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51"/>
  </p:notesMasterIdLst>
  <p:sldIdLst>
    <p:sldId id="389" r:id="rId2"/>
    <p:sldId id="274" r:id="rId3"/>
    <p:sldId id="312" r:id="rId4"/>
    <p:sldId id="387" r:id="rId5"/>
    <p:sldId id="388" r:id="rId6"/>
    <p:sldId id="311" r:id="rId7"/>
    <p:sldId id="342" r:id="rId8"/>
    <p:sldId id="343" r:id="rId9"/>
    <p:sldId id="345" r:id="rId10"/>
    <p:sldId id="347" r:id="rId11"/>
    <p:sldId id="320" r:id="rId12"/>
    <p:sldId id="332" r:id="rId13"/>
    <p:sldId id="338" r:id="rId14"/>
    <p:sldId id="336" r:id="rId15"/>
    <p:sldId id="348" r:id="rId16"/>
    <p:sldId id="349" r:id="rId17"/>
    <p:sldId id="351" r:id="rId18"/>
    <p:sldId id="352" r:id="rId19"/>
    <p:sldId id="324" r:id="rId20"/>
    <p:sldId id="334" r:id="rId21"/>
    <p:sldId id="325" r:id="rId22"/>
    <p:sldId id="364" r:id="rId23"/>
    <p:sldId id="354" r:id="rId24"/>
    <p:sldId id="357" r:id="rId25"/>
    <p:sldId id="382" r:id="rId26"/>
    <p:sldId id="358" r:id="rId27"/>
    <p:sldId id="353" r:id="rId28"/>
    <p:sldId id="361" r:id="rId29"/>
    <p:sldId id="377" r:id="rId30"/>
    <p:sldId id="366" r:id="rId31"/>
    <p:sldId id="390" r:id="rId32"/>
    <p:sldId id="391" r:id="rId33"/>
    <p:sldId id="392" r:id="rId34"/>
    <p:sldId id="393" r:id="rId35"/>
    <p:sldId id="394" r:id="rId36"/>
    <p:sldId id="395" r:id="rId37"/>
    <p:sldId id="259" r:id="rId38"/>
    <p:sldId id="374" r:id="rId39"/>
    <p:sldId id="402" r:id="rId40"/>
    <p:sldId id="375" r:id="rId41"/>
    <p:sldId id="403" r:id="rId42"/>
    <p:sldId id="355" r:id="rId43"/>
    <p:sldId id="386" r:id="rId44"/>
    <p:sldId id="368" r:id="rId45"/>
    <p:sldId id="397" r:id="rId46"/>
    <p:sldId id="401" r:id="rId47"/>
    <p:sldId id="316" r:id="rId48"/>
    <p:sldId id="317" r:id="rId49"/>
    <p:sldId id="283" r:id="rId50"/>
  </p:sldIdLst>
  <p:sldSz cx="9144000" cy="5143500" type="screen16x9"/>
  <p:notesSz cx="6858000" cy="9144000"/>
  <p:embeddedFontLst>
    <p:embeddedFont>
      <p:font typeface="Darker Grotesque Medium" panose="020B0604020202020204" charset="0"/>
      <p:regular r:id="rId52"/>
      <p:bold r:id="rId53"/>
    </p:embeddedFont>
    <p:embeddedFont>
      <p:font typeface="Dosis" pitchFamily="2" charset="0"/>
      <p:regular r:id="rId54"/>
      <p:bold r:id="rId55"/>
    </p:embeddedFont>
    <p:embeddedFont>
      <p:font typeface="Matura MT Script Capitals" panose="03020802060602070202" pitchFamily="66" charset="0"/>
      <p:regular r:id="rId56"/>
    </p:embeddedFont>
    <p:embeddedFont>
      <p:font typeface="Montserrat" panose="00000500000000000000" pitchFamily="2" charset="0"/>
      <p:regular r:id="rId57"/>
      <p:bold r:id="rId58"/>
      <p:italic r:id="rId59"/>
      <p:boldItalic r:id="rId60"/>
    </p:embeddedFont>
    <p:embeddedFont>
      <p:font typeface="Roboto Black" panose="02000000000000000000" pitchFamily="2" charset="0"/>
      <p:bold r:id="rId61"/>
      <p:boldItalic r:id="rId62"/>
    </p:embeddedFont>
    <p:embeddedFont>
      <p:font typeface="Roboto Light" panose="02000000000000000000" pitchFamily="2" charset="0"/>
      <p:regular r:id="rId63"/>
      <p:italic r:id="rId64"/>
    </p:embeddedFont>
    <p:embeddedFont>
      <p:font typeface="Teko" panose="020B0604020202020204" charset="0"/>
      <p:regular r:id="rId65"/>
      <p:bold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feature-store" id="{D7418C0B-2055-4825-9A60-7CDEC25E271B}">
          <p14:sldIdLst>
            <p14:sldId id="389"/>
            <p14:sldId id="274"/>
            <p14:sldId id="312"/>
            <p14:sldId id="387"/>
            <p14:sldId id="388"/>
            <p14:sldId id="311"/>
            <p14:sldId id="342"/>
            <p14:sldId id="343"/>
            <p14:sldId id="345"/>
            <p14:sldId id="347"/>
            <p14:sldId id="320"/>
            <p14:sldId id="332"/>
            <p14:sldId id="338"/>
            <p14:sldId id="336"/>
            <p14:sldId id="348"/>
            <p14:sldId id="349"/>
            <p14:sldId id="351"/>
            <p14:sldId id="352"/>
            <p14:sldId id="324"/>
            <p14:sldId id="334"/>
            <p14:sldId id="325"/>
            <p14:sldId id="364"/>
            <p14:sldId id="354"/>
            <p14:sldId id="357"/>
            <p14:sldId id="382"/>
            <p14:sldId id="358"/>
            <p14:sldId id="353"/>
            <p14:sldId id="361"/>
            <p14:sldId id="377"/>
            <p14:sldId id="366"/>
            <p14:sldId id="390"/>
            <p14:sldId id="391"/>
            <p14:sldId id="392"/>
            <p14:sldId id="393"/>
            <p14:sldId id="394"/>
            <p14:sldId id="395"/>
            <p14:sldId id="259"/>
            <p14:sldId id="374"/>
            <p14:sldId id="402"/>
            <p14:sldId id="375"/>
            <p14:sldId id="403"/>
            <p14:sldId id="355"/>
            <p14:sldId id="386"/>
            <p14:sldId id="368"/>
            <p14:sldId id="397"/>
            <p14:sldId id="401"/>
            <p14:sldId id="316"/>
            <p14:sldId id="317"/>
            <p14:sldId id="283"/>
          </p14:sldIdLst>
        </p14:section>
        <p14:section name="template" id="{BF7341EF-009A-4FC3-9318-AE8E235EA93E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F1F"/>
    <a:srgbClr val="232F3E"/>
    <a:srgbClr val="7A7C96"/>
    <a:srgbClr val="CECECE"/>
    <a:srgbClr val="1BB080"/>
    <a:srgbClr val="7B66FF"/>
    <a:srgbClr val="016CF1"/>
    <a:srgbClr val="48B099"/>
    <a:srgbClr val="EC3B26"/>
    <a:srgbClr val="49B1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4D93C3-FB76-4DF2-9CBC-8800A3B33A76}" v="2" dt="2024-05-11T19:25:27.193"/>
  </p1510:revLst>
</p1510:revInfo>
</file>

<file path=ppt/tableStyles.xml><?xml version="1.0" encoding="utf-8"?>
<a:tblStyleLst xmlns:a="http://schemas.openxmlformats.org/drawingml/2006/main" def="{37DE8FF3-A3DE-418F-ABC8-07677263D6CF}">
  <a:tblStyle styleId="{37DE8FF3-A3DE-418F-ABC8-07677263D6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601" autoAdjust="0"/>
  </p:normalViewPr>
  <p:slideViewPr>
    <p:cSldViewPr snapToGrid="0">
      <p:cViewPr varScale="1">
        <p:scale>
          <a:sx n="128" d="100"/>
          <a:sy n="128" d="100"/>
        </p:scale>
        <p:origin x="1134" y="-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ago Panini" userId="cc6a5c77081c362d" providerId="LiveId" clId="{AD2A4F5C-3EF6-3941-902D-D68626949769}"/>
    <pc:docChg chg="custSel modSld">
      <pc:chgData name="Thiago Panini" userId="cc6a5c77081c362d" providerId="LiveId" clId="{AD2A4F5C-3EF6-3941-902D-D68626949769}" dt="2024-04-15T11:31:35.204" v="603" actId="20577"/>
      <pc:docMkLst>
        <pc:docMk/>
      </pc:docMkLst>
      <pc:sldChg chg="modNotesTx">
        <pc:chgData name="Thiago Panini" userId="cc6a5c77081c362d" providerId="LiveId" clId="{AD2A4F5C-3EF6-3941-902D-D68626949769}" dt="2024-04-15T11:31:35.204" v="603" actId="20577"/>
        <pc:sldMkLst>
          <pc:docMk/>
          <pc:sldMk cId="4291238329" sldId="363"/>
        </pc:sldMkLst>
      </pc:sldChg>
    </pc:docChg>
  </pc:docChgLst>
  <pc:docChgLst>
    <pc:chgData name="Thiago Panini" userId="cc6a5c77081c362d" providerId="LiveId" clId="{87861B64-3FDA-4DDC-B031-2605D1B20A50}"/>
    <pc:docChg chg="undo redo custSel addSld delSld modSld sldOrd modMainMaster addSection modSection">
      <pc:chgData name="Thiago Panini" userId="cc6a5c77081c362d" providerId="LiveId" clId="{87861B64-3FDA-4DDC-B031-2605D1B20A50}" dt="2024-04-26T17:33:45.474" v="39831" actId="1038"/>
      <pc:docMkLst>
        <pc:docMk/>
      </pc:docMkLst>
      <pc:sldChg chg="addSp delSp modSp mod">
        <pc:chgData name="Thiago Panini" userId="cc6a5c77081c362d" providerId="LiveId" clId="{87861B64-3FDA-4DDC-B031-2605D1B20A50}" dt="2024-03-13T17:20:46.049" v="1245" actId="1076"/>
        <pc:sldMkLst>
          <pc:docMk/>
          <pc:sldMk cId="0" sldId="256"/>
        </pc:sldMkLst>
        <pc:spChg chg="add mod">
          <ac:chgData name="Thiago Panini" userId="cc6a5c77081c362d" providerId="LiveId" clId="{87861B64-3FDA-4DDC-B031-2605D1B20A50}" dt="2024-03-13T16:39:34.925" v="401" actId="207"/>
          <ac:spMkLst>
            <pc:docMk/>
            <pc:sldMk cId="0" sldId="256"/>
            <ac:spMk id="2" creationId="{D49CEE6B-6121-6103-05CB-2068E1656405}"/>
          </ac:spMkLst>
        </pc:spChg>
        <pc:spChg chg="add del mod">
          <ac:chgData name="Thiago Panini" userId="cc6a5c77081c362d" providerId="LiveId" clId="{87861B64-3FDA-4DDC-B031-2605D1B20A50}" dt="2024-03-12T01:39:45.660" v="206" actId="478"/>
          <ac:spMkLst>
            <pc:docMk/>
            <pc:sldMk cId="0" sldId="256"/>
            <ac:spMk id="7" creationId="{9DF7CCA0-9300-EE85-A27C-2AB142211628}"/>
          </ac:spMkLst>
        </pc:spChg>
        <pc:spChg chg="add del mod">
          <ac:chgData name="Thiago Panini" userId="cc6a5c77081c362d" providerId="LiveId" clId="{87861B64-3FDA-4DDC-B031-2605D1B20A50}" dt="2024-03-12T01:40:20.618" v="223" actId="478"/>
          <ac:spMkLst>
            <pc:docMk/>
            <pc:sldMk cId="0" sldId="256"/>
            <ac:spMk id="11" creationId="{3A0B53DC-DBBC-E3B9-2B5E-BC4DFCAAB59B}"/>
          </ac:spMkLst>
        </pc:spChg>
        <pc:spChg chg="mod">
          <ac:chgData name="Thiago Panini" userId="cc6a5c77081c362d" providerId="LiveId" clId="{87861B64-3FDA-4DDC-B031-2605D1B20A50}" dt="2024-03-12T01:16:52.245" v="109" actId="20577"/>
          <ac:spMkLst>
            <pc:docMk/>
            <pc:sldMk cId="0" sldId="256"/>
            <ac:spMk id="3408" creationId="{00000000-0000-0000-0000-000000000000}"/>
          </ac:spMkLst>
        </pc:spChg>
        <pc:spChg chg="del mod">
          <ac:chgData name="Thiago Panini" userId="cc6a5c77081c362d" providerId="LiveId" clId="{87861B64-3FDA-4DDC-B031-2605D1B20A50}" dt="2024-03-12T01:40:18.070" v="222" actId="478"/>
          <ac:spMkLst>
            <pc:docMk/>
            <pc:sldMk cId="0" sldId="256"/>
            <ac:spMk id="3409" creationId="{00000000-0000-0000-0000-000000000000}"/>
          </ac:spMkLst>
        </pc:spChg>
        <pc:grpChg chg="mod">
          <ac:chgData name="Thiago Panini" userId="cc6a5c77081c362d" providerId="LiveId" clId="{87861B64-3FDA-4DDC-B031-2605D1B20A50}" dt="2024-03-12T01:22:42.948" v="196" actId="1076"/>
          <ac:grpSpMkLst>
            <pc:docMk/>
            <pc:sldMk cId="0" sldId="256"/>
            <ac:grpSpMk id="3410" creationId="{00000000-0000-0000-0000-000000000000}"/>
          </ac:grpSpMkLst>
        </pc:grpChg>
        <pc:picChg chg="add mod">
          <ac:chgData name="Thiago Panini" userId="cc6a5c77081c362d" providerId="LiveId" clId="{87861B64-3FDA-4DDC-B031-2605D1B20A50}" dt="2024-03-13T17:20:46.049" v="1245" actId="1076"/>
          <ac:picMkLst>
            <pc:docMk/>
            <pc:sldMk cId="0" sldId="256"/>
            <ac:picMk id="4" creationId="{34F63140-22CA-F7D4-E2BC-836A50944350}"/>
          </ac:picMkLst>
        </pc:picChg>
        <pc:picChg chg="add mod">
          <ac:chgData name="Thiago Panini" userId="cc6a5c77081c362d" providerId="LiveId" clId="{87861B64-3FDA-4DDC-B031-2605D1B20A50}" dt="2024-03-12T01:22:42.108" v="195" actId="14100"/>
          <ac:picMkLst>
            <pc:docMk/>
            <pc:sldMk cId="0" sldId="256"/>
            <ac:picMk id="4" creationId="{81788D7C-D70E-E6A2-00EC-5A34D0EB3299}"/>
          </ac:picMkLst>
        </pc:picChg>
        <pc:picChg chg="add del mod">
          <ac:chgData name="Thiago Panini" userId="cc6a5c77081c362d" providerId="LiveId" clId="{87861B64-3FDA-4DDC-B031-2605D1B20A50}" dt="2024-03-12T01:40:13.186" v="219" actId="478"/>
          <ac:picMkLst>
            <pc:docMk/>
            <pc:sldMk cId="0" sldId="256"/>
            <ac:picMk id="6" creationId="{56D2A12D-17EE-BD6C-6BCC-0B1CD0A61793}"/>
          </ac:picMkLst>
        </pc:picChg>
        <pc:picChg chg="add del mod modCrop">
          <ac:chgData name="Thiago Panini" userId="cc6a5c77081c362d" providerId="LiveId" clId="{87861B64-3FDA-4DDC-B031-2605D1B20A50}" dt="2024-03-12T01:43:44.568" v="269" actId="478"/>
          <ac:picMkLst>
            <pc:docMk/>
            <pc:sldMk cId="0" sldId="256"/>
            <ac:picMk id="9" creationId="{A13362B1-D5C6-8057-715F-297118002453}"/>
          </ac:picMkLst>
        </pc:picChg>
        <pc:picChg chg="add mod modCrop">
          <ac:chgData name="Thiago Panini" userId="cc6a5c77081c362d" providerId="LiveId" clId="{87861B64-3FDA-4DDC-B031-2605D1B20A50}" dt="2024-03-12T01:43:41.472" v="268" actId="1037"/>
          <ac:picMkLst>
            <pc:docMk/>
            <pc:sldMk cId="0" sldId="256"/>
            <ac:picMk id="13" creationId="{66122198-6337-F0EB-BCD7-D5AEFEBAC224}"/>
          </ac:picMkLst>
        </pc:picChg>
        <pc:picChg chg="add mod modCrop">
          <ac:chgData name="Thiago Panini" userId="cc6a5c77081c362d" providerId="LiveId" clId="{87861B64-3FDA-4DDC-B031-2605D1B20A50}" dt="2024-03-12T01:43:39.319" v="264" actId="1076"/>
          <ac:picMkLst>
            <pc:docMk/>
            <pc:sldMk cId="0" sldId="256"/>
            <ac:picMk id="15" creationId="{F6C6F049-BC7A-C5F6-1BF1-6A29052E14CB}"/>
          </ac:picMkLst>
        </pc:picChg>
      </pc:sldChg>
      <pc:sldChg chg="modSp mod ord">
        <pc:chgData name="Thiago Panini" userId="cc6a5c77081c362d" providerId="LiveId" clId="{87861B64-3FDA-4DDC-B031-2605D1B20A50}" dt="2024-03-12T01:44:13.770" v="273"/>
        <pc:sldMkLst>
          <pc:docMk/>
          <pc:sldMk cId="0" sldId="258"/>
        </pc:sldMkLst>
        <pc:spChg chg="mod">
          <ac:chgData name="Thiago Panini" userId="cc6a5c77081c362d" providerId="LiveId" clId="{87861B64-3FDA-4DDC-B031-2605D1B20A50}" dt="2024-03-12T01:42:17.462" v="245" actId="207"/>
          <ac:spMkLst>
            <pc:docMk/>
            <pc:sldMk cId="0" sldId="258"/>
            <ac:spMk id="3444" creationId="{00000000-0000-0000-0000-000000000000}"/>
          </ac:spMkLst>
        </pc:spChg>
      </pc:sldChg>
      <pc:sldChg chg="modSp add mod setBg">
        <pc:chgData name="Thiago Panini" userId="cc6a5c77081c362d" providerId="LiveId" clId="{87861B64-3FDA-4DDC-B031-2605D1B20A50}" dt="2024-04-10T14:12:56.909" v="13733" actId="20577"/>
        <pc:sldMkLst>
          <pc:docMk/>
          <pc:sldMk cId="95833091" sldId="311"/>
        </pc:sldMkLst>
        <pc:spChg chg="mod">
          <ac:chgData name="Thiago Panini" userId="cc6a5c77081c362d" providerId="LiveId" clId="{87861B64-3FDA-4DDC-B031-2605D1B20A50}" dt="2024-04-09T22:30:57.257" v="13383" actId="20577"/>
          <ac:spMkLst>
            <pc:docMk/>
            <pc:sldMk cId="95833091" sldId="311"/>
            <ac:spMk id="3503" creationId="{00000000-0000-0000-0000-000000000000}"/>
          </ac:spMkLst>
        </pc:spChg>
        <pc:spChg chg="mod">
          <ac:chgData name="Thiago Panini" userId="cc6a5c77081c362d" providerId="LiveId" clId="{87861B64-3FDA-4DDC-B031-2605D1B20A50}" dt="2024-04-10T14:12:56.909" v="13733" actId="20577"/>
          <ac:spMkLst>
            <pc:docMk/>
            <pc:sldMk cId="95833091" sldId="311"/>
            <ac:spMk id="3504" creationId="{00000000-0000-0000-0000-000000000000}"/>
          </ac:spMkLst>
        </pc:spChg>
      </pc:sldChg>
      <pc:sldChg chg="addSp modSp add mod setBg">
        <pc:chgData name="Thiago Panini" userId="cc6a5c77081c362d" providerId="LiveId" clId="{87861B64-3FDA-4DDC-B031-2605D1B20A50}" dt="2024-04-18T02:48:15.107" v="25766" actId="20577"/>
        <pc:sldMkLst>
          <pc:docMk/>
          <pc:sldMk cId="4269654865" sldId="312"/>
        </pc:sldMkLst>
        <pc:spChg chg="mod">
          <ac:chgData name="Thiago Panini" userId="cc6a5c77081c362d" providerId="LiveId" clId="{87861B64-3FDA-4DDC-B031-2605D1B20A50}" dt="2024-04-11T11:55:18.366" v="14841" actId="20577"/>
          <ac:spMkLst>
            <pc:docMk/>
            <pc:sldMk cId="4269654865" sldId="312"/>
            <ac:spMk id="3423" creationId="{00000000-0000-0000-0000-000000000000}"/>
          </ac:spMkLst>
        </pc:spChg>
        <pc:spChg chg="mod">
          <ac:chgData name="Thiago Panini" userId="cc6a5c77081c362d" providerId="LiveId" clId="{87861B64-3FDA-4DDC-B031-2605D1B20A50}" dt="2024-04-11T11:55:47.370" v="14848" actId="14100"/>
          <ac:spMkLst>
            <pc:docMk/>
            <pc:sldMk cId="4269654865" sldId="312"/>
            <ac:spMk id="3425" creationId="{00000000-0000-0000-0000-000000000000}"/>
          </ac:spMkLst>
        </pc:spChg>
        <pc:spChg chg="mod">
          <ac:chgData name="Thiago Panini" userId="cc6a5c77081c362d" providerId="LiveId" clId="{87861B64-3FDA-4DDC-B031-2605D1B20A50}" dt="2024-04-11T11:55:28.783" v="14842" actId="20577"/>
          <ac:spMkLst>
            <pc:docMk/>
            <pc:sldMk cId="4269654865" sldId="312"/>
            <ac:spMk id="3426" creationId="{00000000-0000-0000-0000-000000000000}"/>
          </ac:spMkLst>
        </pc:spChg>
        <pc:spChg chg="mod">
          <ac:chgData name="Thiago Panini" userId="cc6a5c77081c362d" providerId="LiveId" clId="{87861B64-3FDA-4DDC-B031-2605D1B20A50}" dt="2024-03-19T01:04:27.113" v="9013" actId="20577"/>
          <ac:spMkLst>
            <pc:docMk/>
            <pc:sldMk cId="4269654865" sldId="312"/>
            <ac:spMk id="3428" creationId="{00000000-0000-0000-0000-000000000000}"/>
          </ac:spMkLst>
        </pc:spChg>
        <pc:spChg chg="mod">
          <ac:chgData name="Thiago Panini" userId="cc6a5c77081c362d" providerId="LiveId" clId="{87861B64-3FDA-4DDC-B031-2605D1B20A50}" dt="2024-03-16T21:15:55.666" v="5229" actId="20577"/>
          <ac:spMkLst>
            <pc:docMk/>
            <pc:sldMk cId="4269654865" sldId="312"/>
            <ac:spMk id="3429" creationId="{00000000-0000-0000-0000-000000000000}"/>
          </ac:spMkLst>
        </pc:spChg>
        <pc:spChg chg="mod">
          <ac:chgData name="Thiago Panini" userId="cc6a5c77081c362d" providerId="LiveId" clId="{87861B64-3FDA-4DDC-B031-2605D1B20A50}" dt="2024-03-13T16:49:29.623" v="1001" actId="20577"/>
          <ac:spMkLst>
            <pc:docMk/>
            <pc:sldMk cId="4269654865" sldId="312"/>
            <ac:spMk id="3431" creationId="{00000000-0000-0000-0000-000000000000}"/>
          </ac:spMkLst>
        </pc:spChg>
        <pc:spChg chg="mod">
          <ac:chgData name="Thiago Panini" userId="cc6a5c77081c362d" providerId="LiveId" clId="{87861B64-3FDA-4DDC-B031-2605D1B20A50}" dt="2024-03-13T16:43:14.579" v="627" actId="20577"/>
          <ac:spMkLst>
            <pc:docMk/>
            <pc:sldMk cId="4269654865" sldId="312"/>
            <ac:spMk id="3432" creationId="{00000000-0000-0000-0000-000000000000}"/>
          </ac:spMkLst>
        </pc:spChg>
        <pc:spChg chg="mod">
          <ac:chgData name="Thiago Panini" userId="cc6a5c77081c362d" providerId="LiveId" clId="{87861B64-3FDA-4DDC-B031-2605D1B20A50}" dt="2024-03-13T16:47:43.354" v="721" actId="404"/>
          <ac:spMkLst>
            <pc:docMk/>
            <pc:sldMk cId="4269654865" sldId="312"/>
            <ac:spMk id="3434" creationId="{00000000-0000-0000-0000-000000000000}"/>
          </ac:spMkLst>
        </pc:spChg>
        <pc:spChg chg="mod">
          <ac:chgData name="Thiago Panini" userId="cc6a5c77081c362d" providerId="LiveId" clId="{87861B64-3FDA-4DDC-B031-2605D1B20A50}" dt="2024-03-13T16:47:58.539" v="747" actId="20577"/>
          <ac:spMkLst>
            <pc:docMk/>
            <pc:sldMk cId="4269654865" sldId="312"/>
            <ac:spMk id="3435" creationId="{00000000-0000-0000-0000-000000000000}"/>
          </ac:spMkLst>
        </pc:spChg>
        <pc:spChg chg="mod">
          <ac:chgData name="Thiago Panini" userId="cc6a5c77081c362d" providerId="LiveId" clId="{87861B64-3FDA-4DDC-B031-2605D1B20A50}" dt="2024-03-13T16:47:46.826" v="722" actId="404"/>
          <ac:spMkLst>
            <pc:docMk/>
            <pc:sldMk cId="4269654865" sldId="312"/>
            <ac:spMk id="3437" creationId="{00000000-0000-0000-0000-000000000000}"/>
          </ac:spMkLst>
        </pc:spChg>
        <pc:spChg chg="mod">
          <ac:chgData name="Thiago Panini" userId="cc6a5c77081c362d" providerId="LiveId" clId="{87861B64-3FDA-4DDC-B031-2605D1B20A50}" dt="2024-04-18T02:48:15.107" v="25766" actId="20577"/>
          <ac:spMkLst>
            <pc:docMk/>
            <pc:sldMk cId="4269654865" sldId="312"/>
            <ac:spMk id="3438" creationId="{00000000-0000-0000-0000-000000000000}"/>
          </ac:spMkLst>
        </pc:spChg>
        <pc:spChg chg="mod">
          <ac:chgData name="Thiago Panini" userId="cc6a5c77081c362d" providerId="LiveId" clId="{87861B64-3FDA-4DDC-B031-2605D1B20A50}" dt="2024-03-13T16:47:52.176" v="723" actId="404"/>
          <ac:spMkLst>
            <pc:docMk/>
            <pc:sldMk cId="4269654865" sldId="312"/>
            <ac:spMk id="3440" creationId="{00000000-0000-0000-0000-000000000000}"/>
          </ac:spMkLst>
        </pc:spChg>
        <pc:picChg chg="add mod">
          <ac:chgData name="Thiago Panini" userId="cc6a5c77081c362d" providerId="LiveId" clId="{87861B64-3FDA-4DDC-B031-2605D1B20A50}" dt="2024-03-12T01:45:02.986" v="283" actId="1076"/>
          <ac:picMkLst>
            <pc:docMk/>
            <pc:sldMk cId="4269654865" sldId="312"/>
            <ac:picMk id="2" creationId="{21235E95-757D-DCD9-8F9C-2724EC5861AA}"/>
          </ac:picMkLst>
        </pc:picChg>
      </pc:sldChg>
      <pc:sldChg chg="modSp add del mod">
        <pc:chgData name="Thiago Panini" userId="cc6a5c77081c362d" providerId="LiveId" clId="{87861B64-3FDA-4DDC-B031-2605D1B20A50}" dt="2024-03-15T01:28:44.053" v="2065" actId="47"/>
        <pc:sldMkLst>
          <pc:docMk/>
          <pc:sldMk cId="3475947045" sldId="313"/>
        </pc:sldMkLst>
        <pc:spChg chg="mod">
          <ac:chgData name="Thiago Panini" userId="cc6a5c77081c362d" providerId="LiveId" clId="{87861B64-3FDA-4DDC-B031-2605D1B20A50}" dt="2024-03-13T17:22:29.338" v="1286" actId="1037"/>
          <ac:spMkLst>
            <pc:docMk/>
            <pc:sldMk cId="3475947045" sldId="313"/>
            <ac:spMk id="3503" creationId="{00000000-0000-0000-0000-000000000000}"/>
          </ac:spMkLst>
        </pc:spChg>
        <pc:spChg chg="mod">
          <ac:chgData name="Thiago Panini" userId="cc6a5c77081c362d" providerId="LiveId" clId="{87861B64-3FDA-4DDC-B031-2605D1B20A50}" dt="2024-03-15T01:28:16.908" v="1988" actId="20577"/>
          <ac:spMkLst>
            <pc:docMk/>
            <pc:sldMk cId="3475947045" sldId="313"/>
            <ac:spMk id="3504" creationId="{00000000-0000-0000-0000-000000000000}"/>
          </ac:spMkLst>
        </pc:spChg>
        <pc:spChg chg="mod">
          <ac:chgData name="Thiago Panini" userId="cc6a5c77081c362d" providerId="LiveId" clId="{87861B64-3FDA-4DDC-B031-2605D1B20A50}" dt="2024-03-15T01:28:10.247" v="1964" actId="20577"/>
          <ac:spMkLst>
            <pc:docMk/>
            <pc:sldMk cId="3475947045" sldId="313"/>
            <ac:spMk id="3505" creationId="{00000000-0000-0000-0000-000000000000}"/>
          </ac:spMkLst>
        </pc:spChg>
      </pc:sldChg>
      <pc:sldChg chg="addSp delSp modSp add del mod setBg">
        <pc:chgData name="Thiago Panini" userId="cc6a5c77081c362d" providerId="LiveId" clId="{87861B64-3FDA-4DDC-B031-2605D1B20A50}" dt="2024-03-16T21:23:38.869" v="5411" actId="47"/>
        <pc:sldMkLst>
          <pc:docMk/>
          <pc:sldMk cId="1682415218" sldId="314"/>
        </pc:sldMkLst>
        <pc:spChg chg="add mod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3" creationId="{A4F15AB3-739F-A1AC-F848-D76FE23BE599}"/>
          </ac:spMkLst>
        </pc:spChg>
        <pc:spChg chg="add mod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5" creationId="{77603346-B673-02FE-3334-E2C80FCFE0CE}"/>
          </ac:spMkLst>
        </pc:spChg>
        <pc:spChg chg="add mod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7" creationId="{BB96D1CA-671A-C183-E7D2-6951A1127321}"/>
          </ac:spMkLst>
        </pc:spChg>
        <pc:spChg chg="add mod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9" creationId="{9EEF3A87-C2B7-B044-1997-247AA77623B4}"/>
          </ac:spMkLst>
        </pc:spChg>
        <pc:spChg chg="add mod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11" creationId="{BB96E5CA-AEA7-72F9-B986-76A9F09C73A0}"/>
          </ac:spMkLst>
        </pc:spChg>
        <pc:spChg chg="add mod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13" creationId="{03054F27-7876-ADE0-B5C5-D09A05F35C1C}"/>
          </ac:spMkLst>
        </pc:spChg>
        <pc:spChg chg="add mod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15" creationId="{38DB11F2-A41F-F7B1-2FCE-840CA49C43A7}"/>
          </ac:spMkLst>
        </pc:spChg>
        <pc:spChg chg="del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3575" creationId="{00000000-0000-0000-0000-000000000000}"/>
          </ac:spMkLst>
        </pc:spChg>
        <pc:spChg chg="del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3576" creationId="{00000000-0000-0000-0000-000000000000}"/>
          </ac:spMkLst>
        </pc:spChg>
        <pc:spChg chg="del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3577" creationId="{00000000-0000-0000-0000-000000000000}"/>
          </ac:spMkLst>
        </pc:spChg>
        <pc:spChg chg="del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3578" creationId="{00000000-0000-0000-0000-000000000000}"/>
          </ac:spMkLst>
        </pc:spChg>
        <pc:spChg chg="del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3579" creationId="{00000000-0000-0000-0000-000000000000}"/>
          </ac:spMkLst>
        </pc:spChg>
        <pc:spChg chg="del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3580" creationId="{00000000-0000-0000-0000-000000000000}"/>
          </ac:spMkLst>
        </pc:spChg>
        <pc:spChg chg="del">
          <ac:chgData name="Thiago Panini" userId="cc6a5c77081c362d" providerId="LiveId" clId="{87861B64-3FDA-4DDC-B031-2605D1B20A50}" dt="2024-03-13T17:27:15.230" v="1871" actId="478"/>
          <ac:spMkLst>
            <pc:docMk/>
            <pc:sldMk cId="1682415218" sldId="314"/>
            <ac:spMk id="3581" creationId="{00000000-0000-0000-0000-000000000000}"/>
          </ac:spMkLst>
        </pc:spChg>
        <pc:grpChg chg="del">
          <ac:chgData name="Thiago Panini" userId="cc6a5c77081c362d" providerId="LiveId" clId="{87861B64-3FDA-4DDC-B031-2605D1B20A50}" dt="2024-03-13T17:27:15.230" v="1871" actId="478"/>
          <ac:grpSpMkLst>
            <pc:docMk/>
            <pc:sldMk cId="1682415218" sldId="314"/>
            <ac:grpSpMk id="3582" creationId="{00000000-0000-0000-0000-000000000000}"/>
          </ac:grpSpMkLst>
        </pc:grpChg>
        <pc:grpChg chg="del">
          <ac:chgData name="Thiago Panini" userId="cc6a5c77081c362d" providerId="LiveId" clId="{87861B64-3FDA-4DDC-B031-2605D1B20A50}" dt="2024-03-13T17:27:15.230" v="1871" actId="478"/>
          <ac:grpSpMkLst>
            <pc:docMk/>
            <pc:sldMk cId="1682415218" sldId="314"/>
            <ac:grpSpMk id="3594" creationId="{00000000-0000-0000-0000-000000000000}"/>
          </ac:grpSpMkLst>
        </pc:grpChg>
        <pc:grpChg chg="del">
          <ac:chgData name="Thiago Panini" userId="cc6a5c77081c362d" providerId="LiveId" clId="{87861B64-3FDA-4DDC-B031-2605D1B20A50}" dt="2024-03-13T17:27:15.230" v="1871" actId="478"/>
          <ac:grpSpMkLst>
            <pc:docMk/>
            <pc:sldMk cId="1682415218" sldId="314"/>
            <ac:grpSpMk id="3609" creationId="{00000000-0000-0000-0000-000000000000}"/>
          </ac:grpSpMkLst>
        </pc:grpChg>
      </pc:sldChg>
      <pc:sldChg chg="addSp delSp modSp add del mod ord">
        <pc:chgData name="Thiago Panini" userId="cc6a5c77081c362d" providerId="LiveId" clId="{87861B64-3FDA-4DDC-B031-2605D1B20A50}" dt="2024-03-16T21:23:31.709" v="5409" actId="47"/>
        <pc:sldMkLst>
          <pc:docMk/>
          <pc:sldMk cId="2659274140" sldId="315"/>
        </pc:sldMkLst>
        <pc:spChg chg="add del mod">
          <ac:chgData name="Thiago Panini" userId="cc6a5c77081c362d" providerId="LiveId" clId="{87861B64-3FDA-4DDC-B031-2605D1B20A50}" dt="2024-03-13T17:27:55.071" v="1874" actId="478"/>
          <ac:spMkLst>
            <pc:docMk/>
            <pc:sldMk cId="2659274140" sldId="315"/>
            <ac:spMk id="3" creationId="{D0313886-041A-1974-3FCC-0CDA130CC798}"/>
          </ac:spMkLst>
        </pc:spChg>
        <pc:spChg chg="add del mod">
          <ac:chgData name="Thiago Panini" userId="cc6a5c77081c362d" providerId="LiveId" clId="{87861B64-3FDA-4DDC-B031-2605D1B20A50}" dt="2024-03-13T17:27:55.071" v="1874" actId="478"/>
          <ac:spMkLst>
            <pc:docMk/>
            <pc:sldMk cId="2659274140" sldId="315"/>
            <ac:spMk id="5" creationId="{599D46A2-6AF1-184C-045A-C47EC98EC389}"/>
          </ac:spMkLst>
        </pc:spChg>
        <pc:spChg chg="add mod">
          <ac:chgData name="Thiago Panini" userId="cc6a5c77081c362d" providerId="LiveId" clId="{87861B64-3FDA-4DDC-B031-2605D1B20A50}" dt="2024-03-13T17:28:18.131" v="1879" actId="113"/>
          <ac:spMkLst>
            <pc:docMk/>
            <pc:sldMk cId="2659274140" sldId="315"/>
            <ac:spMk id="6" creationId="{BCCB01B0-C21D-BFA0-AC8D-B59EE0C627F7}"/>
          </ac:spMkLst>
        </pc:spChg>
        <pc:spChg chg="add mod">
          <ac:chgData name="Thiago Panini" userId="cc6a5c77081c362d" providerId="LiveId" clId="{87861B64-3FDA-4DDC-B031-2605D1B20A50}" dt="2024-03-16T17:22:55.761" v="3072" actId="1076"/>
          <ac:spMkLst>
            <pc:docMk/>
            <pc:sldMk cId="2659274140" sldId="315"/>
            <ac:spMk id="9" creationId="{31362AD4-7B29-D528-5797-95C08F91D0C1}"/>
          </ac:spMkLst>
        </pc:spChg>
        <pc:spChg chg="del">
          <ac:chgData name="Thiago Panini" userId="cc6a5c77081c362d" providerId="LiveId" clId="{87861B64-3FDA-4DDC-B031-2605D1B20A50}" dt="2024-03-13T17:27:52.540" v="1873" actId="478"/>
          <ac:spMkLst>
            <pc:docMk/>
            <pc:sldMk cId="2659274140" sldId="315"/>
            <ac:spMk id="3899" creationId="{00000000-0000-0000-0000-000000000000}"/>
          </ac:spMkLst>
        </pc:spChg>
        <pc:spChg chg="del">
          <ac:chgData name="Thiago Panini" userId="cc6a5c77081c362d" providerId="LiveId" clId="{87861B64-3FDA-4DDC-B031-2605D1B20A50}" dt="2024-03-13T17:27:52.540" v="1873" actId="478"/>
          <ac:spMkLst>
            <pc:docMk/>
            <pc:sldMk cId="2659274140" sldId="315"/>
            <ac:spMk id="3900" creationId="{00000000-0000-0000-0000-000000000000}"/>
          </ac:spMkLst>
        </pc:spChg>
        <pc:spChg chg="del">
          <ac:chgData name="Thiago Panini" userId="cc6a5c77081c362d" providerId="LiveId" clId="{87861B64-3FDA-4DDC-B031-2605D1B20A50}" dt="2024-03-13T17:27:52.540" v="1873" actId="478"/>
          <ac:spMkLst>
            <pc:docMk/>
            <pc:sldMk cId="2659274140" sldId="315"/>
            <ac:spMk id="3901" creationId="{00000000-0000-0000-0000-000000000000}"/>
          </ac:spMkLst>
        </pc:spChg>
        <pc:spChg chg="del">
          <ac:chgData name="Thiago Panini" userId="cc6a5c77081c362d" providerId="LiveId" clId="{87861B64-3FDA-4DDC-B031-2605D1B20A50}" dt="2024-03-13T17:27:52.540" v="1873" actId="478"/>
          <ac:spMkLst>
            <pc:docMk/>
            <pc:sldMk cId="2659274140" sldId="315"/>
            <ac:spMk id="3902" creationId="{00000000-0000-0000-0000-000000000000}"/>
          </ac:spMkLst>
        </pc:spChg>
        <pc:grpChg chg="del">
          <ac:chgData name="Thiago Panini" userId="cc6a5c77081c362d" providerId="LiveId" clId="{87861B64-3FDA-4DDC-B031-2605D1B20A50}" dt="2024-03-13T17:27:52.540" v="1873" actId="478"/>
          <ac:grpSpMkLst>
            <pc:docMk/>
            <pc:sldMk cId="2659274140" sldId="315"/>
            <ac:grpSpMk id="3863" creationId="{00000000-0000-0000-0000-000000000000}"/>
          </ac:grpSpMkLst>
        </pc:grpChg>
        <pc:grpChg chg="del">
          <ac:chgData name="Thiago Panini" userId="cc6a5c77081c362d" providerId="LiveId" clId="{87861B64-3FDA-4DDC-B031-2605D1B20A50}" dt="2024-03-13T17:27:52.540" v="1873" actId="478"/>
          <ac:grpSpMkLst>
            <pc:docMk/>
            <pc:sldMk cId="2659274140" sldId="315"/>
            <ac:grpSpMk id="3887" creationId="{00000000-0000-0000-0000-000000000000}"/>
          </ac:grpSpMkLst>
        </pc:grpChg>
        <pc:picChg chg="add mod">
          <ac:chgData name="Thiago Panini" userId="cc6a5c77081c362d" providerId="LiveId" clId="{87861B64-3FDA-4DDC-B031-2605D1B20A50}" dt="2024-03-16T17:18:50.121" v="2994"/>
          <ac:picMkLst>
            <pc:docMk/>
            <pc:sldMk cId="2659274140" sldId="315"/>
            <ac:picMk id="3" creationId="{7BFE4A40-B6DE-C82C-5F3F-978D9CFEEC55}"/>
          </ac:picMkLst>
        </pc:picChg>
        <pc:picChg chg="add del mod">
          <ac:chgData name="Thiago Panini" userId="cc6a5c77081c362d" providerId="LiveId" clId="{87861B64-3FDA-4DDC-B031-2605D1B20A50}" dt="2024-03-16T17:20:29.764" v="3005" actId="478"/>
          <ac:picMkLst>
            <pc:docMk/>
            <pc:sldMk cId="2659274140" sldId="315"/>
            <ac:picMk id="5" creationId="{F36B4453-4D90-DE73-2CF7-29D9ED13C0C5}"/>
          </ac:picMkLst>
        </pc:picChg>
        <pc:picChg chg="add mod">
          <ac:chgData name="Thiago Panini" userId="cc6a5c77081c362d" providerId="LiveId" clId="{87861B64-3FDA-4DDC-B031-2605D1B20A50}" dt="2024-03-16T17:22:55.761" v="3072" actId="1076"/>
          <ac:picMkLst>
            <pc:docMk/>
            <pc:sldMk cId="2659274140" sldId="315"/>
            <ac:picMk id="8" creationId="{B057B85C-3F03-9741-F8CB-DF0843FA70C0}"/>
          </ac:picMkLst>
        </pc:picChg>
        <pc:picChg chg="add mod">
          <ac:chgData name="Thiago Panini" userId="cc6a5c77081c362d" providerId="LiveId" clId="{87861B64-3FDA-4DDC-B031-2605D1B20A50}" dt="2024-03-16T17:22:55.761" v="3072" actId="1076"/>
          <ac:picMkLst>
            <pc:docMk/>
            <pc:sldMk cId="2659274140" sldId="315"/>
            <ac:picMk id="1026" creationId="{F54A478F-CF1D-8C7F-CE1C-0D825A41C0EC}"/>
          </ac:picMkLst>
        </pc:picChg>
        <pc:picChg chg="del">
          <ac:chgData name="Thiago Panini" userId="cc6a5c77081c362d" providerId="LiveId" clId="{87861B64-3FDA-4DDC-B031-2605D1B20A50}" dt="2024-03-13T17:27:52.540" v="1873" actId="478"/>
          <ac:picMkLst>
            <pc:docMk/>
            <pc:sldMk cId="2659274140" sldId="315"/>
            <ac:picMk id="3886" creationId="{00000000-0000-0000-0000-000000000000}"/>
          </ac:picMkLst>
        </pc:picChg>
        <pc:cxnChg chg="add mod ord">
          <ac:chgData name="Thiago Panini" userId="cc6a5c77081c362d" providerId="LiveId" clId="{87861B64-3FDA-4DDC-B031-2605D1B20A50}" dt="2024-03-16T17:22:55.761" v="3072" actId="1076"/>
          <ac:cxnSpMkLst>
            <pc:docMk/>
            <pc:sldMk cId="2659274140" sldId="315"/>
            <ac:cxnSpMk id="11" creationId="{E626C788-F07C-69E2-B5B6-EA2D5E877B85}"/>
          </ac:cxnSpMkLst>
        </pc:cxnChg>
        <pc:cxnChg chg="add mod ord">
          <ac:chgData name="Thiago Panini" userId="cc6a5c77081c362d" providerId="LiveId" clId="{87861B64-3FDA-4DDC-B031-2605D1B20A50}" dt="2024-03-16T17:22:55.761" v="3072" actId="1076"/>
          <ac:cxnSpMkLst>
            <pc:docMk/>
            <pc:sldMk cId="2659274140" sldId="315"/>
            <ac:cxnSpMk id="12" creationId="{206B4F6C-480E-9905-B606-1E7FE7A39022}"/>
          </ac:cxnSpMkLst>
        </pc:cxnChg>
      </pc:sldChg>
      <pc:sldChg chg="modSp add mod">
        <pc:chgData name="Thiago Panini" userId="cc6a5c77081c362d" providerId="LiveId" clId="{87861B64-3FDA-4DDC-B031-2605D1B20A50}" dt="2024-04-21T14:49:05.600" v="26405" actId="20577"/>
        <pc:sldMkLst>
          <pc:docMk/>
          <pc:sldMk cId="1951473704" sldId="316"/>
        </pc:sldMkLst>
        <pc:spChg chg="mod">
          <ac:chgData name="Thiago Panini" userId="cc6a5c77081c362d" providerId="LiveId" clId="{87861B64-3FDA-4DDC-B031-2605D1B20A50}" dt="2024-04-21T14:49:05.600" v="26405" actId="20577"/>
          <ac:spMkLst>
            <pc:docMk/>
            <pc:sldMk cId="1951473704" sldId="316"/>
            <ac:spMk id="3503" creationId="{00000000-0000-0000-0000-000000000000}"/>
          </ac:spMkLst>
        </pc:spChg>
        <pc:spChg chg="mod">
          <ac:chgData name="Thiago Panini" userId="cc6a5c77081c362d" providerId="LiveId" clId="{87861B64-3FDA-4DDC-B031-2605D1B20A50}" dt="2024-03-15T01:28:26.972" v="2011" actId="20577"/>
          <ac:spMkLst>
            <pc:docMk/>
            <pc:sldMk cId="1951473704" sldId="316"/>
            <ac:spMk id="3504" creationId="{00000000-0000-0000-0000-000000000000}"/>
          </ac:spMkLst>
        </pc:spChg>
        <pc:spChg chg="mod">
          <ac:chgData name="Thiago Panini" userId="cc6a5c77081c362d" providerId="LiveId" clId="{87861B64-3FDA-4DDC-B031-2605D1B20A50}" dt="2024-04-21T14:48:44.041" v="26329" actId="6549"/>
          <ac:spMkLst>
            <pc:docMk/>
            <pc:sldMk cId="1951473704" sldId="316"/>
            <ac:spMk id="3505" creationId="{00000000-0000-0000-0000-000000000000}"/>
          </ac:spMkLst>
        </pc:spChg>
      </pc:sldChg>
      <pc:sldChg chg="addSp delSp modSp add mod">
        <pc:chgData name="Thiago Panini" userId="cc6a5c77081c362d" providerId="LiveId" clId="{87861B64-3FDA-4DDC-B031-2605D1B20A50}" dt="2024-03-16T21:32:19.084" v="5558" actId="1036"/>
        <pc:sldMkLst>
          <pc:docMk/>
          <pc:sldMk cId="1430676085" sldId="317"/>
        </pc:sldMkLst>
        <pc:spChg chg="add mod">
          <ac:chgData name="Thiago Panini" userId="cc6a5c77081c362d" providerId="LiveId" clId="{87861B64-3FDA-4DDC-B031-2605D1B20A50}" dt="2024-03-15T01:43:38.994" v="2193"/>
          <ac:spMkLst>
            <pc:docMk/>
            <pc:sldMk cId="1430676085" sldId="317"/>
            <ac:spMk id="2" creationId="{5A98DB19-C198-F0C8-828F-A9833D681CFF}"/>
          </ac:spMkLst>
        </pc:spChg>
        <pc:spChg chg="add del mod">
          <ac:chgData name="Thiago Panini" userId="cc6a5c77081c362d" providerId="LiveId" clId="{87861B64-3FDA-4DDC-B031-2605D1B20A50}" dt="2024-03-15T01:43:26.556" v="2192" actId="1036"/>
          <ac:spMkLst>
            <pc:docMk/>
            <pc:sldMk cId="1430676085" sldId="317"/>
            <ac:spMk id="3" creationId="{5DD09201-C003-DD84-4103-895D2E3F98E2}"/>
          </ac:spMkLst>
        </pc:spChg>
        <pc:spChg chg="add mod">
          <ac:chgData name="Thiago Panini" userId="cc6a5c77081c362d" providerId="LiveId" clId="{87861B64-3FDA-4DDC-B031-2605D1B20A50}" dt="2024-03-16T21:32:19.084" v="5558" actId="1036"/>
          <ac:spMkLst>
            <pc:docMk/>
            <pc:sldMk cId="1430676085" sldId="317"/>
            <ac:spMk id="5" creationId="{1C860B7E-F41C-1099-346F-DE38E0917443}"/>
          </ac:spMkLst>
        </pc:spChg>
        <pc:spChg chg="mod">
          <ac:chgData name="Thiago Panini" userId="cc6a5c77081c362d" providerId="LiveId" clId="{87861B64-3FDA-4DDC-B031-2605D1B20A50}" dt="2024-03-15T01:45:18.421" v="2304" actId="20577"/>
          <ac:spMkLst>
            <pc:docMk/>
            <pc:sldMk cId="1430676085" sldId="317"/>
            <ac:spMk id="6" creationId="{BCCB01B0-C21D-BFA0-AC8D-B59EE0C627F7}"/>
          </ac:spMkLst>
        </pc:spChg>
        <pc:spChg chg="add mod">
          <ac:chgData name="Thiago Panini" userId="cc6a5c77081c362d" providerId="LiveId" clId="{87861B64-3FDA-4DDC-B031-2605D1B20A50}" dt="2024-03-16T21:32:19.084" v="5558" actId="1036"/>
          <ac:spMkLst>
            <pc:docMk/>
            <pc:sldMk cId="1430676085" sldId="317"/>
            <ac:spMk id="8" creationId="{349806F3-11B0-AB7B-2120-B55DB4F1ECF4}"/>
          </ac:spMkLst>
        </pc:spChg>
        <pc:spChg chg="add mod">
          <ac:chgData name="Thiago Panini" userId="cc6a5c77081c362d" providerId="LiveId" clId="{87861B64-3FDA-4DDC-B031-2605D1B20A50}" dt="2024-03-15T01:42:09.930" v="2140" actId="1076"/>
          <ac:spMkLst>
            <pc:docMk/>
            <pc:sldMk cId="1430676085" sldId="317"/>
            <ac:spMk id="8" creationId="{8A2C8378-B619-1762-FDEC-4E69FF48D909}"/>
          </ac:spMkLst>
        </pc:spChg>
        <pc:spChg chg="add mod">
          <ac:chgData name="Thiago Panini" userId="cc6a5c77081c362d" providerId="LiveId" clId="{87861B64-3FDA-4DDC-B031-2605D1B20A50}" dt="2024-03-15T01:43:42.792" v="2194"/>
          <ac:spMkLst>
            <pc:docMk/>
            <pc:sldMk cId="1430676085" sldId="317"/>
            <ac:spMk id="10" creationId="{C9BC2BE9-40BB-9045-5171-FE5D39D6D0FF}"/>
          </ac:spMkLst>
        </pc:spChg>
        <pc:spChg chg="add mod">
          <ac:chgData name="Thiago Panini" userId="cc6a5c77081c362d" providerId="LiveId" clId="{87861B64-3FDA-4DDC-B031-2605D1B20A50}" dt="2024-03-15T01:43:42.792" v="2194"/>
          <ac:spMkLst>
            <pc:docMk/>
            <pc:sldMk cId="1430676085" sldId="317"/>
            <ac:spMk id="11" creationId="{0B8B84C5-77A8-2C6B-C914-A2E69B5812A3}"/>
          </ac:spMkLst>
        </pc:spChg>
        <pc:spChg chg="add mod">
          <ac:chgData name="Thiago Panini" userId="cc6a5c77081c362d" providerId="LiveId" clId="{87861B64-3FDA-4DDC-B031-2605D1B20A50}" dt="2024-03-15T01:45:27.919" v="2305"/>
          <ac:spMkLst>
            <pc:docMk/>
            <pc:sldMk cId="1430676085" sldId="317"/>
            <ac:spMk id="13" creationId="{16A1276B-0FD5-7498-8B4D-D4BCBB38BB63}"/>
          </ac:spMkLst>
        </pc:spChg>
        <pc:spChg chg="add mod">
          <ac:chgData name="Thiago Panini" userId="cc6a5c77081c362d" providerId="LiveId" clId="{87861B64-3FDA-4DDC-B031-2605D1B20A50}" dt="2024-03-15T01:45:04.314" v="2284" actId="20577"/>
          <ac:spMkLst>
            <pc:docMk/>
            <pc:sldMk cId="1430676085" sldId="317"/>
            <ac:spMk id="14" creationId="{0DE74A35-9931-5776-DA36-91663DE2E504}"/>
          </ac:spMkLst>
        </pc:spChg>
        <pc:spChg chg="add mod">
          <ac:chgData name="Thiago Panini" userId="cc6a5c77081c362d" providerId="LiveId" clId="{87861B64-3FDA-4DDC-B031-2605D1B20A50}" dt="2024-03-15T01:48:03.495" v="2458"/>
          <ac:spMkLst>
            <pc:docMk/>
            <pc:sldMk cId="1430676085" sldId="317"/>
            <ac:spMk id="18" creationId="{135AA735-EB6C-2347-C7E1-06B62260985F}"/>
          </ac:spMkLst>
        </pc:spChg>
        <pc:spChg chg="add mod">
          <ac:chgData name="Thiago Panini" userId="cc6a5c77081c362d" providerId="LiveId" clId="{87861B64-3FDA-4DDC-B031-2605D1B20A50}" dt="2024-03-15T01:48:28.026" v="2465" actId="20577"/>
          <ac:spMkLst>
            <pc:docMk/>
            <pc:sldMk cId="1430676085" sldId="317"/>
            <ac:spMk id="19" creationId="{4F44CA93-708E-DF52-C034-A0AEF0BC7B71}"/>
          </ac:spMkLst>
        </pc:spChg>
        <pc:spChg chg="add mod">
          <ac:chgData name="Thiago Panini" userId="cc6a5c77081c362d" providerId="LiveId" clId="{87861B64-3FDA-4DDC-B031-2605D1B20A50}" dt="2024-03-15T02:06:24.445" v="2707"/>
          <ac:spMkLst>
            <pc:docMk/>
            <pc:sldMk cId="1430676085" sldId="317"/>
            <ac:spMk id="22" creationId="{7CFE69A2-6FF9-6D48-0019-4A54CCF91E39}"/>
          </ac:spMkLst>
        </pc:spChg>
        <pc:spChg chg="add mod">
          <ac:chgData name="Thiago Panini" userId="cc6a5c77081c362d" providerId="LiveId" clId="{87861B64-3FDA-4DDC-B031-2605D1B20A50}" dt="2024-03-15T02:05:12.308" v="2706" actId="14100"/>
          <ac:spMkLst>
            <pc:docMk/>
            <pc:sldMk cId="1430676085" sldId="317"/>
            <ac:spMk id="23" creationId="{6DC6BD97-3B42-2475-8CC5-39E90633164A}"/>
          </ac:spMkLst>
        </pc:spChg>
        <pc:picChg chg="add mod">
          <ac:chgData name="Thiago Panini" userId="cc6a5c77081c362d" providerId="LiveId" clId="{87861B64-3FDA-4DDC-B031-2605D1B20A50}" dt="2024-03-16T21:32:19.084" v="5558" actId="1036"/>
          <ac:picMkLst>
            <pc:docMk/>
            <pc:sldMk cId="1430676085" sldId="317"/>
            <ac:picMk id="4" creationId="{2239A74E-8CEA-4500-A68A-E952962ED3B5}"/>
          </ac:picMkLst>
        </pc:picChg>
        <pc:picChg chg="add mod">
          <ac:chgData name="Thiago Panini" userId="cc6a5c77081c362d" providerId="LiveId" clId="{87861B64-3FDA-4DDC-B031-2605D1B20A50}" dt="2024-03-15T01:41:10.283" v="2128" actId="1076"/>
          <ac:picMkLst>
            <pc:docMk/>
            <pc:sldMk cId="1430676085" sldId="317"/>
            <ac:picMk id="7" creationId="{5414310B-FCFC-0D3B-E272-B7DAA7F9B609}"/>
          </ac:picMkLst>
        </pc:picChg>
        <pc:picChg chg="add mod">
          <ac:chgData name="Thiago Panini" userId="cc6a5c77081c362d" providerId="LiveId" clId="{87861B64-3FDA-4DDC-B031-2605D1B20A50}" dt="2024-03-15T01:42:09.930" v="2140" actId="1076"/>
          <ac:picMkLst>
            <pc:docMk/>
            <pc:sldMk cId="1430676085" sldId="317"/>
            <ac:picMk id="9" creationId="{FD7DCE3F-E363-C5FA-0882-7B604652D435}"/>
          </ac:picMkLst>
        </pc:picChg>
        <pc:picChg chg="add mod">
          <ac:chgData name="Thiago Panini" userId="cc6a5c77081c362d" providerId="LiveId" clId="{87861B64-3FDA-4DDC-B031-2605D1B20A50}" dt="2024-03-15T01:43:42.792" v="2194"/>
          <ac:picMkLst>
            <pc:docMk/>
            <pc:sldMk cId="1430676085" sldId="317"/>
            <ac:picMk id="12" creationId="{153D8A7B-1260-48CC-069C-063295E3CC02}"/>
          </ac:picMkLst>
        </pc:picChg>
        <pc:picChg chg="add mod">
          <ac:chgData name="Thiago Panini" userId="cc6a5c77081c362d" providerId="LiveId" clId="{87861B64-3FDA-4DDC-B031-2605D1B20A50}" dt="2024-03-15T01:43:49.275" v="2196" actId="1076"/>
          <ac:picMkLst>
            <pc:docMk/>
            <pc:sldMk cId="1430676085" sldId="317"/>
            <ac:picMk id="15" creationId="{D28D93CC-C04A-94B5-80E9-24AC07FE616D}"/>
          </ac:picMkLst>
        </pc:picChg>
        <pc:picChg chg="add mod">
          <ac:chgData name="Thiago Panini" userId="cc6a5c77081c362d" providerId="LiveId" clId="{87861B64-3FDA-4DDC-B031-2605D1B20A50}" dt="2024-03-15T01:46:35.621" v="2316" actId="1076"/>
          <ac:picMkLst>
            <pc:docMk/>
            <pc:sldMk cId="1430676085" sldId="317"/>
            <ac:picMk id="17" creationId="{38BFD8A4-0795-7A64-CA17-AD13B6C1D5F0}"/>
          </ac:picMkLst>
        </pc:picChg>
        <pc:picChg chg="add mod">
          <ac:chgData name="Thiago Panini" userId="cc6a5c77081c362d" providerId="LiveId" clId="{87861B64-3FDA-4DDC-B031-2605D1B20A50}" dt="2024-03-15T02:02:59.274" v="2492" actId="1076"/>
          <ac:picMkLst>
            <pc:docMk/>
            <pc:sldMk cId="1430676085" sldId="317"/>
            <ac:picMk id="21" creationId="{59F96775-1F06-E04A-70E2-FF09D4387F12}"/>
          </ac:picMkLst>
        </pc:picChg>
        <pc:picChg chg="add del mod">
          <ac:chgData name="Thiago Panini" userId="cc6a5c77081c362d" providerId="LiveId" clId="{87861B64-3FDA-4DDC-B031-2605D1B20A50}" dt="2024-03-15T01:40:58.011" v="2123" actId="478"/>
          <ac:picMkLst>
            <pc:docMk/>
            <pc:sldMk cId="1430676085" sldId="317"/>
            <ac:picMk id="1026" creationId="{19369A3B-BB25-B136-06B5-2037EA67E4D7}"/>
          </ac:picMkLst>
        </pc:picChg>
      </pc:sldChg>
      <pc:sldChg chg="addSp delSp modSp add del mod">
        <pc:chgData name="Thiago Panini" userId="cc6a5c77081c362d" providerId="LiveId" clId="{87861B64-3FDA-4DDC-B031-2605D1B20A50}" dt="2024-03-16T21:23:31.709" v="5409" actId="47"/>
        <pc:sldMkLst>
          <pc:docMk/>
          <pc:sldMk cId="516991372" sldId="318"/>
        </pc:sldMkLst>
        <pc:spChg chg="add mod">
          <ac:chgData name="Thiago Panini" userId="cc6a5c77081c362d" providerId="LiveId" clId="{87861B64-3FDA-4DDC-B031-2605D1B20A50}" dt="2024-03-16T17:35:50.169" v="3173" actId="14100"/>
          <ac:spMkLst>
            <pc:docMk/>
            <pc:sldMk cId="516991372" sldId="318"/>
            <ac:spMk id="2" creationId="{0E3BAEA1-54F6-B46D-D0AD-635EDFCBF6AA}"/>
          </ac:spMkLst>
        </pc:spChg>
        <pc:spChg chg="add mod">
          <ac:chgData name="Thiago Panini" userId="cc6a5c77081c362d" providerId="LiveId" clId="{87861B64-3FDA-4DDC-B031-2605D1B20A50}" dt="2024-03-16T17:35:55.675" v="3182" actId="14100"/>
          <ac:spMkLst>
            <pc:docMk/>
            <pc:sldMk cId="516991372" sldId="318"/>
            <ac:spMk id="3" creationId="{06E24B5A-E27E-C9AB-842D-482C47C6766F}"/>
          </ac:spMkLst>
        </pc:spChg>
        <pc:spChg chg="add del mod">
          <ac:chgData name="Thiago Panini" userId="cc6a5c77081c362d" providerId="LiveId" clId="{87861B64-3FDA-4DDC-B031-2605D1B20A50}" dt="2024-03-16T17:23:32.588" v="3094" actId="478"/>
          <ac:spMkLst>
            <pc:docMk/>
            <pc:sldMk cId="516991372" sldId="318"/>
            <ac:spMk id="4" creationId="{F0E8AF05-DCB5-B264-F017-1A77C274C0C0}"/>
          </ac:spMkLst>
        </pc:spChg>
        <pc:spChg chg="add del mod">
          <ac:chgData name="Thiago Panini" userId="cc6a5c77081c362d" providerId="LiveId" clId="{87861B64-3FDA-4DDC-B031-2605D1B20A50}" dt="2024-03-16T17:24:10.241" v="3102" actId="478"/>
          <ac:spMkLst>
            <pc:docMk/>
            <pc:sldMk cId="516991372" sldId="318"/>
            <ac:spMk id="5" creationId="{2A681A24-61E6-165F-73CA-F4E284BEB7A8}"/>
          </ac:spMkLst>
        </pc:spChg>
        <pc:spChg chg="add mod">
          <ac:chgData name="Thiago Panini" userId="cc6a5c77081c362d" providerId="LiveId" clId="{87861B64-3FDA-4DDC-B031-2605D1B20A50}" dt="2024-03-16T17:35:58.808" v="3183" actId="14100"/>
          <ac:spMkLst>
            <pc:docMk/>
            <pc:sldMk cId="516991372" sldId="318"/>
            <ac:spMk id="7" creationId="{29E349C6-F235-8699-40E8-234B1157FB87}"/>
          </ac:spMkLst>
        </pc:spChg>
        <pc:spChg chg="mod">
          <ac:chgData name="Thiago Panini" userId="cc6a5c77081c362d" providerId="LiveId" clId="{87861B64-3FDA-4DDC-B031-2605D1B20A50}" dt="2024-03-16T17:35:53.623" v="3181" actId="1035"/>
          <ac:spMkLst>
            <pc:docMk/>
            <pc:sldMk cId="516991372" sldId="318"/>
            <ac:spMk id="9" creationId="{31362AD4-7B29-D528-5797-95C08F91D0C1}"/>
          </ac:spMkLst>
        </pc:spChg>
        <pc:spChg chg="add mod">
          <ac:chgData name="Thiago Panini" userId="cc6a5c77081c362d" providerId="LiveId" clId="{87861B64-3FDA-4DDC-B031-2605D1B20A50}" dt="2024-03-16T17:36:22.734" v="3249" actId="14100"/>
          <ac:spMkLst>
            <pc:docMk/>
            <pc:sldMk cId="516991372" sldId="318"/>
            <ac:spMk id="13" creationId="{A71127DC-B1BE-6BA4-CE9E-BD790D83B469}"/>
          </ac:spMkLst>
        </pc:spChg>
        <pc:picChg chg="mod">
          <ac:chgData name="Thiago Panini" userId="cc6a5c77081c362d" providerId="LiveId" clId="{87861B64-3FDA-4DDC-B031-2605D1B20A50}" dt="2024-03-16T17:35:41.663" v="3171" actId="1038"/>
          <ac:picMkLst>
            <pc:docMk/>
            <pc:sldMk cId="516991372" sldId="318"/>
            <ac:picMk id="8" creationId="{B057B85C-3F03-9741-F8CB-DF0843FA70C0}"/>
          </ac:picMkLst>
        </pc:picChg>
        <pc:picChg chg="mod">
          <ac:chgData name="Thiago Panini" userId="cc6a5c77081c362d" providerId="LiveId" clId="{87861B64-3FDA-4DDC-B031-2605D1B20A50}" dt="2024-03-16T17:35:41.663" v="3171" actId="1038"/>
          <ac:picMkLst>
            <pc:docMk/>
            <pc:sldMk cId="516991372" sldId="318"/>
            <ac:picMk id="1026" creationId="{F54A478F-CF1D-8C7F-CE1C-0D825A41C0EC}"/>
          </ac:picMkLst>
        </pc:picChg>
        <pc:cxnChg chg="mod">
          <ac:chgData name="Thiago Panini" userId="cc6a5c77081c362d" providerId="LiveId" clId="{87861B64-3FDA-4DDC-B031-2605D1B20A50}" dt="2024-03-16T17:35:41.663" v="3171" actId="1038"/>
          <ac:cxnSpMkLst>
            <pc:docMk/>
            <pc:sldMk cId="516991372" sldId="318"/>
            <ac:cxnSpMk id="11" creationId="{E626C788-F07C-69E2-B5B6-EA2D5E877B85}"/>
          </ac:cxnSpMkLst>
        </pc:cxnChg>
        <pc:cxnChg chg="mod">
          <ac:chgData name="Thiago Panini" userId="cc6a5c77081c362d" providerId="LiveId" clId="{87861B64-3FDA-4DDC-B031-2605D1B20A50}" dt="2024-03-16T17:35:41.663" v="3171" actId="1038"/>
          <ac:cxnSpMkLst>
            <pc:docMk/>
            <pc:sldMk cId="516991372" sldId="318"/>
            <ac:cxnSpMk id="12" creationId="{206B4F6C-480E-9905-B606-1E7FE7A39022}"/>
          </ac:cxnSpMkLst>
        </pc:cxnChg>
      </pc:sldChg>
      <pc:sldChg chg="addSp delSp modSp add del mod">
        <pc:chgData name="Thiago Panini" userId="cc6a5c77081c362d" providerId="LiveId" clId="{87861B64-3FDA-4DDC-B031-2605D1B20A50}" dt="2024-03-16T21:23:33.522" v="5410" actId="47"/>
        <pc:sldMkLst>
          <pc:docMk/>
          <pc:sldMk cId="216246738" sldId="319"/>
        </pc:sldMkLst>
        <pc:spChg chg="add mod">
          <ac:chgData name="Thiago Panini" userId="cc6a5c77081c362d" providerId="LiveId" clId="{87861B64-3FDA-4DDC-B031-2605D1B20A50}" dt="2024-03-16T17:41:17.141" v="3296" actId="948"/>
          <ac:spMkLst>
            <pc:docMk/>
            <pc:sldMk cId="216246738" sldId="319"/>
            <ac:spMk id="2" creationId="{4A4D9485-14DC-4705-4B7D-C2B8FD899E37}"/>
          </ac:spMkLst>
        </pc:spChg>
        <pc:spChg chg="add mod">
          <ac:chgData name="Thiago Panini" userId="cc6a5c77081c362d" providerId="LiveId" clId="{87861B64-3FDA-4DDC-B031-2605D1B20A50}" dt="2024-03-16T18:02:25.671" v="3354" actId="14100"/>
          <ac:spMkLst>
            <pc:docMk/>
            <pc:sldMk cId="216246738" sldId="319"/>
            <ac:spMk id="5" creationId="{FE124FDE-DE9F-C610-1080-4E262412E7A7}"/>
          </ac:spMkLst>
        </pc:spChg>
        <pc:spChg chg="del">
          <ac:chgData name="Thiago Panini" userId="cc6a5c77081c362d" providerId="LiveId" clId="{87861B64-3FDA-4DDC-B031-2605D1B20A50}" dt="2024-03-16T17:38:43.882" v="3252" actId="478"/>
          <ac:spMkLst>
            <pc:docMk/>
            <pc:sldMk cId="216246738" sldId="319"/>
            <ac:spMk id="6" creationId="{BCCB01B0-C21D-BFA0-AC8D-B59EE0C627F7}"/>
          </ac:spMkLst>
        </pc:spChg>
        <pc:spChg chg="del">
          <ac:chgData name="Thiago Panini" userId="cc6a5c77081c362d" providerId="LiveId" clId="{87861B64-3FDA-4DDC-B031-2605D1B20A50}" dt="2024-03-16T17:38:41.917" v="3251" actId="478"/>
          <ac:spMkLst>
            <pc:docMk/>
            <pc:sldMk cId="216246738" sldId="319"/>
            <ac:spMk id="9" creationId="{31362AD4-7B29-D528-5797-95C08F91D0C1}"/>
          </ac:spMkLst>
        </pc:spChg>
        <pc:spChg chg="add mod">
          <ac:chgData name="Thiago Panini" userId="cc6a5c77081c362d" providerId="LiveId" clId="{87861B64-3FDA-4DDC-B031-2605D1B20A50}" dt="2024-03-16T18:02:15.124" v="3352" actId="14100"/>
          <ac:spMkLst>
            <pc:docMk/>
            <pc:sldMk cId="216246738" sldId="319"/>
            <ac:spMk id="10" creationId="{6ECC3763-C31D-3821-2CD3-5D6C839C06BA}"/>
          </ac:spMkLst>
        </pc:spChg>
        <pc:spChg chg="add mod">
          <ac:chgData name="Thiago Panini" userId="cc6a5c77081c362d" providerId="LiveId" clId="{87861B64-3FDA-4DDC-B031-2605D1B20A50}" dt="2024-03-16T18:02:50.793" v="3358" actId="14861"/>
          <ac:spMkLst>
            <pc:docMk/>
            <pc:sldMk cId="216246738" sldId="319"/>
            <ac:spMk id="13" creationId="{2D591A48-ED47-0C2F-01C0-9E49BF272707}"/>
          </ac:spMkLst>
        </pc:spChg>
        <pc:spChg chg="add mod">
          <ac:chgData name="Thiago Panini" userId="cc6a5c77081c362d" providerId="LiveId" clId="{87861B64-3FDA-4DDC-B031-2605D1B20A50}" dt="2024-03-16T18:02:50.793" v="3358" actId="14861"/>
          <ac:spMkLst>
            <pc:docMk/>
            <pc:sldMk cId="216246738" sldId="319"/>
            <ac:spMk id="14" creationId="{23B27E0C-63D6-B80B-C2F0-514CF9E6AC65}"/>
          </ac:spMkLst>
        </pc:spChg>
        <pc:spChg chg="add mod">
          <ac:chgData name="Thiago Panini" userId="cc6a5c77081c362d" providerId="LiveId" clId="{87861B64-3FDA-4DDC-B031-2605D1B20A50}" dt="2024-03-16T18:02:50.793" v="3358" actId="14861"/>
          <ac:spMkLst>
            <pc:docMk/>
            <pc:sldMk cId="216246738" sldId="319"/>
            <ac:spMk id="15" creationId="{CF96DD55-FA6B-1E89-23B4-3DC3428C47D6}"/>
          </ac:spMkLst>
        </pc:spChg>
        <pc:spChg chg="add mod">
          <ac:chgData name="Thiago Panini" userId="cc6a5c77081c362d" providerId="LiveId" clId="{87861B64-3FDA-4DDC-B031-2605D1B20A50}" dt="2024-03-16T18:03:10.856" v="3362" actId="14100"/>
          <ac:spMkLst>
            <pc:docMk/>
            <pc:sldMk cId="216246738" sldId="319"/>
            <ac:spMk id="16" creationId="{0E2A5C3B-E416-F962-10BE-47FF2547FF19}"/>
          </ac:spMkLst>
        </pc:spChg>
        <pc:spChg chg="add mod">
          <ac:chgData name="Thiago Panini" userId="cc6a5c77081c362d" providerId="LiveId" clId="{87861B64-3FDA-4DDC-B031-2605D1B20A50}" dt="2024-03-16T18:03:25.734" v="3370" actId="1076"/>
          <ac:spMkLst>
            <pc:docMk/>
            <pc:sldMk cId="216246738" sldId="319"/>
            <ac:spMk id="17" creationId="{4C2FDC7A-F8F6-10C0-0C37-0DF1F99102F9}"/>
          </ac:spMkLst>
        </pc:spChg>
        <pc:spChg chg="add mod">
          <ac:chgData name="Thiago Panini" userId="cc6a5c77081c362d" providerId="LiveId" clId="{87861B64-3FDA-4DDC-B031-2605D1B20A50}" dt="2024-03-16T18:03:25.449" v="3369" actId="14100"/>
          <ac:spMkLst>
            <pc:docMk/>
            <pc:sldMk cId="216246738" sldId="319"/>
            <ac:spMk id="18" creationId="{DFC29C02-94F0-E46E-FCAD-042FDAFC77A2}"/>
          </ac:spMkLst>
        </pc:spChg>
        <pc:picChg chg="add mod">
          <ac:chgData name="Thiago Panini" userId="cc6a5c77081c362d" providerId="LiveId" clId="{87861B64-3FDA-4DDC-B031-2605D1B20A50}" dt="2024-03-16T18:03:02.913" v="3359" actId="1076"/>
          <ac:picMkLst>
            <pc:docMk/>
            <pc:sldMk cId="216246738" sldId="319"/>
            <ac:picMk id="4" creationId="{29A9A4FD-9C80-A414-C69F-A942CDF75533}"/>
          </ac:picMkLst>
        </pc:picChg>
        <pc:picChg chg="del">
          <ac:chgData name="Thiago Panini" userId="cc6a5c77081c362d" providerId="LiveId" clId="{87861B64-3FDA-4DDC-B031-2605D1B20A50}" dt="2024-03-16T17:38:41.917" v="3251" actId="478"/>
          <ac:picMkLst>
            <pc:docMk/>
            <pc:sldMk cId="216246738" sldId="319"/>
            <ac:picMk id="8" creationId="{B057B85C-3F03-9741-F8CB-DF0843FA70C0}"/>
          </ac:picMkLst>
        </pc:picChg>
        <pc:picChg chg="del">
          <ac:chgData name="Thiago Panini" userId="cc6a5c77081c362d" providerId="LiveId" clId="{87861B64-3FDA-4DDC-B031-2605D1B20A50}" dt="2024-03-16T17:38:41.917" v="3251" actId="478"/>
          <ac:picMkLst>
            <pc:docMk/>
            <pc:sldMk cId="216246738" sldId="319"/>
            <ac:picMk id="1026" creationId="{F54A478F-CF1D-8C7F-CE1C-0D825A41C0EC}"/>
          </ac:picMkLst>
        </pc:picChg>
        <pc:cxnChg chg="del">
          <ac:chgData name="Thiago Panini" userId="cc6a5c77081c362d" providerId="LiveId" clId="{87861B64-3FDA-4DDC-B031-2605D1B20A50}" dt="2024-03-16T17:38:41.917" v="3251" actId="478"/>
          <ac:cxnSpMkLst>
            <pc:docMk/>
            <pc:sldMk cId="216246738" sldId="319"/>
            <ac:cxnSpMk id="11" creationId="{E626C788-F07C-69E2-B5B6-EA2D5E877B85}"/>
          </ac:cxnSpMkLst>
        </pc:cxnChg>
        <pc:cxnChg chg="del">
          <ac:chgData name="Thiago Panini" userId="cc6a5c77081c362d" providerId="LiveId" clId="{87861B64-3FDA-4DDC-B031-2605D1B20A50}" dt="2024-03-16T17:38:41.917" v="3251" actId="478"/>
          <ac:cxnSpMkLst>
            <pc:docMk/>
            <pc:sldMk cId="216246738" sldId="319"/>
            <ac:cxnSpMk id="12" creationId="{206B4F6C-480E-9905-B606-1E7FE7A39022}"/>
          </ac:cxnSpMkLst>
        </pc:cxnChg>
      </pc:sldChg>
      <pc:sldChg chg="addSp delSp modSp add mod ord modAnim">
        <pc:chgData name="Thiago Panini" userId="cc6a5c77081c362d" providerId="LiveId" clId="{87861B64-3FDA-4DDC-B031-2605D1B20A50}" dt="2024-04-09T22:27:19.772" v="13055" actId="20577"/>
        <pc:sldMkLst>
          <pc:docMk/>
          <pc:sldMk cId="3034400557" sldId="320"/>
        </pc:sldMkLst>
        <pc:spChg chg="del">
          <ac:chgData name="Thiago Panini" userId="cc6a5c77081c362d" providerId="LiveId" clId="{87861B64-3FDA-4DDC-B031-2605D1B20A50}" dt="2024-03-16T18:18:17.211" v="3783" actId="478"/>
          <ac:spMkLst>
            <pc:docMk/>
            <pc:sldMk cId="3034400557" sldId="320"/>
            <ac:spMk id="2" creationId="{4A4D9485-14DC-4705-4B7D-C2B8FD899E37}"/>
          </ac:spMkLst>
        </pc:spChg>
        <pc:spChg chg="add mod">
          <ac:chgData name="Thiago Panini" userId="cc6a5c77081c362d" providerId="LiveId" clId="{87861B64-3FDA-4DDC-B031-2605D1B20A50}" dt="2024-04-09T18:06:22.069" v="11376" actId="20577"/>
          <ac:spMkLst>
            <pc:docMk/>
            <pc:sldMk cId="3034400557" sldId="320"/>
            <ac:spMk id="3" creationId="{1577ABA2-F846-86BF-9C9B-92639E2D9F15}"/>
          </ac:spMkLst>
        </pc:spChg>
        <pc:spChg chg="mod">
          <ac:chgData name="Thiago Panini" userId="cc6a5c77081c362d" providerId="LiveId" clId="{87861B64-3FDA-4DDC-B031-2605D1B20A50}" dt="2024-03-16T18:13:38.952" v="3724" actId="1076"/>
          <ac:spMkLst>
            <pc:docMk/>
            <pc:sldMk cId="3034400557" sldId="320"/>
            <ac:spMk id="5" creationId="{FE124FDE-DE9F-C610-1080-4E262412E7A7}"/>
          </ac:spMkLst>
        </pc:spChg>
        <pc:spChg chg="add mod">
          <ac:chgData name="Thiago Panini" userId="cc6a5c77081c362d" providerId="LiveId" clId="{87861B64-3FDA-4DDC-B031-2605D1B20A50}" dt="2024-03-16T21:09:09.129" v="5200" actId="164"/>
          <ac:spMkLst>
            <pc:docMk/>
            <pc:sldMk cId="3034400557" sldId="320"/>
            <ac:spMk id="6" creationId="{A9339A39-336C-4D5A-BFCD-909D7096399D}"/>
          </ac:spMkLst>
        </pc:spChg>
        <pc:spChg chg="add mod">
          <ac:chgData name="Thiago Panini" userId="cc6a5c77081c362d" providerId="LiveId" clId="{87861B64-3FDA-4DDC-B031-2605D1B20A50}" dt="2024-03-16T21:09:09.129" v="5200" actId="164"/>
          <ac:spMkLst>
            <pc:docMk/>
            <pc:sldMk cId="3034400557" sldId="320"/>
            <ac:spMk id="7" creationId="{6CB91E8D-6211-69E2-8338-9AEED315D7E3}"/>
          </ac:spMkLst>
        </pc:spChg>
        <pc:spChg chg="add mod">
          <ac:chgData name="Thiago Panini" userId="cc6a5c77081c362d" providerId="LiveId" clId="{87861B64-3FDA-4DDC-B031-2605D1B20A50}" dt="2024-03-16T18:13:38.952" v="3724" actId="1076"/>
          <ac:spMkLst>
            <pc:docMk/>
            <pc:sldMk cId="3034400557" sldId="320"/>
            <ac:spMk id="8" creationId="{3BEC0FBB-F191-5896-D285-328B4A00AC7D}"/>
          </ac:spMkLst>
        </pc:spChg>
        <pc:spChg chg="add mod">
          <ac:chgData name="Thiago Panini" userId="cc6a5c77081c362d" providerId="LiveId" clId="{87861B64-3FDA-4DDC-B031-2605D1B20A50}" dt="2024-03-16T20:30:07.478" v="4181" actId="1037"/>
          <ac:spMkLst>
            <pc:docMk/>
            <pc:sldMk cId="3034400557" sldId="320"/>
            <ac:spMk id="9" creationId="{DE57E49E-DBF1-D863-A85E-21D9D1E9DE93}"/>
          </ac:spMkLst>
        </pc:spChg>
        <pc:spChg chg="mod">
          <ac:chgData name="Thiago Panini" userId="cc6a5c77081c362d" providerId="LiveId" clId="{87861B64-3FDA-4DDC-B031-2605D1B20A50}" dt="2024-03-16T18:13:38.952" v="3724" actId="1076"/>
          <ac:spMkLst>
            <pc:docMk/>
            <pc:sldMk cId="3034400557" sldId="320"/>
            <ac:spMk id="10" creationId="{6ECC3763-C31D-3821-2CD3-5D6C839C06BA}"/>
          </ac:spMkLst>
        </pc:spChg>
        <pc:spChg chg="add mod">
          <ac:chgData name="Thiago Panini" userId="cc6a5c77081c362d" providerId="LiveId" clId="{87861B64-3FDA-4DDC-B031-2605D1B20A50}" dt="2024-03-16T21:09:08.748" v="5199" actId="164"/>
          <ac:spMkLst>
            <pc:docMk/>
            <pc:sldMk cId="3034400557" sldId="320"/>
            <ac:spMk id="11" creationId="{689CDDBD-6728-FF2F-1D43-48353EF5DEB1}"/>
          </ac:spMkLst>
        </pc:spChg>
        <pc:spChg chg="add mod">
          <ac:chgData name="Thiago Panini" userId="cc6a5c77081c362d" providerId="LiveId" clId="{87861B64-3FDA-4DDC-B031-2605D1B20A50}" dt="2024-03-16T21:09:08.748" v="5199" actId="164"/>
          <ac:spMkLst>
            <pc:docMk/>
            <pc:sldMk cId="3034400557" sldId="320"/>
            <ac:spMk id="12" creationId="{9236A443-F7E8-475A-5486-5BF9A3DFAA1F}"/>
          </ac:spMkLst>
        </pc:spChg>
        <pc:spChg chg="del">
          <ac:chgData name="Thiago Panini" userId="cc6a5c77081c362d" providerId="LiveId" clId="{87861B64-3FDA-4DDC-B031-2605D1B20A50}" dt="2024-03-16T18:05:37.102" v="3373" actId="478"/>
          <ac:spMkLst>
            <pc:docMk/>
            <pc:sldMk cId="3034400557" sldId="320"/>
            <ac:spMk id="13" creationId="{2D591A48-ED47-0C2F-01C0-9E49BF272707}"/>
          </ac:spMkLst>
        </pc:spChg>
        <pc:spChg chg="del">
          <ac:chgData name="Thiago Panini" userId="cc6a5c77081c362d" providerId="LiveId" clId="{87861B64-3FDA-4DDC-B031-2605D1B20A50}" dt="2024-03-16T18:05:35.292" v="3372" actId="478"/>
          <ac:spMkLst>
            <pc:docMk/>
            <pc:sldMk cId="3034400557" sldId="320"/>
            <ac:spMk id="14" creationId="{23B27E0C-63D6-B80B-C2F0-514CF9E6AC65}"/>
          </ac:spMkLst>
        </pc:spChg>
        <pc:spChg chg="del">
          <ac:chgData name="Thiago Panini" userId="cc6a5c77081c362d" providerId="LiveId" clId="{87861B64-3FDA-4DDC-B031-2605D1B20A50}" dt="2024-03-16T18:05:35.292" v="3372" actId="478"/>
          <ac:spMkLst>
            <pc:docMk/>
            <pc:sldMk cId="3034400557" sldId="320"/>
            <ac:spMk id="15" creationId="{CF96DD55-FA6B-1E89-23B4-3DC3428C47D6}"/>
          </ac:spMkLst>
        </pc:spChg>
        <pc:spChg chg="mod">
          <ac:chgData name="Thiago Panini" userId="cc6a5c77081c362d" providerId="LiveId" clId="{87861B64-3FDA-4DDC-B031-2605D1B20A50}" dt="2024-03-21T19:35:24.678" v="9931" actId="207"/>
          <ac:spMkLst>
            <pc:docMk/>
            <pc:sldMk cId="3034400557" sldId="320"/>
            <ac:spMk id="16" creationId="{0E2A5C3B-E416-F962-10BE-47FF2547FF19}"/>
          </ac:spMkLst>
        </pc:spChg>
        <pc:spChg chg="mod">
          <ac:chgData name="Thiago Panini" userId="cc6a5c77081c362d" providerId="LiveId" clId="{87861B64-3FDA-4DDC-B031-2605D1B20A50}" dt="2024-03-16T20:29:29.828" v="4173" actId="14100"/>
          <ac:spMkLst>
            <pc:docMk/>
            <pc:sldMk cId="3034400557" sldId="320"/>
            <ac:spMk id="17" creationId="{4C2FDC7A-F8F6-10C0-0C37-0DF1F99102F9}"/>
          </ac:spMkLst>
        </pc:spChg>
        <pc:spChg chg="mod">
          <ac:chgData name="Thiago Panini" userId="cc6a5c77081c362d" providerId="LiveId" clId="{87861B64-3FDA-4DDC-B031-2605D1B20A50}" dt="2024-03-16T18:13:38.952" v="3724" actId="1076"/>
          <ac:spMkLst>
            <pc:docMk/>
            <pc:sldMk cId="3034400557" sldId="320"/>
            <ac:spMk id="18" creationId="{DFC29C02-94F0-E46E-FCAD-042FDAFC77A2}"/>
          </ac:spMkLst>
        </pc:spChg>
        <pc:spChg chg="add mod">
          <ac:chgData name="Thiago Panini" userId="cc6a5c77081c362d" providerId="LiveId" clId="{87861B64-3FDA-4DDC-B031-2605D1B20A50}" dt="2024-03-16T18:13:38.952" v="3724" actId="1076"/>
          <ac:spMkLst>
            <pc:docMk/>
            <pc:sldMk cId="3034400557" sldId="320"/>
            <ac:spMk id="19" creationId="{46852CEB-2BA5-9E57-9E0F-19D8C5E3B8B6}"/>
          </ac:spMkLst>
        </pc:spChg>
        <pc:spChg chg="add mod">
          <ac:chgData name="Thiago Panini" userId="cc6a5c77081c362d" providerId="LiveId" clId="{87861B64-3FDA-4DDC-B031-2605D1B20A50}" dt="2024-03-16T18:15:27.024" v="3773" actId="14100"/>
          <ac:spMkLst>
            <pc:docMk/>
            <pc:sldMk cId="3034400557" sldId="320"/>
            <ac:spMk id="20" creationId="{707C7C5D-5D7A-A614-C86B-C4005B403EB7}"/>
          </ac:spMkLst>
        </pc:spChg>
        <pc:spChg chg="add mod">
          <ac:chgData name="Thiago Panini" userId="cc6a5c77081c362d" providerId="LiveId" clId="{87861B64-3FDA-4DDC-B031-2605D1B20A50}" dt="2024-03-16T18:13:38.952" v="3724" actId="1076"/>
          <ac:spMkLst>
            <pc:docMk/>
            <pc:sldMk cId="3034400557" sldId="320"/>
            <ac:spMk id="21" creationId="{3B2F5973-E001-1C41-7C50-3298B6B4E5B9}"/>
          </ac:spMkLst>
        </pc:spChg>
        <pc:spChg chg="add mod">
          <ac:chgData name="Thiago Panini" userId="cc6a5c77081c362d" providerId="LiveId" clId="{87861B64-3FDA-4DDC-B031-2605D1B20A50}" dt="2024-03-16T18:14:46.059" v="3769" actId="1038"/>
          <ac:spMkLst>
            <pc:docMk/>
            <pc:sldMk cId="3034400557" sldId="320"/>
            <ac:spMk id="22" creationId="{699B1DDA-F322-E10E-25BF-07CBF3384EA6}"/>
          </ac:spMkLst>
        </pc:spChg>
        <pc:spChg chg="add mod">
          <ac:chgData name="Thiago Panini" userId="cc6a5c77081c362d" providerId="LiveId" clId="{87861B64-3FDA-4DDC-B031-2605D1B20A50}" dt="2024-03-16T20:29:40.702" v="4174" actId="14100"/>
          <ac:spMkLst>
            <pc:docMk/>
            <pc:sldMk cId="3034400557" sldId="320"/>
            <ac:spMk id="23" creationId="{7D194B98-DA15-44B2-709D-EF2D3D48EA8B}"/>
          </ac:spMkLst>
        </pc:spChg>
        <pc:spChg chg="add mod">
          <ac:chgData name="Thiago Panini" userId="cc6a5c77081c362d" providerId="LiveId" clId="{87861B64-3FDA-4DDC-B031-2605D1B20A50}" dt="2024-03-16T18:14:57.223" v="3771" actId="1038"/>
          <ac:spMkLst>
            <pc:docMk/>
            <pc:sldMk cId="3034400557" sldId="320"/>
            <ac:spMk id="24" creationId="{E9834D8D-5D71-AA4D-126A-8AF6919CA650}"/>
          </ac:spMkLst>
        </pc:spChg>
        <pc:spChg chg="add mod">
          <ac:chgData name="Thiago Panini" userId="cc6a5c77081c362d" providerId="LiveId" clId="{87861B64-3FDA-4DDC-B031-2605D1B20A50}" dt="2024-03-16T18:16:17.862" v="3780" actId="14100"/>
          <ac:spMkLst>
            <pc:docMk/>
            <pc:sldMk cId="3034400557" sldId="320"/>
            <ac:spMk id="25" creationId="{89F88B3D-17EE-06C2-0702-B9760D239B6F}"/>
          </ac:spMkLst>
        </pc:spChg>
        <pc:spChg chg="add mod">
          <ac:chgData name="Thiago Panini" userId="cc6a5c77081c362d" providerId="LiveId" clId="{87861B64-3FDA-4DDC-B031-2605D1B20A50}" dt="2024-03-16T18:13:38.952" v="3724" actId="1076"/>
          <ac:spMkLst>
            <pc:docMk/>
            <pc:sldMk cId="3034400557" sldId="320"/>
            <ac:spMk id="26" creationId="{87DA4C6E-0B77-F0F1-C88A-3DF8EDBE40B1}"/>
          </ac:spMkLst>
        </pc:spChg>
        <pc:spChg chg="add mod">
          <ac:chgData name="Thiago Panini" userId="cc6a5c77081c362d" providerId="LiveId" clId="{87861B64-3FDA-4DDC-B031-2605D1B20A50}" dt="2024-04-09T22:27:19.772" v="13055" actId="20577"/>
          <ac:spMkLst>
            <pc:docMk/>
            <pc:sldMk cId="3034400557" sldId="320"/>
            <ac:spMk id="27" creationId="{D0D43115-B93C-E569-0E8E-6984E03F6667}"/>
          </ac:spMkLst>
        </pc:spChg>
        <pc:spChg chg="add mod">
          <ac:chgData name="Thiago Panini" userId="cc6a5c77081c362d" providerId="LiveId" clId="{87861B64-3FDA-4DDC-B031-2605D1B20A50}" dt="2024-03-16T22:01:33.320" v="6279" actId="404"/>
          <ac:spMkLst>
            <pc:docMk/>
            <pc:sldMk cId="3034400557" sldId="320"/>
            <ac:spMk id="28" creationId="{65E8271C-4E80-2D24-A266-54209E6D8FDE}"/>
          </ac:spMkLst>
        </pc:spChg>
        <pc:spChg chg="add mod">
          <ac:chgData name="Thiago Panini" userId="cc6a5c77081c362d" providerId="LiveId" clId="{87861B64-3FDA-4DDC-B031-2605D1B20A50}" dt="2024-03-16T21:08:44.260" v="5194" actId="1038"/>
          <ac:spMkLst>
            <pc:docMk/>
            <pc:sldMk cId="3034400557" sldId="320"/>
            <ac:spMk id="29" creationId="{E45329CC-8AEA-F224-D93C-63ABA2E6CB8B}"/>
          </ac:spMkLst>
        </pc:spChg>
        <pc:grpChg chg="add mod">
          <ac:chgData name="Thiago Panini" userId="cc6a5c77081c362d" providerId="LiveId" clId="{87861B64-3FDA-4DDC-B031-2605D1B20A50}" dt="2024-03-16T21:09:09.129" v="5200" actId="164"/>
          <ac:grpSpMkLst>
            <pc:docMk/>
            <pc:sldMk cId="3034400557" sldId="320"/>
            <ac:grpSpMk id="30" creationId="{DB5DBEFF-464F-BD2C-8596-963AB2B2CD8F}"/>
          </ac:grpSpMkLst>
        </pc:grpChg>
        <pc:grpChg chg="add mod">
          <ac:chgData name="Thiago Panini" userId="cc6a5c77081c362d" providerId="LiveId" clId="{87861B64-3FDA-4DDC-B031-2605D1B20A50}" dt="2024-03-16T21:09:08.748" v="5199" actId="164"/>
          <ac:grpSpMkLst>
            <pc:docMk/>
            <pc:sldMk cId="3034400557" sldId="320"/>
            <ac:grpSpMk id="31" creationId="{B894661F-BF75-E5C7-D8AA-B24A2176104B}"/>
          </ac:grpSpMkLst>
        </pc:grpChg>
        <pc:picChg chg="del">
          <ac:chgData name="Thiago Panini" userId="cc6a5c77081c362d" providerId="LiveId" clId="{87861B64-3FDA-4DDC-B031-2605D1B20A50}" dt="2024-03-16T18:21:01.752" v="3955" actId="478"/>
          <ac:picMkLst>
            <pc:docMk/>
            <pc:sldMk cId="3034400557" sldId="320"/>
            <ac:picMk id="4" creationId="{29A9A4FD-9C80-A414-C69F-A942CDF75533}"/>
          </ac:picMkLst>
        </pc:picChg>
      </pc:sldChg>
      <pc:sldChg chg="addSp delSp modSp add del mod delAnim modAnim">
        <pc:chgData name="Thiago Panini" userId="cc6a5c77081c362d" providerId="LiveId" clId="{87861B64-3FDA-4DDC-B031-2605D1B20A50}" dt="2024-04-09T22:25:15.848" v="13004" actId="47"/>
        <pc:sldMkLst>
          <pc:docMk/>
          <pc:sldMk cId="441830232" sldId="321"/>
        </pc:sldMkLst>
        <pc:spChg chg="add mod">
          <ac:chgData name="Thiago Panini" userId="cc6a5c77081c362d" providerId="LiveId" clId="{87861B64-3FDA-4DDC-B031-2605D1B20A50}" dt="2024-03-16T20:55:37.077" v="4893" actId="164"/>
          <ac:spMkLst>
            <pc:docMk/>
            <pc:sldMk cId="441830232" sldId="321"/>
            <ac:spMk id="2" creationId="{AB54F30F-1835-04C3-7D91-8EF317BF3DE4}"/>
          </ac:spMkLst>
        </pc:spChg>
        <pc:spChg chg="del">
          <ac:chgData name="Thiago Panini" userId="cc6a5c77081c362d" providerId="LiveId" clId="{87861B64-3FDA-4DDC-B031-2605D1B20A50}" dt="2024-03-16T18:18:47.593" v="3829" actId="478"/>
          <ac:spMkLst>
            <pc:docMk/>
            <pc:sldMk cId="441830232" sldId="321"/>
            <ac:spMk id="3" creationId="{1577ABA2-F846-86BF-9C9B-92639E2D9F15}"/>
          </ac:spMkLst>
        </pc:spChg>
        <pc:spChg chg="mod">
          <ac:chgData name="Thiago Panini" userId="cc6a5c77081c362d" providerId="LiveId" clId="{87861B64-3FDA-4DDC-B031-2605D1B20A50}" dt="2024-03-16T20:57:18.307" v="4912" actId="164"/>
          <ac:spMkLst>
            <pc:docMk/>
            <pc:sldMk cId="441830232" sldId="321"/>
            <ac:spMk id="5" creationId="{FE124FDE-DE9F-C610-1080-4E262412E7A7}"/>
          </ac:spMkLst>
        </pc:spChg>
        <pc:spChg chg="del">
          <ac:chgData name="Thiago Panini" userId="cc6a5c77081c362d" providerId="LiveId" clId="{87861B64-3FDA-4DDC-B031-2605D1B20A50}" dt="2024-03-16T18:18:43.617" v="3826" actId="478"/>
          <ac:spMkLst>
            <pc:docMk/>
            <pc:sldMk cId="441830232" sldId="321"/>
            <ac:spMk id="6" creationId="{A9339A39-336C-4D5A-BFCD-909D7096399D}"/>
          </ac:spMkLst>
        </pc:spChg>
        <pc:spChg chg="del">
          <ac:chgData name="Thiago Panini" userId="cc6a5c77081c362d" providerId="LiveId" clId="{87861B64-3FDA-4DDC-B031-2605D1B20A50}" dt="2024-03-16T18:18:43.617" v="3826" actId="478"/>
          <ac:spMkLst>
            <pc:docMk/>
            <pc:sldMk cId="441830232" sldId="321"/>
            <ac:spMk id="7" creationId="{6CB91E8D-6211-69E2-8338-9AEED315D7E3}"/>
          </ac:spMkLst>
        </pc:spChg>
        <pc:spChg chg="del">
          <ac:chgData name="Thiago Panini" userId="cc6a5c77081c362d" providerId="LiveId" clId="{87861B64-3FDA-4DDC-B031-2605D1B20A50}" dt="2024-03-16T18:18:45.424" v="3827" actId="478"/>
          <ac:spMkLst>
            <pc:docMk/>
            <pc:sldMk cId="441830232" sldId="321"/>
            <ac:spMk id="8" creationId="{3BEC0FBB-F191-5896-D285-328B4A00AC7D}"/>
          </ac:spMkLst>
        </pc:spChg>
        <pc:spChg chg="del">
          <ac:chgData name="Thiago Panini" userId="cc6a5c77081c362d" providerId="LiveId" clId="{87861B64-3FDA-4DDC-B031-2605D1B20A50}" dt="2024-03-16T18:18:45.424" v="3827" actId="478"/>
          <ac:spMkLst>
            <pc:docMk/>
            <pc:sldMk cId="441830232" sldId="321"/>
            <ac:spMk id="9" creationId="{DE57E49E-DBF1-D863-A85E-21D9D1E9DE93}"/>
          </ac:spMkLst>
        </pc:spChg>
        <pc:spChg chg="mod">
          <ac:chgData name="Thiago Panini" userId="cc6a5c77081c362d" providerId="LiveId" clId="{87861B64-3FDA-4DDC-B031-2605D1B20A50}" dt="2024-03-16T20:57:18.307" v="4912" actId="164"/>
          <ac:spMkLst>
            <pc:docMk/>
            <pc:sldMk cId="441830232" sldId="321"/>
            <ac:spMk id="10" creationId="{6ECC3763-C31D-3821-2CD3-5D6C839C06BA}"/>
          </ac:spMkLst>
        </pc:spChg>
        <pc:spChg chg="del">
          <ac:chgData name="Thiago Panini" userId="cc6a5c77081c362d" providerId="LiveId" clId="{87861B64-3FDA-4DDC-B031-2605D1B20A50}" dt="2024-03-16T18:18:46.221" v="3828" actId="478"/>
          <ac:spMkLst>
            <pc:docMk/>
            <pc:sldMk cId="441830232" sldId="321"/>
            <ac:spMk id="11" creationId="{689CDDBD-6728-FF2F-1D43-48353EF5DEB1}"/>
          </ac:spMkLst>
        </pc:spChg>
        <pc:spChg chg="del">
          <ac:chgData name="Thiago Panini" userId="cc6a5c77081c362d" providerId="LiveId" clId="{87861B64-3FDA-4DDC-B031-2605D1B20A50}" dt="2024-03-16T18:18:47.593" v="3829" actId="478"/>
          <ac:spMkLst>
            <pc:docMk/>
            <pc:sldMk cId="441830232" sldId="321"/>
            <ac:spMk id="12" creationId="{9236A443-F7E8-475A-5486-5BF9A3DFAA1F}"/>
          </ac:spMkLst>
        </pc:spChg>
        <pc:spChg chg="add mod">
          <ac:chgData name="Thiago Panini" userId="cc6a5c77081c362d" providerId="LiveId" clId="{87861B64-3FDA-4DDC-B031-2605D1B20A50}" dt="2024-03-16T20:55:46.373" v="4894" actId="164"/>
          <ac:spMkLst>
            <pc:docMk/>
            <pc:sldMk cId="441830232" sldId="321"/>
            <ac:spMk id="13" creationId="{3D36A860-59F4-49EE-6DC2-3012894D1EF6}"/>
          </ac:spMkLst>
        </pc:spChg>
        <pc:spChg chg="add mod">
          <ac:chgData name="Thiago Panini" userId="cc6a5c77081c362d" providerId="LiveId" clId="{87861B64-3FDA-4DDC-B031-2605D1B20A50}" dt="2024-03-16T18:20:51.280" v="3954" actId="1076"/>
          <ac:spMkLst>
            <pc:docMk/>
            <pc:sldMk cId="441830232" sldId="321"/>
            <ac:spMk id="15" creationId="{9C07BAB2-88E7-C54F-5847-CCD6A7A58A6E}"/>
          </ac:spMkLst>
        </pc:spChg>
        <pc:spChg chg="del">
          <ac:chgData name="Thiago Panini" userId="cc6a5c77081c362d" providerId="LiveId" clId="{87861B64-3FDA-4DDC-B031-2605D1B20A50}" dt="2024-03-16T18:18:47.593" v="3829" actId="478"/>
          <ac:spMkLst>
            <pc:docMk/>
            <pc:sldMk cId="441830232" sldId="321"/>
            <ac:spMk id="16" creationId="{0E2A5C3B-E416-F962-10BE-47FF2547FF19}"/>
          </ac:spMkLst>
        </pc:spChg>
        <pc:spChg chg="del">
          <ac:chgData name="Thiago Panini" userId="cc6a5c77081c362d" providerId="LiveId" clId="{87861B64-3FDA-4DDC-B031-2605D1B20A50}" dt="2024-03-16T18:18:41.782" v="3825" actId="478"/>
          <ac:spMkLst>
            <pc:docMk/>
            <pc:sldMk cId="441830232" sldId="321"/>
            <ac:spMk id="17" creationId="{4C2FDC7A-F8F6-10C0-0C37-0DF1F99102F9}"/>
          </ac:spMkLst>
        </pc:spChg>
        <pc:spChg chg="del">
          <ac:chgData name="Thiago Panini" userId="cc6a5c77081c362d" providerId="LiveId" clId="{87861B64-3FDA-4DDC-B031-2605D1B20A50}" dt="2024-03-16T18:18:45.424" v="3827" actId="478"/>
          <ac:spMkLst>
            <pc:docMk/>
            <pc:sldMk cId="441830232" sldId="321"/>
            <ac:spMk id="18" creationId="{DFC29C02-94F0-E46E-FCAD-042FDAFC77A2}"/>
          </ac:spMkLst>
        </pc:spChg>
        <pc:spChg chg="del">
          <ac:chgData name="Thiago Panini" userId="cc6a5c77081c362d" providerId="LiveId" clId="{87861B64-3FDA-4DDC-B031-2605D1B20A50}" dt="2024-03-16T18:18:45.424" v="3827" actId="478"/>
          <ac:spMkLst>
            <pc:docMk/>
            <pc:sldMk cId="441830232" sldId="321"/>
            <ac:spMk id="19" creationId="{46852CEB-2BA5-9E57-9E0F-19D8C5E3B8B6}"/>
          </ac:spMkLst>
        </pc:spChg>
        <pc:spChg chg="del">
          <ac:chgData name="Thiago Panini" userId="cc6a5c77081c362d" providerId="LiveId" clId="{87861B64-3FDA-4DDC-B031-2605D1B20A50}" dt="2024-03-16T18:18:40.775" v="3824" actId="478"/>
          <ac:spMkLst>
            <pc:docMk/>
            <pc:sldMk cId="441830232" sldId="321"/>
            <ac:spMk id="20" creationId="{707C7C5D-5D7A-A614-C86B-C4005B403EB7}"/>
          </ac:spMkLst>
        </pc:spChg>
        <pc:spChg chg="del">
          <ac:chgData name="Thiago Panini" userId="cc6a5c77081c362d" providerId="LiveId" clId="{87861B64-3FDA-4DDC-B031-2605D1B20A50}" dt="2024-03-16T18:18:40.775" v="3824" actId="478"/>
          <ac:spMkLst>
            <pc:docMk/>
            <pc:sldMk cId="441830232" sldId="321"/>
            <ac:spMk id="21" creationId="{3B2F5973-E001-1C41-7C50-3298B6B4E5B9}"/>
          </ac:spMkLst>
        </pc:spChg>
        <pc:spChg chg="del">
          <ac:chgData name="Thiago Panini" userId="cc6a5c77081c362d" providerId="LiveId" clId="{87861B64-3FDA-4DDC-B031-2605D1B20A50}" dt="2024-03-16T18:18:43.617" v="3826" actId="478"/>
          <ac:spMkLst>
            <pc:docMk/>
            <pc:sldMk cId="441830232" sldId="321"/>
            <ac:spMk id="22" creationId="{699B1DDA-F322-E10E-25BF-07CBF3384EA6}"/>
          </ac:spMkLst>
        </pc:spChg>
        <pc:spChg chg="del">
          <ac:chgData name="Thiago Panini" userId="cc6a5c77081c362d" providerId="LiveId" clId="{87861B64-3FDA-4DDC-B031-2605D1B20A50}" dt="2024-03-16T18:18:40.775" v="3824" actId="478"/>
          <ac:spMkLst>
            <pc:docMk/>
            <pc:sldMk cId="441830232" sldId="321"/>
            <ac:spMk id="23" creationId="{7D194B98-DA15-44B2-709D-EF2D3D48EA8B}"/>
          </ac:spMkLst>
        </pc:spChg>
        <pc:spChg chg="del">
          <ac:chgData name="Thiago Panini" userId="cc6a5c77081c362d" providerId="LiveId" clId="{87861B64-3FDA-4DDC-B031-2605D1B20A50}" dt="2024-03-16T18:18:40.775" v="3824" actId="478"/>
          <ac:spMkLst>
            <pc:docMk/>
            <pc:sldMk cId="441830232" sldId="321"/>
            <ac:spMk id="24" creationId="{E9834D8D-5D71-AA4D-126A-8AF6919CA650}"/>
          </ac:spMkLst>
        </pc:spChg>
        <pc:spChg chg="del">
          <ac:chgData name="Thiago Panini" userId="cc6a5c77081c362d" providerId="LiveId" clId="{87861B64-3FDA-4DDC-B031-2605D1B20A50}" dt="2024-03-16T18:18:40.775" v="3824" actId="478"/>
          <ac:spMkLst>
            <pc:docMk/>
            <pc:sldMk cId="441830232" sldId="321"/>
            <ac:spMk id="25" creationId="{89F88B3D-17EE-06C2-0702-B9760D239B6F}"/>
          </ac:spMkLst>
        </pc:spChg>
        <pc:spChg chg="del">
          <ac:chgData name="Thiago Panini" userId="cc6a5c77081c362d" providerId="LiveId" clId="{87861B64-3FDA-4DDC-B031-2605D1B20A50}" dt="2024-03-16T18:18:40.775" v="3824" actId="478"/>
          <ac:spMkLst>
            <pc:docMk/>
            <pc:sldMk cId="441830232" sldId="321"/>
            <ac:spMk id="26" creationId="{87DA4C6E-0B77-F0F1-C88A-3DF8EDBE40B1}"/>
          </ac:spMkLst>
        </pc:spChg>
        <pc:spChg chg="mod">
          <ac:chgData name="Thiago Panini" userId="cc6a5c77081c362d" providerId="LiveId" clId="{87861B64-3FDA-4DDC-B031-2605D1B20A50}" dt="2024-03-16T20:46:10.725" v="4701" actId="20577"/>
          <ac:spMkLst>
            <pc:docMk/>
            <pc:sldMk cId="441830232" sldId="321"/>
            <ac:spMk id="27" creationId="{D0D43115-B93C-E569-0E8E-6984E03F6667}"/>
          </ac:spMkLst>
        </pc:spChg>
        <pc:spChg chg="add del mod">
          <ac:chgData name="Thiago Panini" userId="cc6a5c77081c362d" providerId="LiveId" clId="{87861B64-3FDA-4DDC-B031-2605D1B20A50}" dt="2024-03-16T20:31:19.881" v="4213" actId="478"/>
          <ac:spMkLst>
            <pc:docMk/>
            <pc:sldMk cId="441830232" sldId="321"/>
            <ac:spMk id="31" creationId="{97DA7DD4-44BD-3B4A-8295-928F548E79BD}"/>
          </ac:spMkLst>
        </pc:spChg>
        <pc:spChg chg="add del mod">
          <ac:chgData name="Thiago Panini" userId="cc6a5c77081c362d" providerId="LiveId" clId="{87861B64-3FDA-4DDC-B031-2605D1B20A50}" dt="2024-03-16T20:33:01.157" v="4247" actId="478"/>
          <ac:spMkLst>
            <pc:docMk/>
            <pc:sldMk cId="441830232" sldId="321"/>
            <ac:spMk id="36" creationId="{6E82D8CB-56F0-74A9-C747-BB8D9CE3B65E}"/>
          </ac:spMkLst>
        </pc:spChg>
        <pc:spChg chg="add del mod">
          <ac:chgData name="Thiago Panini" userId="cc6a5c77081c362d" providerId="LiveId" clId="{87861B64-3FDA-4DDC-B031-2605D1B20A50}" dt="2024-03-16T20:37:32.418" v="4467" actId="478"/>
          <ac:spMkLst>
            <pc:docMk/>
            <pc:sldMk cId="441830232" sldId="321"/>
            <ac:spMk id="37" creationId="{20B2B199-C40C-D30D-395D-7820AA8BF33F}"/>
          </ac:spMkLst>
        </pc:spChg>
        <pc:spChg chg="add del mod">
          <ac:chgData name="Thiago Panini" userId="cc6a5c77081c362d" providerId="LiveId" clId="{87861B64-3FDA-4DDC-B031-2605D1B20A50}" dt="2024-03-16T20:37:32.418" v="4467" actId="478"/>
          <ac:spMkLst>
            <pc:docMk/>
            <pc:sldMk cId="441830232" sldId="321"/>
            <ac:spMk id="38" creationId="{2EA9A621-0C55-DD92-AB85-5BAF98AA3A9B}"/>
          </ac:spMkLst>
        </pc:spChg>
        <pc:spChg chg="add del mod">
          <ac:chgData name="Thiago Panini" userId="cc6a5c77081c362d" providerId="LiveId" clId="{87861B64-3FDA-4DDC-B031-2605D1B20A50}" dt="2024-03-16T20:42:19.367" v="4551" actId="478"/>
          <ac:spMkLst>
            <pc:docMk/>
            <pc:sldMk cId="441830232" sldId="321"/>
            <ac:spMk id="39" creationId="{163DDEB8-5A99-B848-B90F-82F9734DD830}"/>
          </ac:spMkLst>
        </pc:spChg>
        <pc:spChg chg="add mod">
          <ac:chgData name="Thiago Panini" userId="cc6a5c77081c362d" providerId="LiveId" clId="{87861B64-3FDA-4DDC-B031-2605D1B20A50}" dt="2024-03-16T20:55:56.580" v="4897" actId="164"/>
          <ac:spMkLst>
            <pc:docMk/>
            <pc:sldMk cId="441830232" sldId="321"/>
            <ac:spMk id="40" creationId="{A1A29315-897E-9148-C366-F6D108A1D5BE}"/>
          </ac:spMkLst>
        </pc:spChg>
        <pc:spChg chg="add mod">
          <ac:chgData name="Thiago Panini" userId="cc6a5c77081c362d" providerId="LiveId" clId="{87861B64-3FDA-4DDC-B031-2605D1B20A50}" dt="2024-03-16T20:56:02.872" v="4899" actId="164"/>
          <ac:spMkLst>
            <pc:docMk/>
            <pc:sldMk cId="441830232" sldId="321"/>
            <ac:spMk id="41" creationId="{2E0A06B3-D313-FC6A-B40C-A2188F0DC7A2}"/>
          </ac:spMkLst>
        </pc:spChg>
        <pc:spChg chg="add mod">
          <ac:chgData name="Thiago Panini" userId="cc6a5c77081c362d" providerId="LiveId" clId="{87861B64-3FDA-4DDC-B031-2605D1B20A50}" dt="2024-03-16T20:56:06.218" v="4900" actId="164"/>
          <ac:spMkLst>
            <pc:docMk/>
            <pc:sldMk cId="441830232" sldId="321"/>
            <ac:spMk id="42" creationId="{737940A0-12D0-6225-4A82-AFA6868D04E1}"/>
          </ac:spMkLst>
        </pc:spChg>
        <pc:spChg chg="add del mod">
          <ac:chgData name="Thiago Panini" userId="cc6a5c77081c362d" providerId="LiveId" clId="{87861B64-3FDA-4DDC-B031-2605D1B20A50}" dt="2024-03-16T20:39:50.490" v="4490" actId="1076"/>
          <ac:spMkLst>
            <pc:docMk/>
            <pc:sldMk cId="441830232" sldId="321"/>
            <ac:spMk id="43" creationId="{6A45C22B-A86B-59FF-BFE2-F183AEC4AB94}"/>
          </ac:spMkLst>
        </pc:spChg>
        <pc:spChg chg="add mod topLvl">
          <ac:chgData name="Thiago Panini" userId="cc6a5c77081c362d" providerId="LiveId" clId="{87861B64-3FDA-4DDC-B031-2605D1B20A50}" dt="2024-03-16T21:08:04.960" v="5135" actId="164"/>
          <ac:spMkLst>
            <pc:docMk/>
            <pc:sldMk cId="441830232" sldId="321"/>
            <ac:spMk id="44" creationId="{24969830-FEC2-5203-5D3D-189B21A29DFD}"/>
          </ac:spMkLst>
        </pc:spChg>
        <pc:spChg chg="add mod">
          <ac:chgData name="Thiago Panini" userId="cc6a5c77081c362d" providerId="LiveId" clId="{87861B64-3FDA-4DDC-B031-2605D1B20A50}" dt="2024-03-16T20:55:53.753" v="4896" actId="164"/>
          <ac:spMkLst>
            <pc:docMk/>
            <pc:sldMk cId="441830232" sldId="321"/>
            <ac:spMk id="50" creationId="{4D3780EF-FD96-F9B0-C2C6-C70DB14134D6}"/>
          </ac:spMkLst>
        </pc:spChg>
        <pc:spChg chg="add mod">
          <ac:chgData name="Thiago Panini" userId="cc6a5c77081c362d" providerId="LiveId" clId="{87861B64-3FDA-4DDC-B031-2605D1B20A50}" dt="2024-03-16T20:55:59.426" v="4898" actId="164"/>
          <ac:spMkLst>
            <pc:docMk/>
            <pc:sldMk cId="441830232" sldId="321"/>
            <ac:spMk id="51" creationId="{8577438A-EA2C-211A-2881-02E64EA3C5C1}"/>
          </ac:spMkLst>
        </pc:spChg>
        <pc:spChg chg="add del mod">
          <ac:chgData name="Thiago Panini" userId="cc6a5c77081c362d" providerId="LiveId" clId="{87861B64-3FDA-4DDC-B031-2605D1B20A50}" dt="2024-03-16T20:43:52.711" v="4631" actId="478"/>
          <ac:spMkLst>
            <pc:docMk/>
            <pc:sldMk cId="441830232" sldId="321"/>
            <ac:spMk id="52" creationId="{E03010D4-2904-D601-FCE8-9EDE896ECD37}"/>
          </ac:spMkLst>
        </pc:spChg>
        <pc:spChg chg="add mod">
          <ac:chgData name="Thiago Panini" userId="cc6a5c77081c362d" providerId="LiveId" clId="{87861B64-3FDA-4DDC-B031-2605D1B20A50}" dt="2024-03-16T20:57:50.421" v="4915" actId="164"/>
          <ac:spMkLst>
            <pc:docMk/>
            <pc:sldMk cId="441830232" sldId="321"/>
            <ac:spMk id="53" creationId="{6F951F3D-9F49-5934-A05F-23238B99E19F}"/>
          </ac:spMkLst>
        </pc:spChg>
        <pc:spChg chg="add mod">
          <ac:chgData name="Thiago Panini" userId="cc6a5c77081c362d" providerId="LiveId" clId="{87861B64-3FDA-4DDC-B031-2605D1B20A50}" dt="2024-03-16T21:08:46.909" v="5196" actId="1038"/>
          <ac:spMkLst>
            <pc:docMk/>
            <pc:sldMk cId="441830232" sldId="321"/>
            <ac:spMk id="60" creationId="{8E4159BD-E7C2-01D1-B1D3-7F39727890EB}"/>
          </ac:spMkLst>
        </pc:spChg>
        <pc:spChg chg="add mod">
          <ac:chgData name="Thiago Panini" userId="cc6a5c77081c362d" providerId="LiveId" clId="{87861B64-3FDA-4DDC-B031-2605D1B20A50}" dt="2024-03-16T20:55:33.932" v="4892" actId="164"/>
          <ac:spMkLst>
            <pc:docMk/>
            <pc:sldMk cId="441830232" sldId="321"/>
            <ac:spMk id="2053" creationId="{4D1E75B4-AA12-A2AC-B06D-FF7F75888217}"/>
          </ac:spMkLst>
        </pc:spChg>
        <pc:spChg chg="add mod">
          <ac:chgData name="Thiago Panini" userId="cc6a5c77081c362d" providerId="LiveId" clId="{87861B64-3FDA-4DDC-B031-2605D1B20A50}" dt="2024-03-16T21:03:25.429" v="5014" actId="1076"/>
          <ac:spMkLst>
            <pc:docMk/>
            <pc:sldMk cId="441830232" sldId="321"/>
            <ac:spMk id="2097" creationId="{205ED4C4-BD56-D52E-088F-DFA1029B4457}"/>
          </ac:spMkLst>
        </pc:spChg>
        <pc:spChg chg="add mod">
          <ac:chgData name="Thiago Panini" userId="cc6a5c77081c362d" providerId="LiveId" clId="{87861B64-3FDA-4DDC-B031-2605D1B20A50}" dt="2024-03-17T03:26:57.516" v="7224" actId="20577"/>
          <ac:spMkLst>
            <pc:docMk/>
            <pc:sldMk cId="441830232" sldId="321"/>
            <ac:spMk id="2098" creationId="{9F557CD9-1549-AB29-D1A1-07D90CA9D7A6}"/>
          </ac:spMkLst>
        </pc:spChg>
        <pc:grpChg chg="add del mod">
          <ac:chgData name="Thiago Panini" userId="cc6a5c77081c362d" providerId="LiveId" clId="{87861B64-3FDA-4DDC-B031-2605D1B20A50}" dt="2024-03-16T18:24:22.022" v="4147" actId="478"/>
          <ac:grpSpMkLst>
            <pc:docMk/>
            <pc:sldMk cId="441830232" sldId="321"/>
            <ac:grpSpMk id="28" creationId="{B0B76AA5-D2E9-A6F6-DEB1-7E0CF3DB88A0}"/>
          </ac:grpSpMkLst>
        </pc:grpChg>
        <pc:grpChg chg="add mod">
          <ac:chgData name="Thiago Panini" userId="cc6a5c77081c362d" providerId="LiveId" clId="{87861B64-3FDA-4DDC-B031-2605D1B20A50}" dt="2024-03-16T20:55:33.932" v="4892" actId="164"/>
          <ac:grpSpMkLst>
            <pc:docMk/>
            <pc:sldMk cId="441830232" sldId="321"/>
            <ac:grpSpMk id="2077" creationId="{CDA04583-BBF0-7031-CFA0-41D00A31AE2A}"/>
          </ac:grpSpMkLst>
        </pc:grpChg>
        <pc:grpChg chg="add mod">
          <ac:chgData name="Thiago Panini" userId="cc6a5c77081c362d" providerId="LiveId" clId="{87861B64-3FDA-4DDC-B031-2605D1B20A50}" dt="2024-03-16T20:55:37.077" v="4893" actId="164"/>
          <ac:grpSpMkLst>
            <pc:docMk/>
            <pc:sldMk cId="441830232" sldId="321"/>
            <ac:grpSpMk id="2078" creationId="{6DA37F31-C019-5B83-8624-0B26A650C700}"/>
          </ac:grpSpMkLst>
        </pc:grpChg>
        <pc:grpChg chg="add mod">
          <ac:chgData name="Thiago Panini" userId="cc6a5c77081c362d" providerId="LiveId" clId="{87861B64-3FDA-4DDC-B031-2605D1B20A50}" dt="2024-03-16T20:55:46.373" v="4894" actId="164"/>
          <ac:grpSpMkLst>
            <pc:docMk/>
            <pc:sldMk cId="441830232" sldId="321"/>
            <ac:grpSpMk id="2079" creationId="{29D2E70E-4158-F13F-0289-39C63EAAC356}"/>
          </ac:grpSpMkLst>
        </pc:grpChg>
        <pc:grpChg chg="add del mod">
          <ac:chgData name="Thiago Panini" userId="cc6a5c77081c362d" providerId="LiveId" clId="{87861B64-3FDA-4DDC-B031-2605D1B20A50}" dt="2024-03-16T21:07:46.848" v="5127" actId="478"/>
          <ac:grpSpMkLst>
            <pc:docMk/>
            <pc:sldMk cId="441830232" sldId="321"/>
            <ac:grpSpMk id="2080" creationId="{C2AAE469-D1AD-0ED2-A1CD-50A2772ECB0E}"/>
          </ac:grpSpMkLst>
        </pc:grpChg>
        <pc:grpChg chg="add mod">
          <ac:chgData name="Thiago Panini" userId="cc6a5c77081c362d" providerId="LiveId" clId="{87861B64-3FDA-4DDC-B031-2605D1B20A50}" dt="2024-03-16T20:58:25.157" v="4932" actId="1035"/>
          <ac:grpSpMkLst>
            <pc:docMk/>
            <pc:sldMk cId="441830232" sldId="321"/>
            <ac:grpSpMk id="2081" creationId="{EC5EBB30-8254-45F3-34DC-E806D39139BD}"/>
          </ac:grpSpMkLst>
        </pc:grpChg>
        <pc:grpChg chg="add mod">
          <ac:chgData name="Thiago Panini" userId="cc6a5c77081c362d" providerId="LiveId" clId="{87861B64-3FDA-4DDC-B031-2605D1B20A50}" dt="2024-03-16T20:58:25.157" v="4932" actId="1035"/>
          <ac:grpSpMkLst>
            <pc:docMk/>
            <pc:sldMk cId="441830232" sldId="321"/>
            <ac:grpSpMk id="2082" creationId="{3CEDB43C-564E-6070-7560-7C5DA383E2B8}"/>
          </ac:grpSpMkLst>
        </pc:grpChg>
        <pc:grpChg chg="add mod">
          <ac:chgData name="Thiago Panini" userId="cc6a5c77081c362d" providerId="LiveId" clId="{87861B64-3FDA-4DDC-B031-2605D1B20A50}" dt="2024-03-16T20:58:25.157" v="4932" actId="1035"/>
          <ac:grpSpMkLst>
            <pc:docMk/>
            <pc:sldMk cId="441830232" sldId="321"/>
            <ac:grpSpMk id="2083" creationId="{00310526-22C1-AA9B-DFCE-7039FD196586}"/>
          </ac:grpSpMkLst>
        </pc:grpChg>
        <pc:grpChg chg="add mod">
          <ac:chgData name="Thiago Panini" userId="cc6a5c77081c362d" providerId="LiveId" clId="{87861B64-3FDA-4DDC-B031-2605D1B20A50}" dt="2024-03-16T20:58:25.157" v="4932" actId="1035"/>
          <ac:grpSpMkLst>
            <pc:docMk/>
            <pc:sldMk cId="441830232" sldId="321"/>
            <ac:grpSpMk id="2084" creationId="{DC565281-218C-89D8-EFC6-CA333F6FA874}"/>
          </ac:grpSpMkLst>
        </pc:grpChg>
        <pc:grpChg chg="add mod">
          <ac:chgData name="Thiago Panini" userId="cc6a5c77081c362d" providerId="LiveId" clId="{87861B64-3FDA-4DDC-B031-2605D1B20A50}" dt="2024-03-16T20:58:25.157" v="4932" actId="1035"/>
          <ac:grpSpMkLst>
            <pc:docMk/>
            <pc:sldMk cId="441830232" sldId="321"/>
            <ac:grpSpMk id="2085" creationId="{4291EA78-39CE-2A7D-CDD4-62E7A0575F9C}"/>
          </ac:grpSpMkLst>
        </pc:grpChg>
        <pc:grpChg chg="add mod">
          <ac:chgData name="Thiago Panini" userId="cc6a5c77081c362d" providerId="LiveId" clId="{87861B64-3FDA-4DDC-B031-2605D1B20A50}" dt="2024-03-16T20:57:18.307" v="4912" actId="164"/>
          <ac:grpSpMkLst>
            <pc:docMk/>
            <pc:sldMk cId="441830232" sldId="321"/>
            <ac:grpSpMk id="2086" creationId="{975020D0-51E1-08E9-C9FD-40DDE29AA386}"/>
          </ac:grpSpMkLst>
        </pc:grpChg>
        <pc:grpChg chg="add mod">
          <ac:chgData name="Thiago Panini" userId="cc6a5c77081c362d" providerId="LiveId" clId="{87861B64-3FDA-4DDC-B031-2605D1B20A50}" dt="2024-03-16T20:57:50.421" v="4915" actId="164"/>
          <ac:grpSpMkLst>
            <pc:docMk/>
            <pc:sldMk cId="441830232" sldId="321"/>
            <ac:grpSpMk id="2087" creationId="{215368DB-5F67-F43A-621F-C048B98BB645}"/>
          </ac:grpSpMkLst>
        </pc:grpChg>
        <pc:grpChg chg="add mod">
          <ac:chgData name="Thiago Panini" userId="cc6a5c77081c362d" providerId="LiveId" clId="{87861B64-3FDA-4DDC-B031-2605D1B20A50}" dt="2024-03-16T21:08:04.960" v="5135" actId="164"/>
          <ac:grpSpMkLst>
            <pc:docMk/>
            <pc:sldMk cId="441830232" sldId="321"/>
            <ac:grpSpMk id="2103" creationId="{F73F00BA-541A-7B92-041F-E19A5B33766D}"/>
          </ac:grpSpMkLst>
        </pc:grpChg>
        <pc:picChg chg="del mod">
          <ac:chgData name="Thiago Panini" userId="cc6a5c77081c362d" providerId="LiveId" clId="{87861B64-3FDA-4DDC-B031-2605D1B20A50}" dt="2024-03-16T20:51:20.297" v="4786" actId="478"/>
          <ac:picMkLst>
            <pc:docMk/>
            <pc:sldMk cId="441830232" sldId="321"/>
            <ac:picMk id="4" creationId="{29A9A4FD-9C80-A414-C69F-A942CDF75533}"/>
          </ac:picMkLst>
        </pc:picChg>
        <pc:picChg chg="add mod">
          <ac:chgData name="Thiago Panini" userId="cc6a5c77081c362d" providerId="LiveId" clId="{87861B64-3FDA-4DDC-B031-2605D1B20A50}" dt="2024-03-16T18:20:51.280" v="3954" actId="1076"/>
          <ac:picMkLst>
            <pc:docMk/>
            <pc:sldMk cId="441830232" sldId="321"/>
            <ac:picMk id="14" creationId="{76569461-514C-3F2F-3C93-977ABC8160DA}"/>
          </ac:picMkLst>
        </pc:picChg>
        <pc:picChg chg="add del mod">
          <ac:chgData name="Thiago Panini" userId="cc6a5c77081c362d" providerId="LiveId" clId="{87861B64-3FDA-4DDC-B031-2605D1B20A50}" dt="2024-03-16T20:28:57.538" v="4169" actId="478"/>
          <ac:picMkLst>
            <pc:docMk/>
            <pc:sldMk cId="441830232" sldId="321"/>
            <ac:picMk id="30" creationId="{973166D3-DA95-C00E-C77A-17B2F2AA4F60}"/>
          </ac:picMkLst>
        </pc:picChg>
        <pc:picChg chg="add del mod">
          <ac:chgData name="Thiago Panini" userId="cc6a5c77081c362d" providerId="LiveId" clId="{87861B64-3FDA-4DDC-B031-2605D1B20A50}" dt="2024-03-16T20:32:47.428" v="4222" actId="478"/>
          <ac:picMkLst>
            <pc:docMk/>
            <pc:sldMk cId="441830232" sldId="321"/>
            <ac:picMk id="35" creationId="{E1573053-0338-B648-21B5-864FB4FE09C4}"/>
          </ac:picMkLst>
        </pc:picChg>
        <pc:picChg chg="add del mod">
          <ac:chgData name="Thiago Panini" userId="cc6a5c77081c362d" providerId="LiveId" clId="{87861B64-3FDA-4DDC-B031-2605D1B20A50}" dt="2024-03-16T20:51:20.297" v="4786" actId="478"/>
          <ac:picMkLst>
            <pc:docMk/>
            <pc:sldMk cId="441830232" sldId="321"/>
            <ac:picMk id="46" creationId="{80285CE3-0A97-3BC0-90EA-2BE017B8467D}"/>
          </ac:picMkLst>
        </pc:picChg>
        <pc:picChg chg="add mod">
          <ac:chgData name="Thiago Panini" userId="cc6a5c77081c362d" providerId="LiveId" clId="{87861B64-3FDA-4DDC-B031-2605D1B20A50}" dt="2024-03-16T20:55:53.753" v="4896" actId="164"/>
          <ac:picMkLst>
            <pc:docMk/>
            <pc:sldMk cId="441830232" sldId="321"/>
            <ac:picMk id="55" creationId="{94A15CF4-6E68-0710-A6F6-B420E6A58458}"/>
          </ac:picMkLst>
        </pc:picChg>
        <pc:picChg chg="add mod">
          <ac:chgData name="Thiago Panini" userId="cc6a5c77081c362d" providerId="LiveId" clId="{87861B64-3FDA-4DDC-B031-2605D1B20A50}" dt="2024-03-16T20:55:56.580" v="4897" actId="164"/>
          <ac:picMkLst>
            <pc:docMk/>
            <pc:sldMk cId="441830232" sldId="321"/>
            <ac:picMk id="56" creationId="{BA7CB5B6-680C-3DD5-1524-2337E7FE4302}"/>
          </ac:picMkLst>
        </pc:picChg>
        <pc:picChg chg="add mod">
          <ac:chgData name="Thiago Panini" userId="cc6a5c77081c362d" providerId="LiveId" clId="{87861B64-3FDA-4DDC-B031-2605D1B20A50}" dt="2024-03-16T20:55:59.426" v="4898" actId="164"/>
          <ac:picMkLst>
            <pc:docMk/>
            <pc:sldMk cId="441830232" sldId="321"/>
            <ac:picMk id="57" creationId="{DAA46262-C888-545F-33FD-8EF64ED054A4}"/>
          </ac:picMkLst>
        </pc:picChg>
        <pc:picChg chg="add mod">
          <ac:chgData name="Thiago Panini" userId="cc6a5c77081c362d" providerId="LiveId" clId="{87861B64-3FDA-4DDC-B031-2605D1B20A50}" dt="2024-03-16T20:56:02.872" v="4899" actId="164"/>
          <ac:picMkLst>
            <pc:docMk/>
            <pc:sldMk cId="441830232" sldId="321"/>
            <ac:picMk id="58" creationId="{ED1450D6-980B-2E97-E153-2E6506D30043}"/>
          </ac:picMkLst>
        </pc:picChg>
        <pc:picChg chg="add mod">
          <ac:chgData name="Thiago Panini" userId="cc6a5c77081c362d" providerId="LiveId" clId="{87861B64-3FDA-4DDC-B031-2605D1B20A50}" dt="2024-03-16T20:56:06.218" v="4900" actId="164"/>
          <ac:picMkLst>
            <pc:docMk/>
            <pc:sldMk cId="441830232" sldId="321"/>
            <ac:picMk id="59" creationId="{4B577CD1-1CDA-70AE-4288-8FE756D11EC1}"/>
          </ac:picMkLst>
        </pc:picChg>
        <pc:picChg chg="add del mod topLvl">
          <ac:chgData name="Thiago Panini" userId="cc6a5c77081c362d" providerId="LiveId" clId="{87861B64-3FDA-4DDC-B031-2605D1B20A50}" dt="2024-03-16T21:07:46.848" v="5127" actId="478"/>
          <ac:picMkLst>
            <pc:docMk/>
            <pc:sldMk cId="441830232" sldId="321"/>
            <ac:picMk id="62" creationId="{F2DC9C09-F1BA-1D3D-E4AB-EC5FD0F38409}"/>
          </ac:picMkLst>
        </pc:picChg>
        <pc:picChg chg="add mod">
          <ac:chgData name="Thiago Panini" userId="cc6a5c77081c362d" providerId="LiveId" clId="{87861B64-3FDA-4DDC-B031-2605D1B20A50}" dt="2024-03-16T20:55:37.077" v="4893" actId="164"/>
          <ac:picMkLst>
            <pc:docMk/>
            <pc:sldMk cId="441830232" sldId="321"/>
            <ac:picMk id="2048" creationId="{B7DFF60E-8AB1-4DA3-D16F-AD66AC5CB15C}"/>
          </ac:picMkLst>
        </pc:picChg>
        <pc:picChg chg="add">
          <ac:chgData name="Thiago Panini" userId="cc6a5c77081c362d" providerId="LiveId" clId="{87861B64-3FDA-4DDC-B031-2605D1B20A50}" dt="2024-03-16T18:25:07.528" v="4156"/>
          <ac:picMkLst>
            <pc:docMk/>
            <pc:sldMk cId="441830232" sldId="321"/>
            <ac:picMk id="2050" creationId="{D6023DEE-2B5D-709B-A830-C7A13396B55E}"/>
          </ac:picMkLst>
        </pc:picChg>
        <pc:picChg chg="add mod">
          <ac:chgData name="Thiago Panini" userId="cc6a5c77081c362d" providerId="LiveId" clId="{87861B64-3FDA-4DDC-B031-2605D1B20A50}" dt="2024-03-16T20:55:33.932" v="4892" actId="164"/>
          <ac:picMkLst>
            <pc:docMk/>
            <pc:sldMk cId="441830232" sldId="321"/>
            <ac:picMk id="2051" creationId="{85926B35-1EF4-C524-AD58-A42988A5B134}"/>
          </ac:picMkLst>
        </pc:picChg>
        <pc:picChg chg="add mod">
          <ac:chgData name="Thiago Panini" userId="cc6a5c77081c362d" providerId="LiveId" clId="{87861B64-3FDA-4DDC-B031-2605D1B20A50}" dt="2024-03-16T20:55:46.373" v="4894" actId="164"/>
          <ac:picMkLst>
            <pc:docMk/>
            <pc:sldMk cId="441830232" sldId="321"/>
            <ac:picMk id="2052" creationId="{AB3C77FF-98AB-F8BC-4243-0ACCE94FA945}"/>
          </ac:picMkLst>
        </pc:picChg>
        <pc:picChg chg="add mod">
          <ac:chgData name="Thiago Panini" userId="cc6a5c77081c362d" providerId="LiveId" clId="{87861B64-3FDA-4DDC-B031-2605D1B20A50}" dt="2024-03-16T20:57:50.421" v="4915" actId="164"/>
          <ac:picMkLst>
            <pc:docMk/>
            <pc:sldMk cId="441830232" sldId="321"/>
            <ac:picMk id="2076" creationId="{C1BBBEDB-D591-2A6C-4096-DCC855D285EF}"/>
          </ac:picMkLst>
        </pc:picChg>
        <pc:picChg chg="add del mod">
          <ac:chgData name="Thiago Panini" userId="cc6a5c77081c362d" providerId="LiveId" clId="{87861B64-3FDA-4DDC-B031-2605D1B20A50}" dt="2024-03-16T21:01:47.664" v="4963" actId="478"/>
          <ac:picMkLst>
            <pc:docMk/>
            <pc:sldMk cId="441830232" sldId="321"/>
            <ac:picMk id="2089" creationId="{381AE29B-2EAF-E188-E7C5-57B98710F4B1}"/>
          </ac:picMkLst>
        </pc:picChg>
        <pc:picChg chg="add del mod">
          <ac:chgData name="Thiago Panini" userId="cc6a5c77081c362d" providerId="LiveId" clId="{87861B64-3FDA-4DDC-B031-2605D1B20A50}" dt="2024-03-16T21:01:38.344" v="4956" actId="478"/>
          <ac:picMkLst>
            <pc:docMk/>
            <pc:sldMk cId="441830232" sldId="321"/>
            <ac:picMk id="2091" creationId="{903233D2-F193-89AB-15D3-C8AC61BE2E12}"/>
          </ac:picMkLst>
        </pc:picChg>
        <pc:picChg chg="add del mod">
          <ac:chgData name="Thiago Panini" userId="cc6a5c77081c362d" providerId="LiveId" clId="{87861B64-3FDA-4DDC-B031-2605D1B20A50}" dt="2024-03-16T21:01:53.124" v="4966" actId="478"/>
          <ac:picMkLst>
            <pc:docMk/>
            <pc:sldMk cId="441830232" sldId="321"/>
            <ac:picMk id="2094" creationId="{A62DA906-E495-52F0-3C67-3BA18C6C3E5D}"/>
          </ac:picMkLst>
        </pc:picChg>
        <pc:picChg chg="add mod">
          <ac:chgData name="Thiago Panini" userId="cc6a5c77081c362d" providerId="LiveId" clId="{87861B64-3FDA-4DDC-B031-2605D1B20A50}" dt="2024-03-16T21:02:31.258" v="4974" actId="1076"/>
          <ac:picMkLst>
            <pc:docMk/>
            <pc:sldMk cId="441830232" sldId="321"/>
            <ac:picMk id="2096" creationId="{C5E3C91E-B93B-1843-FE71-287CFF07C135}"/>
          </ac:picMkLst>
        </pc:picChg>
        <pc:picChg chg="add mod">
          <ac:chgData name="Thiago Panini" userId="cc6a5c77081c362d" providerId="LiveId" clId="{87861B64-3FDA-4DDC-B031-2605D1B20A50}" dt="2024-03-16T21:08:04.960" v="5135" actId="164"/>
          <ac:picMkLst>
            <pc:docMk/>
            <pc:sldMk cId="441830232" sldId="321"/>
            <ac:picMk id="2102" creationId="{BD86B583-938D-7DD8-0690-637596C4A9B8}"/>
          </ac:picMkLst>
        </pc:picChg>
        <pc:picChg chg="add">
          <ac:chgData name="Thiago Panini" userId="cc6a5c77081c362d" providerId="LiveId" clId="{87861B64-3FDA-4DDC-B031-2605D1B20A50}" dt="2024-03-16T21:26:11.285" v="5415"/>
          <ac:picMkLst>
            <pc:docMk/>
            <pc:sldMk cId="441830232" sldId="321"/>
            <ac:picMk id="2104" creationId="{9685423D-493B-62D2-DDD4-CE728FB2DEB8}"/>
          </ac:picMkLst>
        </pc:picChg>
        <pc:cxnChg chg="add mod ord">
          <ac:chgData name="Thiago Panini" userId="cc6a5c77081c362d" providerId="LiveId" clId="{87861B64-3FDA-4DDC-B031-2605D1B20A50}" dt="2024-03-16T20:53:58.859" v="4882" actId="208"/>
          <ac:cxnSpMkLst>
            <pc:docMk/>
            <pc:sldMk cId="441830232" sldId="321"/>
            <ac:cxnSpMk id="33" creationId="{B6FC045A-0C66-843F-B259-649615F29B04}"/>
          </ac:cxnSpMkLst>
        </pc:cxnChg>
        <pc:cxnChg chg="add mod">
          <ac:chgData name="Thiago Panini" userId="cc6a5c77081c362d" providerId="LiveId" clId="{87861B64-3FDA-4DDC-B031-2605D1B20A50}" dt="2024-03-16T20:53:58.859" v="4882" actId="208"/>
          <ac:cxnSpMkLst>
            <pc:docMk/>
            <pc:sldMk cId="441830232" sldId="321"/>
            <ac:cxnSpMk id="47" creationId="{E1C565DB-039E-59C5-89EA-ACD8B20AE825}"/>
          </ac:cxnSpMkLst>
        </pc:cxnChg>
        <pc:cxnChg chg="add mod">
          <ac:chgData name="Thiago Panini" userId="cc6a5c77081c362d" providerId="LiveId" clId="{87861B64-3FDA-4DDC-B031-2605D1B20A50}" dt="2024-03-16T20:53:58.859" v="4882" actId="208"/>
          <ac:cxnSpMkLst>
            <pc:docMk/>
            <pc:sldMk cId="441830232" sldId="321"/>
            <ac:cxnSpMk id="2054" creationId="{F8B3E0CA-4BBF-F0B3-BAEB-9DD4FA27A4D9}"/>
          </ac:cxnSpMkLst>
        </pc:cxnChg>
        <pc:cxnChg chg="add del mod">
          <ac:chgData name="Thiago Panini" userId="cc6a5c77081c362d" providerId="LiveId" clId="{87861B64-3FDA-4DDC-B031-2605D1B20A50}" dt="2024-03-16T20:53:25.345" v="4869" actId="478"/>
          <ac:cxnSpMkLst>
            <pc:docMk/>
            <pc:sldMk cId="441830232" sldId="321"/>
            <ac:cxnSpMk id="2059" creationId="{C611991E-4540-1DB9-5C6D-83D65E929D5C}"/>
          </ac:cxnSpMkLst>
        </pc:cxnChg>
        <pc:cxnChg chg="add del mod">
          <ac:chgData name="Thiago Panini" userId="cc6a5c77081c362d" providerId="LiveId" clId="{87861B64-3FDA-4DDC-B031-2605D1B20A50}" dt="2024-03-16T20:53:25.345" v="4869" actId="478"/>
          <ac:cxnSpMkLst>
            <pc:docMk/>
            <pc:sldMk cId="441830232" sldId="321"/>
            <ac:cxnSpMk id="2060" creationId="{E6E863D1-EDFA-F14E-3467-44CB6AE1C26F}"/>
          </ac:cxnSpMkLst>
        </pc:cxnChg>
        <pc:cxnChg chg="add mod">
          <ac:chgData name="Thiago Panini" userId="cc6a5c77081c362d" providerId="LiveId" clId="{87861B64-3FDA-4DDC-B031-2605D1B20A50}" dt="2024-03-16T20:53:22.901" v="4868"/>
          <ac:cxnSpMkLst>
            <pc:docMk/>
            <pc:sldMk cId="441830232" sldId="321"/>
            <ac:cxnSpMk id="2063" creationId="{9B5F4905-EED7-A5D3-6C11-61BD8368F610}"/>
          </ac:cxnSpMkLst>
        </pc:cxnChg>
        <pc:cxnChg chg="add del mod">
          <ac:chgData name="Thiago Panini" userId="cc6a5c77081c362d" providerId="LiveId" clId="{87861B64-3FDA-4DDC-B031-2605D1B20A50}" dt="2024-03-16T20:53:48.716" v="4880" actId="478"/>
          <ac:cxnSpMkLst>
            <pc:docMk/>
            <pc:sldMk cId="441830232" sldId="321"/>
            <ac:cxnSpMk id="2065" creationId="{234D6BA2-4F42-4D5D-08C5-4674E961FF08}"/>
          </ac:cxnSpMkLst>
        </pc:cxnChg>
        <pc:cxnChg chg="add del mod">
          <ac:chgData name="Thiago Panini" userId="cc6a5c77081c362d" providerId="LiveId" clId="{87861B64-3FDA-4DDC-B031-2605D1B20A50}" dt="2024-03-16T20:53:48.716" v="4880" actId="478"/>
          <ac:cxnSpMkLst>
            <pc:docMk/>
            <pc:sldMk cId="441830232" sldId="321"/>
            <ac:cxnSpMk id="2066" creationId="{D68FCDDD-371A-37A8-DDA4-B809F710E607}"/>
          </ac:cxnSpMkLst>
        </pc:cxnChg>
        <pc:cxnChg chg="add del mod">
          <ac:chgData name="Thiago Panini" userId="cc6a5c77081c362d" providerId="LiveId" clId="{87861B64-3FDA-4DDC-B031-2605D1B20A50}" dt="2024-03-16T20:53:50.437" v="4881" actId="478"/>
          <ac:cxnSpMkLst>
            <pc:docMk/>
            <pc:sldMk cId="441830232" sldId="321"/>
            <ac:cxnSpMk id="2069" creationId="{FEA5DA85-FAA7-AE2B-2497-580EA14214CB}"/>
          </ac:cxnSpMkLst>
        </pc:cxnChg>
        <pc:cxnChg chg="add del mod">
          <ac:chgData name="Thiago Panini" userId="cc6a5c77081c362d" providerId="LiveId" clId="{87861B64-3FDA-4DDC-B031-2605D1B20A50}" dt="2024-03-16T20:53:48.716" v="4880" actId="478"/>
          <ac:cxnSpMkLst>
            <pc:docMk/>
            <pc:sldMk cId="441830232" sldId="321"/>
            <ac:cxnSpMk id="2072" creationId="{AD6AFBE3-1E6A-532E-4292-4BD8AF07E198}"/>
          </ac:cxnSpMkLst>
        </pc:cxnChg>
        <pc:cxnChg chg="add del mod">
          <ac:chgData name="Thiago Panini" userId="cc6a5c77081c362d" providerId="LiveId" clId="{87861B64-3FDA-4DDC-B031-2605D1B20A50}" dt="2024-03-16T21:01:51.823" v="4964" actId="478"/>
          <ac:cxnSpMkLst>
            <pc:docMk/>
            <pc:sldMk cId="441830232" sldId="321"/>
            <ac:cxnSpMk id="2092" creationId="{9A55B034-82F5-678E-7CE2-B7F5E22DEC15}"/>
          </ac:cxnSpMkLst>
        </pc:cxnChg>
        <pc:cxnChg chg="add">
          <ac:chgData name="Thiago Panini" userId="cc6a5c77081c362d" providerId="LiveId" clId="{87861B64-3FDA-4DDC-B031-2605D1B20A50}" dt="2024-03-16T21:05:07.717" v="5113" actId="11529"/>
          <ac:cxnSpMkLst>
            <pc:docMk/>
            <pc:sldMk cId="441830232" sldId="321"/>
            <ac:cxnSpMk id="2100" creationId="{B37AB1AE-43DA-1BF8-6A2E-D6682FA5EA16}"/>
          </ac:cxnSpMkLst>
        </pc:cxnChg>
      </pc:sldChg>
      <pc:sldChg chg="addSp delSp modSp add del mod delAnim">
        <pc:chgData name="Thiago Panini" userId="cc6a5c77081c362d" providerId="LiveId" clId="{87861B64-3FDA-4DDC-B031-2605D1B20A50}" dt="2024-03-16T21:22:41.489" v="5258" actId="47"/>
        <pc:sldMkLst>
          <pc:docMk/>
          <pc:sldMk cId="3832707401" sldId="322"/>
        </pc:sldMkLst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3" creationId="{1577ABA2-F846-86BF-9C9B-92639E2D9F15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5" creationId="{FE124FDE-DE9F-C610-1080-4E262412E7A7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6" creationId="{A9339A39-336C-4D5A-BFCD-909D7096399D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7" creationId="{6CB91E8D-6211-69E2-8338-9AEED315D7E3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8" creationId="{3BEC0FBB-F191-5896-D285-328B4A00AC7D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9" creationId="{DE57E49E-DBF1-D863-A85E-21D9D1E9DE93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10" creationId="{6ECC3763-C31D-3821-2CD3-5D6C839C06BA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11" creationId="{689CDDBD-6728-FF2F-1D43-48353EF5DEB1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12" creationId="{9236A443-F7E8-475A-5486-5BF9A3DFAA1F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16" creationId="{0E2A5C3B-E416-F962-10BE-47FF2547FF19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17" creationId="{4C2FDC7A-F8F6-10C0-0C37-0DF1F99102F9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18" creationId="{DFC29C02-94F0-E46E-FCAD-042FDAFC77A2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19" creationId="{46852CEB-2BA5-9E57-9E0F-19D8C5E3B8B6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20" creationId="{707C7C5D-5D7A-A614-C86B-C4005B403EB7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21" creationId="{3B2F5973-E001-1C41-7C50-3298B6B4E5B9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22" creationId="{699B1DDA-F322-E10E-25BF-07CBF3384EA6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23" creationId="{7D194B98-DA15-44B2-709D-EF2D3D48EA8B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24" creationId="{E9834D8D-5D71-AA4D-126A-8AF6919CA650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25" creationId="{89F88B3D-17EE-06C2-0702-B9760D239B6F}"/>
          </ac:spMkLst>
        </pc:spChg>
        <pc:spChg chg="del">
          <ac:chgData name="Thiago Panini" userId="cc6a5c77081c362d" providerId="LiveId" clId="{87861B64-3FDA-4DDC-B031-2605D1B20A50}" dt="2024-03-16T21:11:18.771" v="5204" actId="478"/>
          <ac:spMkLst>
            <pc:docMk/>
            <pc:sldMk cId="3832707401" sldId="322"/>
            <ac:spMk id="26" creationId="{87DA4C6E-0B77-F0F1-C88A-3DF8EDBE40B1}"/>
          </ac:spMkLst>
        </pc:spChg>
        <pc:spChg chg="del">
          <ac:chgData name="Thiago Panini" userId="cc6a5c77081c362d" providerId="LiveId" clId="{87861B64-3FDA-4DDC-B031-2605D1B20A50}" dt="2024-03-16T21:11:21.125" v="5205" actId="478"/>
          <ac:spMkLst>
            <pc:docMk/>
            <pc:sldMk cId="3832707401" sldId="322"/>
            <ac:spMk id="28" creationId="{65E8271C-4E80-2D24-A266-54209E6D8FDE}"/>
          </ac:spMkLst>
        </pc:spChg>
        <pc:picChg chg="add mod">
          <ac:chgData name="Thiago Panini" userId="cc6a5c77081c362d" providerId="LiveId" clId="{87861B64-3FDA-4DDC-B031-2605D1B20A50}" dt="2024-03-16T21:17:10.639" v="5241" actId="1076"/>
          <ac:picMkLst>
            <pc:docMk/>
            <pc:sldMk cId="3832707401" sldId="322"/>
            <ac:picMk id="4" creationId="{890C4B91-0040-3B2F-A5CC-53E7D3FB055D}"/>
          </ac:picMkLst>
        </pc:picChg>
        <pc:picChg chg="add del mod">
          <ac:chgData name="Thiago Panini" userId="cc6a5c77081c362d" providerId="LiveId" clId="{87861B64-3FDA-4DDC-B031-2605D1B20A50}" dt="2024-03-16T21:15:19.960" v="5215" actId="478"/>
          <ac:picMkLst>
            <pc:docMk/>
            <pc:sldMk cId="3832707401" sldId="322"/>
            <ac:picMk id="6146" creationId="{56129014-BA4A-303E-2E5C-BAB29427BAFC}"/>
          </ac:picMkLst>
        </pc:picChg>
        <pc:picChg chg="add del mod">
          <ac:chgData name="Thiago Panini" userId="cc6a5c77081c362d" providerId="LiveId" clId="{87861B64-3FDA-4DDC-B031-2605D1B20A50}" dt="2024-03-16T21:11:54.269" v="5212" actId="478"/>
          <ac:picMkLst>
            <pc:docMk/>
            <pc:sldMk cId="3832707401" sldId="322"/>
            <ac:picMk id="6148" creationId="{016E616C-5B19-9564-50FB-70E9B1F725E6}"/>
          </ac:picMkLst>
        </pc:picChg>
      </pc:sldChg>
      <pc:sldChg chg="addSp modSp add del mod ord modAnim">
        <pc:chgData name="Thiago Panini" userId="cc6a5c77081c362d" providerId="LiveId" clId="{87861B64-3FDA-4DDC-B031-2605D1B20A50}" dt="2024-03-19T01:26:33.244" v="9689" actId="47"/>
        <pc:sldMkLst>
          <pc:docMk/>
          <pc:sldMk cId="1873111001" sldId="323"/>
        </pc:sldMkLst>
        <pc:spChg chg="add mod">
          <ac:chgData name="Thiago Panini" userId="cc6a5c77081c362d" providerId="LiveId" clId="{87861B64-3FDA-4DDC-B031-2605D1B20A50}" dt="2024-03-16T21:17:45.245" v="5250" actId="14100"/>
          <ac:spMkLst>
            <pc:docMk/>
            <pc:sldMk cId="1873111001" sldId="323"/>
            <ac:spMk id="2" creationId="{15B9F104-0E6A-3F02-7CEF-10D218FD2ED3}"/>
          </ac:spMkLst>
        </pc:spChg>
        <pc:spChg chg="add mod">
          <ac:chgData name="Thiago Panini" userId="cc6a5c77081c362d" providerId="LiveId" clId="{87861B64-3FDA-4DDC-B031-2605D1B20A50}" dt="2024-03-16T21:17:51.417" v="5253" actId="14100"/>
          <ac:spMkLst>
            <pc:docMk/>
            <pc:sldMk cId="1873111001" sldId="323"/>
            <ac:spMk id="4" creationId="{9486D4D8-C234-7DFF-D61E-20D1312A1148}"/>
          </ac:spMkLst>
        </pc:spChg>
        <pc:spChg chg="mod">
          <ac:chgData name="Thiago Panini" userId="cc6a5c77081c362d" providerId="LiveId" clId="{87861B64-3FDA-4DDC-B031-2605D1B20A50}" dt="2024-03-16T21:22:28.788" v="5257" actId="207"/>
          <ac:spMkLst>
            <pc:docMk/>
            <pc:sldMk cId="1873111001" sldId="323"/>
            <ac:spMk id="9" creationId="{DE57E49E-DBF1-D863-A85E-21D9D1E9DE93}"/>
          </ac:spMkLst>
        </pc:spChg>
        <pc:spChg chg="mod">
          <ac:chgData name="Thiago Panini" userId="cc6a5c77081c362d" providerId="LiveId" clId="{87861B64-3FDA-4DDC-B031-2605D1B20A50}" dt="2024-03-19T00:59:33.750" v="8690" actId="404"/>
          <ac:spMkLst>
            <pc:docMk/>
            <pc:sldMk cId="1873111001" sldId="323"/>
            <ac:spMk id="28" creationId="{65E8271C-4E80-2D24-A266-54209E6D8FDE}"/>
          </ac:spMkLst>
        </pc:spChg>
      </pc:sldChg>
      <pc:sldChg chg="modSp add mod">
        <pc:chgData name="Thiago Panini" userId="cc6a5c77081c362d" providerId="LiveId" clId="{87861B64-3FDA-4DDC-B031-2605D1B20A50}" dt="2024-04-11T12:14:44.565" v="15912" actId="20577"/>
        <pc:sldMkLst>
          <pc:docMk/>
          <pc:sldMk cId="1995376072" sldId="324"/>
        </pc:sldMkLst>
        <pc:spChg chg="mod">
          <ac:chgData name="Thiago Panini" userId="cc6a5c77081c362d" providerId="LiveId" clId="{87861B64-3FDA-4DDC-B031-2605D1B20A50}" dt="2024-03-19T01:15:51.209" v="9361" actId="1076"/>
          <ac:spMkLst>
            <pc:docMk/>
            <pc:sldMk cId="1995376072" sldId="324"/>
            <ac:spMk id="3503" creationId="{00000000-0000-0000-0000-000000000000}"/>
          </ac:spMkLst>
        </pc:spChg>
        <pc:spChg chg="mod">
          <ac:chgData name="Thiago Panini" userId="cc6a5c77081c362d" providerId="LiveId" clId="{87861B64-3FDA-4DDC-B031-2605D1B20A50}" dt="2024-04-11T12:14:44.565" v="15912" actId="20577"/>
          <ac:spMkLst>
            <pc:docMk/>
            <pc:sldMk cId="1995376072" sldId="324"/>
            <ac:spMk id="3504" creationId="{00000000-0000-0000-0000-000000000000}"/>
          </ac:spMkLst>
        </pc:spChg>
        <pc:spChg chg="mod">
          <ac:chgData name="Thiago Panini" userId="cc6a5c77081c362d" providerId="LiveId" clId="{87861B64-3FDA-4DDC-B031-2605D1B20A50}" dt="2024-03-16T21:22:48.422" v="5261" actId="6549"/>
          <ac:spMkLst>
            <pc:docMk/>
            <pc:sldMk cId="1995376072" sldId="324"/>
            <ac:spMk id="3505" creationId="{00000000-0000-0000-0000-000000000000}"/>
          </ac:spMkLst>
        </pc:spChg>
      </pc:sldChg>
      <pc:sldChg chg="addSp delSp modSp add mod delAnim">
        <pc:chgData name="Thiago Panini" userId="cc6a5c77081c362d" providerId="LiveId" clId="{87861B64-3FDA-4DDC-B031-2605D1B20A50}" dt="2024-04-17T18:25:51.084" v="22769" actId="21"/>
        <pc:sldMkLst>
          <pc:docMk/>
          <pc:sldMk cId="192658966" sldId="325"/>
        </pc:sldMkLst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2" creationId="{15B9F104-0E6A-3F02-7CEF-10D218FD2ED3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3" creationId="{1577ABA2-F846-86BF-9C9B-92639E2D9F15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4" creationId="{9486D4D8-C234-7DFF-D61E-20D1312A1148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5" creationId="{FE124FDE-DE9F-C610-1080-4E262412E7A7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6" creationId="{A9339A39-336C-4D5A-BFCD-909D7096399D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7" creationId="{6CB91E8D-6211-69E2-8338-9AEED315D7E3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8" creationId="{3BEC0FBB-F191-5896-D285-328B4A00AC7D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9" creationId="{DE57E49E-DBF1-D863-A85E-21D9D1E9DE93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10" creationId="{6ECC3763-C31D-3821-2CD3-5D6C839C06BA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11" creationId="{689CDDBD-6728-FF2F-1D43-48353EF5DEB1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12" creationId="{9236A443-F7E8-475A-5486-5BF9A3DFAA1F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16" creationId="{0E2A5C3B-E416-F962-10BE-47FF2547FF19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17" creationId="{4C2FDC7A-F8F6-10C0-0C37-0DF1F99102F9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18" creationId="{DFC29C02-94F0-E46E-FCAD-042FDAFC77A2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19" creationId="{46852CEB-2BA5-9E57-9E0F-19D8C5E3B8B6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20" creationId="{707C7C5D-5D7A-A614-C86B-C4005B403EB7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21" creationId="{3B2F5973-E001-1C41-7C50-3298B6B4E5B9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22" creationId="{699B1DDA-F322-E10E-25BF-07CBF3384EA6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23" creationId="{7D194B98-DA15-44B2-709D-EF2D3D48EA8B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24" creationId="{E9834D8D-5D71-AA4D-126A-8AF6919CA650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25" creationId="{89F88B3D-17EE-06C2-0702-B9760D239B6F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26" creationId="{87DA4C6E-0B77-F0F1-C88A-3DF8EDBE40B1}"/>
          </ac:spMkLst>
        </pc:spChg>
        <pc:spChg chg="mod">
          <ac:chgData name="Thiago Panini" userId="cc6a5c77081c362d" providerId="LiveId" clId="{87861B64-3FDA-4DDC-B031-2605D1B20A50}" dt="2024-04-11T19:30:50.710" v="15937" actId="20577"/>
          <ac:spMkLst>
            <pc:docMk/>
            <pc:sldMk cId="192658966" sldId="325"/>
            <ac:spMk id="27" creationId="{D0D43115-B93C-E569-0E8E-6984E03F6667}"/>
          </ac:spMkLst>
        </pc:spChg>
        <pc:spChg chg="del">
          <ac:chgData name="Thiago Panini" userId="cc6a5c77081c362d" providerId="LiveId" clId="{87861B64-3FDA-4DDC-B031-2605D1B20A50}" dt="2024-03-16T21:23:52.702" v="5414" actId="478"/>
          <ac:spMkLst>
            <pc:docMk/>
            <pc:sldMk cId="192658966" sldId="325"/>
            <ac:spMk id="28" creationId="{65E8271C-4E80-2D24-A266-54209E6D8FDE}"/>
          </ac:spMkLst>
        </pc:spChg>
        <pc:spChg chg="mod">
          <ac:chgData name="Thiago Panini" userId="cc6a5c77081c362d" providerId="LiveId" clId="{87861B64-3FDA-4DDC-B031-2605D1B20A50}" dt="2024-04-11T19:31:17.725" v="16001" actId="20577"/>
          <ac:spMkLst>
            <pc:docMk/>
            <pc:sldMk cId="192658966" sldId="325"/>
            <ac:spMk id="29" creationId="{E45329CC-8AEA-F224-D93C-63ABA2E6CB8B}"/>
          </ac:spMkLst>
        </pc:spChg>
        <pc:picChg chg="add mod">
          <ac:chgData name="Thiago Panini" userId="cc6a5c77081c362d" providerId="LiveId" clId="{87861B64-3FDA-4DDC-B031-2605D1B20A50}" dt="2024-04-11T19:31:58.335" v="16003" actId="1076"/>
          <ac:picMkLst>
            <pc:docMk/>
            <pc:sldMk cId="192658966" sldId="325"/>
            <ac:picMk id="2" creationId="{3267CFAA-F7EF-E474-AB23-3FA88E2E625F}"/>
          </ac:picMkLst>
        </pc:picChg>
        <pc:picChg chg="add del">
          <ac:chgData name="Thiago Panini" userId="cc6a5c77081c362d" providerId="LiveId" clId="{87861B64-3FDA-4DDC-B031-2605D1B20A50}" dt="2024-04-17T18:25:51.084" v="22769" actId="21"/>
          <ac:picMkLst>
            <pc:docMk/>
            <pc:sldMk cId="192658966" sldId="325"/>
            <ac:picMk id="1026" creationId="{B71BD615-7B58-1EF9-BF82-7CDC90F10086}"/>
          </ac:picMkLst>
        </pc:picChg>
      </pc:sldChg>
      <pc:sldChg chg="add del">
        <pc:chgData name="Thiago Panini" userId="cc6a5c77081c362d" providerId="LiveId" clId="{87861B64-3FDA-4DDC-B031-2605D1B20A50}" dt="2024-03-16T21:23:46.573" v="5412" actId="47"/>
        <pc:sldMkLst>
          <pc:docMk/>
          <pc:sldMk cId="1227276932" sldId="325"/>
        </pc:sldMkLst>
      </pc:sldChg>
      <pc:sldChg chg="add del">
        <pc:chgData name="Thiago Panini" userId="cc6a5c77081c362d" providerId="LiveId" clId="{87861B64-3FDA-4DDC-B031-2605D1B20A50}" dt="2024-03-16T22:10:37.773" v="6763" actId="47"/>
        <pc:sldMkLst>
          <pc:docMk/>
          <pc:sldMk cId="4246999979" sldId="326"/>
        </pc:sldMkLst>
      </pc:sldChg>
      <pc:sldChg chg="addSp delSp modSp add del mod ord delAnim modShow">
        <pc:chgData name="Thiago Panini" userId="cc6a5c77081c362d" providerId="LiveId" clId="{87861B64-3FDA-4DDC-B031-2605D1B20A50}" dt="2024-04-13T15:39:17.363" v="22688" actId="47"/>
        <pc:sldMkLst>
          <pc:docMk/>
          <pc:sldMk cId="363071393" sldId="327"/>
        </pc:sldMkLst>
        <pc:spChg chg="add del mod">
          <ac:chgData name="Thiago Panini" userId="cc6a5c77081c362d" providerId="LiveId" clId="{87861B64-3FDA-4DDC-B031-2605D1B20A50}" dt="2024-03-16T21:45:53.065" v="5585" actId="478"/>
          <ac:spMkLst>
            <pc:docMk/>
            <pc:sldMk cId="363071393" sldId="327"/>
            <ac:spMk id="2" creationId="{BD1D47F7-657A-1DC8-0A8C-1DDE97BD027F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3" creationId="{1577ABA2-F846-86BF-9C9B-92639E2D9F15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5" creationId="{FE124FDE-DE9F-C610-1080-4E262412E7A7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6" creationId="{A9339A39-336C-4D5A-BFCD-909D7096399D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7" creationId="{6CB91E8D-6211-69E2-8338-9AEED315D7E3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8" creationId="{3BEC0FBB-F191-5896-D285-328B4A00AC7D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9" creationId="{DE57E49E-DBF1-D863-A85E-21D9D1E9DE93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10" creationId="{6ECC3763-C31D-3821-2CD3-5D6C839C06BA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11" creationId="{689CDDBD-6728-FF2F-1D43-48353EF5DEB1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12" creationId="{9236A443-F7E8-475A-5486-5BF9A3DFAA1F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16" creationId="{0E2A5C3B-E416-F962-10BE-47FF2547FF19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17" creationId="{4C2FDC7A-F8F6-10C0-0C37-0DF1F99102F9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18" creationId="{DFC29C02-94F0-E46E-FCAD-042FDAFC77A2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19" creationId="{46852CEB-2BA5-9E57-9E0F-19D8C5E3B8B6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20" creationId="{707C7C5D-5D7A-A614-C86B-C4005B403EB7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21" creationId="{3B2F5973-E001-1C41-7C50-3298B6B4E5B9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22" creationId="{699B1DDA-F322-E10E-25BF-07CBF3384EA6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23" creationId="{7D194B98-DA15-44B2-709D-EF2D3D48EA8B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24" creationId="{E9834D8D-5D71-AA4D-126A-8AF6919CA650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25" creationId="{89F88B3D-17EE-06C2-0702-B9760D239B6F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26" creationId="{87DA4C6E-0B77-F0F1-C88A-3DF8EDBE40B1}"/>
          </ac:spMkLst>
        </pc:spChg>
        <pc:spChg chg="mod">
          <ac:chgData name="Thiago Panini" userId="cc6a5c77081c362d" providerId="LiveId" clId="{87861B64-3FDA-4DDC-B031-2605D1B20A50}" dt="2024-03-17T03:26:34.783" v="7223" actId="20577"/>
          <ac:spMkLst>
            <pc:docMk/>
            <pc:sldMk cId="363071393" sldId="327"/>
            <ac:spMk id="27" creationId="{D0D43115-B93C-E569-0E8E-6984E03F6667}"/>
          </ac:spMkLst>
        </pc:spChg>
        <pc:spChg chg="del">
          <ac:chgData name="Thiago Panini" userId="cc6a5c77081c362d" providerId="LiveId" clId="{87861B64-3FDA-4DDC-B031-2605D1B20A50}" dt="2024-03-16T21:30:04.355" v="5460" actId="478"/>
          <ac:spMkLst>
            <pc:docMk/>
            <pc:sldMk cId="363071393" sldId="327"/>
            <ac:spMk id="28" creationId="{65E8271C-4E80-2D24-A266-54209E6D8FDE}"/>
          </ac:spMkLst>
        </pc:spChg>
        <pc:spChg chg="mod">
          <ac:chgData name="Thiago Panini" userId="cc6a5c77081c362d" providerId="LiveId" clId="{87861B64-3FDA-4DDC-B031-2605D1B20A50}" dt="2024-03-17T03:25:07.466" v="7196" actId="20577"/>
          <ac:spMkLst>
            <pc:docMk/>
            <pc:sldMk cId="363071393" sldId="327"/>
            <ac:spMk id="29" creationId="{E45329CC-8AEA-F224-D93C-63ABA2E6CB8B}"/>
          </ac:spMkLst>
        </pc:spChg>
        <pc:spChg chg="add mod">
          <ac:chgData name="Thiago Panini" userId="cc6a5c77081c362d" providerId="LiveId" clId="{87861B64-3FDA-4DDC-B031-2605D1B20A50}" dt="2024-03-21T19:28:22.562" v="9736" actId="1035"/>
          <ac:spMkLst>
            <pc:docMk/>
            <pc:sldMk cId="363071393" sldId="327"/>
            <ac:spMk id="38" creationId="{04F30319-B3B0-2ACB-C899-AEBB1684581F}"/>
          </ac:spMkLst>
        </pc:spChg>
        <pc:spChg chg="add mo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39" creationId="{57BF838A-846C-F495-6B09-2A23A7E24C48}"/>
          </ac:spMkLst>
        </pc:spChg>
        <pc:spChg chg="add mo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40" creationId="{EA2A7D94-359E-DC02-6F0B-650B320E52D6}"/>
          </ac:spMkLst>
        </pc:spChg>
        <pc:spChg chg="add mod">
          <ac:chgData name="Thiago Panini" userId="cc6a5c77081c362d" providerId="LiveId" clId="{87861B64-3FDA-4DDC-B031-2605D1B20A50}" dt="2024-03-19T00:52:25.852" v="7825" actId="20577"/>
          <ac:spMkLst>
            <pc:docMk/>
            <pc:sldMk cId="363071393" sldId="327"/>
            <ac:spMk id="41" creationId="{32B86AF1-5DCA-0F1E-1DC0-C78E0152EC63}"/>
          </ac:spMkLst>
        </pc:spChg>
        <pc:spChg chg="add del mod">
          <ac:chgData name="Thiago Panini" userId="cc6a5c77081c362d" providerId="LiveId" clId="{87861B64-3FDA-4DDC-B031-2605D1B20A50}" dt="2024-03-16T21:54:00.247" v="5796" actId="478"/>
          <ac:spMkLst>
            <pc:docMk/>
            <pc:sldMk cId="363071393" sldId="327"/>
            <ac:spMk id="42" creationId="{86FA63F3-C338-4925-41BD-5928E1CE1538}"/>
          </ac:spMkLst>
        </pc:spChg>
        <pc:spChg chg="add mod">
          <ac:chgData name="Thiago Panini" userId="cc6a5c77081c362d" providerId="LiveId" clId="{87861B64-3FDA-4DDC-B031-2605D1B20A50}" dt="2024-03-17T03:23:44.483" v="7097" actId="1036"/>
          <ac:spMkLst>
            <pc:docMk/>
            <pc:sldMk cId="363071393" sldId="327"/>
            <ac:spMk id="43" creationId="{80A5EB4C-EEF3-9207-B18E-A16B26FFCB3C}"/>
          </ac:spMkLst>
        </pc:spChg>
        <pc:spChg chg="mod">
          <ac:chgData name="Thiago Panini" userId="cc6a5c77081c362d" providerId="LiveId" clId="{87861B64-3FDA-4DDC-B031-2605D1B20A50}" dt="2024-03-16T21:54:48.968" v="5808" actId="207"/>
          <ac:spMkLst>
            <pc:docMk/>
            <pc:sldMk cId="363071393" sldId="327"/>
            <ac:spMk id="45" creationId="{6776410F-06BD-3AA7-11DA-4F0ED0BAD6B6}"/>
          </ac:spMkLst>
        </pc:spChg>
        <pc:spChg chg="mod">
          <ac:chgData name="Thiago Panini" userId="cc6a5c77081c362d" providerId="LiveId" clId="{87861B64-3FDA-4DDC-B031-2605D1B20A50}" dt="2024-03-16T21:54:42.453" v="5806"/>
          <ac:spMkLst>
            <pc:docMk/>
            <pc:sldMk cId="363071393" sldId="327"/>
            <ac:spMk id="46" creationId="{4EE09166-EABA-80CB-34BD-503DF6F979AB}"/>
          </ac:spMkLst>
        </pc:spChg>
        <pc:spChg chg="mod">
          <ac:chgData name="Thiago Panini" userId="cc6a5c77081c362d" providerId="LiveId" clId="{87861B64-3FDA-4DDC-B031-2605D1B20A50}" dt="2024-03-16T21:54:42.453" v="5806"/>
          <ac:spMkLst>
            <pc:docMk/>
            <pc:sldMk cId="363071393" sldId="327"/>
            <ac:spMk id="47" creationId="{A39B98D6-EE7B-6B21-3414-79035FAD7D62}"/>
          </ac:spMkLst>
        </pc:spChg>
        <pc:spChg chg="mod">
          <ac:chgData name="Thiago Panini" userId="cc6a5c77081c362d" providerId="LiveId" clId="{87861B64-3FDA-4DDC-B031-2605D1B20A50}" dt="2024-03-16T21:54:54.089" v="5810"/>
          <ac:spMkLst>
            <pc:docMk/>
            <pc:sldMk cId="363071393" sldId="327"/>
            <ac:spMk id="49" creationId="{505E8037-7588-E31B-8F57-4AB2DB887100}"/>
          </ac:spMkLst>
        </pc:spChg>
        <pc:spChg chg="mod">
          <ac:chgData name="Thiago Panini" userId="cc6a5c77081c362d" providerId="LiveId" clId="{87861B64-3FDA-4DDC-B031-2605D1B20A50}" dt="2024-03-16T21:54:54.089" v="5810"/>
          <ac:spMkLst>
            <pc:docMk/>
            <pc:sldMk cId="363071393" sldId="327"/>
            <ac:spMk id="50" creationId="{9C01DF7E-099E-0460-E1BC-1E5575463037}"/>
          </ac:spMkLst>
        </pc:spChg>
        <pc:spChg chg="mod">
          <ac:chgData name="Thiago Panini" userId="cc6a5c77081c362d" providerId="LiveId" clId="{87861B64-3FDA-4DDC-B031-2605D1B20A50}" dt="2024-03-16T21:54:54.089" v="5810"/>
          <ac:spMkLst>
            <pc:docMk/>
            <pc:sldMk cId="363071393" sldId="327"/>
            <ac:spMk id="51" creationId="{B16CFA23-943B-C1BB-F693-C43DEEF7AB7F}"/>
          </ac:spMkLst>
        </pc:spChg>
        <pc:spChg chg="mod">
          <ac:chgData name="Thiago Panini" userId="cc6a5c77081c362d" providerId="LiveId" clId="{87861B64-3FDA-4DDC-B031-2605D1B20A50}" dt="2024-03-16T21:54:57.647" v="5812"/>
          <ac:spMkLst>
            <pc:docMk/>
            <pc:sldMk cId="363071393" sldId="327"/>
            <ac:spMk id="53" creationId="{DE18F201-1F74-ABB9-9154-6FF11796A610}"/>
          </ac:spMkLst>
        </pc:spChg>
        <pc:spChg chg="mod">
          <ac:chgData name="Thiago Panini" userId="cc6a5c77081c362d" providerId="LiveId" clId="{87861B64-3FDA-4DDC-B031-2605D1B20A50}" dt="2024-03-16T21:54:57.647" v="5812"/>
          <ac:spMkLst>
            <pc:docMk/>
            <pc:sldMk cId="363071393" sldId="327"/>
            <ac:spMk id="54" creationId="{1B85A304-A74C-4FB3-4F3F-75BE4A55C1E3}"/>
          </ac:spMkLst>
        </pc:spChg>
        <pc:spChg chg="mod">
          <ac:chgData name="Thiago Panini" userId="cc6a5c77081c362d" providerId="LiveId" clId="{87861B64-3FDA-4DDC-B031-2605D1B20A50}" dt="2024-03-16T21:54:57.647" v="5812"/>
          <ac:spMkLst>
            <pc:docMk/>
            <pc:sldMk cId="363071393" sldId="327"/>
            <ac:spMk id="55" creationId="{2009543C-BFD6-7961-65B2-6E2A86382B5D}"/>
          </ac:spMkLst>
        </pc:spChg>
        <pc:spChg chg="mod">
          <ac:chgData name="Thiago Panini" userId="cc6a5c77081c362d" providerId="LiveId" clId="{87861B64-3FDA-4DDC-B031-2605D1B20A50}" dt="2024-03-16T21:54:59.676" v="5814"/>
          <ac:spMkLst>
            <pc:docMk/>
            <pc:sldMk cId="363071393" sldId="327"/>
            <ac:spMk id="57" creationId="{F5530FFA-2944-C178-605D-93A0B93DDCEE}"/>
          </ac:spMkLst>
        </pc:spChg>
        <pc:spChg chg="mod">
          <ac:chgData name="Thiago Panini" userId="cc6a5c77081c362d" providerId="LiveId" clId="{87861B64-3FDA-4DDC-B031-2605D1B20A50}" dt="2024-03-16T21:54:59.676" v="5814"/>
          <ac:spMkLst>
            <pc:docMk/>
            <pc:sldMk cId="363071393" sldId="327"/>
            <ac:spMk id="58" creationId="{9A929205-EEF0-7483-BDC7-0DD6ED4D3534}"/>
          </ac:spMkLst>
        </pc:spChg>
        <pc:spChg chg="mod">
          <ac:chgData name="Thiago Panini" userId="cc6a5c77081c362d" providerId="LiveId" clId="{87861B64-3FDA-4DDC-B031-2605D1B20A50}" dt="2024-03-16T21:54:59.676" v="5814"/>
          <ac:spMkLst>
            <pc:docMk/>
            <pc:sldMk cId="363071393" sldId="327"/>
            <ac:spMk id="59" creationId="{3DE1F335-BEF3-D246-FE89-4CF81F9FA15C}"/>
          </ac:spMkLst>
        </pc:spChg>
        <pc:spChg chg="add mod or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60" creationId="{C885EBD5-DC1B-6D72-4E0F-814E16E953BF}"/>
          </ac:spMkLst>
        </pc:spChg>
        <pc:spChg chg="add mod or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61" creationId="{8C872590-425D-DF1E-6F76-A30750975BEE}"/>
          </ac:spMkLst>
        </pc:spChg>
        <pc:spChg chg="add mod or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63" creationId="{3305D6B4-2F32-EEB5-DD1A-1F589EA31AC2}"/>
          </ac:spMkLst>
        </pc:spChg>
        <pc:spChg chg="add mod ord">
          <ac:chgData name="Thiago Panini" userId="cc6a5c77081c362d" providerId="LiveId" clId="{87861B64-3FDA-4DDC-B031-2605D1B20A50}" dt="2024-03-17T03:23:44.483" v="7097" actId="1036"/>
          <ac:spMkLst>
            <pc:docMk/>
            <pc:sldMk cId="363071393" sldId="327"/>
            <ac:spMk id="10240" creationId="{93103352-5DF0-17C3-151F-4CD9159B2161}"/>
          </ac:spMkLst>
        </pc:spChg>
        <pc:spChg chg="add mod ord">
          <ac:chgData name="Thiago Panini" userId="cc6a5c77081c362d" providerId="LiveId" clId="{87861B64-3FDA-4DDC-B031-2605D1B20A50}" dt="2024-03-17T03:23:44.483" v="7097" actId="1036"/>
          <ac:spMkLst>
            <pc:docMk/>
            <pc:sldMk cId="363071393" sldId="327"/>
            <ac:spMk id="10241" creationId="{EB5ACC56-F4BC-CB39-6BEF-EE49744B608C}"/>
          </ac:spMkLst>
        </pc:spChg>
        <pc:spChg chg="add mod">
          <ac:chgData name="Thiago Panini" userId="cc6a5c77081c362d" providerId="LiveId" clId="{87861B64-3FDA-4DDC-B031-2605D1B20A50}" dt="2024-03-16T21:56:37.086" v="5840"/>
          <ac:spMkLst>
            <pc:docMk/>
            <pc:sldMk cId="363071393" sldId="327"/>
            <ac:spMk id="10243" creationId="{39043D88-5F47-8562-DB81-44C6DDC1269B}"/>
          </ac:spMkLst>
        </pc:spChg>
        <pc:spChg chg="add mo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10245" creationId="{BF81DD14-6A4E-362D-2766-D8BE6347FB57}"/>
          </ac:spMkLst>
        </pc:spChg>
        <pc:spChg chg="add mod or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10247" creationId="{AFDD0232-B763-713A-C406-81B0C0FBA763}"/>
          </ac:spMkLst>
        </pc:spChg>
        <pc:spChg chg="add mo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10248" creationId="{89F7BAA0-C7DF-8CB2-A8B1-301A86A46680}"/>
          </ac:spMkLst>
        </pc:spChg>
        <pc:spChg chg="add mod or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10249" creationId="{CCD94F4F-1369-E0D2-5BB5-6C65DE759CF0}"/>
          </ac:spMkLst>
        </pc:spChg>
        <pc:spChg chg="add mo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10250" creationId="{FFEF9902-F02C-1FFF-9EB5-695066451D04}"/>
          </ac:spMkLst>
        </pc:spChg>
        <pc:spChg chg="add mod ord">
          <ac:chgData name="Thiago Panini" userId="cc6a5c77081c362d" providerId="LiveId" clId="{87861B64-3FDA-4DDC-B031-2605D1B20A50}" dt="2024-03-17T03:23:44.483" v="7097" actId="1036"/>
          <ac:spMkLst>
            <pc:docMk/>
            <pc:sldMk cId="363071393" sldId="327"/>
            <ac:spMk id="10251" creationId="{865AF5E6-0DDE-A352-5B8F-0021564615FC}"/>
          </ac:spMkLst>
        </pc:spChg>
        <pc:spChg chg="add mod">
          <ac:chgData name="Thiago Panini" userId="cc6a5c77081c362d" providerId="LiveId" clId="{87861B64-3FDA-4DDC-B031-2605D1B20A50}" dt="2024-03-17T03:23:44.483" v="7097" actId="1036"/>
          <ac:spMkLst>
            <pc:docMk/>
            <pc:sldMk cId="363071393" sldId="327"/>
            <ac:spMk id="10252" creationId="{83838ABF-456B-50DD-11B0-68584AEA3ED6}"/>
          </ac:spMkLst>
        </pc:spChg>
        <pc:spChg chg="add mod ord">
          <ac:chgData name="Thiago Panini" userId="cc6a5c77081c362d" providerId="LiveId" clId="{87861B64-3FDA-4DDC-B031-2605D1B20A50}" dt="2024-03-17T03:23:44.483" v="7097" actId="1036"/>
          <ac:spMkLst>
            <pc:docMk/>
            <pc:sldMk cId="363071393" sldId="327"/>
            <ac:spMk id="10253" creationId="{8E85E9DE-3791-0504-8F6D-B29A86929B16}"/>
          </ac:spMkLst>
        </pc:spChg>
        <pc:spChg chg="add mod">
          <ac:chgData name="Thiago Panini" userId="cc6a5c77081c362d" providerId="LiveId" clId="{87861B64-3FDA-4DDC-B031-2605D1B20A50}" dt="2024-03-17T03:24:28.135" v="7144" actId="6549"/>
          <ac:spMkLst>
            <pc:docMk/>
            <pc:sldMk cId="363071393" sldId="327"/>
            <ac:spMk id="10254" creationId="{325C99FE-1849-4CB2-1F83-DB681BE5C84C}"/>
          </ac:spMkLst>
        </pc:spChg>
        <pc:spChg chg="add mod">
          <ac:chgData name="Thiago Panini" userId="cc6a5c77081c362d" providerId="LiveId" clId="{87861B64-3FDA-4DDC-B031-2605D1B20A50}" dt="2024-03-19T01:03:10.786" v="8803" actId="6549"/>
          <ac:spMkLst>
            <pc:docMk/>
            <pc:sldMk cId="363071393" sldId="327"/>
            <ac:spMk id="10255" creationId="{DF62C2EA-E845-1985-5DB9-B709FFC3F2DE}"/>
          </ac:spMkLst>
        </pc:spChg>
        <pc:spChg chg="add mo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10256" creationId="{5C467950-45FB-DD2E-7B70-081B05C87713}"/>
          </ac:spMkLst>
        </pc:spChg>
        <pc:spChg chg="add mo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10257" creationId="{34AA7F21-30EB-DE13-BE0B-2C133283AD4B}"/>
          </ac:spMkLst>
        </pc:spChg>
        <pc:spChg chg="add mod">
          <ac:chgData name="Thiago Panini" userId="cc6a5c77081c362d" providerId="LiveId" clId="{87861B64-3FDA-4DDC-B031-2605D1B20A50}" dt="2024-03-16T22:14:37.544" v="6931" actId="1036"/>
          <ac:spMkLst>
            <pc:docMk/>
            <pc:sldMk cId="363071393" sldId="327"/>
            <ac:spMk id="10258" creationId="{6C5FE268-D3E4-4D46-91D1-92EE5B8FC3AF}"/>
          </ac:spMkLst>
        </pc:spChg>
        <pc:grpChg chg="add del mod">
          <ac:chgData name="Thiago Panini" userId="cc6a5c77081c362d" providerId="LiveId" clId="{87861B64-3FDA-4DDC-B031-2605D1B20A50}" dt="2024-03-16T21:55:03.835" v="5817" actId="478"/>
          <ac:grpSpMkLst>
            <pc:docMk/>
            <pc:sldMk cId="363071393" sldId="327"/>
            <ac:grpSpMk id="44" creationId="{796C4658-9F3D-6B7C-B445-181375108A0B}"/>
          </ac:grpSpMkLst>
        </pc:grpChg>
        <pc:grpChg chg="add del mod">
          <ac:chgData name="Thiago Panini" userId="cc6a5c77081c362d" providerId="LiveId" clId="{87861B64-3FDA-4DDC-B031-2605D1B20A50}" dt="2024-03-16T21:55:02.396" v="5816" actId="478"/>
          <ac:grpSpMkLst>
            <pc:docMk/>
            <pc:sldMk cId="363071393" sldId="327"/>
            <ac:grpSpMk id="48" creationId="{F08D2B62-A634-D2F9-A1EA-BE258EDA2FB0}"/>
          </ac:grpSpMkLst>
        </pc:grpChg>
        <pc:grpChg chg="add del mod">
          <ac:chgData name="Thiago Panini" userId="cc6a5c77081c362d" providerId="LiveId" clId="{87861B64-3FDA-4DDC-B031-2605D1B20A50}" dt="2024-03-16T21:55:02.396" v="5816" actId="478"/>
          <ac:grpSpMkLst>
            <pc:docMk/>
            <pc:sldMk cId="363071393" sldId="327"/>
            <ac:grpSpMk id="52" creationId="{C4C318FE-99BE-37A6-04D6-65E00A789850}"/>
          </ac:grpSpMkLst>
        </pc:grpChg>
        <pc:grpChg chg="add del mod">
          <ac:chgData name="Thiago Panini" userId="cc6a5c77081c362d" providerId="LiveId" clId="{87861B64-3FDA-4DDC-B031-2605D1B20A50}" dt="2024-03-16T21:55:02.396" v="5816" actId="478"/>
          <ac:grpSpMkLst>
            <pc:docMk/>
            <pc:sldMk cId="363071393" sldId="327"/>
            <ac:grpSpMk id="56" creationId="{5FBEA238-EDF3-BC2F-766A-2C4921FD40AB}"/>
          </ac:grpSpMkLst>
        </pc:grpChg>
        <pc:picChg chg="add mod">
          <ac:chgData name="Thiago Panini" userId="cc6a5c77081c362d" providerId="LiveId" clId="{87861B64-3FDA-4DDC-B031-2605D1B20A50}" dt="2024-03-16T22:14:37.544" v="6931" actId="1036"/>
          <ac:picMkLst>
            <pc:docMk/>
            <pc:sldMk cId="363071393" sldId="327"/>
            <ac:picMk id="13" creationId="{E43070F0-ED0F-EDA4-1712-54C4E4C2446D}"/>
          </ac:picMkLst>
        </pc:picChg>
        <pc:picChg chg="add mod">
          <ac:chgData name="Thiago Panini" userId="cc6a5c77081c362d" providerId="LiveId" clId="{87861B64-3FDA-4DDC-B031-2605D1B20A50}" dt="2024-03-16T22:14:37.544" v="6931" actId="1036"/>
          <ac:picMkLst>
            <pc:docMk/>
            <pc:sldMk cId="363071393" sldId="327"/>
            <ac:picMk id="15" creationId="{43A9FAE0-9500-B324-C28A-7D00EC92EF28}"/>
          </ac:picMkLst>
        </pc:picChg>
        <pc:picChg chg="add mod">
          <ac:chgData name="Thiago Panini" userId="cc6a5c77081c362d" providerId="LiveId" clId="{87861B64-3FDA-4DDC-B031-2605D1B20A50}" dt="2024-03-16T22:14:37.544" v="6931" actId="1036"/>
          <ac:picMkLst>
            <pc:docMk/>
            <pc:sldMk cId="363071393" sldId="327"/>
            <ac:picMk id="31" creationId="{AAE2B418-63C9-20E3-36A1-6307F0C09308}"/>
          </ac:picMkLst>
        </pc:picChg>
        <pc:picChg chg="add mod">
          <ac:chgData name="Thiago Panini" userId="cc6a5c77081c362d" providerId="LiveId" clId="{87861B64-3FDA-4DDC-B031-2605D1B20A50}" dt="2024-03-17T03:23:44.483" v="7097" actId="1036"/>
          <ac:picMkLst>
            <pc:docMk/>
            <pc:sldMk cId="363071393" sldId="327"/>
            <ac:picMk id="33" creationId="{386E859C-45E7-A04D-51C1-F7D974A78E0C}"/>
          </ac:picMkLst>
        </pc:picChg>
        <pc:picChg chg="add del mod">
          <ac:chgData name="Thiago Panini" userId="cc6a5c77081c362d" providerId="LiveId" clId="{87861B64-3FDA-4DDC-B031-2605D1B20A50}" dt="2024-03-17T03:23:44.483" v="7097" actId="1036"/>
          <ac:picMkLst>
            <pc:docMk/>
            <pc:sldMk cId="363071393" sldId="327"/>
            <ac:picMk id="35" creationId="{46BC9AC3-C285-4667-95DA-B17E05940330}"/>
          </ac:picMkLst>
        </pc:picChg>
        <pc:picChg chg="add del mod">
          <ac:chgData name="Thiago Panini" userId="cc6a5c77081c362d" providerId="LiveId" clId="{87861B64-3FDA-4DDC-B031-2605D1B20A50}" dt="2024-03-16T21:54:00.247" v="5796" actId="478"/>
          <ac:picMkLst>
            <pc:docMk/>
            <pc:sldMk cId="363071393" sldId="327"/>
            <ac:picMk id="37" creationId="{B0CAD9AF-4A5A-FB0A-962B-765CC2F808D8}"/>
          </ac:picMkLst>
        </pc:picChg>
        <pc:picChg chg="add mod">
          <ac:chgData name="Thiago Panini" userId="cc6a5c77081c362d" providerId="LiveId" clId="{87861B64-3FDA-4DDC-B031-2605D1B20A50}" dt="2024-03-16T21:56:10.424" v="5831"/>
          <ac:picMkLst>
            <pc:docMk/>
            <pc:sldMk cId="363071393" sldId="327"/>
            <ac:picMk id="62" creationId="{515B23CD-15CC-B96F-BB4D-D96F82BACCFE}"/>
          </ac:picMkLst>
        </pc:picChg>
        <pc:picChg chg="add del mod">
          <ac:chgData name="Thiago Panini" userId="cc6a5c77081c362d" providerId="LiveId" clId="{87861B64-3FDA-4DDC-B031-2605D1B20A50}" dt="2024-03-16T21:30:34.847" v="5464" actId="478"/>
          <ac:picMkLst>
            <pc:docMk/>
            <pc:sldMk cId="363071393" sldId="327"/>
            <ac:picMk id="10242" creationId="{A1501B96-B6F4-BA43-7BBE-34CB9993ACF5}"/>
          </ac:picMkLst>
        </pc:picChg>
        <pc:picChg chg="add del mod">
          <ac:chgData name="Thiago Panini" userId="cc6a5c77081c362d" providerId="LiveId" clId="{87861B64-3FDA-4DDC-B031-2605D1B20A50}" dt="2024-03-16T21:35:36.054" v="5565" actId="478"/>
          <ac:picMkLst>
            <pc:docMk/>
            <pc:sldMk cId="363071393" sldId="327"/>
            <ac:picMk id="10244" creationId="{60B63CA6-1CA7-FF91-8C90-1C3E04C26B0F}"/>
          </ac:picMkLst>
        </pc:picChg>
        <pc:picChg chg="add del mod">
          <ac:chgData name="Thiago Panini" userId="cc6a5c77081c362d" providerId="LiveId" clId="{87861B64-3FDA-4DDC-B031-2605D1B20A50}" dt="2024-03-16T21:45:50.812" v="5584" actId="478"/>
          <ac:picMkLst>
            <pc:docMk/>
            <pc:sldMk cId="363071393" sldId="327"/>
            <ac:picMk id="10246" creationId="{4E4F35E3-5CC2-9720-D1B0-1065AF561895}"/>
          </ac:picMkLst>
        </pc:picChg>
        <pc:picChg chg="add mod">
          <ac:chgData name="Thiago Panini" userId="cc6a5c77081c362d" providerId="LiveId" clId="{87861B64-3FDA-4DDC-B031-2605D1B20A50}" dt="2024-03-16T22:14:37.544" v="6931" actId="1036"/>
          <ac:picMkLst>
            <pc:docMk/>
            <pc:sldMk cId="363071393" sldId="327"/>
            <ac:picMk id="10260" creationId="{4AE5EE47-9608-69C7-30FA-1A097E5D17E3}"/>
          </ac:picMkLst>
        </pc:picChg>
        <pc:picChg chg="add mod">
          <ac:chgData name="Thiago Panini" userId="cc6a5c77081c362d" providerId="LiveId" clId="{87861B64-3FDA-4DDC-B031-2605D1B20A50}" dt="2024-03-16T22:14:37.544" v="6931" actId="1036"/>
          <ac:picMkLst>
            <pc:docMk/>
            <pc:sldMk cId="363071393" sldId="327"/>
            <ac:picMk id="10261" creationId="{406788EC-43DD-0540-8220-4467B7F5E05A}"/>
          </ac:picMkLst>
        </pc:picChg>
        <pc:picChg chg="add mod">
          <ac:chgData name="Thiago Panini" userId="cc6a5c77081c362d" providerId="LiveId" clId="{87861B64-3FDA-4DDC-B031-2605D1B20A50}" dt="2024-03-16T22:14:37.544" v="6931" actId="1036"/>
          <ac:picMkLst>
            <pc:docMk/>
            <pc:sldMk cId="363071393" sldId="327"/>
            <ac:picMk id="10262" creationId="{7E42BC4D-00BE-32F1-C102-6F6EF5D8A2B0}"/>
          </ac:picMkLst>
        </pc:picChg>
      </pc:sldChg>
      <pc:sldChg chg="addSp delSp modSp add del mod modShow">
        <pc:chgData name="Thiago Panini" userId="cc6a5c77081c362d" providerId="LiveId" clId="{87861B64-3FDA-4DDC-B031-2605D1B20A50}" dt="2024-04-13T15:39:17.363" v="22688" actId="47"/>
        <pc:sldMkLst>
          <pc:docMk/>
          <pc:sldMk cId="2809856601" sldId="328"/>
        </pc:sldMkLst>
        <pc:picChg chg="del">
          <ac:chgData name="Thiago Panini" userId="cc6a5c77081c362d" providerId="LiveId" clId="{87861B64-3FDA-4DDC-B031-2605D1B20A50}" dt="2024-03-16T21:35:04.745" v="5560" actId="478"/>
          <ac:picMkLst>
            <pc:docMk/>
            <pc:sldMk cId="2809856601" sldId="328"/>
            <ac:picMk id="10244" creationId="{60B63CA6-1CA7-FF91-8C90-1C3E04C26B0F}"/>
          </ac:picMkLst>
        </pc:picChg>
        <pc:picChg chg="add mod">
          <ac:chgData name="Thiago Panini" userId="cc6a5c77081c362d" providerId="LiveId" clId="{87861B64-3FDA-4DDC-B031-2605D1B20A50}" dt="2024-03-16T21:35:24.993" v="5563" actId="14100"/>
          <ac:picMkLst>
            <pc:docMk/>
            <pc:sldMk cId="2809856601" sldId="328"/>
            <ac:picMk id="12290" creationId="{59163184-94F1-7514-ED78-C27C0E3C6DA9}"/>
          </ac:picMkLst>
        </pc:picChg>
      </pc:sldChg>
      <pc:sldChg chg="add del">
        <pc:chgData name="Thiago Panini" userId="cc6a5c77081c362d" providerId="LiveId" clId="{87861B64-3FDA-4DDC-B031-2605D1B20A50}" dt="2024-03-16T21:31:26.062" v="5469"/>
        <pc:sldMkLst>
          <pc:docMk/>
          <pc:sldMk cId="3778175808" sldId="328"/>
        </pc:sldMkLst>
      </pc:sldChg>
      <pc:sldChg chg="add del mod modShow">
        <pc:chgData name="Thiago Panini" userId="cc6a5c77081c362d" providerId="LiveId" clId="{87861B64-3FDA-4DDC-B031-2605D1B20A50}" dt="2024-04-13T15:39:17.363" v="22688" actId="47"/>
        <pc:sldMkLst>
          <pc:docMk/>
          <pc:sldMk cId="2062818821" sldId="329"/>
        </pc:sldMkLst>
      </pc:sldChg>
      <pc:sldChg chg="modSp add del mod modShow">
        <pc:chgData name="Thiago Panini" userId="cc6a5c77081c362d" providerId="LiveId" clId="{87861B64-3FDA-4DDC-B031-2605D1B20A50}" dt="2024-04-13T15:39:17.363" v="22688" actId="47"/>
        <pc:sldMkLst>
          <pc:docMk/>
          <pc:sldMk cId="166824451" sldId="330"/>
        </pc:sldMkLst>
        <pc:spChg chg="mod">
          <ac:chgData name="Thiago Panini" userId="cc6a5c77081c362d" providerId="LiveId" clId="{87861B64-3FDA-4DDC-B031-2605D1B20A50}" dt="2024-03-16T21:50:14.145" v="5613" actId="207"/>
          <ac:spMkLst>
            <pc:docMk/>
            <pc:sldMk cId="166824451" sldId="330"/>
            <ac:spMk id="2" creationId="{BD1D47F7-657A-1DC8-0A8C-1DDE97BD027F}"/>
          </ac:spMkLst>
        </pc:spChg>
      </pc:sldChg>
      <pc:sldChg chg="modSp add del">
        <pc:chgData name="Thiago Panini" userId="cc6a5c77081c362d" providerId="LiveId" clId="{87861B64-3FDA-4DDC-B031-2605D1B20A50}" dt="2024-03-16T21:45:03.537" v="5579" actId="47"/>
        <pc:sldMkLst>
          <pc:docMk/>
          <pc:sldMk cId="1515743990" sldId="330"/>
        </pc:sldMkLst>
        <pc:picChg chg="mod">
          <ac:chgData name="Thiago Panini" userId="cc6a5c77081c362d" providerId="LiveId" clId="{87861B64-3FDA-4DDC-B031-2605D1B20A50}" dt="2024-03-16T21:44:57.106" v="5578"/>
          <ac:picMkLst>
            <pc:docMk/>
            <pc:sldMk cId="1515743990" sldId="330"/>
            <ac:picMk id="10246" creationId="{4E4F35E3-5CC2-9720-D1B0-1065AF561895}"/>
          </ac:picMkLst>
        </pc:picChg>
      </pc:sldChg>
      <pc:sldChg chg="addSp delSp modSp add del mod">
        <pc:chgData name="Thiago Panini" userId="cc6a5c77081c362d" providerId="LiveId" clId="{87861B64-3FDA-4DDC-B031-2605D1B20A50}" dt="2024-03-19T01:03:25.305" v="8804" actId="47"/>
        <pc:sldMkLst>
          <pc:docMk/>
          <pc:sldMk cId="405278145" sldId="331"/>
        </pc:sldMkLst>
        <pc:spChg chg="add del mod">
          <ac:chgData name="Thiago Panini" userId="cc6a5c77081c362d" providerId="LiveId" clId="{87861B64-3FDA-4DDC-B031-2605D1B20A50}" dt="2024-03-16T22:08:12.748" v="6585" actId="478"/>
          <ac:spMkLst>
            <pc:docMk/>
            <pc:sldMk cId="405278145" sldId="331"/>
            <ac:spMk id="3" creationId="{F716AA2C-E163-7302-5E11-9DEA07DEB900}"/>
          </ac:spMkLst>
        </pc:spChg>
        <pc:spChg chg="add del mod">
          <ac:chgData name="Thiago Panini" userId="cc6a5c77081c362d" providerId="LiveId" clId="{87861B64-3FDA-4DDC-B031-2605D1B20A50}" dt="2024-03-16T22:08:12.748" v="6585" actId="478"/>
          <ac:spMkLst>
            <pc:docMk/>
            <pc:sldMk cId="405278145" sldId="331"/>
            <ac:spMk id="5" creationId="{9B98C0DD-D7FE-7B97-B02F-6094FD4B239F}"/>
          </ac:spMkLst>
        </pc:spChg>
        <pc:spChg chg="add del mod">
          <ac:chgData name="Thiago Panini" userId="cc6a5c77081c362d" providerId="LiveId" clId="{87861B64-3FDA-4DDC-B031-2605D1B20A50}" dt="2024-03-16T22:15:04.067" v="6932" actId="478"/>
          <ac:spMkLst>
            <pc:docMk/>
            <pc:sldMk cId="405278145" sldId="331"/>
            <ac:spMk id="6" creationId="{32AB0821-7C04-5786-D2A2-C57B8B66933D}"/>
          </ac:spMkLst>
        </pc:spChg>
        <pc:spChg chg="add mod">
          <ac:chgData name="Thiago Panini" userId="cc6a5c77081c362d" providerId="LiveId" clId="{87861B64-3FDA-4DDC-B031-2605D1B20A50}" dt="2024-03-16T22:17:14.972" v="7027" actId="14100"/>
          <ac:spMkLst>
            <pc:docMk/>
            <pc:sldMk cId="405278145" sldId="331"/>
            <ac:spMk id="13" creationId="{748B2D3D-4738-2C89-39D9-BA51EB97D2CA}"/>
          </ac:spMkLst>
        </pc:spChg>
        <pc:spChg chg="add mod">
          <ac:chgData name="Thiago Panini" userId="cc6a5c77081c362d" providerId="LiveId" clId="{87861B64-3FDA-4DDC-B031-2605D1B20A50}" dt="2024-03-16T22:17:38.667" v="7051" actId="1076"/>
          <ac:spMkLst>
            <pc:docMk/>
            <pc:sldMk cId="405278145" sldId="331"/>
            <ac:spMk id="14" creationId="{DFB3B86B-131E-BDD2-D466-A4EC97E880FF}"/>
          </ac:spMkLst>
        </pc:spChg>
        <pc:spChg chg="del mod">
          <ac:chgData name="Thiago Panini" userId="cc6a5c77081c362d" providerId="LiveId" clId="{87861B64-3FDA-4DDC-B031-2605D1B20A50}" dt="2024-03-16T22:08:09.887" v="6584" actId="478"/>
          <ac:spMkLst>
            <pc:docMk/>
            <pc:sldMk cId="405278145" sldId="331"/>
            <ac:spMk id="3511" creationId="{00000000-0000-0000-0000-000000000000}"/>
          </ac:spMkLst>
        </pc:spChg>
        <pc:spChg chg="del">
          <ac:chgData name="Thiago Panini" userId="cc6a5c77081c362d" providerId="LiveId" clId="{87861B64-3FDA-4DDC-B031-2605D1B20A50}" dt="2024-03-16T22:08:09.887" v="6584" actId="478"/>
          <ac:spMkLst>
            <pc:docMk/>
            <pc:sldMk cId="405278145" sldId="331"/>
            <ac:spMk id="3512" creationId="{00000000-0000-0000-0000-000000000000}"/>
          </ac:spMkLst>
        </pc:spChg>
        <pc:picChg chg="add del mod">
          <ac:chgData name="Thiago Panini" userId="cc6a5c77081c362d" providerId="LiveId" clId="{87861B64-3FDA-4DDC-B031-2605D1B20A50}" dt="2024-03-16T22:17:34.768" v="7049" actId="478"/>
          <ac:picMkLst>
            <pc:docMk/>
            <pc:sldMk cId="405278145" sldId="331"/>
            <ac:picMk id="12" creationId="{3D1884ED-63FB-C4D1-41A2-DDD938D164B7}"/>
          </ac:picMkLst>
        </pc:picChg>
        <pc:cxnChg chg="add del">
          <ac:chgData name="Thiago Panini" userId="cc6a5c77081c362d" providerId="LiveId" clId="{87861B64-3FDA-4DDC-B031-2605D1B20A50}" dt="2024-03-16T22:15:04.067" v="6932" actId="478"/>
          <ac:cxnSpMkLst>
            <pc:docMk/>
            <pc:sldMk cId="405278145" sldId="331"/>
            <ac:cxnSpMk id="8" creationId="{24E1EEAD-EB58-A47B-DF99-F07ABEA507FE}"/>
          </ac:cxnSpMkLst>
        </pc:cxnChg>
        <pc:cxnChg chg="add del mod">
          <ac:chgData name="Thiago Panini" userId="cc6a5c77081c362d" providerId="LiveId" clId="{87861B64-3FDA-4DDC-B031-2605D1B20A50}" dt="2024-03-16T22:15:04.067" v="6932" actId="478"/>
          <ac:cxnSpMkLst>
            <pc:docMk/>
            <pc:sldMk cId="405278145" sldId="331"/>
            <ac:cxnSpMk id="9" creationId="{3087CB11-C4B6-9559-6A63-0E4821325288}"/>
          </ac:cxnSpMkLst>
        </pc:cxnChg>
        <pc:cxnChg chg="add mod">
          <ac:chgData name="Thiago Panini" userId="cc6a5c77081c362d" providerId="LiveId" clId="{87861B64-3FDA-4DDC-B031-2605D1B20A50}" dt="2024-03-16T22:11:15.254" v="6764"/>
          <ac:cxnSpMkLst>
            <pc:docMk/>
            <pc:sldMk cId="405278145" sldId="331"/>
            <ac:cxnSpMk id="10" creationId="{3B8CC29C-5B92-62A2-2B4C-B8DDDCA68631}"/>
          </ac:cxnSpMkLst>
        </pc:cxnChg>
      </pc:sldChg>
      <pc:sldChg chg="addSp modSp add mod ord">
        <pc:chgData name="Thiago Panini" userId="cc6a5c77081c362d" providerId="LiveId" clId="{87861B64-3FDA-4DDC-B031-2605D1B20A50}" dt="2024-03-21T19:27:38.687" v="9731" actId="14100"/>
        <pc:sldMkLst>
          <pc:docMk/>
          <pc:sldMk cId="49250363" sldId="332"/>
        </pc:sldMkLst>
        <pc:spChg chg="add mod">
          <ac:chgData name="Thiago Panini" userId="cc6a5c77081c362d" providerId="LiveId" clId="{87861B64-3FDA-4DDC-B031-2605D1B20A50}" dt="2024-03-19T01:00:10.544" v="8700" actId="14100"/>
          <ac:spMkLst>
            <pc:docMk/>
            <pc:sldMk cId="49250363" sldId="332"/>
            <ac:spMk id="2" creationId="{2EAF452E-F355-793C-3426-C108983FF0FA}"/>
          </ac:spMkLst>
        </pc:spChg>
        <pc:spChg chg="mod">
          <ac:chgData name="Thiago Panini" userId="cc6a5c77081c362d" providerId="LiveId" clId="{87861B64-3FDA-4DDC-B031-2605D1B20A50}" dt="2024-03-19T01:00:12.190" v="8701" actId="14100"/>
          <ac:spMkLst>
            <pc:docMk/>
            <pc:sldMk cId="49250363" sldId="332"/>
            <ac:spMk id="3517" creationId="{00000000-0000-0000-0000-000000000000}"/>
          </ac:spMkLst>
        </pc:spChg>
        <pc:spChg chg="mod">
          <ac:chgData name="Thiago Panini" userId="cc6a5c77081c362d" providerId="LiveId" clId="{87861B64-3FDA-4DDC-B031-2605D1B20A50}" dt="2024-03-21T19:27:38.687" v="9731" actId="14100"/>
          <ac:spMkLst>
            <pc:docMk/>
            <pc:sldMk cId="49250363" sldId="332"/>
            <ac:spMk id="3518" creationId="{00000000-0000-0000-0000-000000000000}"/>
          </ac:spMkLst>
        </pc:spChg>
        <pc:picChg chg="add mod">
          <ac:chgData name="Thiago Panini" userId="cc6a5c77081c362d" providerId="LiveId" clId="{87861B64-3FDA-4DDC-B031-2605D1B20A50}" dt="2024-03-19T00:59:21.174" v="8688" actId="1076"/>
          <ac:picMkLst>
            <pc:docMk/>
            <pc:sldMk cId="49250363" sldId="332"/>
            <ac:picMk id="1026" creationId="{E98BD9CB-0580-53E4-2A84-5C2583B02AFC}"/>
          </ac:picMkLst>
        </pc:picChg>
      </pc:sldChg>
      <pc:sldChg chg="addSp delSp modSp add del mod delAnim">
        <pc:chgData name="Thiago Panini" userId="cc6a5c77081c362d" providerId="LiveId" clId="{87861B64-3FDA-4DDC-B031-2605D1B20A50}" dt="2024-03-19T01:16:25.811" v="9378" actId="47"/>
        <pc:sldMkLst>
          <pc:docMk/>
          <pc:sldMk cId="270526274" sldId="333"/>
        </pc:sldMkLst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2" creationId="{15B9F104-0E6A-3F02-7CEF-10D218FD2ED3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3" creationId="{1577ABA2-F846-86BF-9C9B-92639E2D9F15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4" creationId="{9486D4D8-C234-7DFF-D61E-20D1312A1148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5" creationId="{FE124FDE-DE9F-C610-1080-4E262412E7A7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6" creationId="{A9339A39-336C-4D5A-BFCD-909D7096399D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7" creationId="{6CB91E8D-6211-69E2-8338-9AEED315D7E3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8" creationId="{3BEC0FBB-F191-5896-D285-328B4A00AC7D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9" creationId="{DE57E49E-DBF1-D863-A85E-21D9D1E9DE93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10" creationId="{6ECC3763-C31D-3821-2CD3-5D6C839C06BA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11" creationId="{689CDDBD-6728-FF2F-1D43-48353EF5DEB1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12" creationId="{9236A443-F7E8-475A-5486-5BF9A3DFAA1F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16" creationId="{0E2A5C3B-E416-F962-10BE-47FF2547FF19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17" creationId="{4C2FDC7A-F8F6-10C0-0C37-0DF1F99102F9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18" creationId="{DFC29C02-94F0-E46E-FCAD-042FDAFC77A2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19" creationId="{46852CEB-2BA5-9E57-9E0F-19D8C5E3B8B6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20" creationId="{707C7C5D-5D7A-A614-C86B-C4005B403EB7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21" creationId="{3B2F5973-E001-1C41-7C50-3298B6B4E5B9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22" creationId="{699B1DDA-F322-E10E-25BF-07CBF3384EA6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23" creationId="{7D194B98-DA15-44B2-709D-EF2D3D48EA8B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24" creationId="{E9834D8D-5D71-AA4D-126A-8AF6919CA650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25" creationId="{89F88B3D-17EE-06C2-0702-B9760D239B6F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26" creationId="{87DA4C6E-0B77-F0F1-C88A-3DF8EDBE40B1}"/>
          </ac:spMkLst>
        </pc:spChg>
        <pc:spChg chg="del">
          <ac:chgData name="Thiago Panini" userId="cc6a5c77081c362d" providerId="LiveId" clId="{87861B64-3FDA-4DDC-B031-2605D1B20A50}" dt="2024-03-19T01:10:19.095" v="9157" actId="478"/>
          <ac:spMkLst>
            <pc:docMk/>
            <pc:sldMk cId="270526274" sldId="333"/>
            <ac:spMk id="27" creationId="{D0D43115-B93C-E569-0E8E-6984E03F6667}"/>
          </ac:spMkLst>
        </pc:spChg>
        <pc:spChg chg="del">
          <ac:chgData name="Thiago Panini" userId="cc6a5c77081c362d" providerId="LiveId" clId="{87861B64-3FDA-4DDC-B031-2605D1B20A50}" dt="2024-03-19T01:10:14.025" v="9156" actId="478"/>
          <ac:spMkLst>
            <pc:docMk/>
            <pc:sldMk cId="270526274" sldId="333"/>
            <ac:spMk id="28" creationId="{65E8271C-4E80-2D24-A266-54209E6D8FDE}"/>
          </ac:spMkLst>
        </pc:spChg>
        <pc:spChg chg="del">
          <ac:chgData name="Thiago Panini" userId="cc6a5c77081c362d" providerId="LiveId" clId="{87861B64-3FDA-4DDC-B031-2605D1B20A50}" dt="2024-03-19T01:10:19.095" v="9157" actId="478"/>
          <ac:spMkLst>
            <pc:docMk/>
            <pc:sldMk cId="270526274" sldId="333"/>
            <ac:spMk id="29" creationId="{E45329CC-8AEA-F224-D93C-63ABA2E6CB8B}"/>
          </ac:spMkLst>
        </pc:spChg>
        <pc:picChg chg="add mod">
          <ac:chgData name="Thiago Panini" userId="cc6a5c77081c362d" providerId="LiveId" clId="{87861B64-3FDA-4DDC-B031-2605D1B20A50}" dt="2024-03-19T01:15:24.678" v="9318" actId="1076"/>
          <ac:picMkLst>
            <pc:docMk/>
            <pc:sldMk cId="270526274" sldId="333"/>
            <ac:picMk id="14" creationId="{6DC37C01-0116-3DD1-2836-1C6E1CD2104E}"/>
          </ac:picMkLst>
        </pc:picChg>
      </pc:sldChg>
      <pc:sldChg chg="addSp delSp modSp add mod">
        <pc:chgData name="Thiago Panini" userId="cc6a5c77081c362d" providerId="LiveId" clId="{87861B64-3FDA-4DDC-B031-2605D1B20A50}" dt="2024-03-19T01:16:09.572" v="9377" actId="1035"/>
        <pc:sldMkLst>
          <pc:docMk/>
          <pc:sldMk cId="557042407" sldId="334"/>
        </pc:sldMkLst>
        <pc:spChg chg="add del mod">
          <ac:chgData name="Thiago Panini" userId="cc6a5c77081c362d" providerId="LiveId" clId="{87861B64-3FDA-4DDC-B031-2605D1B20A50}" dt="2024-03-19T01:11:02.416" v="9160" actId="478"/>
          <ac:spMkLst>
            <pc:docMk/>
            <pc:sldMk cId="557042407" sldId="334"/>
            <ac:spMk id="3" creationId="{EEDA58C9-E9A9-3178-CA54-483E6290C5F0}"/>
          </ac:spMkLst>
        </pc:spChg>
        <pc:spChg chg="add del mod">
          <ac:chgData name="Thiago Panini" userId="cc6a5c77081c362d" providerId="LiveId" clId="{87861B64-3FDA-4DDC-B031-2605D1B20A50}" dt="2024-03-19T01:11:02.416" v="9160" actId="478"/>
          <ac:spMkLst>
            <pc:docMk/>
            <pc:sldMk cId="557042407" sldId="334"/>
            <ac:spMk id="5" creationId="{8E3E15D8-055F-E2BA-7B84-CAE733AE1763}"/>
          </ac:spMkLst>
        </pc:spChg>
        <pc:spChg chg="add mod">
          <ac:chgData name="Thiago Panini" userId="cc6a5c77081c362d" providerId="LiveId" clId="{87861B64-3FDA-4DDC-B031-2605D1B20A50}" dt="2024-03-19T01:16:09.572" v="9377" actId="1035"/>
          <ac:spMkLst>
            <pc:docMk/>
            <pc:sldMk cId="557042407" sldId="334"/>
            <ac:spMk id="6" creationId="{FB31B915-018B-DE8B-4E9C-251AAC095D53}"/>
          </ac:spMkLst>
        </pc:spChg>
        <pc:spChg chg="add mod">
          <ac:chgData name="Thiago Panini" userId="cc6a5c77081c362d" providerId="LiveId" clId="{87861B64-3FDA-4DDC-B031-2605D1B20A50}" dt="2024-03-19T01:16:09.572" v="9377" actId="1035"/>
          <ac:spMkLst>
            <pc:docMk/>
            <pc:sldMk cId="557042407" sldId="334"/>
            <ac:spMk id="7" creationId="{F73E5552-7906-98C2-598D-FE7BE6A4F69F}"/>
          </ac:spMkLst>
        </pc:spChg>
        <pc:spChg chg="add del">
          <ac:chgData name="Thiago Panini" userId="cc6a5c77081c362d" providerId="LiveId" clId="{87861B64-3FDA-4DDC-B031-2605D1B20A50}" dt="2024-03-19T01:11:53.039" v="9185" actId="22"/>
          <ac:spMkLst>
            <pc:docMk/>
            <pc:sldMk cId="557042407" sldId="334"/>
            <ac:spMk id="9" creationId="{167ED512-09DC-E762-12A1-7A2D381C95DB}"/>
          </ac:spMkLst>
        </pc:spChg>
        <pc:spChg chg="add del mod">
          <ac:chgData name="Thiago Panini" userId="cc6a5c77081c362d" providerId="LiveId" clId="{87861B64-3FDA-4DDC-B031-2605D1B20A50}" dt="2024-03-19T01:12:26.444" v="9193" actId="478"/>
          <ac:spMkLst>
            <pc:docMk/>
            <pc:sldMk cId="557042407" sldId="334"/>
            <ac:spMk id="10" creationId="{7DAADAF9-4FC0-F507-D1E1-0ED0D1DB1976}"/>
          </ac:spMkLst>
        </pc:spChg>
        <pc:spChg chg="add mod">
          <ac:chgData name="Thiago Panini" userId="cc6a5c77081c362d" providerId="LiveId" clId="{87861B64-3FDA-4DDC-B031-2605D1B20A50}" dt="2024-03-19T01:16:09.572" v="9377" actId="1035"/>
          <ac:spMkLst>
            <pc:docMk/>
            <pc:sldMk cId="557042407" sldId="334"/>
            <ac:spMk id="11" creationId="{6719A79E-2C39-CCBD-EB0F-B5A28674E9C3}"/>
          </ac:spMkLst>
        </pc:spChg>
        <pc:spChg chg="add">
          <ac:chgData name="Thiago Panini" userId="cc6a5c77081c362d" providerId="LiveId" clId="{87861B64-3FDA-4DDC-B031-2605D1B20A50}" dt="2024-03-19T01:14:57.608" v="9315"/>
          <ac:spMkLst>
            <pc:docMk/>
            <pc:sldMk cId="557042407" sldId="334"/>
            <ac:spMk id="12" creationId="{C22E4AA5-4B5A-E5B6-2612-3E6FE75A591D}"/>
          </ac:spMkLst>
        </pc:spChg>
        <pc:spChg chg="del">
          <ac:chgData name="Thiago Panini" userId="cc6a5c77081c362d" providerId="LiveId" clId="{87861B64-3FDA-4DDC-B031-2605D1B20A50}" dt="2024-03-19T01:10:59.814" v="9159" actId="478"/>
          <ac:spMkLst>
            <pc:docMk/>
            <pc:sldMk cId="557042407" sldId="334"/>
            <ac:spMk id="3628" creationId="{00000000-0000-0000-0000-000000000000}"/>
          </ac:spMkLst>
        </pc:spChg>
        <pc:spChg chg="del">
          <ac:chgData name="Thiago Panini" userId="cc6a5c77081c362d" providerId="LiveId" clId="{87861B64-3FDA-4DDC-B031-2605D1B20A50}" dt="2024-03-19T01:10:59.814" v="9159" actId="478"/>
          <ac:spMkLst>
            <pc:docMk/>
            <pc:sldMk cId="557042407" sldId="334"/>
            <ac:spMk id="3629" creationId="{00000000-0000-0000-0000-000000000000}"/>
          </ac:spMkLst>
        </pc:spChg>
      </pc:sldChg>
      <pc:sldChg chg="addSp delSp modSp add del mod delAnim">
        <pc:chgData name="Thiago Panini" userId="cc6a5c77081c362d" providerId="LiveId" clId="{87861B64-3FDA-4DDC-B031-2605D1B20A50}" dt="2024-03-19T01:28:52.755" v="9706" actId="47"/>
        <pc:sldMkLst>
          <pc:docMk/>
          <pc:sldMk cId="1015313305" sldId="335"/>
        </pc:sldMkLst>
        <pc:spChg chg="del">
          <ac:chgData name="Thiago Panini" userId="cc6a5c77081c362d" providerId="LiveId" clId="{87861B64-3FDA-4DDC-B031-2605D1B20A50}" dt="2024-03-19T01:19:41.968" v="9380" actId="478"/>
          <ac:spMkLst>
            <pc:docMk/>
            <pc:sldMk cId="1015313305" sldId="335"/>
            <ac:spMk id="2" creationId="{15B9F104-0E6A-3F02-7CEF-10D218FD2ED3}"/>
          </ac:spMkLst>
        </pc:spChg>
        <pc:spChg chg="del">
          <ac:chgData name="Thiago Panini" userId="cc6a5c77081c362d" providerId="LiveId" clId="{87861B64-3FDA-4DDC-B031-2605D1B20A50}" dt="2024-03-19T01:19:41.968" v="9380" actId="478"/>
          <ac:spMkLst>
            <pc:docMk/>
            <pc:sldMk cId="1015313305" sldId="335"/>
            <ac:spMk id="4" creationId="{9486D4D8-C234-7DFF-D61E-20D1312A1148}"/>
          </ac:spMkLst>
        </pc:spChg>
        <pc:spChg chg="mod">
          <ac:chgData name="Thiago Panini" userId="cc6a5c77081c362d" providerId="LiveId" clId="{87861B64-3FDA-4DDC-B031-2605D1B20A50}" dt="2024-03-19T01:20:07.967" v="9386" actId="208"/>
          <ac:spMkLst>
            <pc:docMk/>
            <pc:sldMk cId="1015313305" sldId="335"/>
            <ac:spMk id="5" creationId="{FE124FDE-DE9F-C610-1080-4E262412E7A7}"/>
          </ac:spMkLst>
        </pc:spChg>
        <pc:spChg chg="mod">
          <ac:chgData name="Thiago Panini" userId="cc6a5c77081c362d" providerId="LiveId" clId="{87861B64-3FDA-4DDC-B031-2605D1B20A50}" dt="2024-03-19T01:19:54.408" v="9382" actId="208"/>
          <ac:spMkLst>
            <pc:docMk/>
            <pc:sldMk cId="1015313305" sldId="335"/>
            <ac:spMk id="6" creationId="{A9339A39-336C-4D5A-BFCD-909D7096399D}"/>
          </ac:spMkLst>
        </pc:spChg>
        <pc:spChg chg="mod">
          <ac:chgData name="Thiago Panini" userId="cc6a5c77081c362d" providerId="LiveId" clId="{87861B64-3FDA-4DDC-B031-2605D1B20A50}" dt="2024-03-19T01:19:57.783" v="9384" actId="208"/>
          <ac:spMkLst>
            <pc:docMk/>
            <pc:sldMk cId="1015313305" sldId="335"/>
            <ac:spMk id="8" creationId="{3BEC0FBB-F191-5896-D285-328B4A00AC7D}"/>
          </ac:spMkLst>
        </pc:spChg>
        <pc:spChg chg="mod">
          <ac:chgData name="Thiago Panini" userId="cc6a5c77081c362d" providerId="LiveId" clId="{87861B64-3FDA-4DDC-B031-2605D1B20A50}" dt="2024-03-19T01:19:56.163" v="9383" actId="208"/>
          <ac:spMkLst>
            <pc:docMk/>
            <pc:sldMk cId="1015313305" sldId="335"/>
            <ac:spMk id="11" creationId="{689CDDBD-6728-FF2F-1D43-48353EF5DEB1}"/>
          </ac:spMkLst>
        </pc:spChg>
        <pc:spChg chg="add mod">
          <ac:chgData name="Thiago Panini" userId="cc6a5c77081c362d" providerId="LiveId" clId="{87861B64-3FDA-4DDC-B031-2605D1B20A50}" dt="2024-03-19T01:22:31.895" v="9548" actId="1035"/>
          <ac:spMkLst>
            <pc:docMk/>
            <pc:sldMk cId="1015313305" sldId="335"/>
            <ac:spMk id="13" creationId="{0DB40009-FE80-E5E1-CD40-8A0802D86E0A}"/>
          </ac:spMkLst>
        </pc:spChg>
        <pc:spChg chg="add mod">
          <ac:chgData name="Thiago Panini" userId="cc6a5c77081c362d" providerId="LiveId" clId="{87861B64-3FDA-4DDC-B031-2605D1B20A50}" dt="2024-03-19T01:22:31.895" v="9548" actId="1035"/>
          <ac:spMkLst>
            <pc:docMk/>
            <pc:sldMk cId="1015313305" sldId="335"/>
            <ac:spMk id="14" creationId="{253AF3C6-F8E5-0351-5B0B-B1CB226D6E4A}"/>
          </ac:spMkLst>
        </pc:spChg>
        <pc:spChg chg="add del mod">
          <ac:chgData name="Thiago Panini" userId="cc6a5c77081c362d" providerId="LiveId" clId="{87861B64-3FDA-4DDC-B031-2605D1B20A50}" dt="2024-03-19T01:22:06.187" v="9541" actId="478"/>
          <ac:spMkLst>
            <pc:docMk/>
            <pc:sldMk cId="1015313305" sldId="335"/>
            <ac:spMk id="15" creationId="{6BEAD64F-C386-DC6F-23B6-C0162F11B6EA}"/>
          </ac:spMkLst>
        </pc:spChg>
        <pc:spChg chg="mod">
          <ac:chgData name="Thiago Panini" userId="cc6a5c77081c362d" providerId="LiveId" clId="{87861B64-3FDA-4DDC-B031-2605D1B20A50}" dt="2024-03-19T01:20:07.967" v="9386" actId="208"/>
          <ac:spMkLst>
            <pc:docMk/>
            <pc:sldMk cId="1015313305" sldId="335"/>
            <ac:spMk id="16" creationId="{0E2A5C3B-E416-F962-10BE-47FF2547FF19}"/>
          </ac:spMkLst>
        </pc:spChg>
        <pc:spChg chg="mod">
          <ac:chgData name="Thiago Panini" userId="cc6a5c77081c362d" providerId="LiveId" clId="{87861B64-3FDA-4DDC-B031-2605D1B20A50}" dt="2024-03-19T01:20:07.967" v="9386" actId="208"/>
          <ac:spMkLst>
            <pc:docMk/>
            <pc:sldMk cId="1015313305" sldId="335"/>
            <ac:spMk id="17" creationId="{4C2FDC7A-F8F6-10C0-0C37-0DF1F99102F9}"/>
          </ac:spMkLst>
        </pc:spChg>
        <pc:spChg chg="mod">
          <ac:chgData name="Thiago Panini" userId="cc6a5c77081c362d" providerId="LiveId" clId="{87861B64-3FDA-4DDC-B031-2605D1B20A50}" dt="2024-03-19T01:20:07.967" v="9386" actId="208"/>
          <ac:spMkLst>
            <pc:docMk/>
            <pc:sldMk cId="1015313305" sldId="335"/>
            <ac:spMk id="18" creationId="{DFC29C02-94F0-E46E-FCAD-042FDAFC77A2}"/>
          </ac:spMkLst>
        </pc:spChg>
        <pc:spChg chg="mod">
          <ac:chgData name="Thiago Panini" userId="cc6a5c77081c362d" providerId="LiveId" clId="{87861B64-3FDA-4DDC-B031-2605D1B20A50}" dt="2024-03-19T01:20:07.967" v="9386" actId="208"/>
          <ac:spMkLst>
            <pc:docMk/>
            <pc:sldMk cId="1015313305" sldId="335"/>
            <ac:spMk id="20" creationId="{707C7C5D-5D7A-A614-C86B-C4005B403EB7}"/>
          </ac:spMkLst>
        </pc:spChg>
        <pc:spChg chg="mod">
          <ac:chgData name="Thiago Panini" userId="cc6a5c77081c362d" providerId="LiveId" clId="{87861B64-3FDA-4DDC-B031-2605D1B20A50}" dt="2024-03-19T01:20:07.967" v="9386" actId="208"/>
          <ac:spMkLst>
            <pc:docMk/>
            <pc:sldMk cId="1015313305" sldId="335"/>
            <ac:spMk id="23" creationId="{7D194B98-DA15-44B2-709D-EF2D3D48EA8B}"/>
          </ac:spMkLst>
        </pc:spChg>
        <pc:spChg chg="mod">
          <ac:chgData name="Thiago Panini" userId="cc6a5c77081c362d" providerId="LiveId" clId="{87861B64-3FDA-4DDC-B031-2605D1B20A50}" dt="2024-03-19T01:20:07.967" v="9386" actId="208"/>
          <ac:spMkLst>
            <pc:docMk/>
            <pc:sldMk cId="1015313305" sldId="335"/>
            <ac:spMk id="25" creationId="{89F88B3D-17EE-06C2-0702-B9760D239B6F}"/>
          </ac:spMkLst>
        </pc:spChg>
        <pc:spChg chg="mod">
          <ac:chgData name="Thiago Panini" userId="cc6a5c77081c362d" providerId="LiveId" clId="{87861B64-3FDA-4DDC-B031-2605D1B20A50}" dt="2024-03-19T01:26:04.862" v="9615" actId="20577"/>
          <ac:spMkLst>
            <pc:docMk/>
            <pc:sldMk cId="1015313305" sldId="335"/>
            <ac:spMk id="27" creationId="{D0D43115-B93C-E569-0E8E-6984E03F6667}"/>
          </ac:spMkLst>
        </pc:spChg>
        <pc:spChg chg="mod">
          <ac:chgData name="Thiago Panini" userId="cc6a5c77081c362d" providerId="LiveId" clId="{87861B64-3FDA-4DDC-B031-2605D1B20A50}" dt="2024-03-19T01:22:04.091" v="9540" actId="20577"/>
          <ac:spMkLst>
            <pc:docMk/>
            <pc:sldMk cId="1015313305" sldId="335"/>
            <ac:spMk id="28" creationId="{65E8271C-4E80-2D24-A266-54209E6D8FDE}"/>
          </ac:spMkLst>
        </pc:spChg>
        <pc:spChg chg="mod">
          <ac:chgData name="Thiago Panini" userId="cc6a5c77081c362d" providerId="LiveId" clId="{87861B64-3FDA-4DDC-B031-2605D1B20A50}" dt="2024-03-19T01:26:26.907" v="9688" actId="20577"/>
          <ac:spMkLst>
            <pc:docMk/>
            <pc:sldMk cId="1015313305" sldId="335"/>
            <ac:spMk id="29" creationId="{E45329CC-8AEA-F224-D93C-63ABA2E6CB8B}"/>
          </ac:spMkLst>
        </pc:spChg>
      </pc:sldChg>
      <pc:sldChg chg="addSp modSp add mod ord modAnim">
        <pc:chgData name="Thiago Panini" userId="cc6a5c77081c362d" providerId="LiveId" clId="{87861B64-3FDA-4DDC-B031-2605D1B20A50}" dt="2024-04-10T13:24:41.234" v="13463" actId="20577"/>
        <pc:sldMkLst>
          <pc:docMk/>
          <pc:sldMk cId="3397599081" sldId="336"/>
        </pc:sldMkLst>
        <pc:spChg chg="add mod">
          <ac:chgData name="Thiago Panini" userId="cc6a5c77081c362d" providerId="LiveId" clId="{87861B64-3FDA-4DDC-B031-2605D1B20A50}" dt="2024-04-09T22:26:24.486" v="13030" actId="14100"/>
          <ac:spMkLst>
            <pc:docMk/>
            <pc:sldMk cId="3397599081" sldId="336"/>
            <ac:spMk id="2" creationId="{C16AF98B-79F6-F22C-4DF2-28F7FCC33ADD}"/>
          </ac:spMkLst>
        </pc:spChg>
        <pc:spChg chg="mod">
          <ac:chgData name="Thiago Panini" userId="cc6a5c77081c362d" providerId="LiveId" clId="{87861B64-3FDA-4DDC-B031-2605D1B20A50}" dt="2024-04-09T22:26:20.378" v="13029" actId="20577"/>
          <ac:spMkLst>
            <pc:docMk/>
            <pc:sldMk cId="3397599081" sldId="336"/>
            <ac:spMk id="3" creationId="{1577ABA2-F846-86BF-9C9B-92639E2D9F15}"/>
          </ac:spMkLst>
        </pc:spChg>
        <pc:spChg chg="add mod">
          <ac:chgData name="Thiago Panini" userId="cc6a5c77081c362d" providerId="LiveId" clId="{87861B64-3FDA-4DDC-B031-2605D1B20A50}" dt="2024-03-19T01:24:12.795" v="9552"/>
          <ac:spMkLst>
            <pc:docMk/>
            <pc:sldMk cId="3397599081" sldId="336"/>
            <ac:spMk id="4" creationId="{7567E781-57B6-FB8B-CED4-CA65E89A012B}"/>
          </ac:spMkLst>
        </pc:spChg>
        <pc:spChg chg="mod">
          <ac:chgData name="Thiago Panini" userId="cc6a5c77081c362d" providerId="LiveId" clId="{87861B64-3FDA-4DDC-B031-2605D1B20A50}" dt="2024-04-10T13:24:41.234" v="13463" actId="20577"/>
          <ac:spMkLst>
            <pc:docMk/>
            <pc:sldMk cId="3397599081" sldId="336"/>
            <ac:spMk id="27" creationId="{D0D43115-B93C-E569-0E8E-6984E03F6667}"/>
          </ac:spMkLst>
        </pc:spChg>
        <pc:spChg chg="mod">
          <ac:chgData name="Thiago Panini" userId="cc6a5c77081c362d" providerId="LiveId" clId="{87861B64-3FDA-4DDC-B031-2605D1B20A50}" dt="2024-03-19T01:24:32.023" v="9557" actId="1076"/>
          <ac:spMkLst>
            <pc:docMk/>
            <pc:sldMk cId="3397599081" sldId="336"/>
            <ac:spMk id="28" creationId="{65E8271C-4E80-2D24-A266-54209E6D8FDE}"/>
          </ac:spMkLst>
        </pc:spChg>
      </pc:sldChg>
      <pc:sldChg chg="add del">
        <pc:chgData name="Thiago Panini" userId="cc6a5c77081c362d" providerId="LiveId" clId="{87861B64-3FDA-4DDC-B031-2605D1B20A50}" dt="2024-03-19T01:24:05.055" v="9550"/>
        <pc:sldMkLst>
          <pc:docMk/>
          <pc:sldMk cId="3707343364" sldId="336"/>
        </pc:sldMkLst>
      </pc:sldChg>
      <pc:sldChg chg="add del">
        <pc:chgData name="Thiago Panini" userId="cc6a5c77081c362d" providerId="LiveId" clId="{87861B64-3FDA-4DDC-B031-2605D1B20A50}" dt="2024-03-19T01:26:52.129" v="9691"/>
        <pc:sldMkLst>
          <pc:docMk/>
          <pc:sldMk cId="605728084" sldId="337"/>
        </pc:sldMkLst>
      </pc:sldChg>
      <pc:sldChg chg="addSp delSp modSp add del mod ord delAnim modAnim">
        <pc:chgData name="Thiago Panini" userId="cc6a5c77081c362d" providerId="LiveId" clId="{87861B64-3FDA-4DDC-B031-2605D1B20A50}" dt="2024-04-11T12:14:31.181" v="15878" actId="47"/>
        <pc:sldMkLst>
          <pc:docMk/>
          <pc:sldMk cId="3399515199" sldId="337"/>
        </pc:sldMkLst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2" creationId="{EF6B26F3-9264-B0B7-FFEC-5A83EE13EA44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3" creationId="{1577ABA2-F846-86BF-9C9B-92639E2D9F15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4" creationId="{E2CAB1ED-4901-9DEA-3873-1A58A200D119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5" creationId="{FE124FDE-DE9F-C610-1080-4E262412E7A7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6" creationId="{A9339A39-336C-4D5A-BFCD-909D7096399D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7" creationId="{6CB91E8D-6211-69E2-8338-9AEED315D7E3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8" creationId="{3BEC0FBB-F191-5896-D285-328B4A00AC7D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9" creationId="{DE57E49E-DBF1-D863-A85E-21D9D1E9DE93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10" creationId="{6ECC3763-C31D-3821-2CD3-5D6C839C06BA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11" creationId="{689CDDBD-6728-FF2F-1D43-48353EF5DEB1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12" creationId="{9236A443-F7E8-475A-5486-5BF9A3DFAA1F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13" creationId="{64792E39-135D-0B97-B33E-DD0D2CB39E56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14" creationId="{FF2A2DD1-CED0-4390-0C93-163B80583BB8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15" creationId="{20B02DF8-EFC6-9955-514B-738D3D481DBE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16" creationId="{0E2A5C3B-E416-F962-10BE-47FF2547FF19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17" creationId="{4C2FDC7A-F8F6-10C0-0C37-0DF1F99102F9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18" creationId="{DFC29C02-94F0-E46E-FCAD-042FDAFC77A2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19" creationId="{46852CEB-2BA5-9E57-9E0F-19D8C5E3B8B6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20" creationId="{707C7C5D-5D7A-A614-C86B-C4005B403EB7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21" creationId="{3B2F5973-E001-1C41-7C50-3298B6B4E5B9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22" creationId="{699B1DDA-F322-E10E-25BF-07CBF3384EA6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23" creationId="{7D194B98-DA15-44B2-709D-EF2D3D48EA8B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24" creationId="{E9834D8D-5D71-AA4D-126A-8AF6919CA650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25" creationId="{89F88B3D-17EE-06C2-0702-B9760D239B6F}"/>
          </ac:spMkLst>
        </pc:spChg>
        <pc:spChg chg="del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26" creationId="{87DA4C6E-0B77-F0F1-C88A-3DF8EDBE40B1}"/>
          </ac:spMkLst>
        </pc:spChg>
        <pc:spChg chg="mod">
          <ac:chgData name="Thiago Panini" userId="cc6a5c77081c362d" providerId="LiveId" clId="{87861B64-3FDA-4DDC-B031-2605D1B20A50}" dt="2024-03-21T19:31:32.203" v="9789" actId="20577"/>
          <ac:spMkLst>
            <pc:docMk/>
            <pc:sldMk cId="3399515199" sldId="337"/>
            <ac:spMk id="27" creationId="{D0D43115-B93C-E569-0E8E-6984E03F6667}"/>
          </ac:spMkLst>
        </pc:spChg>
        <pc:spChg chg="add del mod">
          <ac:chgData name="Thiago Panini" userId="cc6a5c77081c362d" providerId="LiveId" clId="{87861B64-3FDA-4DDC-B031-2605D1B20A50}" dt="2024-03-21T19:36:25.013" v="9948" actId="21"/>
          <ac:spMkLst>
            <pc:docMk/>
            <pc:sldMk cId="3399515199" sldId="337"/>
            <ac:spMk id="28" creationId="{28013A8D-A5F7-3203-970D-AA2F24497E57}"/>
          </ac:spMkLst>
        </pc:spChg>
        <pc:spChg chg="del">
          <ac:chgData name="Thiago Panini" userId="cc6a5c77081c362d" providerId="LiveId" clId="{87861B64-3FDA-4DDC-B031-2605D1B20A50}" dt="2024-03-19T01:28:05.118" v="9698" actId="478"/>
          <ac:spMkLst>
            <pc:docMk/>
            <pc:sldMk cId="3399515199" sldId="337"/>
            <ac:spMk id="28" creationId="{65E8271C-4E80-2D24-A266-54209E6D8FDE}"/>
          </ac:spMkLst>
        </pc:spChg>
        <pc:spChg chg="mod">
          <ac:chgData name="Thiago Panini" userId="cc6a5c77081c362d" providerId="LiveId" clId="{87861B64-3FDA-4DDC-B031-2605D1B20A50}" dt="2024-03-21T19:31:50.507" v="9907" actId="20577"/>
          <ac:spMkLst>
            <pc:docMk/>
            <pc:sldMk cId="3399515199" sldId="337"/>
            <ac:spMk id="29" creationId="{E45329CC-8AEA-F224-D93C-63ABA2E6CB8B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30" creationId="{6386F4FA-E1D6-0DF2-F4FC-B01DF4DDD93A}"/>
          </ac:spMkLst>
        </pc:spChg>
        <pc:spChg chg="add mod">
          <ac:chgData name="Thiago Panini" userId="cc6a5c77081c362d" providerId="LiveId" clId="{87861B64-3FDA-4DDC-B031-2605D1B20A50}" dt="2024-03-19T01:27:47.275" v="9696" actId="164"/>
          <ac:spMkLst>
            <pc:docMk/>
            <pc:sldMk cId="3399515199" sldId="337"/>
            <ac:spMk id="31" creationId="{713FCA10-FF56-1261-DB7E-C59976B5B8BF}"/>
          </ac:spMkLst>
        </pc:spChg>
        <pc:spChg chg="add mod">
          <ac:chgData name="Thiago Panini" userId="cc6a5c77081c362d" providerId="LiveId" clId="{87861B64-3FDA-4DDC-B031-2605D1B20A50}" dt="2024-03-19T01:27:47.275" v="9696" actId="164"/>
          <ac:spMkLst>
            <pc:docMk/>
            <pc:sldMk cId="3399515199" sldId="337"/>
            <ac:spMk id="32" creationId="{E22FCD0B-44C0-63CB-33C6-D495BAC9CA60}"/>
          </ac:spMkLst>
        </pc:spChg>
        <pc:spChg chg="add mod">
          <ac:chgData name="Thiago Panini" userId="cc6a5c77081c362d" providerId="LiveId" clId="{87861B64-3FDA-4DDC-B031-2605D1B20A50}" dt="2024-03-19T01:27:47.275" v="9696" actId="164"/>
          <ac:spMkLst>
            <pc:docMk/>
            <pc:sldMk cId="3399515199" sldId="337"/>
            <ac:spMk id="33" creationId="{B9ABE7D0-8E81-45BC-3174-482C610A6354}"/>
          </ac:spMkLst>
        </pc:spChg>
        <pc:spChg chg="add mod">
          <ac:chgData name="Thiago Panini" userId="cc6a5c77081c362d" providerId="LiveId" clId="{87861B64-3FDA-4DDC-B031-2605D1B20A50}" dt="2024-03-19T01:27:47.275" v="9696" actId="164"/>
          <ac:spMkLst>
            <pc:docMk/>
            <pc:sldMk cId="3399515199" sldId="337"/>
            <ac:spMk id="34" creationId="{9A9E6AC4-DFD6-ED2A-EA3C-54B4B6662437}"/>
          </ac:spMkLst>
        </pc:spChg>
        <pc:spChg chg="add mod">
          <ac:chgData name="Thiago Panini" userId="cc6a5c77081c362d" providerId="LiveId" clId="{87861B64-3FDA-4DDC-B031-2605D1B20A50}" dt="2024-03-19T01:27:47.275" v="9696" actId="164"/>
          <ac:spMkLst>
            <pc:docMk/>
            <pc:sldMk cId="3399515199" sldId="337"/>
            <ac:spMk id="35" creationId="{30C4DC34-348E-70CB-4976-D9CFF794C1FC}"/>
          </ac:spMkLst>
        </pc:spChg>
        <pc:spChg chg="add mod">
          <ac:chgData name="Thiago Panini" userId="cc6a5c77081c362d" providerId="LiveId" clId="{87861B64-3FDA-4DDC-B031-2605D1B20A50}" dt="2024-03-19T01:27:47.275" v="9696" actId="164"/>
          <ac:spMkLst>
            <pc:docMk/>
            <pc:sldMk cId="3399515199" sldId="337"/>
            <ac:spMk id="36" creationId="{C9A2E642-BA94-5FD4-3012-83DBBD5BFBD3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37" creationId="{35F170EA-42AA-9FC9-7307-62A04461B59C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38" creationId="{0FD76E9D-4BE3-B5E6-7F47-6B580F5BD4DC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39" creationId="{516F1503-45C5-1341-D292-EC40970336CD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40" creationId="{86247BBB-F5B4-EE47-215B-8BC722E3D92E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41" creationId="{5296E9BB-6490-D42C-B1CE-24CDF9FA5D86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42" creationId="{7D009193-1976-1C4D-5C3A-D292CA364DB4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43" creationId="{A452F7DE-660A-1C53-5577-5C63B5228E22}"/>
          </ac:spMkLst>
        </pc:spChg>
        <pc:spChg chg="add mod">
          <ac:chgData name="Thiago Panini" userId="cc6a5c77081c362d" providerId="LiveId" clId="{87861B64-3FDA-4DDC-B031-2605D1B20A50}" dt="2024-03-19T01:27:39.466" v="9695" actId="164"/>
          <ac:spMkLst>
            <pc:docMk/>
            <pc:sldMk cId="3399515199" sldId="337"/>
            <ac:spMk id="44" creationId="{68BC72A2-CDBE-80EE-CDCE-F96FEAC2D431}"/>
          </ac:spMkLst>
        </pc:spChg>
        <pc:spChg chg="add del mod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47" creationId="{EAD017A5-97C8-C568-C4FA-C7C293E195CB}"/>
          </ac:spMkLst>
        </pc:spChg>
        <pc:spChg chg="add del mod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48" creationId="{25AFE7F7-5343-A741-0541-9C6F858D36FF}"/>
          </ac:spMkLst>
        </pc:spChg>
        <pc:spChg chg="add del mod">
          <ac:chgData name="Thiago Panini" userId="cc6a5c77081c362d" providerId="LiveId" clId="{87861B64-3FDA-4DDC-B031-2605D1B20A50}" dt="2024-03-21T19:30:29.949" v="9738" actId="478"/>
          <ac:spMkLst>
            <pc:docMk/>
            <pc:sldMk cId="3399515199" sldId="337"/>
            <ac:spMk id="49" creationId="{FAADD842-C0D9-B092-7D5E-867511EF8679}"/>
          </ac:spMkLst>
        </pc:spChg>
        <pc:spChg chg="add mod">
          <ac:chgData name="Thiago Panini" userId="cc6a5c77081c362d" providerId="LiveId" clId="{87861B64-3FDA-4DDC-B031-2605D1B20A50}" dt="2024-03-21T19:44:59.822" v="10178" actId="1035"/>
          <ac:spMkLst>
            <pc:docMk/>
            <pc:sldMk cId="3399515199" sldId="337"/>
            <ac:spMk id="50" creationId="{28013A8D-A5F7-3203-970D-AA2F24497E57}"/>
          </ac:spMkLst>
        </pc:spChg>
        <pc:spChg chg="add mod">
          <ac:chgData name="Thiago Panini" userId="cc6a5c77081c362d" providerId="LiveId" clId="{87861B64-3FDA-4DDC-B031-2605D1B20A50}" dt="2024-03-21T19:44:14.365" v="10128" actId="1076"/>
          <ac:spMkLst>
            <pc:docMk/>
            <pc:sldMk cId="3399515199" sldId="337"/>
            <ac:spMk id="52" creationId="{9662702C-615B-4E3D-72DF-C5FC5416558F}"/>
          </ac:spMkLst>
        </pc:spChg>
        <pc:spChg chg="add mod">
          <ac:chgData name="Thiago Panini" userId="cc6a5c77081c362d" providerId="LiveId" clId="{87861B64-3FDA-4DDC-B031-2605D1B20A50}" dt="2024-03-21T19:44:59.822" v="10178" actId="1035"/>
          <ac:spMkLst>
            <pc:docMk/>
            <pc:sldMk cId="3399515199" sldId="337"/>
            <ac:spMk id="55" creationId="{E01FA4DB-65CF-5A49-D43E-2775BC8387D0}"/>
          </ac:spMkLst>
        </pc:spChg>
        <pc:spChg chg="add mod">
          <ac:chgData name="Thiago Panini" userId="cc6a5c77081c362d" providerId="LiveId" clId="{87861B64-3FDA-4DDC-B031-2605D1B20A50}" dt="2024-03-21T19:48:46.278" v="10222" actId="1076"/>
          <ac:spMkLst>
            <pc:docMk/>
            <pc:sldMk cId="3399515199" sldId="337"/>
            <ac:spMk id="60" creationId="{5D46442F-6DF4-1C44-2B33-74884DEAF179}"/>
          </ac:spMkLst>
        </pc:spChg>
        <pc:spChg chg="add mod">
          <ac:chgData name="Thiago Panini" userId="cc6a5c77081c362d" providerId="LiveId" clId="{87861B64-3FDA-4DDC-B031-2605D1B20A50}" dt="2024-03-21T19:44:14.365" v="10128" actId="1076"/>
          <ac:spMkLst>
            <pc:docMk/>
            <pc:sldMk cId="3399515199" sldId="337"/>
            <ac:spMk id="62" creationId="{54209D48-2F70-82A5-CD8D-6E440210DB98}"/>
          </ac:spMkLst>
        </pc:spChg>
        <pc:spChg chg="add mod">
          <ac:chgData name="Thiago Panini" userId="cc6a5c77081c362d" providerId="LiveId" clId="{87861B64-3FDA-4DDC-B031-2605D1B20A50}" dt="2024-03-21T19:44:59.822" v="10178" actId="1035"/>
          <ac:spMkLst>
            <pc:docMk/>
            <pc:sldMk cId="3399515199" sldId="337"/>
            <ac:spMk id="63" creationId="{C916228D-D173-E71E-A43C-23335DD66FB8}"/>
          </ac:spMkLst>
        </pc:spChg>
        <pc:spChg chg="add mod">
          <ac:chgData name="Thiago Panini" userId="cc6a5c77081c362d" providerId="LiveId" clId="{87861B64-3FDA-4DDC-B031-2605D1B20A50}" dt="2024-03-21T19:44:59.822" v="10178" actId="1035"/>
          <ac:spMkLst>
            <pc:docMk/>
            <pc:sldMk cId="3399515199" sldId="337"/>
            <ac:spMk id="1024" creationId="{EFC103B9-290E-1C7E-210C-2B708D6A40DD}"/>
          </ac:spMkLst>
        </pc:spChg>
        <pc:spChg chg="add mod">
          <ac:chgData name="Thiago Panini" userId="cc6a5c77081c362d" providerId="LiveId" clId="{87861B64-3FDA-4DDC-B031-2605D1B20A50}" dt="2024-03-21T19:44:59.822" v="10178" actId="1035"/>
          <ac:spMkLst>
            <pc:docMk/>
            <pc:sldMk cId="3399515199" sldId="337"/>
            <ac:spMk id="1025" creationId="{C044AA27-58CC-202C-9AB1-83B6B6C702A4}"/>
          </ac:spMkLst>
        </pc:spChg>
        <pc:spChg chg="add mod">
          <ac:chgData name="Thiago Panini" userId="cc6a5c77081c362d" providerId="LiveId" clId="{87861B64-3FDA-4DDC-B031-2605D1B20A50}" dt="2024-03-21T19:44:59.822" v="10178" actId="1035"/>
          <ac:spMkLst>
            <pc:docMk/>
            <pc:sldMk cId="3399515199" sldId="337"/>
            <ac:spMk id="1027" creationId="{E4182DAF-215D-A734-9349-5CED80F1B1E5}"/>
          </ac:spMkLst>
        </pc:spChg>
        <pc:spChg chg="add mod">
          <ac:chgData name="Thiago Panini" userId="cc6a5c77081c362d" providerId="LiveId" clId="{87861B64-3FDA-4DDC-B031-2605D1B20A50}" dt="2024-03-21T19:49:16.176" v="10248" actId="1076"/>
          <ac:spMkLst>
            <pc:docMk/>
            <pc:sldMk cId="3399515199" sldId="337"/>
            <ac:spMk id="1031" creationId="{BD18CAD1-E3FD-D53D-BD78-BBB8D5F6F1E5}"/>
          </ac:spMkLst>
        </pc:spChg>
        <pc:spChg chg="add mod">
          <ac:chgData name="Thiago Panini" userId="cc6a5c77081c362d" providerId="LiveId" clId="{87861B64-3FDA-4DDC-B031-2605D1B20A50}" dt="2024-03-21T19:49:20.199" v="10250" actId="1076"/>
          <ac:spMkLst>
            <pc:docMk/>
            <pc:sldMk cId="3399515199" sldId="337"/>
            <ac:spMk id="1061" creationId="{DE6CD643-72A3-48B0-1879-F89236E50BD3}"/>
          </ac:spMkLst>
        </pc:spChg>
        <pc:spChg chg="add mod">
          <ac:chgData name="Thiago Panini" userId="cc6a5c77081c362d" providerId="LiveId" clId="{87861B64-3FDA-4DDC-B031-2605D1B20A50}" dt="2024-03-21T19:48:45.939" v="10221" actId="1076"/>
          <ac:spMkLst>
            <pc:docMk/>
            <pc:sldMk cId="3399515199" sldId="337"/>
            <ac:spMk id="1062" creationId="{C76EE672-5D94-E50D-2991-17B5F9E14A46}"/>
          </ac:spMkLst>
        </pc:spChg>
        <pc:spChg chg="add mod">
          <ac:chgData name="Thiago Panini" userId="cc6a5c77081c362d" providerId="LiveId" clId="{87861B64-3FDA-4DDC-B031-2605D1B20A50}" dt="2024-03-21T19:49:08.352" v="10247" actId="1076"/>
          <ac:spMkLst>
            <pc:docMk/>
            <pc:sldMk cId="3399515199" sldId="337"/>
            <ac:spMk id="1068" creationId="{451B0123-8C8D-ADFD-26D4-6122D510B40F}"/>
          </ac:spMkLst>
        </pc:spChg>
        <pc:grpChg chg="add del mod">
          <ac:chgData name="Thiago Panini" userId="cc6a5c77081c362d" providerId="LiveId" clId="{87861B64-3FDA-4DDC-B031-2605D1B20A50}" dt="2024-03-21T19:30:29.949" v="9738" actId="478"/>
          <ac:grpSpMkLst>
            <pc:docMk/>
            <pc:sldMk cId="3399515199" sldId="337"/>
            <ac:grpSpMk id="45" creationId="{DE3FDBA6-70CA-1747-46F1-AE747C3E2037}"/>
          </ac:grpSpMkLst>
        </pc:grpChg>
        <pc:grpChg chg="add del mod">
          <ac:chgData name="Thiago Panini" userId="cc6a5c77081c362d" providerId="LiveId" clId="{87861B64-3FDA-4DDC-B031-2605D1B20A50}" dt="2024-03-21T19:30:29.949" v="9738" actId="478"/>
          <ac:grpSpMkLst>
            <pc:docMk/>
            <pc:sldMk cId="3399515199" sldId="337"/>
            <ac:grpSpMk id="46" creationId="{3924F019-8F62-137F-80B1-47A7E1FA9601}"/>
          </ac:grpSpMkLst>
        </pc:grpChg>
        <pc:grpChg chg="add mod">
          <ac:chgData name="Thiago Panini" userId="cc6a5c77081c362d" providerId="LiveId" clId="{87861B64-3FDA-4DDC-B031-2605D1B20A50}" dt="2024-03-21T19:44:59.822" v="10178" actId="1035"/>
          <ac:grpSpMkLst>
            <pc:docMk/>
            <pc:sldMk cId="3399515199" sldId="337"/>
            <ac:grpSpMk id="51" creationId="{A485F2A8-8060-FC2B-1EB8-72BD655EC04E}"/>
          </ac:grpSpMkLst>
        </pc:grpChg>
        <pc:grpChg chg="add mod">
          <ac:chgData name="Thiago Panini" userId="cc6a5c77081c362d" providerId="LiveId" clId="{87861B64-3FDA-4DDC-B031-2605D1B20A50}" dt="2024-03-21T19:44:14.365" v="10128" actId="1076"/>
          <ac:grpSpMkLst>
            <pc:docMk/>
            <pc:sldMk cId="3399515199" sldId="337"/>
            <ac:grpSpMk id="53" creationId="{8C217084-DEF9-B431-98A6-832369E2568D}"/>
          </ac:grpSpMkLst>
        </pc:grpChg>
        <pc:grpChg chg="add mod">
          <ac:chgData name="Thiago Panini" userId="cc6a5c77081c362d" providerId="LiveId" clId="{87861B64-3FDA-4DDC-B031-2605D1B20A50}" dt="2024-03-21T19:44:59.822" v="10178" actId="1035"/>
          <ac:grpSpMkLst>
            <pc:docMk/>
            <pc:sldMk cId="3399515199" sldId="337"/>
            <ac:grpSpMk id="61" creationId="{2847101A-9636-DD05-1BE7-D1BC6CD2B6AF}"/>
          </ac:grpSpMkLst>
        </pc:grpChg>
        <pc:picChg chg="add mod">
          <ac:chgData name="Thiago Panini" userId="cc6a5c77081c362d" providerId="LiveId" clId="{87861B64-3FDA-4DDC-B031-2605D1B20A50}" dt="2024-03-21T19:40:36.638" v="9998"/>
          <ac:picMkLst>
            <pc:docMk/>
            <pc:sldMk cId="3399515199" sldId="337"/>
            <ac:picMk id="54" creationId="{3734DCFB-D6CA-A40C-F687-BD594A68FA6D}"/>
          </ac:picMkLst>
        </pc:picChg>
        <pc:picChg chg="add mod">
          <ac:chgData name="Thiago Panini" userId="cc6a5c77081c362d" providerId="LiveId" clId="{87861B64-3FDA-4DDC-B031-2605D1B20A50}" dt="2024-03-21T19:44:59.822" v="10178" actId="1035"/>
          <ac:picMkLst>
            <pc:docMk/>
            <pc:sldMk cId="3399515199" sldId="337"/>
            <ac:picMk id="58" creationId="{37E7F5C2-032E-E96B-F992-C3C6870C3B35}"/>
          </ac:picMkLst>
        </pc:picChg>
        <pc:picChg chg="add mod">
          <ac:chgData name="Thiago Panini" userId="cc6a5c77081c362d" providerId="LiveId" clId="{87861B64-3FDA-4DDC-B031-2605D1B20A50}" dt="2024-03-21T19:48:46.278" v="10222" actId="1076"/>
          <ac:picMkLst>
            <pc:docMk/>
            <pc:sldMk cId="3399515199" sldId="337"/>
            <ac:picMk id="59" creationId="{1C94BF1A-FCBC-4FCE-08D2-388D798557EE}"/>
          </ac:picMkLst>
        </pc:picChg>
        <pc:picChg chg="add">
          <ac:chgData name="Thiago Panini" userId="cc6a5c77081c362d" providerId="LiveId" clId="{87861B64-3FDA-4DDC-B031-2605D1B20A50}" dt="2024-03-21T19:32:40.756" v="9908"/>
          <ac:picMkLst>
            <pc:docMk/>
            <pc:sldMk cId="3399515199" sldId="337"/>
            <ac:picMk id="1026" creationId="{A4E0C5EE-4EE8-8C31-A650-8E2697981CAE}"/>
          </ac:picMkLst>
        </pc:picChg>
        <pc:picChg chg="add mod">
          <ac:chgData name="Thiago Panini" userId="cc6a5c77081c362d" providerId="LiveId" clId="{87861B64-3FDA-4DDC-B031-2605D1B20A50}" dt="2024-03-21T19:44:59.822" v="10178" actId="1035"/>
          <ac:picMkLst>
            <pc:docMk/>
            <pc:sldMk cId="3399515199" sldId="337"/>
            <ac:picMk id="1028" creationId="{8778D89C-1593-5443-AEC8-EF51DB7390E7}"/>
          </ac:picMkLst>
        </pc:picChg>
        <pc:picChg chg="add mod">
          <ac:chgData name="Thiago Panini" userId="cc6a5c77081c362d" providerId="LiveId" clId="{87861B64-3FDA-4DDC-B031-2605D1B20A50}" dt="2024-03-21T19:49:16.176" v="10248" actId="1076"/>
          <ac:picMkLst>
            <pc:docMk/>
            <pc:sldMk cId="3399515199" sldId="337"/>
            <ac:picMk id="1029" creationId="{02329569-F203-0899-0358-76401435E5E5}"/>
          </ac:picMkLst>
        </pc:picChg>
        <pc:picChg chg="add del">
          <ac:chgData name="Thiago Panini" userId="cc6a5c77081c362d" providerId="LiveId" clId="{87861B64-3FDA-4DDC-B031-2605D1B20A50}" dt="2024-03-21T19:34:17.501" v="9923" actId="478"/>
          <ac:picMkLst>
            <pc:docMk/>
            <pc:sldMk cId="3399515199" sldId="337"/>
            <ac:picMk id="1030" creationId="{7BE4E4B0-8ED4-41CA-A717-F3526591F065}"/>
          </ac:picMkLst>
        </pc:picChg>
        <pc:picChg chg="add mod">
          <ac:chgData name="Thiago Panini" userId="cc6a5c77081c362d" providerId="LiveId" clId="{87861B64-3FDA-4DDC-B031-2605D1B20A50}" dt="2024-03-21T19:44:59.822" v="10178" actId="1035"/>
          <ac:picMkLst>
            <pc:docMk/>
            <pc:sldMk cId="3399515199" sldId="337"/>
            <ac:picMk id="1032" creationId="{024ACF23-C399-FC13-A8EA-E43F763E3572}"/>
          </ac:picMkLst>
        </pc:picChg>
        <pc:picChg chg="add mod">
          <ac:chgData name="Thiago Panini" userId="cc6a5c77081c362d" providerId="LiveId" clId="{87861B64-3FDA-4DDC-B031-2605D1B20A50}" dt="2024-03-21T19:44:59.822" v="10178" actId="1035"/>
          <ac:picMkLst>
            <pc:docMk/>
            <pc:sldMk cId="3399515199" sldId="337"/>
            <ac:picMk id="1034" creationId="{B3E69891-5E8C-CAD7-E1D6-D7E6B3B8E394}"/>
          </ac:picMkLst>
        </pc:picChg>
        <pc:picChg chg="add mod">
          <ac:chgData name="Thiago Panini" userId="cc6a5c77081c362d" providerId="LiveId" clId="{87861B64-3FDA-4DDC-B031-2605D1B20A50}" dt="2024-03-21T19:44:59.822" v="10178" actId="1035"/>
          <ac:picMkLst>
            <pc:docMk/>
            <pc:sldMk cId="3399515199" sldId="337"/>
            <ac:picMk id="1036" creationId="{FD10C184-E4D3-A294-5E65-9279CA75F712}"/>
          </ac:picMkLst>
        </pc:picChg>
        <pc:picChg chg="add del mod">
          <ac:chgData name="Thiago Panini" userId="cc6a5c77081c362d" providerId="LiveId" clId="{87861B64-3FDA-4DDC-B031-2605D1B20A50}" dt="2024-03-21T19:41:29.048" v="10013" actId="478"/>
          <ac:picMkLst>
            <pc:docMk/>
            <pc:sldMk cId="3399515199" sldId="337"/>
            <ac:picMk id="1038" creationId="{0D59D526-1C23-F62D-DA4C-C361921C90A4}"/>
          </ac:picMkLst>
        </pc:picChg>
        <pc:picChg chg="add del mod">
          <ac:chgData name="Thiago Panini" userId="cc6a5c77081c362d" providerId="LiveId" clId="{87861B64-3FDA-4DDC-B031-2605D1B20A50}" dt="2024-03-21T19:41:29.048" v="10013" actId="478"/>
          <ac:picMkLst>
            <pc:docMk/>
            <pc:sldMk cId="3399515199" sldId="337"/>
            <ac:picMk id="1040" creationId="{392A4FB8-952A-3297-42B1-F84FF0756715}"/>
          </ac:picMkLst>
        </pc:picChg>
        <pc:picChg chg="add mod">
          <ac:chgData name="Thiago Panini" userId="cc6a5c77081c362d" providerId="LiveId" clId="{87861B64-3FDA-4DDC-B031-2605D1B20A50}" dt="2024-03-21T19:44:59.822" v="10178" actId="1035"/>
          <ac:picMkLst>
            <pc:docMk/>
            <pc:sldMk cId="3399515199" sldId="337"/>
            <ac:picMk id="1042" creationId="{D5CDEA4B-94D6-853E-FBA7-53157655C4F4}"/>
          </ac:picMkLst>
        </pc:picChg>
        <pc:picChg chg="add mod">
          <ac:chgData name="Thiago Panini" userId="cc6a5c77081c362d" providerId="LiveId" clId="{87861B64-3FDA-4DDC-B031-2605D1B20A50}" dt="2024-03-21T19:44:14.365" v="10128" actId="1076"/>
          <ac:picMkLst>
            <pc:docMk/>
            <pc:sldMk cId="3399515199" sldId="337"/>
            <ac:picMk id="1044" creationId="{EA0E80FD-60B6-5866-4B91-4B2F13739F7A}"/>
          </ac:picMkLst>
        </pc:picChg>
        <pc:picChg chg="add del mod">
          <ac:chgData name="Thiago Panini" userId="cc6a5c77081c362d" providerId="LiveId" clId="{87861B64-3FDA-4DDC-B031-2605D1B20A50}" dt="2024-03-21T19:40:04.380" v="9997" actId="478"/>
          <ac:picMkLst>
            <pc:docMk/>
            <pc:sldMk cId="3399515199" sldId="337"/>
            <ac:picMk id="1046" creationId="{B2EBE595-7C28-F672-A6D8-568189DCAC5D}"/>
          </ac:picMkLst>
        </pc:picChg>
        <pc:picChg chg="add del mod">
          <ac:chgData name="Thiago Panini" userId="cc6a5c77081c362d" providerId="LiveId" clId="{87861B64-3FDA-4DDC-B031-2605D1B20A50}" dt="2024-03-21T19:40:04.380" v="9997" actId="478"/>
          <ac:picMkLst>
            <pc:docMk/>
            <pc:sldMk cId="3399515199" sldId="337"/>
            <ac:picMk id="1048" creationId="{0B1E6668-8CEE-D930-0251-EDBA941D43B2}"/>
          </ac:picMkLst>
        </pc:picChg>
        <pc:picChg chg="add del mod">
          <ac:chgData name="Thiago Panini" userId="cc6a5c77081c362d" providerId="LiveId" clId="{87861B64-3FDA-4DDC-B031-2605D1B20A50}" dt="2024-03-21T19:40:04.380" v="9997" actId="478"/>
          <ac:picMkLst>
            <pc:docMk/>
            <pc:sldMk cId="3399515199" sldId="337"/>
            <ac:picMk id="1050" creationId="{24958F87-0916-134D-8980-ABB3E807467C}"/>
          </ac:picMkLst>
        </pc:picChg>
        <pc:picChg chg="add mod">
          <ac:chgData name="Thiago Panini" userId="cc6a5c77081c362d" providerId="LiveId" clId="{87861B64-3FDA-4DDC-B031-2605D1B20A50}" dt="2024-03-21T19:49:18.802" v="10249" actId="1076"/>
          <ac:picMkLst>
            <pc:docMk/>
            <pc:sldMk cId="3399515199" sldId="337"/>
            <ac:picMk id="1060" creationId="{B5D54B28-6324-DBCE-59AA-FCE549BF07BC}"/>
          </ac:picMkLst>
        </pc:picChg>
        <pc:cxnChg chg="add mod">
          <ac:chgData name="Thiago Panini" userId="cc6a5c77081c362d" providerId="LiveId" clId="{87861B64-3FDA-4DDC-B031-2605D1B20A50}" dt="2024-03-21T19:48:46.278" v="10222" actId="1076"/>
          <ac:cxnSpMkLst>
            <pc:docMk/>
            <pc:sldMk cId="3399515199" sldId="337"/>
            <ac:cxnSpMk id="1035" creationId="{70B64856-7BCF-8DCC-7EED-31F6B543F940}"/>
          </ac:cxnSpMkLst>
        </pc:cxnChg>
        <pc:cxnChg chg="add mod">
          <ac:chgData name="Thiago Panini" userId="cc6a5c77081c362d" providerId="LiveId" clId="{87861B64-3FDA-4DDC-B031-2605D1B20A50}" dt="2024-03-21T19:48:46.278" v="10222" actId="1076"/>
          <ac:cxnSpMkLst>
            <pc:docMk/>
            <pc:sldMk cId="3399515199" sldId="337"/>
            <ac:cxnSpMk id="1037" creationId="{86B342F6-C22F-127D-E1DB-F02CED137609}"/>
          </ac:cxnSpMkLst>
        </pc:cxnChg>
        <pc:cxnChg chg="add mod">
          <ac:chgData name="Thiago Panini" userId="cc6a5c77081c362d" providerId="LiveId" clId="{87861B64-3FDA-4DDC-B031-2605D1B20A50}" dt="2024-03-21T19:48:46.278" v="10222" actId="1076"/>
          <ac:cxnSpMkLst>
            <pc:docMk/>
            <pc:sldMk cId="3399515199" sldId="337"/>
            <ac:cxnSpMk id="1045" creationId="{2E776976-DCA7-75A0-31E9-5A97240D088D}"/>
          </ac:cxnSpMkLst>
        </pc:cxnChg>
        <pc:cxnChg chg="add mod">
          <ac:chgData name="Thiago Panini" userId="cc6a5c77081c362d" providerId="LiveId" clId="{87861B64-3FDA-4DDC-B031-2605D1B20A50}" dt="2024-03-21T19:48:46.278" v="10222" actId="1076"/>
          <ac:cxnSpMkLst>
            <pc:docMk/>
            <pc:sldMk cId="3399515199" sldId="337"/>
            <ac:cxnSpMk id="1051" creationId="{DC3999F2-AA67-11EE-8866-2423A3E1723E}"/>
          </ac:cxnSpMkLst>
        </pc:cxnChg>
        <pc:cxnChg chg="add mod">
          <ac:chgData name="Thiago Panini" userId="cc6a5c77081c362d" providerId="LiveId" clId="{87861B64-3FDA-4DDC-B031-2605D1B20A50}" dt="2024-03-21T19:48:46.278" v="10222" actId="1076"/>
          <ac:cxnSpMkLst>
            <pc:docMk/>
            <pc:sldMk cId="3399515199" sldId="337"/>
            <ac:cxnSpMk id="1054" creationId="{FF3DEEA5-4869-F62F-3639-821DC4731142}"/>
          </ac:cxnSpMkLst>
        </pc:cxnChg>
      </pc:sldChg>
      <pc:sldChg chg="modSp add mod ord">
        <pc:chgData name="Thiago Panini" userId="cc6a5c77081c362d" providerId="LiveId" clId="{87861B64-3FDA-4DDC-B031-2605D1B20A50}" dt="2024-04-10T13:24:35.269" v="13446" actId="20577"/>
        <pc:sldMkLst>
          <pc:docMk/>
          <pc:sldMk cId="1003470885" sldId="338"/>
        </pc:sldMkLst>
        <pc:spChg chg="mod">
          <ac:chgData name="Thiago Panini" userId="cc6a5c77081c362d" providerId="LiveId" clId="{87861B64-3FDA-4DDC-B031-2605D1B20A50}" dt="2024-04-10T13:24:35.269" v="13446" actId="20577"/>
          <ac:spMkLst>
            <pc:docMk/>
            <pc:sldMk cId="1003470885" sldId="338"/>
            <ac:spMk id="27" creationId="{D0D43115-B93C-E569-0E8E-6984E03F6667}"/>
          </ac:spMkLst>
        </pc:spChg>
        <pc:spChg chg="mod">
          <ac:chgData name="Thiago Panini" userId="cc6a5c77081c362d" providerId="LiveId" clId="{87861B64-3FDA-4DDC-B031-2605D1B20A50}" dt="2024-04-09T22:26:09.569" v="13016" actId="20577"/>
          <ac:spMkLst>
            <pc:docMk/>
            <pc:sldMk cId="1003470885" sldId="338"/>
            <ac:spMk id="30" creationId="{6386F4FA-E1D6-0DF2-F4FC-B01DF4DDD93A}"/>
          </ac:spMkLst>
        </pc:spChg>
      </pc:sldChg>
      <pc:sldChg chg="addSp delSp modSp add del mod delAnim modAnim modShow">
        <pc:chgData name="Thiago Panini" userId="cc6a5c77081c362d" providerId="LiveId" clId="{87861B64-3FDA-4DDC-B031-2605D1B20A50}" dt="2024-04-11T12:14:58.528" v="15913" actId="47"/>
        <pc:sldMkLst>
          <pc:docMk/>
          <pc:sldMk cId="2510371098" sldId="339"/>
        </pc:sldMkLst>
        <pc:spChg chg="add mod ord">
          <ac:chgData name="Thiago Panini" userId="cc6a5c77081c362d" providerId="LiveId" clId="{87861B64-3FDA-4DDC-B031-2605D1B20A50}" dt="2024-03-21T20:13:04.306" v="10870" actId="14100"/>
          <ac:spMkLst>
            <pc:docMk/>
            <pc:sldMk cId="2510371098" sldId="339"/>
            <ac:spMk id="2" creationId="{09086C37-3326-4707-316A-EA51DD909FE4}"/>
          </ac:spMkLst>
        </pc:spChg>
        <pc:spChg chg="add mod ord">
          <ac:chgData name="Thiago Panini" userId="cc6a5c77081c362d" providerId="LiveId" clId="{87861B64-3FDA-4DDC-B031-2605D1B20A50}" dt="2024-03-21T20:16:53.665" v="10930" actId="554"/>
          <ac:spMkLst>
            <pc:docMk/>
            <pc:sldMk cId="2510371098" sldId="339"/>
            <ac:spMk id="3" creationId="{5B9E91D7-ED48-3CB9-2418-B2970C40DA5A}"/>
          </ac:spMkLst>
        </pc:spChg>
        <pc:spChg chg="del">
          <ac:chgData name="Thiago Panini" userId="cc6a5c77081c362d" providerId="LiveId" clId="{87861B64-3FDA-4DDC-B031-2605D1B20A50}" dt="2024-03-21T19:49:31.798" v="10253" actId="478"/>
          <ac:spMkLst>
            <pc:docMk/>
            <pc:sldMk cId="2510371098" sldId="339"/>
            <ac:spMk id="27" creationId="{D0D43115-B93C-E569-0E8E-6984E03F6667}"/>
          </ac:spMkLst>
        </pc:spChg>
        <pc:spChg chg="add mod ord">
          <ac:chgData name="Thiago Panini" userId="cc6a5c77081c362d" providerId="LiveId" clId="{87861B64-3FDA-4DDC-B031-2605D1B20A50}" dt="2024-03-21T20:18:07.755" v="10950" actId="1076"/>
          <ac:spMkLst>
            <pc:docMk/>
            <pc:sldMk cId="2510371098" sldId="339"/>
            <ac:spMk id="28" creationId="{08F31696-64F2-76BC-E0AD-34FCEE6E8ED8}"/>
          </ac:spMkLst>
        </pc:spChg>
        <pc:spChg chg="del">
          <ac:chgData name="Thiago Panini" userId="cc6a5c77081c362d" providerId="LiveId" clId="{87861B64-3FDA-4DDC-B031-2605D1B20A50}" dt="2024-03-21T19:49:31.798" v="10253" actId="478"/>
          <ac:spMkLst>
            <pc:docMk/>
            <pc:sldMk cId="2510371098" sldId="339"/>
            <ac:spMk id="29" creationId="{E45329CC-8AEA-F224-D93C-63ABA2E6CB8B}"/>
          </ac:spMkLst>
        </pc:spChg>
        <pc:spChg chg="add mod ord">
          <ac:chgData name="Thiago Panini" userId="cc6a5c77081c362d" providerId="LiveId" clId="{87861B64-3FDA-4DDC-B031-2605D1B20A50}" dt="2024-03-21T20:19:57.751" v="10996" actId="14100"/>
          <ac:spMkLst>
            <pc:docMk/>
            <pc:sldMk cId="2510371098" sldId="339"/>
            <ac:spMk id="30" creationId="{240A9234-700A-03FC-4EAE-57FB9720265F}"/>
          </ac:spMkLst>
        </pc:spChg>
        <pc:spChg chg="add">
          <ac:chgData name="Thiago Panini" userId="cc6a5c77081c362d" providerId="LiveId" clId="{87861B64-3FDA-4DDC-B031-2605D1B20A50}" dt="2024-03-21T19:55:27.501" v="10436"/>
          <ac:spMkLst>
            <pc:docMk/>
            <pc:sldMk cId="2510371098" sldId="339"/>
            <ac:spMk id="31" creationId="{9A9AA3E0-B965-DF3E-7D2A-ECB59A9AE1E2}"/>
          </ac:spMkLst>
        </pc:spChg>
        <pc:spChg chg="add del mod">
          <ac:chgData name="Thiago Panini" userId="cc6a5c77081c362d" providerId="LiveId" clId="{87861B64-3FDA-4DDC-B031-2605D1B20A50}" dt="2024-03-21T19:57:23.232" v="10454" actId="478"/>
          <ac:spMkLst>
            <pc:docMk/>
            <pc:sldMk cId="2510371098" sldId="339"/>
            <ac:spMk id="34" creationId="{0BD038AB-F633-6F7E-1F41-8AE03202B872}"/>
          </ac:spMkLst>
        </pc:spChg>
        <pc:spChg chg="add mod">
          <ac:chgData name="Thiago Panini" userId="cc6a5c77081c362d" providerId="LiveId" clId="{87861B64-3FDA-4DDC-B031-2605D1B20A50}" dt="2024-03-21T19:58:00.924" v="10457" actId="1076"/>
          <ac:spMkLst>
            <pc:docMk/>
            <pc:sldMk cId="2510371098" sldId="339"/>
            <ac:spMk id="35" creationId="{F9EAB9F3-1F40-5637-9620-50F4EC49B8FD}"/>
          </ac:spMkLst>
        </pc:spChg>
        <pc:spChg chg="add 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36" creationId="{180E4CE3-5080-91F3-9CF7-3206EE97A59B}"/>
          </ac:spMkLst>
        </pc:spChg>
        <pc:spChg chg="add 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38" creationId="{7D8B12FB-B4C1-7ABF-AFB6-F11EEAF9941E}"/>
          </ac:spMkLst>
        </pc:spChg>
        <pc:spChg chg="add mod">
          <ac:chgData name="Thiago Panini" userId="cc6a5c77081c362d" providerId="LiveId" clId="{87861B64-3FDA-4DDC-B031-2605D1B20A50}" dt="2024-03-21T20:18:33.928" v="10962" actId="1076"/>
          <ac:spMkLst>
            <pc:docMk/>
            <pc:sldMk cId="2510371098" sldId="339"/>
            <ac:spMk id="46" creationId="{99B5F8B6-3EC0-299E-408A-86396586D47A}"/>
          </ac:spMkLst>
        </pc:spChg>
        <pc:spChg chg="add mod">
          <ac:chgData name="Thiago Panini" userId="cc6a5c77081c362d" providerId="LiveId" clId="{87861B64-3FDA-4DDC-B031-2605D1B20A50}" dt="2024-03-21T20:01:18.846" v="10519"/>
          <ac:spMkLst>
            <pc:docMk/>
            <pc:sldMk cId="2510371098" sldId="339"/>
            <ac:spMk id="48" creationId="{E40D00E7-8C13-D768-D1E2-FE37C2735E8B}"/>
          </ac:spMkLst>
        </pc:spChg>
        <pc:spChg chg="add del mod">
          <ac:chgData name="Thiago Panini" userId="cc6a5c77081c362d" providerId="LiveId" clId="{87861B64-3FDA-4DDC-B031-2605D1B20A50}" dt="2024-03-21T20:12:03.603" v="10839" actId="478"/>
          <ac:spMkLst>
            <pc:docMk/>
            <pc:sldMk cId="2510371098" sldId="339"/>
            <ac:spMk id="49" creationId="{46A8915E-97EA-692C-6269-4EFC49D26295}"/>
          </ac:spMkLst>
        </pc:spChg>
        <pc:spChg chg="mod">
          <ac:chgData name="Thiago Panini" userId="cc6a5c77081c362d" providerId="LiveId" clId="{87861B64-3FDA-4DDC-B031-2605D1B20A50}" dt="2024-03-21T20:22:13.624" v="11187" actId="1036"/>
          <ac:spMkLst>
            <pc:docMk/>
            <pc:sldMk cId="2510371098" sldId="339"/>
            <ac:spMk id="50" creationId="{28013A8D-A5F7-3203-970D-AA2F24497E57}"/>
          </ac:spMkLst>
        </pc:spChg>
        <pc:spChg chg="mod">
          <ac:chgData name="Thiago Panini" userId="cc6a5c77081c362d" providerId="LiveId" clId="{87861B64-3FDA-4DDC-B031-2605D1B20A50}" dt="2024-03-21T20:12:13.814" v="10845" actId="1037"/>
          <ac:spMkLst>
            <pc:docMk/>
            <pc:sldMk cId="2510371098" sldId="339"/>
            <ac:spMk id="52" creationId="{9662702C-615B-4E3D-72DF-C5FC5416558F}"/>
          </ac:spMkLst>
        </pc:spChg>
        <pc:spChg chg="add mod">
          <ac:chgData name="Thiago Panini" userId="cc6a5c77081c362d" providerId="LiveId" clId="{87861B64-3FDA-4DDC-B031-2605D1B20A50}" dt="2024-03-21T20:16:14.444" v="10898" actId="1076"/>
          <ac:spMkLst>
            <pc:docMk/>
            <pc:sldMk cId="2510371098" sldId="339"/>
            <ac:spMk id="54" creationId="{72D83499-E379-DC6D-FAFB-6B0063DE6B4B}"/>
          </ac:spMkLst>
        </pc:spChg>
        <pc:spChg chg="mod">
          <ac:chgData name="Thiago Panini" userId="cc6a5c77081c362d" providerId="LiveId" clId="{87861B64-3FDA-4DDC-B031-2605D1B20A50}" dt="2024-03-21T20:12:13.814" v="10845" actId="1037"/>
          <ac:spMkLst>
            <pc:docMk/>
            <pc:sldMk cId="2510371098" sldId="339"/>
            <ac:spMk id="55" creationId="{E01FA4DB-65CF-5A49-D43E-2775BC8387D0}"/>
          </ac:spMkLst>
        </pc:spChg>
        <pc:spChg chg="add 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56" creationId="{0E0F0E7F-BA90-C176-6082-B4E84567A274}"/>
          </ac:spMkLst>
        </pc:spChg>
        <pc:spChg chg="add mod ord">
          <ac:chgData name="Thiago Panini" userId="cc6a5c77081c362d" providerId="LiveId" clId="{87861B64-3FDA-4DDC-B031-2605D1B20A50}" dt="2024-03-21T20:16:53.665" v="10930" actId="554"/>
          <ac:spMkLst>
            <pc:docMk/>
            <pc:sldMk cId="2510371098" sldId="339"/>
            <ac:spMk id="57" creationId="{2C615A95-45A4-8534-2544-37B2CFF25F98}"/>
          </ac:spMkLst>
        </pc:spChg>
        <pc:spChg chg="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60" creationId="{5D46442F-6DF4-1C44-2B33-74884DEAF179}"/>
          </ac:spMkLst>
        </pc:spChg>
        <pc:spChg chg="mod">
          <ac:chgData name="Thiago Panini" userId="cc6a5c77081c362d" providerId="LiveId" clId="{87861B64-3FDA-4DDC-B031-2605D1B20A50}" dt="2024-03-21T20:12:13.814" v="10845" actId="1037"/>
          <ac:spMkLst>
            <pc:docMk/>
            <pc:sldMk cId="2510371098" sldId="339"/>
            <ac:spMk id="62" creationId="{54209D48-2F70-82A5-CD8D-6E440210DB98}"/>
          </ac:spMkLst>
        </pc:spChg>
        <pc:spChg chg="mod">
          <ac:chgData name="Thiago Panini" userId="cc6a5c77081c362d" providerId="LiveId" clId="{87861B64-3FDA-4DDC-B031-2605D1B20A50}" dt="2024-03-21T20:22:24.748" v="11214" actId="1035"/>
          <ac:spMkLst>
            <pc:docMk/>
            <pc:sldMk cId="2510371098" sldId="339"/>
            <ac:spMk id="63" creationId="{C916228D-D173-E71E-A43C-23335DD66FB8}"/>
          </ac:spMkLst>
        </pc:spChg>
        <pc:spChg chg="mod">
          <ac:chgData name="Thiago Panini" userId="cc6a5c77081c362d" providerId="LiveId" clId="{87861B64-3FDA-4DDC-B031-2605D1B20A50}" dt="2024-03-21T20:22:16.633" v="11197" actId="1035"/>
          <ac:spMkLst>
            <pc:docMk/>
            <pc:sldMk cId="2510371098" sldId="339"/>
            <ac:spMk id="1024" creationId="{EFC103B9-290E-1C7E-210C-2B708D6A40DD}"/>
          </ac:spMkLst>
        </pc:spChg>
        <pc:spChg chg="mod">
          <ac:chgData name="Thiago Panini" userId="cc6a5c77081c362d" providerId="LiveId" clId="{87861B64-3FDA-4DDC-B031-2605D1B20A50}" dt="2024-03-21T20:22:13.624" v="11187" actId="1036"/>
          <ac:spMkLst>
            <pc:docMk/>
            <pc:sldMk cId="2510371098" sldId="339"/>
            <ac:spMk id="1025" creationId="{C044AA27-58CC-202C-9AB1-83B6B6C702A4}"/>
          </ac:spMkLst>
        </pc:spChg>
        <pc:spChg chg="mod">
          <ac:chgData name="Thiago Panini" userId="cc6a5c77081c362d" providerId="LiveId" clId="{87861B64-3FDA-4DDC-B031-2605D1B20A50}" dt="2024-03-21T20:22:01.883" v="11159" actId="1036"/>
          <ac:spMkLst>
            <pc:docMk/>
            <pc:sldMk cId="2510371098" sldId="339"/>
            <ac:spMk id="1027" creationId="{E4182DAF-215D-A734-9349-5CED80F1B1E5}"/>
          </ac:spMkLst>
        </pc:spChg>
        <pc:spChg chg="add 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1030" creationId="{5280AF06-F1C6-63ED-65FD-D8197E6B15A2}"/>
          </ac:spMkLst>
        </pc:spChg>
        <pc:spChg chg="del mod">
          <ac:chgData name="Thiago Panini" userId="cc6a5c77081c362d" providerId="LiveId" clId="{87861B64-3FDA-4DDC-B031-2605D1B20A50}" dt="2024-03-21T20:12:03.603" v="10839" actId="478"/>
          <ac:spMkLst>
            <pc:docMk/>
            <pc:sldMk cId="2510371098" sldId="339"/>
            <ac:spMk id="1031" creationId="{BD18CAD1-E3FD-D53D-BD78-BBB8D5F6F1E5}"/>
          </ac:spMkLst>
        </pc:spChg>
        <pc:spChg chg="add del mod">
          <ac:chgData name="Thiago Panini" userId="cc6a5c77081c362d" providerId="LiveId" clId="{87861B64-3FDA-4DDC-B031-2605D1B20A50}" dt="2024-04-09T22:28:31.087" v="13099" actId="20577"/>
          <ac:spMkLst>
            <pc:docMk/>
            <pc:sldMk cId="2510371098" sldId="339"/>
            <ac:spMk id="1038" creationId="{55D6C589-AFF2-2C44-824C-C9F22DD7FC19}"/>
          </ac:spMkLst>
        </pc:spChg>
        <pc:spChg chg="add del mod">
          <ac:chgData name="Thiago Panini" userId="cc6a5c77081c362d" providerId="LiveId" clId="{87861B64-3FDA-4DDC-B031-2605D1B20A50}" dt="2024-03-21T20:12:03.603" v="10839" actId="478"/>
          <ac:spMkLst>
            <pc:docMk/>
            <pc:sldMk cId="2510371098" sldId="339"/>
            <ac:spMk id="1040" creationId="{DE6CD643-72A3-48B0-1879-F89236E50BD3}"/>
          </ac:spMkLst>
        </pc:spChg>
        <pc:spChg chg="mod">
          <ac:chgData name="Thiago Panini" userId="cc6a5c77081c362d" providerId="LiveId" clId="{87861B64-3FDA-4DDC-B031-2605D1B20A50}" dt="2024-03-21T20:07:57.479" v="10711" actId="1076"/>
          <ac:spMkLst>
            <pc:docMk/>
            <pc:sldMk cId="2510371098" sldId="339"/>
            <ac:spMk id="1047" creationId="{EC066331-E78F-9CCE-C034-3FC5CD5B63F3}"/>
          </ac:spMkLst>
        </pc:spChg>
        <pc:spChg chg="mod">
          <ac:chgData name="Thiago Panini" userId="cc6a5c77081c362d" providerId="LiveId" clId="{87861B64-3FDA-4DDC-B031-2605D1B20A50}" dt="2024-03-21T20:07:57.479" v="10711" actId="1076"/>
          <ac:spMkLst>
            <pc:docMk/>
            <pc:sldMk cId="2510371098" sldId="339"/>
            <ac:spMk id="1050" creationId="{3A03AB62-61D6-D218-2775-C4AD3AA92B4E}"/>
          </ac:spMkLst>
        </pc:spChg>
        <pc:spChg chg="add mod">
          <ac:chgData name="Thiago Panini" userId="cc6a5c77081c362d" providerId="LiveId" clId="{87861B64-3FDA-4DDC-B031-2605D1B20A50}" dt="2024-03-21T20:08:34.222" v="10723" actId="1076"/>
          <ac:spMkLst>
            <pc:docMk/>
            <pc:sldMk cId="2510371098" sldId="339"/>
            <ac:spMk id="1053" creationId="{3DD7084E-F908-AB2C-F519-6588E990864F}"/>
          </ac:spMkLst>
        </pc:spChg>
        <pc:spChg chg="add mod">
          <ac:chgData name="Thiago Panini" userId="cc6a5c77081c362d" providerId="LiveId" clId="{87861B64-3FDA-4DDC-B031-2605D1B20A50}" dt="2024-03-21T20:08:34.222" v="10723" actId="1076"/>
          <ac:spMkLst>
            <pc:docMk/>
            <pc:sldMk cId="2510371098" sldId="339"/>
            <ac:spMk id="1055" creationId="{A6FE85A1-4B40-B933-5C6E-FA67694B15B2}"/>
          </ac:spMkLst>
        </pc:spChg>
        <pc:spChg chg="add 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1056" creationId="{4EED3BB5-C79A-439A-8D8E-73FA2E5E2CD0}"/>
          </ac:spMkLst>
        </pc:spChg>
        <pc:spChg chg="add 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1057" creationId="{E54A9465-3A6D-BFED-0F2E-33B9A19C2A84}"/>
          </ac:spMkLst>
        </pc:spChg>
        <pc:spChg chg="del mod">
          <ac:chgData name="Thiago Panini" userId="cc6a5c77081c362d" providerId="LiveId" clId="{87861B64-3FDA-4DDC-B031-2605D1B20A50}" dt="2024-03-21T20:07:29.115" v="10704" actId="21"/>
          <ac:spMkLst>
            <pc:docMk/>
            <pc:sldMk cId="2510371098" sldId="339"/>
            <ac:spMk id="1061" creationId="{DE6CD643-72A3-48B0-1879-F89236E50BD3}"/>
          </ac:spMkLst>
        </pc:spChg>
        <pc:spChg chg="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1062" creationId="{C76EE672-5D94-E50D-2991-17B5F9E14A46}"/>
          </ac:spMkLst>
        </pc:spChg>
        <pc:spChg chg="mod topLvl">
          <ac:chgData name="Thiago Panini" userId="cc6a5c77081c362d" providerId="LiveId" clId="{87861B64-3FDA-4DDC-B031-2605D1B20A50}" dt="2024-03-21T20:14:07.407" v="10875" actId="478"/>
          <ac:spMkLst>
            <pc:docMk/>
            <pc:sldMk cId="2510371098" sldId="339"/>
            <ac:spMk id="1063" creationId="{9CD34B70-1E22-71D9-75AB-EAAD52C372AE}"/>
          </ac:spMkLst>
        </pc:spChg>
        <pc:spChg chg="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1066" creationId="{79DA6BDB-1AC1-9026-5A1A-52CAE432F0EB}"/>
          </ac:spMkLst>
        </pc:spChg>
        <pc:spChg chg="mod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1068" creationId="{451B0123-8C8D-ADFD-26D4-6122D510B40F}"/>
          </ac:spMkLst>
        </pc:spChg>
        <pc:spChg chg="mod topLvl">
          <ac:chgData name="Thiago Panini" userId="cc6a5c77081c362d" providerId="LiveId" clId="{87861B64-3FDA-4DDC-B031-2605D1B20A50}" dt="2024-03-21T20:12:27.233" v="10859" actId="1037"/>
          <ac:spMkLst>
            <pc:docMk/>
            <pc:sldMk cId="2510371098" sldId="339"/>
            <ac:spMk id="1074" creationId="{A6B72E5D-5987-DCE6-CC23-AB0D4C60628B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1078" creationId="{503338E8-BA25-C1B0-EF90-06431BF74839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1079" creationId="{A5B3A20A-A916-CF98-73FC-B88CA7F848C9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1081" creationId="{CAA523B8-5CA9-BD08-AF54-0DC3B5F7D73F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1082" creationId="{DF7A9DFF-343F-A954-6C56-C468C24A83D7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1083" creationId="{C692C9B6-256F-A2FB-6F8A-32E43AB8AA47}"/>
          </ac:spMkLst>
        </pc:spChg>
        <pc:spChg chg="mod">
          <ac:chgData name="Thiago Panini" userId="cc6a5c77081c362d" providerId="LiveId" clId="{87861B64-3FDA-4DDC-B031-2605D1B20A50}" dt="2024-03-21T20:12:46.248" v="10864" actId="1076"/>
          <ac:spMkLst>
            <pc:docMk/>
            <pc:sldMk cId="2510371098" sldId="339"/>
            <ac:spMk id="1086" creationId="{1E966307-6148-CED9-333A-1B1D487CBD38}"/>
          </ac:spMkLst>
        </pc:spChg>
        <pc:spChg chg="mod">
          <ac:chgData name="Thiago Panini" userId="cc6a5c77081c362d" providerId="LiveId" clId="{87861B64-3FDA-4DDC-B031-2605D1B20A50}" dt="2024-03-21T20:12:46.248" v="10864" actId="1076"/>
          <ac:spMkLst>
            <pc:docMk/>
            <pc:sldMk cId="2510371098" sldId="339"/>
            <ac:spMk id="2049" creationId="{91D259AD-0880-94E9-C6C3-6B9E379C2930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2052" creationId="{FA269CF8-5D97-AD97-43A9-504E9906AA10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2055" creationId="{E3EDB798-0E51-4CE4-ABC3-4D6BA1F9B199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2057" creationId="{61D820C8-A6E0-FDED-8547-94CBBCBE9FEA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2059" creationId="{55DF42D4-6798-B31A-037E-33255205F647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2061" creationId="{43135BF8-2362-0E1A-1032-4434E806B803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2062" creationId="{3914AB72-B1F0-17EB-6E59-46BBD0168D1F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2063" creationId="{C583FCA3-8C5B-B033-36BC-DF8C3C6ED068}"/>
          </ac:spMkLst>
        </pc:spChg>
        <pc:spChg chg="mod">
          <ac:chgData name="Thiago Panini" userId="cc6a5c77081c362d" providerId="LiveId" clId="{87861B64-3FDA-4DDC-B031-2605D1B20A50}" dt="2024-03-21T20:12:53.707" v="10866" actId="1076"/>
          <ac:spMkLst>
            <pc:docMk/>
            <pc:sldMk cId="2510371098" sldId="339"/>
            <ac:spMk id="2066" creationId="{FDE8885B-D3A2-855E-3DEF-B6D6E7F23D85}"/>
          </ac:spMkLst>
        </pc:spChg>
        <pc:spChg chg="mod">
          <ac:chgData name="Thiago Panini" userId="cc6a5c77081c362d" providerId="LiveId" clId="{87861B64-3FDA-4DDC-B031-2605D1B20A50}" dt="2024-03-21T20:12:53.707" v="10866" actId="1076"/>
          <ac:spMkLst>
            <pc:docMk/>
            <pc:sldMk cId="2510371098" sldId="339"/>
            <ac:spMk id="2069" creationId="{733368E5-A1EB-6A14-B746-891DFA016C25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2071" creationId="{FA7E0D44-57BE-3539-EA0A-CF6C9B03610F}"/>
          </ac:spMkLst>
        </pc:spChg>
        <pc:spChg chg="add del mod">
          <ac:chgData name="Thiago Panini" userId="cc6a5c77081c362d" providerId="LiveId" clId="{87861B64-3FDA-4DDC-B031-2605D1B20A50}" dt="2024-03-21T20:13:11.262" v="10871" actId="478"/>
          <ac:spMkLst>
            <pc:docMk/>
            <pc:sldMk cId="2510371098" sldId="339"/>
            <ac:spMk id="2073" creationId="{75A02816-B0F4-AFD0-BCE7-1DA197DEE3DE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090" creationId="{C742334A-BCB1-C4FC-A786-76434EA024F9}"/>
          </ac:spMkLst>
        </pc:spChg>
        <pc:spChg chg="add mod">
          <ac:chgData name="Thiago Panini" userId="cc6a5c77081c362d" providerId="LiveId" clId="{87861B64-3FDA-4DDC-B031-2605D1B20A50}" dt="2024-03-21T20:19:55.220" v="10995" actId="14100"/>
          <ac:spMkLst>
            <pc:docMk/>
            <pc:sldMk cId="2510371098" sldId="339"/>
            <ac:spMk id="2091" creationId="{371AAF81-A38A-1545-8385-E2DEF1D2D896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092" creationId="{28D73B0E-51EE-8553-2ECB-CC89B7074788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094" creationId="{93EAE684-9DF3-C7D0-390F-7DD7B5447E96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095" creationId="{51D295CE-2E22-1D4D-6516-E7CA28A8DCE3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096" creationId="{A96849EC-4E30-5DD8-7610-4384EA0D2377}"/>
          </ac:spMkLst>
        </pc:spChg>
        <pc:spChg chg="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099" creationId="{9E5F49FF-A8E2-01C1-904B-22966064A640}"/>
          </ac:spMkLst>
        </pc:spChg>
        <pc:spChg chg="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02" creationId="{170CE956-CA24-69BF-F595-714900472DD5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04" creationId="{FC8BF3FE-94B9-748F-7C14-2962E3D1F86E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06" creationId="{2D039254-172E-2714-3522-FF014C87091A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07" creationId="{A508C74D-6CC9-5104-909A-6C6492CFF59E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08" creationId="{C035FA06-5697-686B-C95B-2FAE18EEED4C}"/>
          </ac:spMkLst>
        </pc:spChg>
        <pc:spChg chg="add mod">
          <ac:chgData name="Thiago Panini" userId="cc6a5c77081c362d" providerId="LiveId" clId="{87861B64-3FDA-4DDC-B031-2605D1B20A50}" dt="2024-04-09T22:28:33.408" v="13101" actId="20577"/>
          <ac:spMkLst>
            <pc:docMk/>
            <pc:sldMk cId="2510371098" sldId="339"/>
            <ac:spMk id="2110" creationId="{163E8F9E-5914-F55D-0EBB-BCE8D57FBB46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11" creationId="{4C2615C0-562C-9AEB-05A5-17C1CCEF9A04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12" creationId="{521EF053-9970-7C9F-ADD4-D63E99E1CE34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13" creationId="{318DC905-D623-2E58-AE53-162FE9F92D52}"/>
          </ac:spMkLst>
        </pc:spChg>
        <pc:spChg chg="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15" creationId="{9DFEA422-AA2F-3466-05EA-A8D095BF119D}"/>
          </ac:spMkLst>
        </pc:spChg>
        <pc:spChg chg="add mod">
          <ac:chgData name="Thiago Panini" userId="cc6a5c77081c362d" providerId="LiveId" clId="{87861B64-3FDA-4DDC-B031-2605D1B20A50}" dt="2024-03-21T20:19:43.492" v="10985" actId="1036"/>
          <ac:spMkLst>
            <pc:docMk/>
            <pc:sldMk cId="2510371098" sldId="339"/>
            <ac:spMk id="2117" creationId="{DA9212F3-0CEE-606E-D8F2-BA5E5506D0BB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28" creationId="{4AAC17A4-5C7C-850F-D6C4-49248939D085}"/>
          </ac:spMkLst>
        </pc:spChg>
        <pc:spChg chg="add mod">
          <ac:chgData name="Thiago Panini" userId="cc6a5c77081c362d" providerId="LiveId" clId="{87861B64-3FDA-4DDC-B031-2605D1B20A50}" dt="2024-03-21T20:20:07.535" v="11006" actId="20577"/>
          <ac:spMkLst>
            <pc:docMk/>
            <pc:sldMk cId="2510371098" sldId="339"/>
            <ac:spMk id="2129" creationId="{2F94FB42-DED3-4060-139F-205BB6316A62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30" creationId="{9FD96674-CB7C-CE93-3C27-2B97E7EA6079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32" creationId="{5989D7A8-C130-9677-F1B7-278C8A832E56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33" creationId="{617EDE24-C886-C489-0E69-4056F350D1CA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34" creationId="{73A0BFED-1A31-BA81-5B54-C46EB1FFC7A5}"/>
          </ac:spMkLst>
        </pc:spChg>
        <pc:spChg chg="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37" creationId="{8EDEC4CA-E7B0-5994-6E7A-3F3E6FD0DCF3}"/>
          </ac:spMkLst>
        </pc:spChg>
        <pc:spChg chg="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40" creationId="{D083527D-16A0-EB6D-EDBE-6C3236290442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42" creationId="{7AB86383-1E80-82D0-931F-7D3AB5167E01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44" creationId="{F0EC1FEC-7D09-BC24-B689-15F3643D2A1A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45" creationId="{0869CD6D-90F3-F49A-A41F-D26118C55489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46" creationId="{38EE2D69-D5C1-912E-A8CD-85E0705DE0C9}"/>
          </ac:spMkLst>
        </pc:spChg>
        <pc:spChg chg="add mod">
          <ac:chgData name="Thiago Panini" userId="cc6a5c77081c362d" providerId="LiveId" clId="{87861B64-3FDA-4DDC-B031-2605D1B20A50}" dt="2024-04-09T22:28:35.419" v="13103" actId="20577"/>
          <ac:spMkLst>
            <pc:docMk/>
            <pc:sldMk cId="2510371098" sldId="339"/>
            <ac:spMk id="2148" creationId="{0D765FFB-14BA-EAA6-49CD-A132306FE02A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49" creationId="{610B61EB-21DF-FBDC-084C-A7E6A77E019A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50" creationId="{74445E90-7B3E-88FF-C253-7F14691506CF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51" creationId="{039EAF94-BC85-E398-7CAC-7376A230257C}"/>
          </ac:spMkLst>
        </pc:spChg>
        <pc:spChg chg="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53" creationId="{1F6B0065-12D6-961B-041D-46A5065DF7C6}"/>
          </ac:spMkLst>
        </pc:spChg>
        <pc:spChg chg="add mod">
          <ac:chgData name="Thiago Panini" userId="cc6a5c77081c362d" providerId="LiveId" clId="{87861B64-3FDA-4DDC-B031-2605D1B20A50}" dt="2024-03-21T20:19:33.521" v="10976" actId="1076"/>
          <ac:spMkLst>
            <pc:docMk/>
            <pc:sldMk cId="2510371098" sldId="339"/>
            <ac:spMk id="2155" creationId="{AFA16223-DD89-1117-6762-484AAA9BDD56}"/>
          </ac:spMkLst>
        </pc:spChg>
        <pc:spChg chg="add del mod">
          <ac:chgData name="Thiago Panini" userId="cc6a5c77081c362d" providerId="LiveId" clId="{87861B64-3FDA-4DDC-B031-2605D1B20A50}" dt="2024-03-21T20:20:31.433" v="11014" actId="478"/>
          <ac:spMkLst>
            <pc:docMk/>
            <pc:sldMk cId="2510371098" sldId="339"/>
            <ac:spMk id="2166" creationId="{83A3D041-B1E8-B1BE-C1D7-01B75984BA66}"/>
          </ac:spMkLst>
        </pc:spChg>
        <pc:spChg chg="add mod">
          <ac:chgData name="Thiago Panini" userId="cc6a5c77081c362d" providerId="LiveId" clId="{87861B64-3FDA-4DDC-B031-2605D1B20A50}" dt="2024-03-21T20:21:03.581" v="11062" actId="14100"/>
          <ac:spMkLst>
            <pc:docMk/>
            <pc:sldMk cId="2510371098" sldId="339"/>
            <ac:spMk id="2167" creationId="{1027CC24-CE91-A551-FF59-5B30095D481C}"/>
          </ac:spMkLst>
        </pc:spChg>
        <pc:spChg chg="add mod">
          <ac:chgData name="Thiago Panini" userId="cc6a5c77081c362d" providerId="LiveId" clId="{87861B64-3FDA-4DDC-B031-2605D1B20A50}" dt="2024-03-21T20:21:46.177" v="11145" actId="1076"/>
          <ac:spMkLst>
            <pc:docMk/>
            <pc:sldMk cId="2510371098" sldId="339"/>
            <ac:spMk id="2168" creationId="{ED730F0A-407C-775A-2F85-72B8CBA11E3B}"/>
          </ac:spMkLst>
        </pc:spChg>
        <pc:grpChg chg="add mod">
          <ac:chgData name="Thiago Panini" userId="cc6a5c77081c362d" providerId="LiveId" clId="{87861B64-3FDA-4DDC-B031-2605D1B20A50}" dt="2024-03-21T20:12:27.233" v="10859" actId="1037"/>
          <ac:grpSpMkLst>
            <pc:docMk/>
            <pc:sldMk cId="2510371098" sldId="339"/>
            <ac:grpSpMk id="39" creationId="{B8871F22-ABA2-CA67-543A-CD0D8569A774}"/>
          </ac:grpSpMkLst>
        </pc:grpChg>
        <pc:grpChg chg="mod">
          <ac:chgData name="Thiago Panini" userId="cc6a5c77081c362d" providerId="LiveId" clId="{87861B64-3FDA-4DDC-B031-2605D1B20A50}" dt="2024-03-21T20:22:13.624" v="11187" actId="1036"/>
          <ac:grpSpMkLst>
            <pc:docMk/>
            <pc:sldMk cId="2510371098" sldId="339"/>
            <ac:grpSpMk id="51" creationId="{A485F2A8-8060-FC2B-1EB8-72BD655EC04E}"/>
          </ac:grpSpMkLst>
        </pc:grpChg>
        <pc:grpChg chg="mod">
          <ac:chgData name="Thiago Panini" userId="cc6a5c77081c362d" providerId="LiveId" clId="{87861B64-3FDA-4DDC-B031-2605D1B20A50}" dt="2024-03-21T20:12:13.814" v="10845" actId="1037"/>
          <ac:grpSpMkLst>
            <pc:docMk/>
            <pc:sldMk cId="2510371098" sldId="339"/>
            <ac:grpSpMk id="53" creationId="{8C217084-DEF9-B431-98A6-832369E2568D}"/>
          </ac:grpSpMkLst>
        </pc:grpChg>
        <pc:grpChg chg="mod">
          <ac:chgData name="Thiago Panini" userId="cc6a5c77081c362d" providerId="LiveId" clId="{87861B64-3FDA-4DDC-B031-2605D1B20A50}" dt="2024-03-21T20:22:01.883" v="11159" actId="1036"/>
          <ac:grpSpMkLst>
            <pc:docMk/>
            <pc:sldMk cId="2510371098" sldId="339"/>
            <ac:grpSpMk id="61" creationId="{2847101A-9636-DD05-1BE7-D1BC6CD2B6AF}"/>
          </ac:grpSpMkLst>
        </pc:grpChg>
        <pc:grpChg chg="add mod">
          <ac:chgData name="Thiago Panini" userId="cc6a5c77081c362d" providerId="LiveId" clId="{87861B64-3FDA-4DDC-B031-2605D1B20A50}" dt="2024-03-21T20:12:27.233" v="10859" actId="1037"/>
          <ac:grpSpMkLst>
            <pc:docMk/>
            <pc:sldMk cId="2510371098" sldId="339"/>
            <ac:grpSpMk id="1041" creationId="{14361A41-9582-BF61-7952-1BC09462B7E8}"/>
          </ac:grpSpMkLst>
        </pc:grpChg>
        <pc:grpChg chg="add del mod">
          <ac:chgData name="Thiago Panini" userId="cc6a5c77081c362d" providerId="LiveId" clId="{87861B64-3FDA-4DDC-B031-2605D1B20A50}" dt="2024-03-21T20:08:41.086" v="10724" actId="478"/>
          <ac:grpSpMkLst>
            <pc:docMk/>
            <pc:sldMk cId="2510371098" sldId="339"/>
            <ac:grpSpMk id="1046" creationId="{0E365E1C-75BE-B67E-FBAB-A0EBFC76D6DC}"/>
          </ac:grpSpMkLst>
        </pc:grpChg>
        <pc:grpChg chg="add del mod">
          <ac:chgData name="Thiago Panini" userId="cc6a5c77081c362d" providerId="LiveId" clId="{87861B64-3FDA-4DDC-B031-2605D1B20A50}" dt="2024-03-21T20:08:41.086" v="10724" actId="478"/>
          <ac:grpSpMkLst>
            <pc:docMk/>
            <pc:sldMk cId="2510371098" sldId="339"/>
            <ac:grpSpMk id="1049" creationId="{F415532E-9489-C6A6-E10E-BACFCC8CAF53}"/>
          </ac:grpSpMkLst>
        </pc:grpChg>
        <pc:grpChg chg="add del mod">
          <ac:chgData name="Thiago Panini" userId="cc6a5c77081c362d" providerId="LiveId" clId="{87861B64-3FDA-4DDC-B031-2605D1B20A50}" dt="2024-03-21T20:14:07.407" v="10875" actId="478"/>
          <ac:grpSpMkLst>
            <pc:docMk/>
            <pc:sldMk cId="2510371098" sldId="339"/>
            <ac:grpSpMk id="1059" creationId="{C8E7EE69-14F3-94A1-6877-3B0159BDB234}"/>
          </ac:grpSpMkLst>
        </pc:grpChg>
        <pc:grpChg chg="add mod">
          <ac:chgData name="Thiago Panini" userId="cc6a5c77081c362d" providerId="LiveId" clId="{87861B64-3FDA-4DDC-B031-2605D1B20A50}" dt="2024-03-21T20:12:27.233" v="10859" actId="1037"/>
          <ac:grpSpMkLst>
            <pc:docMk/>
            <pc:sldMk cId="2510371098" sldId="339"/>
            <ac:grpSpMk id="1065" creationId="{BB9D3F08-035C-9BE9-00BC-0DD306F99BCE}"/>
          </ac:grpSpMkLst>
        </pc:grpChg>
        <pc:grpChg chg="add del mod">
          <ac:chgData name="Thiago Panini" userId="cc6a5c77081c362d" providerId="LiveId" clId="{87861B64-3FDA-4DDC-B031-2605D1B20A50}" dt="2024-03-21T20:11:06.702" v="10824" actId="478"/>
          <ac:grpSpMkLst>
            <pc:docMk/>
            <pc:sldMk cId="2510371098" sldId="339"/>
            <ac:grpSpMk id="1073" creationId="{1D99A901-6BDB-A925-710A-9506E9F6BF6F}"/>
          </ac:grpSpMkLst>
        </pc:grpChg>
        <pc:grpChg chg="add del mod">
          <ac:chgData name="Thiago Panini" userId="cc6a5c77081c362d" providerId="LiveId" clId="{87861B64-3FDA-4DDC-B031-2605D1B20A50}" dt="2024-03-21T20:13:11.262" v="10871" actId="478"/>
          <ac:grpSpMkLst>
            <pc:docMk/>
            <pc:sldMk cId="2510371098" sldId="339"/>
            <ac:grpSpMk id="1085" creationId="{E9FFC40D-5248-E1E4-5972-012EFD7B8D20}"/>
          </ac:grpSpMkLst>
        </pc:grpChg>
        <pc:grpChg chg="add del mod">
          <ac:chgData name="Thiago Panini" userId="cc6a5c77081c362d" providerId="LiveId" clId="{87861B64-3FDA-4DDC-B031-2605D1B20A50}" dt="2024-03-21T20:13:11.262" v="10871" actId="478"/>
          <ac:grpSpMkLst>
            <pc:docMk/>
            <pc:sldMk cId="2510371098" sldId="339"/>
            <ac:grpSpMk id="2048" creationId="{59427229-6855-37D7-E354-C981945808E8}"/>
          </ac:grpSpMkLst>
        </pc:grpChg>
        <pc:grpChg chg="add del mod">
          <ac:chgData name="Thiago Panini" userId="cc6a5c77081c362d" providerId="LiveId" clId="{87861B64-3FDA-4DDC-B031-2605D1B20A50}" dt="2024-03-21T20:13:11.262" v="10871" actId="478"/>
          <ac:grpSpMkLst>
            <pc:docMk/>
            <pc:sldMk cId="2510371098" sldId="339"/>
            <ac:grpSpMk id="2065" creationId="{0F27ECF5-12D1-4BBE-B7A7-6B242697340B}"/>
          </ac:grpSpMkLst>
        </pc:grpChg>
        <pc:grpChg chg="add del mod">
          <ac:chgData name="Thiago Panini" userId="cc6a5c77081c362d" providerId="LiveId" clId="{87861B64-3FDA-4DDC-B031-2605D1B20A50}" dt="2024-03-21T20:13:11.262" v="10871" actId="478"/>
          <ac:grpSpMkLst>
            <pc:docMk/>
            <pc:sldMk cId="2510371098" sldId="339"/>
            <ac:grpSpMk id="2068" creationId="{A7ADE90C-6529-63F6-E9CE-12476AF311E6}"/>
          </ac:grpSpMkLst>
        </pc:grpChg>
        <pc:grpChg chg="add mod">
          <ac:chgData name="Thiago Panini" userId="cc6a5c77081c362d" providerId="LiveId" clId="{87861B64-3FDA-4DDC-B031-2605D1B20A50}" dt="2024-03-21T20:19:43.492" v="10985" actId="1036"/>
          <ac:grpSpMkLst>
            <pc:docMk/>
            <pc:sldMk cId="2510371098" sldId="339"/>
            <ac:grpSpMk id="2098" creationId="{44EC607E-CB23-7C67-28C2-1C06E1E12962}"/>
          </ac:grpSpMkLst>
        </pc:grpChg>
        <pc:grpChg chg="add mod">
          <ac:chgData name="Thiago Panini" userId="cc6a5c77081c362d" providerId="LiveId" clId="{87861B64-3FDA-4DDC-B031-2605D1B20A50}" dt="2024-03-21T20:19:43.492" v="10985" actId="1036"/>
          <ac:grpSpMkLst>
            <pc:docMk/>
            <pc:sldMk cId="2510371098" sldId="339"/>
            <ac:grpSpMk id="2101" creationId="{0EDE4B4D-213D-D9A5-1C3F-F79A8E2ED631}"/>
          </ac:grpSpMkLst>
        </pc:grpChg>
        <pc:grpChg chg="add mod">
          <ac:chgData name="Thiago Panini" userId="cc6a5c77081c362d" providerId="LiveId" clId="{87861B64-3FDA-4DDC-B031-2605D1B20A50}" dt="2024-03-21T20:19:43.492" v="10985" actId="1036"/>
          <ac:grpSpMkLst>
            <pc:docMk/>
            <pc:sldMk cId="2510371098" sldId="339"/>
            <ac:grpSpMk id="2114" creationId="{62A99EBD-B522-8F10-7B1E-4C20E05AC711}"/>
          </ac:grpSpMkLst>
        </pc:grpChg>
        <pc:grpChg chg="add mod">
          <ac:chgData name="Thiago Panini" userId="cc6a5c77081c362d" providerId="LiveId" clId="{87861B64-3FDA-4DDC-B031-2605D1B20A50}" dt="2024-03-21T20:19:33.521" v="10976" actId="1076"/>
          <ac:grpSpMkLst>
            <pc:docMk/>
            <pc:sldMk cId="2510371098" sldId="339"/>
            <ac:grpSpMk id="2136" creationId="{280181DD-E1EF-7D0F-7949-73F388F8E28A}"/>
          </ac:grpSpMkLst>
        </pc:grpChg>
        <pc:grpChg chg="add mod">
          <ac:chgData name="Thiago Panini" userId="cc6a5c77081c362d" providerId="LiveId" clId="{87861B64-3FDA-4DDC-B031-2605D1B20A50}" dt="2024-03-21T20:19:33.521" v="10976" actId="1076"/>
          <ac:grpSpMkLst>
            <pc:docMk/>
            <pc:sldMk cId="2510371098" sldId="339"/>
            <ac:grpSpMk id="2139" creationId="{DA16D2AA-7CF1-B60A-E407-FD406C46C241}"/>
          </ac:grpSpMkLst>
        </pc:grpChg>
        <pc:grpChg chg="add mod">
          <ac:chgData name="Thiago Panini" userId="cc6a5c77081c362d" providerId="LiveId" clId="{87861B64-3FDA-4DDC-B031-2605D1B20A50}" dt="2024-03-21T20:19:33.521" v="10976" actId="1076"/>
          <ac:grpSpMkLst>
            <pc:docMk/>
            <pc:sldMk cId="2510371098" sldId="339"/>
            <ac:grpSpMk id="2152" creationId="{FBD54372-E369-51CD-366D-860A82BE82B4}"/>
          </ac:grpSpMkLst>
        </pc:grpChg>
        <pc:picChg chg="add del mod">
          <ac:chgData name="Thiago Panini" userId="cc6a5c77081c362d" providerId="LiveId" clId="{87861B64-3FDA-4DDC-B031-2605D1B20A50}" dt="2024-03-21T19:58:10.818" v="10464" actId="21"/>
          <ac:picMkLst>
            <pc:docMk/>
            <pc:sldMk cId="2510371098" sldId="339"/>
            <ac:picMk id="33" creationId="{A8543D97-91E6-5596-CB7A-5AFF4A55D45C}"/>
          </ac:picMkLst>
        </pc:picChg>
        <pc:picChg chg="add mod">
          <ac:chgData name="Thiago Panini" userId="cc6a5c77081c362d" providerId="LiveId" clId="{87861B64-3FDA-4DDC-B031-2605D1B20A50}" dt="2024-03-21T20:12:27.233" v="10859" actId="1037"/>
          <ac:picMkLst>
            <pc:docMk/>
            <pc:sldMk cId="2510371098" sldId="339"/>
            <ac:picMk id="37" creationId="{A8543D97-91E6-5596-CB7A-5AFF4A55D45C}"/>
          </ac:picMkLst>
        </pc:picChg>
        <pc:picChg chg="add mod">
          <ac:chgData name="Thiago Panini" userId="cc6a5c77081c362d" providerId="LiveId" clId="{87861B64-3FDA-4DDC-B031-2605D1B20A50}" dt="2024-03-21T20:12:27.233" v="10859" actId="1037"/>
          <ac:picMkLst>
            <pc:docMk/>
            <pc:sldMk cId="2510371098" sldId="339"/>
            <ac:picMk id="41" creationId="{78F6EC14-DCA6-0602-0057-11214FAB744B}"/>
          </ac:picMkLst>
        </pc:picChg>
        <pc:picChg chg="add del mod">
          <ac:chgData name="Thiago Panini" userId="cc6a5c77081c362d" providerId="LiveId" clId="{87861B64-3FDA-4DDC-B031-2605D1B20A50}" dt="2024-03-21T19:59:55.028" v="10503" actId="478"/>
          <ac:picMkLst>
            <pc:docMk/>
            <pc:sldMk cId="2510371098" sldId="339"/>
            <ac:picMk id="43" creationId="{72FE7564-6579-B030-580E-BB3C95F0CFA4}"/>
          </ac:picMkLst>
        </pc:picChg>
        <pc:picChg chg="add del mod">
          <ac:chgData name="Thiago Panini" userId="cc6a5c77081c362d" providerId="LiveId" clId="{87861B64-3FDA-4DDC-B031-2605D1B20A50}" dt="2024-03-21T20:01:14.780" v="10516" actId="21"/>
          <ac:picMkLst>
            <pc:docMk/>
            <pc:sldMk cId="2510371098" sldId="339"/>
            <ac:picMk id="45" creationId="{76A8C07B-D02C-0721-0EFE-6E47184C2960}"/>
          </ac:picMkLst>
        </pc:picChg>
        <pc:picChg chg="add mod">
          <ac:chgData name="Thiago Panini" userId="cc6a5c77081c362d" providerId="LiveId" clId="{87861B64-3FDA-4DDC-B031-2605D1B20A50}" dt="2024-03-21T20:16:14.444" v="10898" actId="1076"/>
          <ac:picMkLst>
            <pc:docMk/>
            <pc:sldMk cId="2510371098" sldId="339"/>
            <ac:picMk id="47" creationId="{76A8C07B-D02C-0721-0EFE-6E47184C2960}"/>
          </ac:picMkLst>
        </pc:picChg>
        <pc:picChg chg="mod">
          <ac:chgData name="Thiago Panini" userId="cc6a5c77081c362d" providerId="LiveId" clId="{87861B64-3FDA-4DDC-B031-2605D1B20A50}" dt="2024-03-21T20:12:13.814" v="10845" actId="1037"/>
          <ac:picMkLst>
            <pc:docMk/>
            <pc:sldMk cId="2510371098" sldId="339"/>
            <ac:picMk id="58" creationId="{37E7F5C2-032E-E96B-F992-C3C6870C3B35}"/>
          </ac:picMkLst>
        </pc:picChg>
        <pc:picChg chg="mod">
          <ac:chgData name="Thiago Panini" userId="cc6a5c77081c362d" providerId="LiveId" clId="{87861B64-3FDA-4DDC-B031-2605D1B20A50}" dt="2024-03-21T20:12:27.233" v="10859" actId="1037"/>
          <ac:picMkLst>
            <pc:docMk/>
            <pc:sldMk cId="2510371098" sldId="339"/>
            <ac:picMk id="59" creationId="{1C94BF1A-FCBC-4FCE-08D2-388D798557EE}"/>
          </ac:picMkLst>
        </pc:picChg>
        <pc:picChg chg="add del mod">
          <ac:chgData name="Thiago Panini" userId="cc6a5c77081c362d" providerId="LiveId" clId="{87861B64-3FDA-4DDC-B031-2605D1B20A50}" dt="2024-03-21T20:11:08.207" v="10825" actId="478"/>
          <ac:picMkLst>
            <pc:docMk/>
            <pc:sldMk cId="2510371098" sldId="339"/>
            <ac:picMk id="1026" creationId="{15316710-5191-B154-08CC-978E48ED0339}"/>
          </ac:picMkLst>
        </pc:picChg>
        <pc:picChg chg="mod">
          <ac:chgData name="Thiago Panini" userId="cc6a5c77081c362d" providerId="LiveId" clId="{87861B64-3FDA-4DDC-B031-2605D1B20A50}" dt="2024-03-21T20:22:24.748" v="11214" actId="1035"/>
          <ac:picMkLst>
            <pc:docMk/>
            <pc:sldMk cId="2510371098" sldId="339"/>
            <ac:picMk id="1028" creationId="{8778D89C-1593-5443-AEC8-EF51DB7390E7}"/>
          </ac:picMkLst>
        </pc:picChg>
        <pc:picChg chg="del mod">
          <ac:chgData name="Thiago Panini" userId="cc6a5c77081c362d" providerId="LiveId" clId="{87861B64-3FDA-4DDC-B031-2605D1B20A50}" dt="2024-03-21T20:12:03.603" v="10839" actId="478"/>
          <ac:picMkLst>
            <pc:docMk/>
            <pc:sldMk cId="2510371098" sldId="339"/>
            <ac:picMk id="1029" creationId="{02329569-F203-0899-0358-76401435E5E5}"/>
          </ac:picMkLst>
        </pc:picChg>
        <pc:picChg chg="mod">
          <ac:chgData name="Thiago Panini" userId="cc6a5c77081c362d" providerId="LiveId" clId="{87861B64-3FDA-4DDC-B031-2605D1B20A50}" dt="2024-03-21T20:22:24.748" v="11214" actId="1035"/>
          <ac:picMkLst>
            <pc:docMk/>
            <pc:sldMk cId="2510371098" sldId="339"/>
            <ac:picMk id="1032" creationId="{024ACF23-C399-FC13-A8EA-E43F763E3572}"/>
          </ac:picMkLst>
        </pc:picChg>
        <pc:picChg chg="add del mod">
          <ac:chgData name="Thiago Panini" userId="cc6a5c77081c362d" providerId="LiveId" clId="{87861B64-3FDA-4DDC-B031-2605D1B20A50}" dt="2024-03-21T20:12:34.915" v="10862" actId="1038"/>
          <ac:picMkLst>
            <pc:docMk/>
            <pc:sldMk cId="2510371098" sldId="339"/>
            <ac:picMk id="1033" creationId="{5E055F5B-F2FC-10B2-7B30-2842C4F69DB1}"/>
          </ac:picMkLst>
        </pc:picChg>
        <pc:picChg chg="mod">
          <ac:chgData name="Thiago Panini" userId="cc6a5c77081c362d" providerId="LiveId" clId="{87861B64-3FDA-4DDC-B031-2605D1B20A50}" dt="2024-03-21T20:22:16.633" v="11197" actId="1035"/>
          <ac:picMkLst>
            <pc:docMk/>
            <pc:sldMk cId="2510371098" sldId="339"/>
            <ac:picMk id="1034" creationId="{B3E69891-5E8C-CAD7-E1D6-D7E6B3B8E394}"/>
          </ac:picMkLst>
        </pc:picChg>
        <pc:picChg chg="mod">
          <ac:chgData name="Thiago Panini" userId="cc6a5c77081c362d" providerId="LiveId" clId="{87861B64-3FDA-4DDC-B031-2605D1B20A50}" dt="2024-03-21T20:22:13.624" v="11187" actId="1036"/>
          <ac:picMkLst>
            <pc:docMk/>
            <pc:sldMk cId="2510371098" sldId="339"/>
            <ac:picMk id="1036" creationId="{FD10C184-E4D3-A294-5E65-9279CA75F712}"/>
          </ac:picMkLst>
        </pc:picChg>
        <pc:picChg chg="add del mod">
          <ac:chgData name="Thiago Panini" userId="cc6a5c77081c362d" providerId="LiveId" clId="{87861B64-3FDA-4DDC-B031-2605D1B20A50}" dt="2024-03-21T20:12:03.603" v="10839" actId="478"/>
          <ac:picMkLst>
            <pc:docMk/>
            <pc:sldMk cId="2510371098" sldId="339"/>
            <ac:picMk id="1039" creationId="{B5D54B28-6324-DBCE-59AA-FCE549BF07BC}"/>
          </ac:picMkLst>
        </pc:picChg>
        <pc:picChg chg="mod">
          <ac:chgData name="Thiago Panini" userId="cc6a5c77081c362d" providerId="LiveId" clId="{87861B64-3FDA-4DDC-B031-2605D1B20A50}" dt="2024-03-21T20:22:13.624" v="11187" actId="1036"/>
          <ac:picMkLst>
            <pc:docMk/>
            <pc:sldMk cId="2510371098" sldId="339"/>
            <ac:picMk id="1042" creationId="{D5CDEA4B-94D6-853E-FBA7-53157655C4F4}"/>
          </ac:picMkLst>
        </pc:picChg>
        <pc:picChg chg="add del mod">
          <ac:chgData name="Thiago Panini" userId="cc6a5c77081c362d" providerId="LiveId" clId="{87861B64-3FDA-4DDC-B031-2605D1B20A50}" dt="2024-03-21T20:08:41.086" v="10724" actId="478"/>
          <ac:picMkLst>
            <pc:docMk/>
            <pc:sldMk cId="2510371098" sldId="339"/>
            <ac:picMk id="1043" creationId="{20C182CF-211D-609D-E6D6-FC110E3FEC6D}"/>
          </ac:picMkLst>
        </pc:picChg>
        <pc:picChg chg="mod">
          <ac:chgData name="Thiago Panini" userId="cc6a5c77081c362d" providerId="LiveId" clId="{87861B64-3FDA-4DDC-B031-2605D1B20A50}" dt="2024-03-21T20:12:13.814" v="10845" actId="1037"/>
          <ac:picMkLst>
            <pc:docMk/>
            <pc:sldMk cId="2510371098" sldId="339"/>
            <ac:picMk id="1044" creationId="{EA0E80FD-60B6-5866-4B91-4B2F13739F7A}"/>
          </ac:picMkLst>
        </pc:picChg>
        <pc:picChg chg="mod">
          <ac:chgData name="Thiago Panini" userId="cc6a5c77081c362d" providerId="LiveId" clId="{87861B64-3FDA-4DDC-B031-2605D1B20A50}" dt="2024-03-21T20:07:57.479" v="10711" actId="1076"/>
          <ac:picMkLst>
            <pc:docMk/>
            <pc:sldMk cId="2510371098" sldId="339"/>
            <ac:picMk id="1048" creationId="{91BCADFE-0161-623F-CBBD-FDC8CEA7D274}"/>
          </ac:picMkLst>
        </pc:picChg>
        <pc:picChg chg="mod">
          <ac:chgData name="Thiago Panini" userId="cc6a5c77081c362d" providerId="LiveId" clId="{87861B64-3FDA-4DDC-B031-2605D1B20A50}" dt="2024-03-21T20:07:57.479" v="10711" actId="1076"/>
          <ac:picMkLst>
            <pc:docMk/>
            <pc:sldMk cId="2510371098" sldId="339"/>
            <ac:picMk id="1052" creationId="{32E206F2-5BC1-3708-011B-0F3B204A8E7B}"/>
          </ac:picMkLst>
        </pc:picChg>
        <pc:picChg chg="add del mod">
          <ac:chgData name="Thiago Panini" userId="cc6a5c77081c362d" providerId="LiveId" clId="{87861B64-3FDA-4DDC-B031-2605D1B20A50}" dt="2024-03-21T20:15:22.822" v="10896" actId="478"/>
          <ac:picMkLst>
            <pc:docMk/>
            <pc:sldMk cId="2510371098" sldId="339"/>
            <ac:picMk id="1058" creationId="{C6323CA8-4422-E0EF-D509-7660ED7891CD}"/>
          </ac:picMkLst>
        </pc:picChg>
        <pc:picChg chg="del mod">
          <ac:chgData name="Thiago Panini" userId="cc6a5c77081c362d" providerId="LiveId" clId="{87861B64-3FDA-4DDC-B031-2605D1B20A50}" dt="2024-03-21T20:07:29.115" v="10704" actId="21"/>
          <ac:picMkLst>
            <pc:docMk/>
            <pc:sldMk cId="2510371098" sldId="339"/>
            <ac:picMk id="1060" creationId="{B5D54B28-6324-DBCE-59AA-FCE549BF07BC}"/>
          </ac:picMkLst>
        </pc:picChg>
        <pc:picChg chg="del mod topLvl">
          <ac:chgData name="Thiago Panini" userId="cc6a5c77081c362d" providerId="LiveId" clId="{87861B64-3FDA-4DDC-B031-2605D1B20A50}" dt="2024-03-21T20:14:07.407" v="10875" actId="478"/>
          <ac:picMkLst>
            <pc:docMk/>
            <pc:sldMk cId="2510371098" sldId="339"/>
            <ac:picMk id="1064" creationId="{76330E30-FA70-2195-8225-9BD03E02960B}"/>
          </ac:picMkLst>
        </pc:picChg>
        <pc:picChg chg="mod">
          <ac:chgData name="Thiago Panini" userId="cc6a5c77081c362d" providerId="LiveId" clId="{87861B64-3FDA-4DDC-B031-2605D1B20A50}" dt="2024-03-21T20:12:27.233" v="10859" actId="1037"/>
          <ac:picMkLst>
            <pc:docMk/>
            <pc:sldMk cId="2510371098" sldId="339"/>
            <ac:picMk id="1067" creationId="{26AFA6E2-995A-5F1D-4AA0-8F1374FC3E70}"/>
          </ac:picMkLst>
        </pc:picChg>
        <pc:picChg chg="add mod">
          <ac:chgData name="Thiago Panini" userId="cc6a5c77081c362d" providerId="LiveId" clId="{87861B64-3FDA-4DDC-B031-2605D1B20A50}" dt="2024-03-21T20:10:47.048" v="10816"/>
          <ac:picMkLst>
            <pc:docMk/>
            <pc:sldMk cId="2510371098" sldId="339"/>
            <ac:picMk id="1070" creationId="{20F10452-9860-27B9-EBFD-A0277964956D}"/>
          </ac:picMkLst>
        </pc:picChg>
        <pc:picChg chg="add del mod">
          <ac:chgData name="Thiago Panini" userId="cc6a5c77081c362d" providerId="LiveId" clId="{87861B64-3FDA-4DDC-B031-2605D1B20A50}" dt="2024-03-21T20:11:09.439" v="10826" actId="21"/>
          <ac:picMkLst>
            <pc:docMk/>
            <pc:sldMk cId="2510371098" sldId="339"/>
            <ac:picMk id="1072" creationId="{0B308633-1A41-ECBC-1CFD-B2DF0FBED4FA}"/>
          </ac:picMkLst>
        </pc:picChg>
        <pc:picChg chg="del mod topLvl">
          <ac:chgData name="Thiago Panini" userId="cc6a5c77081c362d" providerId="LiveId" clId="{87861B64-3FDA-4DDC-B031-2605D1B20A50}" dt="2024-03-21T20:11:06.702" v="10824" actId="478"/>
          <ac:picMkLst>
            <pc:docMk/>
            <pc:sldMk cId="2510371098" sldId="339"/>
            <ac:picMk id="1075" creationId="{351D3016-9F0D-2E06-6972-E5B34FFF508B}"/>
          </ac:picMkLst>
        </pc:picChg>
        <pc:picChg chg="add mod">
          <ac:chgData name="Thiago Panini" userId="cc6a5c77081c362d" providerId="LiveId" clId="{87861B64-3FDA-4DDC-B031-2605D1B20A50}" dt="2024-03-21T20:12:27.233" v="10859" actId="1037"/>
          <ac:picMkLst>
            <pc:docMk/>
            <pc:sldMk cId="2510371098" sldId="339"/>
            <ac:picMk id="1076" creationId="{0B308633-1A41-ECBC-1CFD-B2DF0FBED4FA}"/>
          </ac:picMkLst>
        </pc:picChg>
        <pc:picChg chg="add mod">
          <ac:chgData name="Thiago Panini" userId="cc6a5c77081c362d" providerId="LiveId" clId="{87861B64-3FDA-4DDC-B031-2605D1B20A50}" dt="2024-03-21T20:12:27.233" v="10859" actId="1037"/>
          <ac:picMkLst>
            <pc:docMk/>
            <pc:sldMk cId="2510371098" sldId="339"/>
            <ac:picMk id="1077" creationId="{3D212061-933A-C411-E0D5-AACB8289235A}"/>
          </ac:picMkLst>
        </pc:picChg>
        <pc:picChg chg="add del mod">
          <ac:chgData name="Thiago Panini" userId="cc6a5c77081c362d" providerId="LiveId" clId="{87861B64-3FDA-4DDC-B031-2605D1B20A50}" dt="2024-03-21T20:13:11.262" v="10871" actId="478"/>
          <ac:picMkLst>
            <pc:docMk/>
            <pc:sldMk cId="2510371098" sldId="339"/>
            <ac:picMk id="1080" creationId="{7B26F924-D508-27EE-302D-C6D41441E452}"/>
          </ac:picMkLst>
        </pc:picChg>
        <pc:picChg chg="add del mod">
          <ac:chgData name="Thiago Panini" userId="cc6a5c77081c362d" providerId="LiveId" clId="{87861B64-3FDA-4DDC-B031-2605D1B20A50}" dt="2024-03-21T20:13:11.262" v="10871" actId="478"/>
          <ac:picMkLst>
            <pc:docMk/>
            <pc:sldMk cId="2510371098" sldId="339"/>
            <ac:picMk id="1084" creationId="{3896D81F-07C4-FF66-B7C8-D59FC524E9D6}"/>
          </ac:picMkLst>
        </pc:picChg>
        <pc:picChg chg="mod">
          <ac:chgData name="Thiago Panini" userId="cc6a5c77081c362d" providerId="LiveId" clId="{87861B64-3FDA-4DDC-B031-2605D1B20A50}" dt="2024-03-21T20:12:46.248" v="10864" actId="1076"/>
          <ac:picMkLst>
            <pc:docMk/>
            <pc:sldMk cId="2510371098" sldId="339"/>
            <ac:picMk id="1087" creationId="{BF65445A-1BF1-7DE2-5518-E6076C0ECEBF}"/>
          </ac:picMkLst>
        </pc:picChg>
        <pc:picChg chg="add mod">
          <ac:chgData name="Thiago Panini" userId="cc6a5c77081c362d" providerId="LiveId" clId="{87861B64-3FDA-4DDC-B031-2605D1B20A50}" dt="2024-03-21T20:12:27.233" v="10859" actId="1037"/>
          <ac:picMkLst>
            <pc:docMk/>
            <pc:sldMk cId="2510371098" sldId="339"/>
            <ac:picMk id="2050" creationId="{FCD997E2-F8B7-FAA7-2606-0A2835AD1515}"/>
          </ac:picMkLst>
        </pc:picChg>
        <pc:picChg chg="mod">
          <ac:chgData name="Thiago Panini" userId="cc6a5c77081c362d" providerId="LiveId" clId="{87861B64-3FDA-4DDC-B031-2605D1B20A50}" dt="2024-03-21T20:12:46.248" v="10864" actId="1076"/>
          <ac:picMkLst>
            <pc:docMk/>
            <pc:sldMk cId="2510371098" sldId="339"/>
            <ac:picMk id="2051" creationId="{A2ED7EA9-78FD-0C1B-0F33-089A6E10AE1E}"/>
          </ac:picMkLst>
        </pc:picChg>
        <pc:picChg chg="add del mod">
          <ac:chgData name="Thiago Panini" userId="cc6a5c77081c362d" providerId="LiveId" clId="{87861B64-3FDA-4DDC-B031-2605D1B20A50}" dt="2024-03-21T20:13:11.262" v="10871" actId="478"/>
          <ac:picMkLst>
            <pc:docMk/>
            <pc:sldMk cId="2510371098" sldId="339"/>
            <ac:picMk id="2053" creationId="{C2E8A68E-FF74-EE51-CF59-09D9C14059EC}"/>
          </ac:picMkLst>
        </pc:picChg>
        <pc:picChg chg="add">
          <ac:chgData name="Thiago Panini" userId="cc6a5c77081c362d" providerId="LiveId" clId="{87861B64-3FDA-4DDC-B031-2605D1B20A50}" dt="2024-03-21T19:55:54.819" v="10443"/>
          <ac:picMkLst>
            <pc:docMk/>
            <pc:sldMk cId="2510371098" sldId="339"/>
            <ac:picMk id="2054" creationId="{4E70AEC5-8DB1-D896-602D-354F64F70EFB}"/>
          </ac:picMkLst>
        </pc:picChg>
        <pc:picChg chg="add">
          <ac:chgData name="Thiago Panini" userId="cc6a5c77081c362d" providerId="LiveId" clId="{87861B64-3FDA-4DDC-B031-2605D1B20A50}" dt="2024-03-21T19:56:03.904" v="10444"/>
          <ac:picMkLst>
            <pc:docMk/>
            <pc:sldMk cId="2510371098" sldId="339"/>
            <ac:picMk id="2056" creationId="{F6CB1ABD-96AA-1A06-8226-9212E184D45E}"/>
          </ac:picMkLst>
        </pc:picChg>
        <pc:picChg chg="add">
          <ac:chgData name="Thiago Panini" userId="cc6a5c77081c362d" providerId="LiveId" clId="{87861B64-3FDA-4DDC-B031-2605D1B20A50}" dt="2024-03-21T19:56:33.253" v="10445"/>
          <ac:picMkLst>
            <pc:docMk/>
            <pc:sldMk cId="2510371098" sldId="339"/>
            <ac:picMk id="2058" creationId="{A8A0B323-62BE-6408-CA00-4E6B1D5F63CA}"/>
          </ac:picMkLst>
        </pc:picChg>
        <pc:picChg chg="add del mod">
          <ac:chgData name="Thiago Panini" userId="cc6a5c77081c362d" providerId="LiveId" clId="{87861B64-3FDA-4DDC-B031-2605D1B20A50}" dt="2024-03-21T20:13:11.262" v="10871" actId="478"/>
          <ac:picMkLst>
            <pc:docMk/>
            <pc:sldMk cId="2510371098" sldId="339"/>
            <ac:picMk id="2060" creationId="{B685205A-34F4-A840-1BCD-E4737155909D}"/>
          </ac:picMkLst>
        </pc:picChg>
        <pc:picChg chg="add del mod">
          <ac:chgData name="Thiago Panini" userId="cc6a5c77081c362d" providerId="LiveId" clId="{87861B64-3FDA-4DDC-B031-2605D1B20A50}" dt="2024-03-21T20:13:11.262" v="10871" actId="478"/>
          <ac:picMkLst>
            <pc:docMk/>
            <pc:sldMk cId="2510371098" sldId="339"/>
            <ac:picMk id="2064" creationId="{361AAD1A-4F4A-E034-B2A1-70F52E821082}"/>
          </ac:picMkLst>
        </pc:picChg>
        <pc:picChg chg="mod">
          <ac:chgData name="Thiago Panini" userId="cc6a5c77081c362d" providerId="LiveId" clId="{87861B64-3FDA-4DDC-B031-2605D1B20A50}" dt="2024-03-21T20:12:53.707" v="10866" actId="1076"/>
          <ac:picMkLst>
            <pc:docMk/>
            <pc:sldMk cId="2510371098" sldId="339"/>
            <ac:picMk id="2067" creationId="{665F889A-4CF7-B6A4-733B-FA4C3688572A}"/>
          </ac:picMkLst>
        </pc:picChg>
        <pc:picChg chg="mod">
          <ac:chgData name="Thiago Panini" userId="cc6a5c77081c362d" providerId="LiveId" clId="{87861B64-3FDA-4DDC-B031-2605D1B20A50}" dt="2024-03-21T20:12:53.707" v="10866" actId="1076"/>
          <ac:picMkLst>
            <pc:docMk/>
            <pc:sldMk cId="2510371098" sldId="339"/>
            <ac:picMk id="2070" creationId="{D3EF8B1F-51A3-1D94-6525-071BC0367E69}"/>
          </ac:picMkLst>
        </pc:picChg>
        <pc:picChg chg="add del mod">
          <ac:chgData name="Thiago Panini" userId="cc6a5c77081c362d" providerId="LiveId" clId="{87861B64-3FDA-4DDC-B031-2605D1B20A50}" dt="2024-03-21T20:13:11.262" v="10871" actId="478"/>
          <ac:picMkLst>
            <pc:docMk/>
            <pc:sldMk cId="2510371098" sldId="339"/>
            <ac:picMk id="2072" creationId="{A62AA8DF-5D2E-1663-B75C-AAFB1DD258CD}"/>
          </ac:picMkLst>
        </pc:picChg>
        <pc:picChg chg="add mod">
          <ac:chgData name="Thiago Panini" userId="cc6a5c77081c362d" providerId="LiveId" clId="{87861B64-3FDA-4DDC-B031-2605D1B20A50}" dt="2024-03-21T20:14:16.314" v="10881" actId="1038"/>
          <ac:picMkLst>
            <pc:docMk/>
            <pc:sldMk cId="2510371098" sldId="339"/>
            <ac:picMk id="2074" creationId="{99635B37-4727-9E13-4A7D-949B4C6EE6DD}"/>
          </ac:picMkLst>
        </pc:picChg>
        <pc:picChg chg="add mod">
          <ac:chgData name="Thiago Panini" userId="cc6a5c77081c362d" providerId="LiveId" clId="{87861B64-3FDA-4DDC-B031-2605D1B20A50}" dt="2024-03-21T20:14:55.073" v="10890" actId="1036"/>
          <ac:picMkLst>
            <pc:docMk/>
            <pc:sldMk cId="2510371098" sldId="339"/>
            <ac:picMk id="2075" creationId="{E9147CF3-6573-0490-3D04-3DFD8E6CC853}"/>
          </ac:picMkLst>
        </pc:picChg>
        <pc:picChg chg="add mod">
          <ac:chgData name="Thiago Panini" userId="cc6a5c77081c362d" providerId="LiveId" clId="{87861B64-3FDA-4DDC-B031-2605D1B20A50}" dt="2024-03-21T20:15:08.694" v="10893" actId="1076"/>
          <ac:picMkLst>
            <pc:docMk/>
            <pc:sldMk cId="2510371098" sldId="339"/>
            <ac:picMk id="2076" creationId="{82043E9B-BD5D-A555-370D-A8394DF6B35A}"/>
          </ac:picMkLst>
        </pc:picChg>
        <pc:picChg chg="add mod">
          <ac:chgData name="Thiago Panini" userId="cc6a5c77081c362d" providerId="LiveId" clId="{87861B64-3FDA-4DDC-B031-2605D1B20A50}" dt="2024-03-21T20:15:12.826" v="10895" actId="1076"/>
          <ac:picMkLst>
            <pc:docMk/>
            <pc:sldMk cId="2510371098" sldId="339"/>
            <ac:picMk id="2077" creationId="{6ACEE01F-B443-8A9B-7A5A-5BEE6D8A0C84}"/>
          </ac:picMkLst>
        </pc:picChg>
        <pc:picChg chg="add del mod">
          <ac:chgData name="Thiago Panini" userId="cc6a5c77081c362d" providerId="LiveId" clId="{87861B64-3FDA-4DDC-B031-2605D1B20A50}" dt="2024-03-21T20:18:43.468" v="10964" actId="478"/>
          <ac:picMkLst>
            <pc:docMk/>
            <pc:sldMk cId="2510371098" sldId="339"/>
            <ac:picMk id="2079" creationId="{27621F3D-968F-E0A2-66E1-B916A65C3B90}"/>
          </ac:picMkLst>
        </pc:picChg>
        <pc:picChg chg="add mod">
          <ac:chgData name="Thiago Panini" userId="cc6a5c77081c362d" providerId="LiveId" clId="{87861B64-3FDA-4DDC-B031-2605D1B20A50}" dt="2024-03-21T20:19:14.524" v="10971" actId="1076"/>
          <ac:picMkLst>
            <pc:docMk/>
            <pc:sldMk cId="2510371098" sldId="339"/>
            <ac:picMk id="2081" creationId="{90268FAD-8E79-408A-9EA2-90B4D35651B8}"/>
          </ac:picMkLst>
        </pc:picChg>
        <pc:picChg chg="add del mod">
          <ac:chgData name="Thiago Panini" userId="cc6a5c77081c362d" providerId="LiveId" clId="{87861B64-3FDA-4DDC-B031-2605D1B20A50}" dt="2024-03-21T20:18:30.674" v="10959" actId="478"/>
          <ac:picMkLst>
            <pc:docMk/>
            <pc:sldMk cId="2510371098" sldId="339"/>
            <ac:picMk id="2083" creationId="{76FC9B82-CD4A-0070-D649-25A2C8C86BC5}"/>
          </ac:picMkLst>
        </pc:picChg>
        <pc:picChg chg="add del mod">
          <ac:chgData name="Thiago Panini" userId="cc6a5c77081c362d" providerId="LiveId" clId="{87861B64-3FDA-4DDC-B031-2605D1B20A50}" dt="2024-03-21T20:18:43.468" v="10964" actId="478"/>
          <ac:picMkLst>
            <pc:docMk/>
            <pc:sldMk cId="2510371098" sldId="339"/>
            <ac:picMk id="2084" creationId="{A6CB1C62-D2BB-DED7-61E3-D23D29DEBB90}"/>
          </ac:picMkLst>
        </pc:picChg>
        <pc:picChg chg="add mod">
          <ac:chgData name="Thiago Panini" userId="cc6a5c77081c362d" providerId="LiveId" clId="{87861B64-3FDA-4DDC-B031-2605D1B20A50}" dt="2024-03-21T20:19:14.828" v="10972" actId="1076"/>
          <ac:picMkLst>
            <pc:docMk/>
            <pc:sldMk cId="2510371098" sldId="339"/>
            <ac:picMk id="2085" creationId="{2240936F-DD8B-0AF4-0693-A767516ABD7B}"/>
          </ac:picMkLst>
        </pc:picChg>
        <pc:picChg chg="add mod">
          <ac:chgData name="Thiago Panini" userId="cc6a5c77081c362d" providerId="LiveId" clId="{87861B64-3FDA-4DDC-B031-2605D1B20A50}" dt="2024-03-21T20:18:26.989" v="10958" actId="1076"/>
          <ac:picMkLst>
            <pc:docMk/>
            <pc:sldMk cId="2510371098" sldId="339"/>
            <ac:picMk id="2086" creationId="{7355B572-A757-D1C4-A809-3C3E4BDFB7CF}"/>
          </ac:picMkLst>
        </pc:picChg>
        <pc:picChg chg="add mod">
          <ac:chgData name="Thiago Panini" userId="cc6a5c77081c362d" providerId="LiveId" clId="{87861B64-3FDA-4DDC-B031-2605D1B20A50}" dt="2024-03-21T20:18:39.495" v="10963" actId="1076"/>
          <ac:picMkLst>
            <pc:docMk/>
            <pc:sldMk cId="2510371098" sldId="339"/>
            <ac:picMk id="2087" creationId="{4BD09DC6-E3CD-6B8F-CD4F-8BC190D5658F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093" creationId="{F0AA885C-CD78-D626-59A3-BD68380E398F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097" creationId="{6678874F-71BB-0DCA-1E35-1FB6F68CAC4F}"/>
          </ac:picMkLst>
        </pc:picChg>
        <pc:picChg chg="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00" creationId="{8165584C-DFEA-14E1-D37E-A87D7C772088}"/>
          </ac:picMkLst>
        </pc:picChg>
        <pc:picChg chg="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03" creationId="{36C16B53-22E4-3535-1C65-D3C98CC428CA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05" creationId="{3C27328E-F6A8-5F24-DC25-EF61A10C3D67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09" creationId="{BF1E949F-FED1-1178-FD66-08FB29B4D90A}"/>
          </ac:picMkLst>
        </pc:picChg>
        <pc:picChg chg="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16" creationId="{5E56AD7A-0E0A-066B-D686-6126278AD3E3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18" creationId="{13FCDA1A-A8AC-D787-528C-CC0D2CE4EFA8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19" creationId="{BF538848-AE17-0128-A14E-893C7178D572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20" creationId="{4EF9C920-B57B-C835-5111-9AA93F0F9E20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21" creationId="{C1C74021-D7A1-CE7F-0FD3-1701AAC13DA2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22" creationId="{92962AE2-F3D0-9BD3-BC1B-689984B62D20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23" creationId="{33E76F36-AD9B-C293-E287-B7064327500A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24" creationId="{55292594-2524-E218-627C-327D8A48CDE5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25" creationId="{3B3AE036-5944-6CF8-3118-BB2ADCFA9823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26" creationId="{A1F53149-F6AB-9EC6-A9C6-2368E3C575E7}"/>
          </ac:picMkLst>
        </pc:picChg>
        <pc:picChg chg="add mod">
          <ac:chgData name="Thiago Panini" userId="cc6a5c77081c362d" providerId="LiveId" clId="{87861B64-3FDA-4DDC-B031-2605D1B20A50}" dt="2024-03-21T20:19:43.492" v="10985" actId="1036"/>
          <ac:picMkLst>
            <pc:docMk/>
            <pc:sldMk cId="2510371098" sldId="339"/>
            <ac:picMk id="2127" creationId="{55242C23-5D00-9E67-0E58-EB78C3108F75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31" creationId="{0577D6E6-DF51-F286-3C46-2866CDF9FAF2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35" creationId="{97860BF7-CD46-E02A-9ECD-12FEACA7DBF7}"/>
          </ac:picMkLst>
        </pc:picChg>
        <pc:picChg chg="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38" creationId="{AC8BC52A-98AA-F51D-2F7C-7D208887FF1F}"/>
          </ac:picMkLst>
        </pc:picChg>
        <pc:picChg chg="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41" creationId="{1A4D9589-FF0E-DB96-6629-5CEDB9D5AFB1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43" creationId="{EA0B9B3E-5094-9EBF-D4DC-79E3023E5152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47" creationId="{558CC049-4BB1-650B-FE82-BD137AB7ED98}"/>
          </ac:picMkLst>
        </pc:picChg>
        <pc:picChg chg="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54" creationId="{0C5FA584-12B9-CD8E-514C-EF496878397B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56" creationId="{463A0E7D-8D68-366C-9197-8ED7FA4958DA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57" creationId="{5E63C276-0F76-903B-55A8-62B028DB3A1A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58" creationId="{61C7C72E-3AD7-3235-42DE-6AE921A8D0D3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59" creationId="{35584E79-07FC-E27B-A1F3-21CDC0ACA3D9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60" creationId="{0EE97264-7BA3-C82E-078D-37E6119460DD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61" creationId="{38399DC5-FCD9-118F-1E01-3CD3246382D6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62" creationId="{DFE0AC27-4D48-98D9-844C-6A8863ABAFA6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63" creationId="{B2B55A01-472F-2C45-2980-8E24193A8F09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64" creationId="{5F04EE9A-4A0C-6977-63A1-5714ADC2E39A}"/>
          </ac:picMkLst>
        </pc:picChg>
        <pc:picChg chg="add mod">
          <ac:chgData name="Thiago Panini" userId="cc6a5c77081c362d" providerId="LiveId" clId="{87861B64-3FDA-4DDC-B031-2605D1B20A50}" dt="2024-03-21T20:19:33.521" v="10976" actId="1076"/>
          <ac:picMkLst>
            <pc:docMk/>
            <pc:sldMk cId="2510371098" sldId="339"/>
            <ac:picMk id="2165" creationId="{15931432-823E-B11A-4CD1-2F31A5DB190F}"/>
          </ac:picMkLst>
        </pc:picChg>
        <pc:cxnChg chg="add del mod">
          <ac:chgData name="Thiago Panini" userId="cc6a5c77081c362d" providerId="LiveId" clId="{87861B64-3FDA-4DDC-B031-2605D1B20A50}" dt="2024-03-21T19:52:59.138" v="10384" actId="478"/>
          <ac:cxnSpMkLst>
            <pc:docMk/>
            <pc:sldMk cId="2510371098" sldId="339"/>
            <ac:cxnSpMk id="4" creationId="{8042F59D-717B-B64E-8CD4-3B8079A98D61}"/>
          </ac:cxnSpMkLst>
        </pc:cxnChg>
        <pc:cxnChg chg="add del mod">
          <ac:chgData name="Thiago Panini" userId="cc6a5c77081c362d" providerId="LiveId" clId="{87861B64-3FDA-4DDC-B031-2605D1B20A50}" dt="2024-03-21T19:52:59.138" v="10384" actId="478"/>
          <ac:cxnSpMkLst>
            <pc:docMk/>
            <pc:sldMk cId="2510371098" sldId="339"/>
            <ac:cxnSpMk id="7" creationId="{7207DA49-3659-49EF-4E11-3C34E51F2892}"/>
          </ac:cxnSpMkLst>
        </pc:cxnChg>
        <pc:cxnChg chg="add del mod">
          <ac:chgData name="Thiago Panini" userId="cc6a5c77081c362d" providerId="LiveId" clId="{87861B64-3FDA-4DDC-B031-2605D1B20A50}" dt="2024-03-21T19:52:59.138" v="10384" actId="478"/>
          <ac:cxnSpMkLst>
            <pc:docMk/>
            <pc:sldMk cId="2510371098" sldId="339"/>
            <ac:cxnSpMk id="10" creationId="{60FC9F1A-D189-99A9-D19C-CC4821A573E3}"/>
          </ac:cxnSpMkLst>
        </pc:cxnChg>
        <pc:cxnChg chg="add del mod">
          <ac:chgData name="Thiago Panini" userId="cc6a5c77081c362d" providerId="LiveId" clId="{87861B64-3FDA-4DDC-B031-2605D1B20A50}" dt="2024-03-21T19:52:59.138" v="10384" actId="478"/>
          <ac:cxnSpMkLst>
            <pc:docMk/>
            <pc:sldMk cId="2510371098" sldId="339"/>
            <ac:cxnSpMk id="14" creationId="{B1D51B77-F77A-4F9E-0A39-8C01D554328B}"/>
          </ac:cxnSpMkLst>
        </pc:cxnChg>
        <pc:cxnChg chg="add del mod">
          <ac:chgData name="Thiago Panini" userId="cc6a5c77081c362d" providerId="LiveId" clId="{87861B64-3FDA-4DDC-B031-2605D1B20A50}" dt="2024-03-21T19:52:59.138" v="10384" actId="478"/>
          <ac:cxnSpMkLst>
            <pc:docMk/>
            <pc:sldMk cId="2510371098" sldId="339"/>
            <ac:cxnSpMk id="17" creationId="{9861DCEA-A1F3-08ED-AD06-8FEE774FB14F}"/>
          </ac:cxnSpMkLst>
        </pc:cxnChg>
        <pc:cxnChg chg="del mod">
          <ac:chgData name="Thiago Panini" userId="cc6a5c77081c362d" providerId="LiveId" clId="{87861B64-3FDA-4DDC-B031-2605D1B20A50}" dt="2024-03-21T19:49:28.691" v="10252" actId="478"/>
          <ac:cxnSpMkLst>
            <pc:docMk/>
            <pc:sldMk cId="2510371098" sldId="339"/>
            <ac:cxnSpMk id="1035" creationId="{70B64856-7BCF-8DCC-7EED-31F6B543F940}"/>
          </ac:cxnSpMkLst>
        </pc:cxnChg>
        <pc:cxnChg chg="del mod">
          <ac:chgData name="Thiago Panini" userId="cc6a5c77081c362d" providerId="LiveId" clId="{87861B64-3FDA-4DDC-B031-2605D1B20A50}" dt="2024-03-21T19:49:28.691" v="10252" actId="478"/>
          <ac:cxnSpMkLst>
            <pc:docMk/>
            <pc:sldMk cId="2510371098" sldId="339"/>
            <ac:cxnSpMk id="1037" creationId="{86B342F6-C22F-127D-E1DB-F02CED137609}"/>
          </ac:cxnSpMkLst>
        </pc:cxnChg>
        <pc:cxnChg chg="del mod">
          <ac:chgData name="Thiago Panini" userId="cc6a5c77081c362d" providerId="LiveId" clId="{87861B64-3FDA-4DDC-B031-2605D1B20A50}" dt="2024-03-21T19:49:28.691" v="10252" actId="478"/>
          <ac:cxnSpMkLst>
            <pc:docMk/>
            <pc:sldMk cId="2510371098" sldId="339"/>
            <ac:cxnSpMk id="1045" creationId="{2E776976-DCA7-75A0-31E9-5A97240D088D}"/>
          </ac:cxnSpMkLst>
        </pc:cxnChg>
        <pc:cxnChg chg="del mod">
          <ac:chgData name="Thiago Panini" userId="cc6a5c77081c362d" providerId="LiveId" clId="{87861B64-3FDA-4DDC-B031-2605D1B20A50}" dt="2024-03-21T19:49:28.691" v="10252" actId="478"/>
          <ac:cxnSpMkLst>
            <pc:docMk/>
            <pc:sldMk cId="2510371098" sldId="339"/>
            <ac:cxnSpMk id="1051" creationId="{DC3999F2-AA67-11EE-8866-2423A3E1723E}"/>
          </ac:cxnSpMkLst>
        </pc:cxnChg>
        <pc:cxnChg chg="del mod">
          <ac:chgData name="Thiago Panini" userId="cc6a5c77081c362d" providerId="LiveId" clId="{87861B64-3FDA-4DDC-B031-2605D1B20A50}" dt="2024-03-21T19:49:28.691" v="10252" actId="478"/>
          <ac:cxnSpMkLst>
            <pc:docMk/>
            <pc:sldMk cId="2510371098" sldId="339"/>
            <ac:cxnSpMk id="1054" creationId="{FF3DEEA5-4869-F62F-3639-821DC4731142}"/>
          </ac:cxnSpMkLst>
        </pc:cxnChg>
        <pc:cxnChg chg="add del ord">
          <ac:chgData name="Thiago Panini" userId="cc6a5c77081c362d" providerId="LiveId" clId="{87861B64-3FDA-4DDC-B031-2605D1B20A50}" dt="2024-03-21T20:19:14.281" v="10970" actId="11529"/>
          <ac:cxnSpMkLst>
            <pc:docMk/>
            <pc:sldMk cId="2510371098" sldId="339"/>
            <ac:cxnSpMk id="2089" creationId="{BEAB68F4-FB18-F335-2D97-7F38B7E71764}"/>
          </ac:cxnSpMkLst>
        </pc:cxnChg>
      </pc:sldChg>
      <pc:sldChg chg="addSp modSp add del mod modAnim">
        <pc:chgData name="Thiago Panini" userId="cc6a5c77081c362d" providerId="LiveId" clId="{87861B64-3FDA-4DDC-B031-2605D1B20A50}" dt="2024-04-10T13:46:00.619" v="13683" actId="47"/>
        <pc:sldMkLst>
          <pc:docMk/>
          <pc:sldMk cId="3763839228" sldId="340"/>
        </pc:sldMkLst>
        <pc:spChg chg="add mod">
          <ac:chgData name="Thiago Panini" userId="cc6a5c77081c362d" providerId="LiveId" clId="{87861B64-3FDA-4DDC-B031-2605D1B20A50}" dt="2024-03-21T20:23:19.131" v="11223" actId="207"/>
          <ac:spMkLst>
            <pc:docMk/>
            <pc:sldMk cId="3763839228" sldId="340"/>
            <ac:spMk id="4" creationId="{005A7A25-5CD5-1779-52B2-79E0E560F6E5}"/>
          </ac:spMkLst>
        </pc:spChg>
        <pc:spChg chg="add mod">
          <ac:chgData name="Thiago Panini" userId="cc6a5c77081c362d" providerId="LiveId" clId="{87861B64-3FDA-4DDC-B031-2605D1B20A50}" dt="2024-04-09T22:29:17.932" v="13104" actId="14100"/>
          <ac:spMkLst>
            <pc:docMk/>
            <pc:sldMk cId="3763839228" sldId="340"/>
            <ac:spMk id="5" creationId="{26CE2DD5-CF35-72AC-1FF2-6BCE6CCFFF42}"/>
          </ac:spMkLst>
        </pc:spChg>
      </pc:sldChg>
      <pc:sldChg chg="addSp delSp modSp add del mod delAnim modAnim">
        <pc:chgData name="Thiago Panini" userId="cc6a5c77081c362d" providerId="LiveId" clId="{87861B64-3FDA-4DDC-B031-2605D1B20A50}" dt="2024-04-09T22:25:15.848" v="13004" actId="47"/>
        <pc:sldMkLst>
          <pc:docMk/>
          <pc:sldMk cId="622699342" sldId="341"/>
        </pc:sldMkLst>
        <pc:spChg chg="add mod topLvl">
          <ac:chgData name="Thiago Panini" userId="cc6a5c77081c362d" providerId="LiveId" clId="{87861B64-3FDA-4DDC-B031-2605D1B20A50}" dt="2024-04-09T21:41:02.389" v="11694" actId="554"/>
          <ac:spMkLst>
            <pc:docMk/>
            <pc:sldMk cId="622699342" sldId="341"/>
            <ac:spMk id="4" creationId="{8E5FB0D4-9FD2-A7C3-CA1A-C3F81C508AC4}"/>
          </ac:spMkLst>
        </pc:spChg>
        <pc:spChg chg="add del mod">
          <ac:chgData name="Thiago Panini" userId="cc6a5c77081c362d" providerId="LiveId" clId="{87861B64-3FDA-4DDC-B031-2605D1B20A50}" dt="2024-04-09T18:06:55.595" v="11377" actId="478"/>
          <ac:spMkLst>
            <pc:docMk/>
            <pc:sldMk cId="622699342" sldId="341"/>
            <ac:spMk id="7" creationId="{22E6C228-EB69-4F40-B4CF-112AC008BE20}"/>
          </ac:spMkLst>
        </pc:spChg>
        <pc:spChg chg="mod">
          <ac:chgData name="Thiago Panini" userId="cc6a5c77081c362d" providerId="LiveId" clId="{87861B64-3FDA-4DDC-B031-2605D1B20A50}" dt="2024-04-09T18:21:21.422" v="11625" actId="1037"/>
          <ac:spMkLst>
            <pc:docMk/>
            <pc:sldMk cId="622699342" sldId="341"/>
            <ac:spMk id="11" creationId="{3D96BD30-943C-5B86-3B1B-1F92F65CEAAF}"/>
          </ac:spMkLst>
        </pc:spChg>
        <pc:spChg chg="mod">
          <ac:chgData name="Thiago Panini" userId="cc6a5c77081c362d" providerId="LiveId" clId="{87861B64-3FDA-4DDC-B031-2605D1B20A50}" dt="2024-04-09T18:05:20.409" v="11358" actId="1076"/>
          <ac:spMkLst>
            <pc:docMk/>
            <pc:sldMk cId="622699342" sldId="341"/>
            <ac:spMk id="15" creationId="{2753BEDE-514C-EB06-1A5D-FC61A9F4C176}"/>
          </ac:spMkLst>
        </pc:spChg>
        <pc:spChg chg="mod">
          <ac:chgData name="Thiago Panini" userId="cc6a5c77081c362d" providerId="LiveId" clId="{87861B64-3FDA-4DDC-B031-2605D1B20A50}" dt="2024-04-09T18:05:20.409" v="11358" actId="1076"/>
          <ac:spMkLst>
            <pc:docMk/>
            <pc:sldMk cId="622699342" sldId="341"/>
            <ac:spMk id="16" creationId="{F23527E0-5CA5-866F-3652-AB681AB83F38}"/>
          </ac:spMkLst>
        </pc:spChg>
        <pc:spChg chg="mod">
          <ac:chgData name="Thiago Panini" userId="cc6a5c77081c362d" providerId="LiveId" clId="{87861B64-3FDA-4DDC-B031-2605D1B20A50}" dt="2024-04-09T18:05:20.409" v="11358" actId="1076"/>
          <ac:spMkLst>
            <pc:docMk/>
            <pc:sldMk cId="622699342" sldId="341"/>
            <ac:spMk id="18" creationId="{C2A81518-1285-95CD-C2DA-62B7CF5EFA37}"/>
          </ac:spMkLst>
        </pc:spChg>
        <pc:spChg chg="add mod">
          <ac:chgData name="Thiago Panini" userId="cc6a5c77081c362d" providerId="LiveId" clId="{87861B64-3FDA-4DDC-B031-2605D1B20A50}" dt="2024-04-09T21:41:02.389" v="11694" actId="554"/>
          <ac:spMkLst>
            <pc:docMk/>
            <pc:sldMk cId="622699342" sldId="341"/>
            <ac:spMk id="23" creationId="{373DF212-C67D-8431-8EAE-E2E51EBD87FE}"/>
          </ac:spMkLst>
        </pc:spChg>
        <pc:spChg chg="mod">
          <ac:chgData name="Thiago Panini" userId="cc6a5c77081c362d" providerId="LiveId" clId="{87861B64-3FDA-4DDC-B031-2605D1B20A50}" dt="2024-04-09T17:49:08.521" v="11256" actId="20577"/>
          <ac:spMkLst>
            <pc:docMk/>
            <pc:sldMk cId="622699342" sldId="341"/>
            <ac:spMk id="27" creationId="{D0D43115-B93C-E569-0E8E-6984E03F6667}"/>
          </ac:spMkLst>
        </pc:spChg>
        <pc:spChg chg="mod">
          <ac:chgData name="Thiago Panini" userId="cc6a5c77081c362d" providerId="LiveId" clId="{87861B64-3FDA-4DDC-B031-2605D1B20A50}" dt="2024-04-09T18:12:19.709" v="11444"/>
          <ac:spMkLst>
            <pc:docMk/>
            <pc:sldMk cId="622699342" sldId="341"/>
            <ac:spMk id="36" creationId="{43BCD2A1-3194-C208-BDC7-8BAA97A7F3FB}"/>
          </ac:spMkLst>
        </pc:spChg>
        <pc:spChg chg="mod">
          <ac:chgData name="Thiago Panini" userId="cc6a5c77081c362d" providerId="LiveId" clId="{87861B64-3FDA-4DDC-B031-2605D1B20A50}" dt="2024-04-09T18:12:19.709" v="11444"/>
          <ac:spMkLst>
            <pc:docMk/>
            <pc:sldMk cId="622699342" sldId="341"/>
            <ac:spMk id="37" creationId="{63CA7AC8-D74C-1E14-1A54-2F940E8A7B43}"/>
          </ac:spMkLst>
        </pc:spChg>
        <pc:spChg chg="mod topLvl">
          <ac:chgData name="Thiago Panini" userId="cc6a5c77081c362d" providerId="LiveId" clId="{87861B64-3FDA-4DDC-B031-2605D1B20A50}" dt="2024-04-09T21:44:47.175" v="11758" actId="12788"/>
          <ac:spMkLst>
            <pc:docMk/>
            <pc:sldMk cId="622699342" sldId="341"/>
            <ac:spMk id="39" creationId="{9451ABAF-FBB8-5AC3-2F5B-2F3D8FBE397B}"/>
          </ac:spMkLst>
        </pc:spChg>
        <pc:spChg chg="add mod">
          <ac:chgData name="Thiago Panini" userId="cc6a5c77081c362d" providerId="LiveId" clId="{87861B64-3FDA-4DDC-B031-2605D1B20A50}" dt="2024-04-09T18:20:19.908" v="11570" actId="164"/>
          <ac:spMkLst>
            <pc:docMk/>
            <pc:sldMk cId="622699342" sldId="341"/>
            <ac:spMk id="2068" creationId="{5F46A93F-108E-5D7D-8039-384F3AE0811A}"/>
          </ac:spMkLst>
        </pc:spChg>
        <pc:spChg chg="del">
          <ac:chgData name="Thiago Panini" userId="cc6a5c77081c362d" providerId="LiveId" clId="{87861B64-3FDA-4DDC-B031-2605D1B20A50}" dt="2024-04-09T17:49:15.388" v="11257" actId="478"/>
          <ac:spMkLst>
            <pc:docMk/>
            <pc:sldMk cId="622699342" sldId="341"/>
            <ac:spMk id="2097" creationId="{205ED4C4-BD56-D52E-088F-DFA1029B4457}"/>
          </ac:spMkLst>
        </pc:spChg>
        <pc:spChg chg="del">
          <ac:chgData name="Thiago Panini" userId="cc6a5c77081c362d" providerId="LiveId" clId="{87861B64-3FDA-4DDC-B031-2605D1B20A50}" dt="2024-04-09T17:49:15.388" v="11257" actId="478"/>
          <ac:spMkLst>
            <pc:docMk/>
            <pc:sldMk cId="622699342" sldId="341"/>
            <ac:spMk id="2098" creationId="{9F557CD9-1549-AB29-D1A1-07D90CA9D7A6}"/>
          </ac:spMkLst>
        </pc:spChg>
        <pc:spChg chg="add mod">
          <ac:chgData name="Thiago Panini" userId="cc6a5c77081c362d" providerId="LiveId" clId="{87861B64-3FDA-4DDC-B031-2605D1B20A50}" dt="2024-04-09T21:46:49.081" v="11791" actId="1076"/>
          <ac:spMkLst>
            <pc:docMk/>
            <pc:sldMk cId="622699342" sldId="341"/>
            <ac:spMk id="2113" creationId="{6C28A915-3C10-57EC-BE08-805A0F07B45F}"/>
          </ac:spMkLst>
        </pc:spChg>
        <pc:spChg chg="mod">
          <ac:chgData name="Thiago Panini" userId="cc6a5c77081c362d" providerId="LiveId" clId="{87861B64-3FDA-4DDC-B031-2605D1B20A50}" dt="2024-04-09T21:47:17.401" v="11793"/>
          <ac:spMkLst>
            <pc:docMk/>
            <pc:sldMk cId="622699342" sldId="341"/>
            <ac:spMk id="2115" creationId="{B4B627C8-E181-F5C0-0279-E3ED0CC11DE5}"/>
          </ac:spMkLst>
        </pc:spChg>
        <pc:spChg chg="mod">
          <ac:chgData name="Thiago Panini" userId="cc6a5c77081c362d" providerId="LiveId" clId="{87861B64-3FDA-4DDC-B031-2605D1B20A50}" dt="2024-04-09T21:47:17.401" v="11793"/>
          <ac:spMkLst>
            <pc:docMk/>
            <pc:sldMk cId="622699342" sldId="341"/>
            <ac:spMk id="2118" creationId="{AD0C0F22-E6A9-056F-EC6B-23938F041B5B}"/>
          </ac:spMkLst>
        </pc:spChg>
        <pc:spChg chg="mod">
          <ac:chgData name="Thiago Panini" userId="cc6a5c77081c362d" providerId="LiveId" clId="{87861B64-3FDA-4DDC-B031-2605D1B20A50}" dt="2024-04-09T21:47:17.401" v="11793"/>
          <ac:spMkLst>
            <pc:docMk/>
            <pc:sldMk cId="622699342" sldId="341"/>
            <ac:spMk id="2121" creationId="{40930CC1-CB87-89A3-C240-073A332A8258}"/>
          </ac:spMkLst>
        </pc:spChg>
        <pc:spChg chg="mod">
          <ac:chgData name="Thiago Panini" userId="cc6a5c77081c362d" providerId="LiveId" clId="{87861B64-3FDA-4DDC-B031-2605D1B20A50}" dt="2024-04-09T21:47:17.401" v="11793"/>
          <ac:spMkLst>
            <pc:docMk/>
            <pc:sldMk cId="622699342" sldId="341"/>
            <ac:spMk id="2124" creationId="{CAADBB1F-EB09-CF35-5314-C00F5330C694}"/>
          </ac:spMkLst>
        </pc:spChg>
        <pc:spChg chg="mod">
          <ac:chgData name="Thiago Panini" userId="cc6a5c77081c362d" providerId="LiveId" clId="{87861B64-3FDA-4DDC-B031-2605D1B20A50}" dt="2024-04-09T21:47:17.401" v="11793"/>
          <ac:spMkLst>
            <pc:docMk/>
            <pc:sldMk cId="622699342" sldId="341"/>
            <ac:spMk id="2127" creationId="{D4154899-1902-0DA0-6E00-1CF45BC266A0}"/>
          </ac:spMkLst>
        </pc:spChg>
        <pc:grpChg chg="add mod">
          <ac:chgData name="Thiago Panini" userId="cc6a5c77081c362d" providerId="LiveId" clId="{87861B64-3FDA-4DDC-B031-2605D1B20A50}" dt="2024-04-09T18:21:21.422" v="11625" actId="1037"/>
          <ac:grpSpMkLst>
            <pc:docMk/>
            <pc:sldMk cId="622699342" sldId="341"/>
            <ac:grpSpMk id="9" creationId="{CF5EAAFB-6814-2676-6FAF-66706F2C96C6}"/>
          </ac:grpSpMkLst>
        </pc:grpChg>
        <pc:grpChg chg="add del mod">
          <ac:chgData name="Thiago Panini" userId="cc6a5c77081c362d" providerId="LiveId" clId="{87861B64-3FDA-4DDC-B031-2605D1B20A50}" dt="2024-04-09T18:06:58.134" v="11378" actId="478"/>
          <ac:grpSpMkLst>
            <pc:docMk/>
            <pc:sldMk cId="622699342" sldId="341"/>
            <ac:grpSpMk id="14" creationId="{52861960-21CD-C2F9-6F1B-2078E6802E79}"/>
          </ac:grpSpMkLst>
        </pc:grpChg>
        <pc:grpChg chg="add del mod">
          <ac:chgData name="Thiago Panini" userId="cc6a5c77081c362d" providerId="LiveId" clId="{87861B64-3FDA-4DDC-B031-2605D1B20A50}" dt="2024-04-09T18:06:58.134" v="11378" actId="478"/>
          <ac:grpSpMkLst>
            <pc:docMk/>
            <pc:sldMk cId="622699342" sldId="341"/>
            <ac:grpSpMk id="17" creationId="{A7587625-2E11-0336-5067-B95EB0EAF2EB}"/>
          </ac:grpSpMkLst>
        </pc:grpChg>
        <pc:grpChg chg="add mod">
          <ac:chgData name="Thiago Panini" userId="cc6a5c77081c362d" providerId="LiveId" clId="{87861B64-3FDA-4DDC-B031-2605D1B20A50}" dt="2024-04-09T21:44:47.175" v="11758" actId="12788"/>
          <ac:grpSpMkLst>
            <pc:docMk/>
            <pc:sldMk cId="622699342" sldId="341"/>
            <ac:grpSpMk id="35" creationId="{E98EEB1E-4D38-D024-2D56-C03F56DAD25C}"/>
          </ac:grpSpMkLst>
        </pc:grpChg>
        <pc:grpChg chg="add del mod">
          <ac:chgData name="Thiago Panini" userId="cc6a5c77081c362d" providerId="LiveId" clId="{87861B64-3FDA-4DDC-B031-2605D1B20A50}" dt="2024-04-09T21:44:05.403" v="11741" actId="165"/>
          <ac:grpSpMkLst>
            <pc:docMk/>
            <pc:sldMk cId="622699342" sldId="341"/>
            <ac:grpSpMk id="38" creationId="{E2291353-9451-AE0F-14D5-BBF550716311}"/>
          </ac:grpSpMkLst>
        </pc:grpChg>
        <pc:grpChg chg="add del mod">
          <ac:chgData name="Thiago Panini" userId="cc6a5c77081c362d" providerId="LiveId" clId="{87861B64-3FDA-4DDC-B031-2605D1B20A50}" dt="2024-04-09T21:40:51.521" v="11692" actId="165"/>
          <ac:grpSpMkLst>
            <pc:docMk/>
            <pc:sldMk cId="622699342" sldId="341"/>
            <ac:grpSpMk id="2069" creationId="{DEBCC941-4192-9D66-A2AA-E1BB48E8DDFD}"/>
          </ac:grpSpMkLst>
        </pc:grpChg>
        <pc:grpChg chg="add mod">
          <ac:chgData name="Thiago Panini" userId="cc6a5c77081c362d" providerId="LiveId" clId="{87861B64-3FDA-4DDC-B031-2605D1B20A50}" dt="2024-04-09T18:21:28.455" v="11631" actId="1037"/>
          <ac:grpSpMkLst>
            <pc:docMk/>
            <pc:sldMk cId="622699342" sldId="341"/>
            <ac:grpSpMk id="2070" creationId="{6BFE0A63-7C56-7317-5ED4-3D252B6D1596}"/>
          </ac:grpSpMkLst>
        </pc:grpChg>
        <pc:grpChg chg="add del mod">
          <ac:chgData name="Thiago Panini" userId="cc6a5c77081c362d" providerId="LiveId" clId="{87861B64-3FDA-4DDC-B031-2605D1B20A50}" dt="2024-04-09T21:39:44.052" v="11677" actId="165"/>
          <ac:grpSpMkLst>
            <pc:docMk/>
            <pc:sldMk cId="622699342" sldId="341"/>
            <ac:grpSpMk id="2071" creationId="{F7F8D905-8CB8-F5AF-9C63-E62E8DE474E5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77" creationId="{CDA04583-BBF0-7031-CFA0-41D00A31AE2A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78" creationId="{6DA37F31-C019-5B83-8624-0B26A650C700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79" creationId="{29D2E70E-4158-F13F-0289-39C63EAAC356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81" creationId="{EC5EBB30-8254-45F3-34DC-E806D39139BD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82" creationId="{3CEDB43C-564E-6070-7560-7C5DA383E2B8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83" creationId="{00310526-22C1-AA9B-DFCE-7039FD196586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84" creationId="{DC565281-218C-89D8-EFC6-CA333F6FA874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85" creationId="{4291EA78-39CE-2A7D-CDD4-62E7A0575F9C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86" creationId="{975020D0-51E1-08E9-C9FD-40DDE29AA386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087" creationId="{215368DB-5F67-F43A-621F-C048B98BB645}"/>
          </ac:grpSpMkLst>
        </pc:grpChg>
        <pc:grpChg chg="del">
          <ac:chgData name="Thiago Panini" userId="cc6a5c77081c362d" providerId="LiveId" clId="{87861B64-3FDA-4DDC-B031-2605D1B20A50}" dt="2024-04-09T17:49:15.388" v="11257" actId="478"/>
          <ac:grpSpMkLst>
            <pc:docMk/>
            <pc:sldMk cId="622699342" sldId="341"/>
            <ac:grpSpMk id="2103" creationId="{F73F00BA-541A-7B92-041F-E19A5B33766D}"/>
          </ac:grpSpMkLst>
        </pc:grpChg>
        <pc:grpChg chg="add del mod">
          <ac:chgData name="Thiago Panini" userId="cc6a5c77081c362d" providerId="LiveId" clId="{87861B64-3FDA-4DDC-B031-2605D1B20A50}" dt="2024-04-09T21:49:06.692" v="11794" actId="478"/>
          <ac:grpSpMkLst>
            <pc:docMk/>
            <pc:sldMk cId="622699342" sldId="341"/>
            <ac:grpSpMk id="2114" creationId="{FB526DB6-2507-E77C-2A40-510FB4B775CD}"/>
          </ac:grpSpMkLst>
        </pc:grpChg>
        <pc:grpChg chg="add del mod">
          <ac:chgData name="Thiago Panini" userId="cc6a5c77081c362d" providerId="LiveId" clId="{87861B64-3FDA-4DDC-B031-2605D1B20A50}" dt="2024-04-09T21:49:06.692" v="11794" actId="478"/>
          <ac:grpSpMkLst>
            <pc:docMk/>
            <pc:sldMk cId="622699342" sldId="341"/>
            <ac:grpSpMk id="2117" creationId="{4E799A8A-3869-A022-25F9-0CE173B649F8}"/>
          </ac:grpSpMkLst>
        </pc:grpChg>
        <pc:grpChg chg="add del mod">
          <ac:chgData name="Thiago Panini" userId="cc6a5c77081c362d" providerId="LiveId" clId="{87861B64-3FDA-4DDC-B031-2605D1B20A50}" dt="2024-04-09T21:49:06.692" v="11794" actId="478"/>
          <ac:grpSpMkLst>
            <pc:docMk/>
            <pc:sldMk cId="622699342" sldId="341"/>
            <ac:grpSpMk id="2120" creationId="{BC17AAF1-15DF-2506-037A-35757A96A3DF}"/>
          </ac:grpSpMkLst>
        </pc:grpChg>
        <pc:grpChg chg="add del mod">
          <ac:chgData name="Thiago Panini" userId="cc6a5c77081c362d" providerId="LiveId" clId="{87861B64-3FDA-4DDC-B031-2605D1B20A50}" dt="2024-04-09T21:49:06.692" v="11794" actId="478"/>
          <ac:grpSpMkLst>
            <pc:docMk/>
            <pc:sldMk cId="622699342" sldId="341"/>
            <ac:grpSpMk id="2123" creationId="{60D74888-6952-6F6D-8010-FA19EED3B8A0}"/>
          </ac:grpSpMkLst>
        </pc:grpChg>
        <pc:grpChg chg="add del mod">
          <ac:chgData name="Thiago Panini" userId="cc6a5c77081c362d" providerId="LiveId" clId="{87861B64-3FDA-4DDC-B031-2605D1B20A50}" dt="2024-04-09T21:49:06.692" v="11794" actId="478"/>
          <ac:grpSpMkLst>
            <pc:docMk/>
            <pc:sldMk cId="622699342" sldId="341"/>
            <ac:grpSpMk id="2126" creationId="{31275AB3-F36C-D59C-5BFF-8E34A63C7DA2}"/>
          </ac:grpSpMkLst>
        </pc:grpChg>
        <pc:picChg chg="add mod topLvl">
          <ac:chgData name="Thiago Panini" userId="cc6a5c77081c362d" providerId="LiveId" clId="{87861B64-3FDA-4DDC-B031-2605D1B20A50}" dt="2024-04-09T21:40:57.487" v="11693" actId="554"/>
          <ac:picMkLst>
            <pc:docMk/>
            <pc:sldMk cId="622699342" sldId="341"/>
            <ac:picMk id="3" creationId="{1176416D-28FC-1381-61DB-D5A67BB9C03F}"/>
          </ac:picMkLst>
        </pc:picChg>
        <pc:picChg chg="add del mod">
          <ac:chgData name="Thiago Panini" userId="cc6a5c77081c362d" providerId="LiveId" clId="{87861B64-3FDA-4DDC-B031-2605D1B20A50}" dt="2024-04-09T17:49:44.575" v="11264" actId="478"/>
          <ac:picMkLst>
            <pc:docMk/>
            <pc:sldMk cId="622699342" sldId="341"/>
            <ac:picMk id="6" creationId="{BE9DE3AC-20EB-2022-FB87-6F1C7778931B}"/>
          </ac:picMkLst>
        </pc:picChg>
        <pc:picChg chg="add del mod">
          <ac:chgData name="Thiago Panini" userId="cc6a5c77081c362d" providerId="LiveId" clId="{87861B64-3FDA-4DDC-B031-2605D1B20A50}" dt="2024-04-09T21:45:13.655" v="11761" actId="478"/>
          <ac:picMkLst>
            <pc:docMk/>
            <pc:sldMk cId="622699342" sldId="341"/>
            <ac:picMk id="8" creationId="{82281385-698F-A7BF-98A2-DF806FAAE303}"/>
          </ac:picMkLst>
        </pc:picChg>
        <pc:picChg chg="mod">
          <ac:chgData name="Thiago Panini" userId="cc6a5c77081c362d" providerId="LiveId" clId="{87861B64-3FDA-4DDC-B031-2605D1B20A50}" dt="2024-04-09T18:21:21.422" v="11625" actId="1037"/>
          <ac:picMkLst>
            <pc:docMk/>
            <pc:sldMk cId="622699342" sldId="341"/>
            <ac:picMk id="12" creationId="{288EF5BC-EBD3-7BDD-2B95-F64B120DEF81}"/>
          </ac:picMkLst>
        </pc:picChg>
        <pc:picChg chg="mod">
          <ac:chgData name="Thiago Panini" userId="cc6a5c77081c362d" providerId="LiveId" clId="{87861B64-3FDA-4DDC-B031-2605D1B20A50}" dt="2024-04-09T18:05:20.409" v="11358" actId="1076"/>
          <ac:picMkLst>
            <pc:docMk/>
            <pc:sldMk cId="622699342" sldId="341"/>
            <ac:picMk id="19" creationId="{1ABBF1DE-12A8-9EE6-A8A4-72C8DD26D354}"/>
          </ac:picMkLst>
        </pc:picChg>
        <pc:picChg chg="add del mod">
          <ac:chgData name="Thiago Panini" userId="cc6a5c77081c362d" providerId="LiveId" clId="{87861B64-3FDA-4DDC-B031-2605D1B20A50}" dt="2024-04-09T17:52:14.010" v="11292" actId="478"/>
          <ac:picMkLst>
            <pc:docMk/>
            <pc:sldMk cId="622699342" sldId="341"/>
            <ac:picMk id="20" creationId="{745E5D0A-BCFC-2187-1954-152A60D8A5C5}"/>
          </ac:picMkLst>
        </pc:picChg>
        <pc:picChg chg="add del mod">
          <ac:chgData name="Thiago Panini" userId="cc6a5c77081c362d" providerId="LiveId" clId="{87861B64-3FDA-4DDC-B031-2605D1B20A50}" dt="2024-04-09T17:52:14.010" v="11292" actId="478"/>
          <ac:picMkLst>
            <pc:docMk/>
            <pc:sldMk cId="622699342" sldId="341"/>
            <ac:picMk id="21" creationId="{1F6BBBFE-98BB-0AB5-DBAA-A82A03A2C31A}"/>
          </ac:picMkLst>
        </pc:picChg>
        <pc:picChg chg="add mod">
          <ac:chgData name="Thiago Panini" userId="cc6a5c77081c362d" providerId="LiveId" clId="{87861B64-3FDA-4DDC-B031-2605D1B20A50}" dt="2024-04-09T21:40:57.487" v="11693" actId="554"/>
          <ac:picMkLst>
            <pc:docMk/>
            <pc:sldMk cId="622699342" sldId="341"/>
            <ac:picMk id="22" creationId="{22319B3D-3C5F-4584-86E3-1BF503CF962A}"/>
          </ac:picMkLst>
        </pc:picChg>
        <pc:picChg chg="add del mod">
          <ac:chgData name="Thiago Panini" userId="cc6a5c77081c362d" providerId="LiveId" clId="{87861B64-3FDA-4DDC-B031-2605D1B20A50}" dt="2024-04-09T18:10:00.263" v="11413" actId="21"/>
          <ac:picMkLst>
            <pc:docMk/>
            <pc:sldMk cId="622699342" sldId="341"/>
            <ac:picMk id="26" creationId="{571AAA99-02AB-3317-0D12-04546E9FE9AA}"/>
          </ac:picMkLst>
        </pc:picChg>
        <pc:picChg chg="add mod topLvl">
          <ac:chgData name="Thiago Panini" userId="cc6a5c77081c362d" providerId="LiveId" clId="{87861B64-3FDA-4DDC-B031-2605D1B20A50}" dt="2024-04-09T21:39:48.841" v="11679" actId="1076"/>
          <ac:picMkLst>
            <pc:docMk/>
            <pc:sldMk cId="622699342" sldId="341"/>
            <ac:picMk id="29" creationId="{165EBB33-0D84-8AFE-B68B-EF2FCD65977C}"/>
          </ac:picMkLst>
        </pc:picChg>
        <pc:picChg chg="add del mod topLvl">
          <ac:chgData name="Thiago Panini" userId="cc6a5c77081c362d" providerId="LiveId" clId="{87861B64-3FDA-4DDC-B031-2605D1B20A50}" dt="2024-04-09T21:39:51.053" v="11680" actId="478"/>
          <ac:picMkLst>
            <pc:docMk/>
            <pc:sldMk cId="622699342" sldId="341"/>
            <ac:picMk id="30" creationId="{C8C13B25-567E-42EB-EF4B-EE15FF89386D}"/>
          </ac:picMkLst>
        </pc:picChg>
        <pc:picChg chg="add del mod topLvl">
          <ac:chgData name="Thiago Panini" userId="cc6a5c77081c362d" providerId="LiveId" clId="{87861B64-3FDA-4DDC-B031-2605D1B20A50}" dt="2024-04-09T21:40:05.761" v="11684" actId="21"/>
          <ac:picMkLst>
            <pc:docMk/>
            <pc:sldMk cId="622699342" sldId="341"/>
            <ac:picMk id="31" creationId="{571AAA99-02AB-3317-0D12-04546E9FE9AA}"/>
          </ac:picMkLst>
        </pc:picChg>
        <pc:picChg chg="add mod">
          <ac:chgData name="Thiago Panini" userId="cc6a5c77081c362d" providerId="LiveId" clId="{87861B64-3FDA-4DDC-B031-2605D1B20A50}" dt="2024-04-09T21:44:33.451" v="11757" actId="1037"/>
          <ac:picMkLst>
            <pc:docMk/>
            <pc:sldMk cId="622699342" sldId="341"/>
            <ac:picMk id="34" creationId="{DBD6CCDE-7784-B8AA-87EA-53688C5927A0}"/>
          </ac:picMkLst>
        </pc:picChg>
        <pc:picChg chg="mod topLvl">
          <ac:chgData name="Thiago Panini" userId="cc6a5c77081c362d" providerId="LiveId" clId="{87861B64-3FDA-4DDC-B031-2605D1B20A50}" dt="2024-04-09T21:44:47.175" v="11758" actId="12788"/>
          <ac:picMkLst>
            <pc:docMk/>
            <pc:sldMk cId="622699342" sldId="341"/>
            <ac:picMk id="43" creationId="{96431FF2-889C-7363-040D-B15DDBE930CF}"/>
          </ac:picMkLst>
        </pc:picChg>
        <pc:picChg chg="add mod">
          <ac:chgData name="Thiago Panini" userId="cc6a5c77081c362d" providerId="LiveId" clId="{87861B64-3FDA-4DDC-B031-2605D1B20A50}" dt="2024-04-09T18:20:19.908" v="11570" actId="164"/>
          <ac:picMkLst>
            <pc:docMk/>
            <pc:sldMk cId="622699342" sldId="341"/>
            <ac:picMk id="2050" creationId="{2A3FFDE4-A749-FF6A-CDB8-126E822F8D41}"/>
          </ac:picMkLst>
        </pc:picChg>
        <pc:picChg chg="add mod">
          <ac:chgData name="Thiago Panini" userId="cc6a5c77081c362d" providerId="LiveId" clId="{87861B64-3FDA-4DDC-B031-2605D1B20A50}" dt="2024-04-09T18:20:19.908" v="11570" actId="164"/>
          <ac:picMkLst>
            <pc:docMk/>
            <pc:sldMk cId="622699342" sldId="341"/>
            <ac:picMk id="2056" creationId="{95952A0B-286F-3EB4-D766-E64BE61BEF8C}"/>
          </ac:picMkLst>
        </pc:picChg>
        <pc:picChg chg="add mod">
          <ac:chgData name="Thiago Panini" userId="cc6a5c77081c362d" providerId="LiveId" clId="{87861B64-3FDA-4DDC-B031-2605D1B20A50}" dt="2024-04-09T18:20:19.908" v="11570" actId="164"/>
          <ac:picMkLst>
            <pc:docMk/>
            <pc:sldMk cId="622699342" sldId="341"/>
            <ac:picMk id="2058" creationId="{5B9C7CA0-5874-B2D3-6734-B2ED37F1C342}"/>
          </ac:picMkLst>
        </pc:picChg>
        <pc:picChg chg="add mod">
          <ac:chgData name="Thiago Panini" userId="cc6a5c77081c362d" providerId="LiveId" clId="{87861B64-3FDA-4DDC-B031-2605D1B20A50}" dt="2024-04-09T21:46:04.919" v="11762" actId="14100"/>
          <ac:picMkLst>
            <pc:docMk/>
            <pc:sldMk cId="622699342" sldId="341"/>
            <ac:picMk id="2088" creationId="{B6AAA4F8-B666-53C8-4718-99074E259EE1}"/>
          </ac:picMkLst>
        </pc:picChg>
        <pc:picChg chg="add del mod">
          <ac:chgData name="Thiago Panini" userId="cc6a5c77081c362d" providerId="LiveId" clId="{87861B64-3FDA-4DDC-B031-2605D1B20A50}" dt="2024-04-09T21:37:43.038" v="11661" actId="478"/>
          <ac:picMkLst>
            <pc:docMk/>
            <pc:sldMk cId="622699342" sldId="341"/>
            <ac:picMk id="2090" creationId="{1109D56D-EB82-E9AA-042E-F00DB2BAD4A2}"/>
          </ac:picMkLst>
        </pc:picChg>
        <pc:picChg chg="add del mod">
          <ac:chgData name="Thiago Panini" userId="cc6a5c77081c362d" providerId="LiveId" clId="{87861B64-3FDA-4DDC-B031-2605D1B20A50}" dt="2024-04-09T21:37:58.872" v="11663" actId="478"/>
          <ac:picMkLst>
            <pc:docMk/>
            <pc:sldMk cId="622699342" sldId="341"/>
            <ac:picMk id="2092" creationId="{18D4F9A3-BDAC-6783-5152-CB265A0F3E0D}"/>
          </ac:picMkLst>
        </pc:picChg>
        <pc:picChg chg="add del mod">
          <ac:chgData name="Thiago Panini" userId="cc6a5c77081c362d" providerId="LiveId" clId="{87861B64-3FDA-4DDC-B031-2605D1B20A50}" dt="2024-04-09T21:42:55.907" v="11722" actId="478"/>
          <ac:picMkLst>
            <pc:docMk/>
            <pc:sldMk cId="622699342" sldId="341"/>
            <ac:picMk id="2094" creationId="{936569F3-DBF9-9775-A493-8B3BC0559D2F}"/>
          </ac:picMkLst>
        </pc:picChg>
        <pc:picChg chg="add mod">
          <ac:chgData name="Thiago Panini" userId="cc6a5c77081c362d" providerId="LiveId" clId="{87861B64-3FDA-4DDC-B031-2605D1B20A50}" dt="2024-04-09T21:40:19.476" v="11691" actId="1035"/>
          <ac:picMkLst>
            <pc:docMk/>
            <pc:sldMk cId="622699342" sldId="341"/>
            <ac:picMk id="2095" creationId="{369E88DA-3181-00D5-5745-A32895E80896}"/>
          </ac:picMkLst>
        </pc:picChg>
        <pc:picChg chg="del">
          <ac:chgData name="Thiago Panini" userId="cc6a5c77081c362d" providerId="LiveId" clId="{87861B64-3FDA-4DDC-B031-2605D1B20A50}" dt="2024-04-09T17:49:15.388" v="11257" actId="478"/>
          <ac:picMkLst>
            <pc:docMk/>
            <pc:sldMk cId="622699342" sldId="341"/>
            <ac:picMk id="2096" creationId="{C5E3C91E-B93B-1843-FE71-287CFF07C135}"/>
          </ac:picMkLst>
        </pc:picChg>
        <pc:picChg chg="add mod">
          <ac:chgData name="Thiago Panini" userId="cc6a5c77081c362d" providerId="LiveId" clId="{87861B64-3FDA-4DDC-B031-2605D1B20A50}" dt="2024-04-09T21:40:12.476" v="11687" actId="1076"/>
          <ac:picMkLst>
            <pc:docMk/>
            <pc:sldMk cId="622699342" sldId="341"/>
            <ac:picMk id="2099" creationId="{571AAA99-02AB-3317-0D12-04546E9FE9AA}"/>
          </ac:picMkLst>
        </pc:picChg>
        <pc:picChg chg="add del mod">
          <ac:chgData name="Thiago Panini" userId="cc6a5c77081c362d" providerId="LiveId" clId="{87861B64-3FDA-4DDC-B031-2605D1B20A50}" dt="2024-04-09T21:41:48.630" v="11701" actId="478"/>
          <ac:picMkLst>
            <pc:docMk/>
            <pc:sldMk cId="622699342" sldId="341"/>
            <ac:picMk id="2104" creationId="{0A16B415-8F69-5517-3BBB-5F458F337CE5}"/>
          </ac:picMkLst>
        </pc:picChg>
        <pc:picChg chg="add del mod">
          <ac:chgData name="Thiago Panini" userId="cc6a5c77081c362d" providerId="LiveId" clId="{87861B64-3FDA-4DDC-B031-2605D1B20A50}" dt="2024-04-09T21:42:41.429" v="11707" actId="478"/>
          <ac:picMkLst>
            <pc:docMk/>
            <pc:sldMk cId="622699342" sldId="341"/>
            <ac:picMk id="2106" creationId="{F3810606-4301-8A26-C519-D45F72016FD6}"/>
          </ac:picMkLst>
        </pc:picChg>
        <pc:picChg chg="add del mod">
          <ac:chgData name="Thiago Panini" userId="cc6a5c77081c362d" providerId="LiveId" clId="{87861B64-3FDA-4DDC-B031-2605D1B20A50}" dt="2024-04-09T21:45:13.655" v="11761" actId="478"/>
          <ac:picMkLst>
            <pc:docMk/>
            <pc:sldMk cId="622699342" sldId="341"/>
            <ac:picMk id="2108" creationId="{7CD6F0F0-175A-B118-22E2-5DB5D2DE0E0F}"/>
          </ac:picMkLst>
        </pc:picChg>
        <pc:picChg chg="add del mod">
          <ac:chgData name="Thiago Panini" userId="cc6a5c77081c362d" providerId="LiveId" clId="{87861B64-3FDA-4DDC-B031-2605D1B20A50}" dt="2024-04-09T21:45:13.655" v="11761" actId="478"/>
          <ac:picMkLst>
            <pc:docMk/>
            <pc:sldMk cId="622699342" sldId="341"/>
            <ac:picMk id="2110" creationId="{1880C705-B213-2F68-DEF1-0930B08ABDAC}"/>
          </ac:picMkLst>
        </pc:picChg>
        <pc:picChg chg="add mod">
          <ac:chgData name="Thiago Panini" userId="cc6a5c77081c362d" providerId="LiveId" clId="{87861B64-3FDA-4DDC-B031-2605D1B20A50}" dt="2024-04-09T21:46:10.130" v="11769" actId="1038"/>
          <ac:picMkLst>
            <pc:docMk/>
            <pc:sldMk cId="622699342" sldId="341"/>
            <ac:picMk id="2112" creationId="{8F197988-D8E1-0CFC-E0F8-70F8862AB56A}"/>
          </ac:picMkLst>
        </pc:picChg>
        <pc:picChg chg="mod">
          <ac:chgData name="Thiago Panini" userId="cc6a5c77081c362d" providerId="LiveId" clId="{87861B64-3FDA-4DDC-B031-2605D1B20A50}" dt="2024-04-09T21:47:17.401" v="11793"/>
          <ac:picMkLst>
            <pc:docMk/>
            <pc:sldMk cId="622699342" sldId="341"/>
            <ac:picMk id="2116" creationId="{A3A44978-0376-5E66-EB1B-B23657A68238}"/>
          </ac:picMkLst>
        </pc:picChg>
        <pc:picChg chg="mod">
          <ac:chgData name="Thiago Panini" userId="cc6a5c77081c362d" providerId="LiveId" clId="{87861B64-3FDA-4DDC-B031-2605D1B20A50}" dt="2024-04-09T21:47:17.401" v="11793"/>
          <ac:picMkLst>
            <pc:docMk/>
            <pc:sldMk cId="622699342" sldId="341"/>
            <ac:picMk id="2119" creationId="{D0A877DB-6B4D-EBB2-0977-BC64BCC97D47}"/>
          </ac:picMkLst>
        </pc:picChg>
        <pc:picChg chg="mod">
          <ac:chgData name="Thiago Panini" userId="cc6a5c77081c362d" providerId="LiveId" clId="{87861B64-3FDA-4DDC-B031-2605D1B20A50}" dt="2024-04-09T21:47:17.401" v="11793"/>
          <ac:picMkLst>
            <pc:docMk/>
            <pc:sldMk cId="622699342" sldId="341"/>
            <ac:picMk id="2122" creationId="{AD6DC061-7728-CD50-EFF3-F17A340A81E5}"/>
          </ac:picMkLst>
        </pc:picChg>
        <pc:picChg chg="mod">
          <ac:chgData name="Thiago Panini" userId="cc6a5c77081c362d" providerId="LiveId" clId="{87861B64-3FDA-4DDC-B031-2605D1B20A50}" dt="2024-04-09T21:47:17.401" v="11793"/>
          <ac:picMkLst>
            <pc:docMk/>
            <pc:sldMk cId="622699342" sldId="341"/>
            <ac:picMk id="2125" creationId="{F0FBC4F3-D8DB-1AB8-8124-C72265E351B6}"/>
          </ac:picMkLst>
        </pc:picChg>
        <pc:picChg chg="mod">
          <ac:chgData name="Thiago Panini" userId="cc6a5c77081c362d" providerId="LiveId" clId="{87861B64-3FDA-4DDC-B031-2605D1B20A50}" dt="2024-04-09T21:47:17.401" v="11793"/>
          <ac:picMkLst>
            <pc:docMk/>
            <pc:sldMk cId="622699342" sldId="341"/>
            <ac:picMk id="2128" creationId="{B9BF8F53-EB64-FEA8-6F00-CFE63E0F5E4E}"/>
          </ac:picMkLst>
        </pc:picChg>
        <pc:cxnChg chg="del">
          <ac:chgData name="Thiago Panini" userId="cc6a5c77081c362d" providerId="LiveId" clId="{87861B64-3FDA-4DDC-B031-2605D1B20A50}" dt="2024-04-09T17:49:15.388" v="11257" actId="478"/>
          <ac:cxnSpMkLst>
            <pc:docMk/>
            <pc:sldMk cId="622699342" sldId="341"/>
            <ac:cxnSpMk id="33" creationId="{B6FC045A-0C66-843F-B259-649615F29B04}"/>
          </ac:cxnSpMkLst>
        </pc:cxnChg>
        <pc:cxnChg chg="add mod">
          <ac:chgData name="Thiago Panini" userId="cc6a5c77081c362d" providerId="LiveId" clId="{87861B64-3FDA-4DDC-B031-2605D1B20A50}" dt="2024-04-09T18:22:02.774" v="11633" actId="14100"/>
          <ac:cxnSpMkLst>
            <pc:docMk/>
            <pc:sldMk cId="622699342" sldId="341"/>
            <ac:cxnSpMk id="45" creationId="{DDA9A060-77AA-2A29-C2D4-DDF167671BFA}"/>
          </ac:cxnSpMkLst>
        </pc:cxnChg>
        <pc:cxnChg chg="del">
          <ac:chgData name="Thiago Panini" userId="cc6a5c77081c362d" providerId="LiveId" clId="{87861B64-3FDA-4DDC-B031-2605D1B20A50}" dt="2024-04-09T17:49:15.388" v="11257" actId="478"/>
          <ac:cxnSpMkLst>
            <pc:docMk/>
            <pc:sldMk cId="622699342" sldId="341"/>
            <ac:cxnSpMk id="47" creationId="{E1C565DB-039E-59C5-89EA-ACD8B20AE825}"/>
          </ac:cxnSpMkLst>
        </pc:cxnChg>
        <pc:cxnChg chg="add del mod">
          <ac:chgData name="Thiago Panini" userId="cc6a5c77081c362d" providerId="LiveId" clId="{87861B64-3FDA-4DDC-B031-2605D1B20A50}" dt="2024-04-09T21:45:13.655" v="11761" actId="478"/>
          <ac:cxnSpMkLst>
            <pc:docMk/>
            <pc:sldMk cId="622699342" sldId="341"/>
            <ac:cxnSpMk id="48" creationId="{FBDE62AE-6F54-20A7-C6B7-E4110531971E}"/>
          </ac:cxnSpMkLst>
        </pc:cxnChg>
        <pc:cxnChg chg="add del mod">
          <ac:chgData name="Thiago Panini" userId="cc6a5c77081c362d" providerId="LiveId" clId="{87861B64-3FDA-4DDC-B031-2605D1B20A50}" dt="2024-04-09T21:45:13.655" v="11761" actId="478"/>
          <ac:cxnSpMkLst>
            <pc:docMk/>
            <pc:sldMk cId="622699342" sldId="341"/>
            <ac:cxnSpMk id="54" creationId="{84970CED-3940-4619-37BD-B346CB328EC5}"/>
          </ac:cxnSpMkLst>
        </pc:cxnChg>
        <pc:cxnChg chg="del">
          <ac:chgData name="Thiago Panini" userId="cc6a5c77081c362d" providerId="LiveId" clId="{87861B64-3FDA-4DDC-B031-2605D1B20A50}" dt="2024-04-09T17:49:15.388" v="11257" actId="478"/>
          <ac:cxnSpMkLst>
            <pc:docMk/>
            <pc:sldMk cId="622699342" sldId="341"/>
            <ac:cxnSpMk id="2054" creationId="{F8B3E0CA-4BBF-F0B3-BAEB-9DD4FA27A4D9}"/>
          </ac:cxnSpMkLst>
        </pc:cxnChg>
        <pc:cxnChg chg="add mod">
          <ac:chgData name="Thiago Panini" userId="cc6a5c77081c362d" providerId="LiveId" clId="{87861B64-3FDA-4DDC-B031-2605D1B20A50}" dt="2024-04-09T21:41:02.389" v="11694" actId="554"/>
          <ac:cxnSpMkLst>
            <pc:docMk/>
            <pc:sldMk cId="622699342" sldId="341"/>
            <ac:cxnSpMk id="2059" creationId="{629A058A-0CA9-EE53-7B8A-1AAA7CEE0B44}"/>
          </ac:cxnSpMkLst>
        </pc:cxnChg>
        <pc:cxnChg chg="add mod">
          <ac:chgData name="Thiago Panini" userId="cc6a5c77081c362d" providerId="LiveId" clId="{87861B64-3FDA-4DDC-B031-2605D1B20A50}" dt="2024-04-09T21:46:26.055" v="11770" actId="1038"/>
          <ac:cxnSpMkLst>
            <pc:docMk/>
            <pc:sldMk cId="622699342" sldId="341"/>
            <ac:cxnSpMk id="2062" creationId="{2AB9B490-5DF2-F93F-F940-959DCC1C64E1}"/>
          </ac:cxnSpMkLst>
        </pc:cxnChg>
        <pc:cxnChg chg="add mod">
          <ac:chgData name="Thiago Panini" userId="cc6a5c77081c362d" providerId="LiveId" clId="{87861B64-3FDA-4DDC-B031-2605D1B20A50}" dt="2024-04-09T21:41:02.389" v="11694" actId="554"/>
          <ac:cxnSpMkLst>
            <pc:docMk/>
            <pc:sldMk cId="622699342" sldId="341"/>
            <ac:cxnSpMk id="2065" creationId="{DD32087D-3786-EB44-A5B3-B82371D40CC4}"/>
          </ac:cxnSpMkLst>
        </pc:cxnChg>
        <pc:cxnChg chg="add mod">
          <ac:chgData name="Thiago Panini" userId="cc6a5c77081c362d" providerId="LiveId" clId="{87861B64-3FDA-4DDC-B031-2605D1B20A50}" dt="2024-04-09T18:22:08.934" v="11638" actId="1038"/>
          <ac:cxnSpMkLst>
            <pc:docMk/>
            <pc:sldMk cId="622699342" sldId="341"/>
            <ac:cxnSpMk id="2075" creationId="{BEE0B99D-512B-6E81-8239-7084B3672B6C}"/>
          </ac:cxnSpMkLst>
        </pc:cxnChg>
        <pc:cxnChg chg="del">
          <ac:chgData name="Thiago Panini" userId="cc6a5c77081c362d" providerId="LiveId" clId="{87861B64-3FDA-4DDC-B031-2605D1B20A50}" dt="2024-04-09T17:49:15.388" v="11257" actId="478"/>
          <ac:cxnSpMkLst>
            <pc:docMk/>
            <pc:sldMk cId="622699342" sldId="341"/>
            <ac:cxnSpMk id="2100" creationId="{B37AB1AE-43DA-1BF8-6A2E-D6682FA5EA16}"/>
          </ac:cxnSpMkLst>
        </pc:cxnChg>
      </pc:sldChg>
      <pc:sldChg chg="addSp delSp modSp add mod ord delAnim modAnim">
        <pc:chgData name="Thiago Panini" userId="cc6a5c77081c362d" providerId="LiveId" clId="{87861B64-3FDA-4DDC-B031-2605D1B20A50}" dt="2024-04-11T11:56:49.044" v="14866" actId="207"/>
        <pc:sldMkLst>
          <pc:docMk/>
          <pc:sldMk cId="897133685" sldId="342"/>
        </pc:sldMkLst>
        <pc:spChg chg="add mod">
          <ac:chgData name="Thiago Panini" userId="cc6a5c77081c362d" providerId="LiveId" clId="{87861B64-3FDA-4DDC-B031-2605D1B20A50}" dt="2024-04-11T11:56:49.044" v="14866" actId="207"/>
          <ac:spMkLst>
            <pc:docMk/>
            <pc:sldMk cId="897133685" sldId="342"/>
            <ac:spMk id="6" creationId="{04CAF00F-5DD6-6FB8-2945-D0D08784CF09}"/>
          </ac:spMkLst>
        </pc:spChg>
        <pc:spChg chg="mod topLvl">
          <ac:chgData name="Thiago Panini" userId="cc6a5c77081c362d" providerId="LiveId" clId="{87861B64-3FDA-4DDC-B031-2605D1B20A50}" dt="2024-04-09T21:58:49.516" v="12136" actId="14100"/>
          <ac:spMkLst>
            <pc:docMk/>
            <pc:sldMk cId="897133685" sldId="342"/>
            <ac:spMk id="8" creationId="{A4212E98-1F03-7B64-81F6-63397FC7FA4C}"/>
          </ac:spMkLst>
        </pc:spChg>
        <pc:spChg chg="mod">
          <ac:chgData name="Thiago Panini" userId="cc6a5c77081c362d" providerId="LiveId" clId="{87861B64-3FDA-4DDC-B031-2605D1B20A50}" dt="2024-04-09T22:11:00.918" v="12685" actId="1076"/>
          <ac:spMkLst>
            <pc:docMk/>
            <pc:sldMk cId="897133685" sldId="342"/>
            <ac:spMk id="11" creationId="{3D96BD30-943C-5B86-3B1B-1F92F65CEAAF}"/>
          </ac:spMkLst>
        </pc:spChg>
        <pc:spChg chg="mod topLvl">
          <ac:chgData name="Thiago Panini" userId="cc6a5c77081c362d" providerId="LiveId" clId="{87861B64-3FDA-4DDC-B031-2605D1B20A50}" dt="2024-04-09T22:01:40.182" v="12341" actId="478"/>
          <ac:spMkLst>
            <pc:docMk/>
            <pc:sldMk cId="897133685" sldId="342"/>
            <ac:spMk id="14" creationId="{3EB46E34-101B-49A0-113C-CF887C545A3E}"/>
          </ac:spMkLst>
        </pc:spChg>
        <pc:spChg chg="mod topLvl">
          <ac:chgData name="Thiago Panini" userId="cc6a5c77081c362d" providerId="LiveId" clId="{87861B64-3FDA-4DDC-B031-2605D1B20A50}" dt="2024-04-09T22:01:42.950" v="12342" actId="478"/>
          <ac:spMkLst>
            <pc:docMk/>
            <pc:sldMk cId="897133685" sldId="342"/>
            <ac:spMk id="17" creationId="{5DC0B24E-A347-AFAB-68D9-3CFA3A349445}"/>
          </ac:spMkLst>
        </pc:spChg>
        <pc:spChg chg="mod topLvl">
          <ac:chgData name="Thiago Panini" userId="cc6a5c77081c362d" providerId="LiveId" clId="{87861B64-3FDA-4DDC-B031-2605D1B20A50}" dt="2024-04-09T22:01:44.175" v="12343" actId="478"/>
          <ac:spMkLst>
            <pc:docMk/>
            <pc:sldMk cId="897133685" sldId="342"/>
            <ac:spMk id="20" creationId="{226C2A7F-6BE5-A873-63B4-296AFB8EC54B}"/>
          </ac:spMkLst>
        </pc:spChg>
        <pc:spChg chg="mod topLvl">
          <ac:chgData name="Thiago Panini" userId="cc6a5c77081c362d" providerId="LiveId" clId="{87861B64-3FDA-4DDC-B031-2605D1B20A50}" dt="2024-04-09T22:01:45.320" v="12344" actId="478"/>
          <ac:spMkLst>
            <pc:docMk/>
            <pc:sldMk cId="897133685" sldId="342"/>
            <ac:spMk id="25" creationId="{5CBD9135-6C66-C45C-0812-7981F49089F6}"/>
          </ac:spMkLst>
        </pc:spChg>
        <pc:spChg chg="mod">
          <ac:chgData name="Thiago Panini" userId="cc6a5c77081c362d" providerId="LiveId" clId="{87861B64-3FDA-4DDC-B031-2605D1B20A50}" dt="2024-04-09T21:57:18.707" v="12097" actId="20577"/>
          <ac:spMkLst>
            <pc:docMk/>
            <pc:sldMk cId="897133685" sldId="342"/>
            <ac:spMk id="27" creationId="{D0D43115-B93C-E569-0E8E-6984E03F6667}"/>
          </ac:spMkLst>
        </pc:spChg>
        <pc:spChg chg="add mod">
          <ac:chgData name="Thiago Panini" userId="cc6a5c77081c362d" providerId="LiveId" clId="{87861B64-3FDA-4DDC-B031-2605D1B20A50}" dt="2024-04-09T22:04:19.259" v="12418" actId="207"/>
          <ac:spMkLst>
            <pc:docMk/>
            <pc:sldMk cId="897133685" sldId="342"/>
            <ac:spMk id="44" creationId="{4D503190-0D2C-8345-A98F-0BB30A4E3E3A}"/>
          </ac:spMkLst>
        </pc:spChg>
        <pc:spChg chg="add mod">
          <ac:chgData name="Thiago Panini" userId="cc6a5c77081c362d" providerId="LiveId" clId="{87861B64-3FDA-4DDC-B031-2605D1B20A50}" dt="2024-04-09T22:03:59.708" v="12413" actId="1076"/>
          <ac:spMkLst>
            <pc:docMk/>
            <pc:sldMk cId="897133685" sldId="342"/>
            <ac:spMk id="46" creationId="{3467C134-3EB0-6BBB-F63D-F7A680046D29}"/>
          </ac:spMkLst>
        </pc:spChg>
        <pc:spChg chg="add mod">
          <ac:chgData name="Thiago Panini" userId="cc6a5c77081c362d" providerId="LiveId" clId="{87861B64-3FDA-4DDC-B031-2605D1B20A50}" dt="2024-04-09T22:10:55.274" v="12682"/>
          <ac:spMkLst>
            <pc:docMk/>
            <pc:sldMk cId="897133685" sldId="342"/>
            <ac:spMk id="48" creationId="{A7CD3BDB-412D-F648-39A7-0C8D90D7B643}"/>
          </ac:spMkLst>
        </pc:spChg>
        <pc:spChg chg="add mod">
          <ac:chgData name="Thiago Panini" userId="cc6a5c77081c362d" providerId="LiveId" clId="{87861B64-3FDA-4DDC-B031-2605D1B20A50}" dt="2024-04-09T22:11:42.077" v="12720" actId="1076"/>
          <ac:spMkLst>
            <pc:docMk/>
            <pc:sldMk cId="897133685" sldId="342"/>
            <ac:spMk id="49" creationId="{B0649F1E-82E8-CDFC-1DDD-3B7739125847}"/>
          </ac:spMkLst>
        </pc:spChg>
        <pc:spChg chg="mod">
          <ac:chgData name="Thiago Panini" userId="cc6a5c77081c362d" providerId="LiveId" clId="{87861B64-3FDA-4DDC-B031-2605D1B20A50}" dt="2024-04-09T21:51:44.772" v="12053" actId="20577"/>
          <ac:spMkLst>
            <pc:docMk/>
            <pc:sldMk cId="897133685" sldId="342"/>
            <ac:spMk id="60" creationId="{8E4159BD-E7C2-01D1-B1D3-7F39727890EB}"/>
          </ac:spMkLst>
        </pc:spChg>
        <pc:grpChg chg="add del mod">
          <ac:chgData name="Thiago Panini" userId="cc6a5c77081c362d" providerId="LiveId" clId="{87861B64-3FDA-4DDC-B031-2605D1B20A50}" dt="2024-04-09T21:58:18.617" v="12107" actId="478"/>
          <ac:grpSpMkLst>
            <pc:docMk/>
            <pc:sldMk cId="897133685" sldId="342"/>
            <ac:grpSpMk id="7" creationId="{96F620F0-9209-5907-F88D-17AE9F0B6AAB}"/>
          </ac:grpSpMkLst>
        </pc:grpChg>
        <pc:grpChg chg="mod">
          <ac:chgData name="Thiago Panini" userId="cc6a5c77081c362d" providerId="LiveId" clId="{87861B64-3FDA-4DDC-B031-2605D1B20A50}" dt="2024-04-09T22:11:00.918" v="12685" actId="1076"/>
          <ac:grpSpMkLst>
            <pc:docMk/>
            <pc:sldMk cId="897133685" sldId="342"/>
            <ac:grpSpMk id="9" creationId="{CF5EAAFB-6814-2676-6FAF-66706F2C96C6}"/>
          </ac:grpSpMkLst>
        </pc:grpChg>
        <pc:grpChg chg="add del mod">
          <ac:chgData name="Thiago Panini" userId="cc6a5c77081c362d" providerId="LiveId" clId="{87861B64-3FDA-4DDC-B031-2605D1B20A50}" dt="2024-04-09T22:01:40.182" v="12341" actId="478"/>
          <ac:grpSpMkLst>
            <pc:docMk/>
            <pc:sldMk cId="897133685" sldId="342"/>
            <ac:grpSpMk id="13" creationId="{684E99C7-1BF1-6937-A56C-8C37BCA1C5B4}"/>
          </ac:grpSpMkLst>
        </pc:grpChg>
        <pc:grpChg chg="add del mod">
          <ac:chgData name="Thiago Panini" userId="cc6a5c77081c362d" providerId="LiveId" clId="{87861B64-3FDA-4DDC-B031-2605D1B20A50}" dt="2024-04-09T22:01:42.950" v="12342" actId="478"/>
          <ac:grpSpMkLst>
            <pc:docMk/>
            <pc:sldMk cId="897133685" sldId="342"/>
            <ac:grpSpMk id="16" creationId="{F5C4E4D5-3AF0-7AC1-C9B4-3ACA637D69B8}"/>
          </ac:grpSpMkLst>
        </pc:grpChg>
        <pc:grpChg chg="add del mod">
          <ac:chgData name="Thiago Panini" userId="cc6a5c77081c362d" providerId="LiveId" clId="{87861B64-3FDA-4DDC-B031-2605D1B20A50}" dt="2024-04-09T22:01:44.175" v="12343" actId="478"/>
          <ac:grpSpMkLst>
            <pc:docMk/>
            <pc:sldMk cId="897133685" sldId="342"/>
            <ac:grpSpMk id="19" creationId="{7B23D4B5-DD08-F1F8-D1DF-A5C88A875627}"/>
          </ac:grpSpMkLst>
        </pc:grpChg>
        <pc:grpChg chg="add del mod">
          <ac:chgData name="Thiago Panini" userId="cc6a5c77081c362d" providerId="LiveId" clId="{87861B64-3FDA-4DDC-B031-2605D1B20A50}" dt="2024-04-09T22:01:45.320" v="12344" actId="478"/>
          <ac:grpSpMkLst>
            <pc:docMk/>
            <pc:sldMk cId="897133685" sldId="342"/>
            <ac:grpSpMk id="24" creationId="{F2F5F1F1-9D95-C28A-2D34-E60F4CE7FAB6}"/>
          </ac:grpSpMkLst>
        </pc:grpChg>
        <pc:picChg chg="add del mod modCrop">
          <ac:chgData name="Thiago Panini" userId="cc6a5c77081c362d" providerId="LiveId" clId="{87861B64-3FDA-4DDC-B031-2605D1B20A50}" dt="2024-04-09T21:53:35.539" v="12062" actId="478"/>
          <ac:picMkLst>
            <pc:docMk/>
            <pc:sldMk cId="897133685" sldId="342"/>
            <ac:picMk id="5" creationId="{0D809B60-384D-2B11-A1FC-25A4997E95FA}"/>
          </ac:picMkLst>
        </pc:picChg>
        <pc:picChg chg="del mod topLvl">
          <ac:chgData name="Thiago Panini" userId="cc6a5c77081c362d" providerId="LiveId" clId="{87861B64-3FDA-4DDC-B031-2605D1B20A50}" dt="2024-04-09T21:58:18.617" v="12107" actId="478"/>
          <ac:picMkLst>
            <pc:docMk/>
            <pc:sldMk cId="897133685" sldId="342"/>
            <ac:picMk id="10" creationId="{8337A980-1B6B-5B1F-5EC3-DC4272F50F92}"/>
          </ac:picMkLst>
        </pc:picChg>
        <pc:picChg chg="mod">
          <ac:chgData name="Thiago Panini" userId="cc6a5c77081c362d" providerId="LiveId" clId="{87861B64-3FDA-4DDC-B031-2605D1B20A50}" dt="2024-04-09T22:11:00.918" v="12685" actId="1076"/>
          <ac:picMkLst>
            <pc:docMk/>
            <pc:sldMk cId="897133685" sldId="342"/>
            <ac:picMk id="12" creationId="{288EF5BC-EBD3-7BDD-2B95-F64B120DEF81}"/>
          </ac:picMkLst>
        </pc:picChg>
        <pc:picChg chg="del mod topLvl">
          <ac:chgData name="Thiago Panini" userId="cc6a5c77081c362d" providerId="LiveId" clId="{87861B64-3FDA-4DDC-B031-2605D1B20A50}" dt="2024-04-09T22:01:40.182" v="12341" actId="478"/>
          <ac:picMkLst>
            <pc:docMk/>
            <pc:sldMk cId="897133685" sldId="342"/>
            <ac:picMk id="15" creationId="{F1DA5850-D5D9-0E49-9DB0-47B438BDC616}"/>
          </ac:picMkLst>
        </pc:picChg>
        <pc:picChg chg="del mod topLvl">
          <ac:chgData name="Thiago Panini" userId="cc6a5c77081c362d" providerId="LiveId" clId="{87861B64-3FDA-4DDC-B031-2605D1B20A50}" dt="2024-04-09T22:01:42.950" v="12342" actId="478"/>
          <ac:picMkLst>
            <pc:docMk/>
            <pc:sldMk cId="897133685" sldId="342"/>
            <ac:picMk id="18" creationId="{2D855FDC-7723-14CC-DD87-A20711FBE9AE}"/>
          </ac:picMkLst>
        </pc:picChg>
        <pc:picChg chg="del mod topLvl">
          <ac:chgData name="Thiago Panini" userId="cc6a5c77081c362d" providerId="LiveId" clId="{87861B64-3FDA-4DDC-B031-2605D1B20A50}" dt="2024-04-09T22:01:44.175" v="12343" actId="478"/>
          <ac:picMkLst>
            <pc:docMk/>
            <pc:sldMk cId="897133685" sldId="342"/>
            <ac:picMk id="21" creationId="{F0929B6C-E6C8-A534-1951-9633A1FD30F1}"/>
          </ac:picMkLst>
        </pc:picChg>
        <pc:picChg chg="del mod topLvl">
          <ac:chgData name="Thiago Panini" userId="cc6a5c77081c362d" providerId="LiveId" clId="{87861B64-3FDA-4DDC-B031-2605D1B20A50}" dt="2024-04-09T22:01:45.320" v="12344" actId="478"/>
          <ac:picMkLst>
            <pc:docMk/>
            <pc:sldMk cId="897133685" sldId="342"/>
            <ac:picMk id="26" creationId="{D112E75A-5D75-2179-707B-1A4E8C6CC83F}"/>
          </ac:picMkLst>
        </pc:picChg>
        <pc:picChg chg="add mod ord modCrop">
          <ac:chgData name="Thiago Panini" userId="cc6a5c77081c362d" providerId="LiveId" clId="{87861B64-3FDA-4DDC-B031-2605D1B20A50}" dt="2024-04-09T21:53:31.820" v="12060" actId="167"/>
          <ac:picMkLst>
            <pc:docMk/>
            <pc:sldMk cId="897133685" sldId="342"/>
            <ac:picMk id="30" creationId="{7EBB0E13-F3B2-46C2-56A2-F2DE82C4B3B1}"/>
          </ac:picMkLst>
        </pc:picChg>
        <pc:picChg chg="add mod">
          <ac:chgData name="Thiago Panini" userId="cc6a5c77081c362d" providerId="LiveId" clId="{87861B64-3FDA-4DDC-B031-2605D1B20A50}" dt="2024-04-09T21:58:27.270" v="12108" actId="1076"/>
          <ac:picMkLst>
            <pc:docMk/>
            <pc:sldMk cId="897133685" sldId="342"/>
            <ac:picMk id="32" creationId="{8788176E-746D-4E76-04CE-328AC40591E5}"/>
          </ac:picMkLst>
        </pc:picChg>
        <pc:picChg chg="add mod">
          <ac:chgData name="Thiago Panini" userId="cc6a5c77081c362d" providerId="LiveId" clId="{87861B64-3FDA-4DDC-B031-2605D1B20A50}" dt="2024-04-09T22:01:51.236" v="12346" actId="1076"/>
          <ac:picMkLst>
            <pc:docMk/>
            <pc:sldMk cId="897133685" sldId="342"/>
            <ac:picMk id="33" creationId="{935D20A9-CA2C-3A8D-ADF7-B801BAED4A83}"/>
          </ac:picMkLst>
        </pc:picChg>
        <pc:picChg chg="add mod">
          <ac:chgData name="Thiago Panini" userId="cc6a5c77081c362d" providerId="LiveId" clId="{87861B64-3FDA-4DDC-B031-2605D1B20A50}" dt="2024-04-09T22:01:57.861" v="12348" actId="1076"/>
          <ac:picMkLst>
            <pc:docMk/>
            <pc:sldMk cId="897133685" sldId="342"/>
            <ac:picMk id="38" creationId="{92DBBACD-EBCB-8D8C-BA9A-A98C02CF8ED7}"/>
          </ac:picMkLst>
        </pc:picChg>
        <pc:picChg chg="add mod">
          <ac:chgData name="Thiago Panini" userId="cc6a5c77081c362d" providerId="LiveId" clId="{87861B64-3FDA-4DDC-B031-2605D1B20A50}" dt="2024-04-09T22:02:03.636" v="12350" actId="1076"/>
          <ac:picMkLst>
            <pc:docMk/>
            <pc:sldMk cId="897133685" sldId="342"/>
            <ac:picMk id="40" creationId="{85388B8E-FA46-D54A-FCF0-0CE368116FFF}"/>
          </ac:picMkLst>
        </pc:picChg>
        <pc:picChg chg="add mod">
          <ac:chgData name="Thiago Panini" userId="cc6a5c77081c362d" providerId="LiveId" clId="{87861B64-3FDA-4DDC-B031-2605D1B20A50}" dt="2024-04-09T22:02:10.397" v="12352" actId="1076"/>
          <ac:picMkLst>
            <pc:docMk/>
            <pc:sldMk cId="897133685" sldId="342"/>
            <ac:picMk id="41" creationId="{CB00AF78-2EF0-9FBD-FE5D-B9F301F9851B}"/>
          </ac:picMkLst>
        </pc:picChg>
        <pc:picChg chg="add mod">
          <ac:chgData name="Thiago Panini" userId="cc6a5c77081c362d" providerId="LiveId" clId="{87861B64-3FDA-4DDC-B031-2605D1B20A50}" dt="2024-04-09T22:04:12.245" v="12417" actId="1076"/>
          <ac:picMkLst>
            <pc:docMk/>
            <pc:sldMk cId="897133685" sldId="342"/>
            <ac:picMk id="47" creationId="{10749552-918B-B7E0-DF36-6EF8DED4EAC0}"/>
          </ac:picMkLst>
        </pc:picChg>
        <pc:picChg chg="add del mod">
          <ac:chgData name="Thiago Panini" userId="cc6a5c77081c362d" providerId="LiveId" clId="{87861B64-3FDA-4DDC-B031-2605D1B20A50}" dt="2024-04-09T22:11:36.946" v="12719" actId="478"/>
          <ac:picMkLst>
            <pc:docMk/>
            <pc:sldMk cId="897133685" sldId="342"/>
            <ac:picMk id="50" creationId="{BD67A4E9-C2A7-45F4-297F-A90FA5D72E1B}"/>
          </ac:picMkLst>
        </pc:picChg>
        <pc:cxnChg chg="add mod">
          <ac:chgData name="Thiago Panini" userId="cc6a5c77081c362d" providerId="LiveId" clId="{87861B64-3FDA-4DDC-B031-2605D1B20A50}" dt="2024-04-09T22:02:37.904" v="12354" actId="1076"/>
          <ac:cxnSpMkLst>
            <pc:docMk/>
            <pc:sldMk cId="897133685" sldId="342"/>
            <ac:cxnSpMk id="42" creationId="{D6AEE67D-39E8-54EC-4E89-CB82080968E4}"/>
          </ac:cxnSpMkLst>
        </pc:cxnChg>
      </pc:sldChg>
      <pc:sldChg chg="addSp delSp modSp add mod ord delAnim modAnim">
        <pc:chgData name="Thiago Panini" userId="cc6a5c77081c362d" providerId="LiveId" clId="{87861B64-3FDA-4DDC-B031-2605D1B20A50}" dt="2024-04-24T20:17:08.319" v="28340"/>
        <pc:sldMkLst>
          <pc:docMk/>
          <pc:sldMk cId="2070610411" sldId="343"/>
        </pc:sldMkLst>
        <pc:spChg chg="add mod">
          <ac:chgData name="Thiago Panini" userId="cc6a5c77081c362d" providerId="LiveId" clId="{87861B64-3FDA-4DDC-B031-2605D1B20A50}" dt="2024-04-09T22:04:58.577" v="12436" actId="207"/>
          <ac:spMkLst>
            <pc:docMk/>
            <pc:sldMk cId="2070610411" sldId="343"/>
            <ac:spMk id="2" creationId="{BB87FF2C-7450-6788-0665-24BFC3E1BDCB}"/>
          </ac:spMkLst>
        </pc:spChg>
        <pc:spChg chg="mod">
          <ac:chgData name="Thiago Panini" userId="cc6a5c77081c362d" providerId="LiveId" clId="{87861B64-3FDA-4DDC-B031-2605D1B20A50}" dt="2024-04-11T11:56:36.627" v="14861" actId="207"/>
          <ac:spMkLst>
            <pc:docMk/>
            <pc:sldMk cId="2070610411" sldId="343"/>
            <ac:spMk id="6" creationId="{04CAF00F-5DD6-6FB8-2945-D0D08784CF09}"/>
          </ac:spMkLst>
        </pc:spChg>
        <pc:spChg chg="mod">
          <ac:chgData name="Thiago Panini" userId="cc6a5c77081c362d" providerId="LiveId" clId="{87861B64-3FDA-4DDC-B031-2605D1B20A50}" dt="2024-04-09T22:05:32.221" v="12470" actId="14100"/>
          <ac:spMkLst>
            <pc:docMk/>
            <pc:sldMk cId="2070610411" sldId="343"/>
            <ac:spMk id="14" creationId="{3EB46E34-101B-49A0-113C-CF887C545A3E}"/>
          </ac:spMkLst>
        </pc:spChg>
        <pc:spChg chg="mod">
          <ac:chgData name="Thiago Panini" userId="cc6a5c77081c362d" providerId="LiveId" clId="{87861B64-3FDA-4DDC-B031-2605D1B20A50}" dt="2024-04-09T22:08:05.532" v="12638" actId="14100"/>
          <ac:spMkLst>
            <pc:docMk/>
            <pc:sldMk cId="2070610411" sldId="343"/>
            <ac:spMk id="20" creationId="{226C2A7F-6BE5-A873-63B4-296AFB8EC54B}"/>
          </ac:spMkLst>
        </pc:spChg>
        <pc:spChg chg="mod">
          <ac:chgData name="Thiago Panini" userId="cc6a5c77081c362d" providerId="LiveId" clId="{87861B64-3FDA-4DDC-B031-2605D1B20A50}" dt="2024-04-09T22:08:49.260" v="12674" actId="14100"/>
          <ac:spMkLst>
            <pc:docMk/>
            <pc:sldMk cId="2070610411" sldId="343"/>
            <ac:spMk id="25" creationId="{5CBD9135-6C66-C45C-0812-7981F49089F6}"/>
          </ac:spMkLst>
        </pc:spChg>
        <pc:spChg chg="mod">
          <ac:chgData name="Thiago Panini" userId="cc6a5c77081c362d" providerId="LiveId" clId="{87861B64-3FDA-4DDC-B031-2605D1B20A50}" dt="2024-04-09T22:27:29.616" v="13070" actId="20577"/>
          <ac:spMkLst>
            <pc:docMk/>
            <pc:sldMk cId="2070610411" sldId="343"/>
            <ac:spMk id="27" creationId="{D0D43115-B93C-E569-0E8E-6984E03F6667}"/>
          </ac:spMkLst>
        </pc:spChg>
        <pc:spChg chg="add mod">
          <ac:chgData name="Thiago Panini" userId="cc6a5c77081c362d" providerId="LiveId" clId="{87861B64-3FDA-4DDC-B031-2605D1B20A50}" dt="2024-04-09T22:04:40.531" v="12428" actId="20577"/>
          <ac:spMkLst>
            <pc:docMk/>
            <pc:sldMk cId="2070610411" sldId="343"/>
            <ac:spMk id="28" creationId="{9312BDC5-E091-BAD6-0255-E62A560EB783}"/>
          </ac:spMkLst>
        </pc:spChg>
        <pc:spChg chg="add mod">
          <ac:chgData name="Thiago Panini" userId="cc6a5c77081c362d" providerId="LiveId" clId="{87861B64-3FDA-4DDC-B031-2605D1B20A50}" dt="2024-04-09T22:06:12.634" v="12471"/>
          <ac:spMkLst>
            <pc:docMk/>
            <pc:sldMk cId="2070610411" sldId="343"/>
            <ac:spMk id="32" creationId="{A81631FE-64FD-7906-B062-D2E1CCF672CD}"/>
          </ac:spMkLst>
        </pc:spChg>
        <pc:spChg chg="mod">
          <ac:chgData name="Thiago Panini" userId="cc6a5c77081c362d" providerId="LiveId" clId="{87861B64-3FDA-4DDC-B031-2605D1B20A50}" dt="2024-04-09T22:06:12.634" v="12471"/>
          <ac:spMkLst>
            <pc:docMk/>
            <pc:sldMk cId="2070610411" sldId="343"/>
            <ac:spMk id="38" creationId="{83F8950E-863B-92DC-5584-ABB6A7AF69B9}"/>
          </ac:spMkLst>
        </pc:spChg>
        <pc:spChg chg="add del mod topLvl">
          <ac:chgData name="Thiago Panini" userId="cc6a5c77081c362d" providerId="LiveId" clId="{87861B64-3FDA-4DDC-B031-2605D1B20A50}" dt="2024-04-09T22:21:39.263" v="12943" actId="1076"/>
          <ac:spMkLst>
            <pc:docMk/>
            <pc:sldMk cId="2070610411" sldId="343"/>
            <ac:spMk id="42" creationId="{673EE5CF-D56D-8ACB-06AC-45AA9BCE6369}"/>
          </ac:spMkLst>
        </pc:spChg>
        <pc:spChg chg="add del mod">
          <ac:chgData name="Thiago Panini" userId="cc6a5c77081c362d" providerId="LiveId" clId="{87861B64-3FDA-4DDC-B031-2605D1B20A50}" dt="2024-04-09T22:21:39.263" v="12943" actId="1076"/>
          <ac:spMkLst>
            <pc:docMk/>
            <pc:sldMk cId="2070610411" sldId="343"/>
            <ac:spMk id="46" creationId="{DFABAD77-DEC1-73BC-A077-E08E0B4853F7}"/>
          </ac:spMkLst>
        </pc:spChg>
        <pc:spChg chg="add mod">
          <ac:chgData name="Thiago Panini" userId="cc6a5c77081c362d" providerId="LiveId" clId="{87861B64-3FDA-4DDC-B031-2605D1B20A50}" dt="2024-04-09T22:11:44.457" v="12721"/>
          <ac:spMkLst>
            <pc:docMk/>
            <pc:sldMk cId="2070610411" sldId="343"/>
            <ac:spMk id="47" creationId="{6DA0E9FC-00D8-0872-917B-8468DD31EE74}"/>
          </ac:spMkLst>
        </pc:spChg>
        <pc:grpChg chg="add mod">
          <ac:chgData name="Thiago Panini" userId="cc6a5c77081c362d" providerId="LiveId" clId="{87861B64-3FDA-4DDC-B031-2605D1B20A50}" dt="2024-04-09T22:06:12.634" v="12471"/>
          <ac:grpSpMkLst>
            <pc:docMk/>
            <pc:sldMk cId="2070610411" sldId="343"/>
            <ac:grpSpMk id="33" creationId="{37DABEAE-3028-AAF3-FE30-0B8BCCEF7FAA}"/>
          </ac:grpSpMkLst>
        </pc:grpChg>
        <pc:grpChg chg="add del mod">
          <ac:chgData name="Thiago Panini" userId="cc6a5c77081c362d" providerId="LiveId" clId="{87861B64-3FDA-4DDC-B031-2605D1B20A50}" dt="2024-04-09T22:06:17.959" v="12475" actId="478"/>
          <ac:grpSpMkLst>
            <pc:docMk/>
            <pc:sldMk cId="2070610411" sldId="343"/>
            <ac:grpSpMk id="41" creationId="{6E5DD466-E1E1-95D5-1DDD-6F87FD97B602}"/>
          </ac:grpSpMkLst>
        </pc:grpChg>
        <pc:picChg chg="add del mod">
          <ac:chgData name="Thiago Panini" userId="cc6a5c77081c362d" providerId="LiveId" clId="{87861B64-3FDA-4DDC-B031-2605D1B20A50}" dt="2024-04-09T22:04:47.291" v="12432" actId="478"/>
          <ac:picMkLst>
            <pc:docMk/>
            <pc:sldMk cId="2070610411" sldId="343"/>
            <ac:picMk id="30" creationId="{A5AC6F28-4B0C-2E01-1F0A-BEC3A1181450}"/>
          </ac:picMkLst>
        </pc:picChg>
        <pc:picChg chg="add mod">
          <ac:chgData name="Thiago Panini" userId="cc6a5c77081c362d" providerId="LiveId" clId="{87861B64-3FDA-4DDC-B031-2605D1B20A50}" dt="2024-04-09T22:04:53.704" v="12435" actId="1076"/>
          <ac:picMkLst>
            <pc:docMk/>
            <pc:sldMk cId="2070610411" sldId="343"/>
            <ac:picMk id="31" creationId="{D0DB3FFC-868A-6E04-5D64-CDFC64093A82}"/>
          </ac:picMkLst>
        </pc:picChg>
        <pc:picChg chg="mod">
          <ac:chgData name="Thiago Panini" userId="cc6a5c77081c362d" providerId="LiveId" clId="{87861B64-3FDA-4DDC-B031-2605D1B20A50}" dt="2024-04-09T22:06:12.634" v="12471"/>
          <ac:picMkLst>
            <pc:docMk/>
            <pc:sldMk cId="2070610411" sldId="343"/>
            <ac:picMk id="40" creationId="{09B7066C-6EDD-BAEC-B2DC-D51AA67BB95C}"/>
          </ac:picMkLst>
        </pc:picChg>
        <pc:picChg chg="del mod topLvl">
          <ac:chgData name="Thiago Panini" userId="cc6a5c77081c362d" providerId="LiveId" clId="{87861B64-3FDA-4DDC-B031-2605D1B20A50}" dt="2024-04-09T22:06:17.959" v="12475" actId="478"/>
          <ac:picMkLst>
            <pc:docMk/>
            <pc:sldMk cId="2070610411" sldId="343"/>
            <ac:picMk id="44" creationId="{8EAE7ACB-EF3B-E7DF-FA62-15A35ACFC46C}"/>
          </ac:picMkLst>
        </pc:picChg>
        <pc:cxnChg chg="add mod">
          <ac:chgData name="Thiago Panini" userId="cc6a5c77081c362d" providerId="LiveId" clId="{87861B64-3FDA-4DDC-B031-2605D1B20A50}" dt="2024-04-24T20:17:08.319" v="28340"/>
          <ac:cxnSpMkLst>
            <pc:docMk/>
            <pc:sldMk cId="2070610411" sldId="343"/>
            <ac:cxnSpMk id="30" creationId="{3595EA54-C448-3831-04B3-BE2C8F912DEF}"/>
          </ac:cxnSpMkLst>
        </pc:cxnChg>
      </pc:sldChg>
      <pc:sldChg chg="addSp delSp modSp add del mod delAnim modAnim">
        <pc:chgData name="Thiago Panini" userId="cc6a5c77081c362d" providerId="LiveId" clId="{87861B64-3FDA-4DDC-B031-2605D1B20A50}" dt="2024-04-09T22:25:15.848" v="13004" actId="47"/>
        <pc:sldMkLst>
          <pc:docMk/>
          <pc:sldMk cId="2462297101" sldId="344"/>
        </pc:sldMkLst>
        <pc:spChg chg="del">
          <ac:chgData name="Thiago Panini" userId="cc6a5c77081c362d" providerId="LiveId" clId="{87861B64-3FDA-4DDC-B031-2605D1B20A50}" dt="2024-04-09T22:10:19.241" v="12679" actId="478"/>
          <ac:spMkLst>
            <pc:docMk/>
            <pc:sldMk cId="2462297101" sldId="344"/>
            <ac:spMk id="2" creationId="{BB87FF2C-7450-6788-0665-24BFC3E1BDCB}"/>
          </ac:spMkLst>
        </pc:spChg>
        <pc:spChg chg="del">
          <ac:chgData name="Thiago Panini" userId="cc6a5c77081c362d" providerId="LiveId" clId="{87861B64-3FDA-4DDC-B031-2605D1B20A50}" dt="2024-04-09T22:10:19.241" v="12679" actId="478"/>
          <ac:spMkLst>
            <pc:docMk/>
            <pc:sldMk cId="2462297101" sldId="344"/>
            <ac:spMk id="6" creationId="{04CAF00F-5DD6-6FB8-2945-D0D08784CF09}"/>
          </ac:spMkLst>
        </pc:spChg>
        <pc:spChg chg="del">
          <ac:chgData name="Thiago Panini" userId="cc6a5c77081c362d" providerId="LiveId" clId="{87861B64-3FDA-4DDC-B031-2605D1B20A50}" dt="2024-04-09T22:10:19.241" v="12679" actId="478"/>
          <ac:spMkLst>
            <pc:docMk/>
            <pc:sldMk cId="2462297101" sldId="344"/>
            <ac:spMk id="28" creationId="{9312BDC5-E091-BAD6-0255-E62A560EB783}"/>
          </ac:spMkLst>
        </pc:spChg>
        <pc:spChg chg="add mod">
          <ac:chgData name="Thiago Panini" userId="cc6a5c77081c362d" providerId="LiveId" clId="{87861B64-3FDA-4DDC-B031-2605D1B20A50}" dt="2024-04-09T22:10:26.042" v="12680"/>
          <ac:spMkLst>
            <pc:docMk/>
            <pc:sldMk cId="2462297101" sldId="344"/>
            <ac:spMk id="30" creationId="{7C9876C3-09BA-339A-405D-809859EEBA7A}"/>
          </ac:spMkLst>
        </pc:spChg>
        <pc:spChg chg="del">
          <ac:chgData name="Thiago Panini" userId="cc6a5c77081c362d" providerId="LiveId" clId="{87861B64-3FDA-4DDC-B031-2605D1B20A50}" dt="2024-04-09T22:10:19.241" v="12679" actId="478"/>
          <ac:spMkLst>
            <pc:docMk/>
            <pc:sldMk cId="2462297101" sldId="344"/>
            <ac:spMk id="42" creationId="{673EE5CF-D56D-8ACB-06AC-45AA9BCE6369}"/>
          </ac:spMkLst>
        </pc:spChg>
        <pc:spChg chg="del">
          <ac:chgData name="Thiago Panini" userId="cc6a5c77081c362d" providerId="LiveId" clId="{87861B64-3FDA-4DDC-B031-2605D1B20A50}" dt="2024-04-09T22:10:19.241" v="12679" actId="478"/>
          <ac:spMkLst>
            <pc:docMk/>
            <pc:sldMk cId="2462297101" sldId="344"/>
            <ac:spMk id="46" creationId="{DFABAD77-DEC1-73BC-A077-E08E0B4853F7}"/>
          </ac:spMkLst>
        </pc:spChg>
        <pc:grpChg chg="del">
          <ac:chgData name="Thiago Panini" userId="cc6a5c77081c362d" providerId="LiveId" clId="{87861B64-3FDA-4DDC-B031-2605D1B20A50}" dt="2024-04-09T22:10:19.241" v="12679" actId="478"/>
          <ac:grpSpMkLst>
            <pc:docMk/>
            <pc:sldMk cId="2462297101" sldId="344"/>
            <ac:grpSpMk id="7" creationId="{96F620F0-9209-5907-F88D-17AE9F0B6AAB}"/>
          </ac:grpSpMkLst>
        </pc:grpChg>
        <pc:grpChg chg="del">
          <ac:chgData name="Thiago Panini" userId="cc6a5c77081c362d" providerId="LiveId" clId="{87861B64-3FDA-4DDC-B031-2605D1B20A50}" dt="2024-04-09T22:10:19.241" v="12679" actId="478"/>
          <ac:grpSpMkLst>
            <pc:docMk/>
            <pc:sldMk cId="2462297101" sldId="344"/>
            <ac:grpSpMk id="13" creationId="{684E99C7-1BF1-6937-A56C-8C37BCA1C5B4}"/>
          </ac:grpSpMkLst>
        </pc:grpChg>
        <pc:grpChg chg="del">
          <ac:chgData name="Thiago Panini" userId="cc6a5c77081c362d" providerId="LiveId" clId="{87861B64-3FDA-4DDC-B031-2605D1B20A50}" dt="2024-04-09T22:10:19.241" v="12679" actId="478"/>
          <ac:grpSpMkLst>
            <pc:docMk/>
            <pc:sldMk cId="2462297101" sldId="344"/>
            <ac:grpSpMk id="16" creationId="{F5C4E4D5-3AF0-7AC1-C9B4-3ACA637D69B8}"/>
          </ac:grpSpMkLst>
        </pc:grpChg>
        <pc:grpChg chg="del">
          <ac:chgData name="Thiago Panini" userId="cc6a5c77081c362d" providerId="LiveId" clId="{87861B64-3FDA-4DDC-B031-2605D1B20A50}" dt="2024-04-09T22:10:19.241" v="12679" actId="478"/>
          <ac:grpSpMkLst>
            <pc:docMk/>
            <pc:sldMk cId="2462297101" sldId="344"/>
            <ac:grpSpMk id="19" creationId="{7B23D4B5-DD08-F1F8-D1DF-A5C88A875627}"/>
          </ac:grpSpMkLst>
        </pc:grpChg>
        <pc:grpChg chg="del">
          <ac:chgData name="Thiago Panini" userId="cc6a5c77081c362d" providerId="LiveId" clId="{87861B64-3FDA-4DDC-B031-2605D1B20A50}" dt="2024-04-09T22:10:19.241" v="12679" actId="478"/>
          <ac:grpSpMkLst>
            <pc:docMk/>
            <pc:sldMk cId="2462297101" sldId="344"/>
            <ac:grpSpMk id="24" creationId="{F2F5F1F1-9D95-C28A-2D34-E60F4CE7FAB6}"/>
          </ac:grpSpMkLst>
        </pc:grpChg>
        <pc:picChg chg="del">
          <ac:chgData name="Thiago Panini" userId="cc6a5c77081c362d" providerId="LiveId" clId="{87861B64-3FDA-4DDC-B031-2605D1B20A50}" dt="2024-04-09T22:10:19.241" v="12679" actId="478"/>
          <ac:picMkLst>
            <pc:docMk/>
            <pc:sldMk cId="2462297101" sldId="344"/>
            <ac:picMk id="5" creationId="{0D809B60-384D-2B11-A1FC-25A4997E95FA}"/>
          </ac:picMkLst>
        </pc:picChg>
        <pc:picChg chg="del">
          <ac:chgData name="Thiago Panini" userId="cc6a5c77081c362d" providerId="LiveId" clId="{87861B64-3FDA-4DDC-B031-2605D1B20A50}" dt="2024-04-09T22:10:19.241" v="12679" actId="478"/>
          <ac:picMkLst>
            <pc:docMk/>
            <pc:sldMk cId="2462297101" sldId="344"/>
            <ac:picMk id="31" creationId="{D0DB3FFC-868A-6E04-5D64-CDFC64093A82}"/>
          </ac:picMkLst>
        </pc:picChg>
        <pc:cxnChg chg="add mod">
          <ac:chgData name="Thiago Panini" userId="cc6a5c77081c362d" providerId="LiveId" clId="{87861B64-3FDA-4DDC-B031-2605D1B20A50}" dt="2024-04-09T22:10:26.042" v="12680"/>
          <ac:cxnSpMkLst>
            <pc:docMk/>
            <pc:sldMk cId="2462297101" sldId="344"/>
            <ac:cxnSpMk id="32" creationId="{AE25405E-D176-C7C9-7556-4FDE806C8126}"/>
          </ac:cxnSpMkLst>
        </pc:cxnChg>
      </pc:sldChg>
      <pc:sldChg chg="addSp delSp modSp add mod delAnim modAnim">
        <pc:chgData name="Thiago Panini" userId="cc6a5c77081c362d" providerId="LiveId" clId="{87861B64-3FDA-4DDC-B031-2605D1B20A50}" dt="2024-04-09T22:27:32.911" v="13071"/>
        <pc:sldMkLst>
          <pc:docMk/>
          <pc:sldMk cId="3991721910" sldId="345"/>
        </pc:sldMkLst>
        <pc:spChg chg="del">
          <ac:chgData name="Thiago Panini" userId="cc6a5c77081c362d" providerId="LiveId" clId="{87861B64-3FDA-4DDC-B031-2605D1B20A50}" dt="2024-04-09T22:12:14.577" v="12725" actId="478"/>
          <ac:spMkLst>
            <pc:docMk/>
            <pc:sldMk cId="3991721910" sldId="345"/>
            <ac:spMk id="2" creationId="{BB87FF2C-7450-6788-0665-24BFC3E1BDCB}"/>
          </ac:spMkLst>
        </pc:spChg>
        <pc:spChg chg="del">
          <ac:chgData name="Thiago Panini" userId="cc6a5c77081c362d" providerId="LiveId" clId="{87861B64-3FDA-4DDC-B031-2605D1B20A50}" dt="2024-04-09T22:12:07.004" v="12723" actId="478"/>
          <ac:spMkLst>
            <pc:docMk/>
            <pc:sldMk cId="3991721910" sldId="345"/>
            <ac:spMk id="6" creationId="{04CAF00F-5DD6-6FB8-2945-D0D08784CF09}"/>
          </ac:spMkLst>
        </pc:spChg>
        <pc:spChg chg="mod">
          <ac:chgData name="Thiago Panini" userId="cc6a5c77081c362d" providerId="LiveId" clId="{87861B64-3FDA-4DDC-B031-2605D1B20A50}" dt="2024-04-09T22:27:32.911" v="13071"/>
          <ac:spMkLst>
            <pc:docMk/>
            <pc:sldMk cId="3991721910" sldId="345"/>
            <ac:spMk id="27" creationId="{D0D43115-B93C-E569-0E8E-6984E03F6667}"/>
          </ac:spMkLst>
        </pc:spChg>
        <pc:spChg chg="del">
          <ac:chgData name="Thiago Panini" userId="cc6a5c77081c362d" providerId="LiveId" clId="{87861B64-3FDA-4DDC-B031-2605D1B20A50}" dt="2024-04-09T22:12:14.577" v="12725" actId="478"/>
          <ac:spMkLst>
            <pc:docMk/>
            <pc:sldMk cId="3991721910" sldId="345"/>
            <ac:spMk id="28" creationId="{9312BDC5-E091-BAD6-0255-E62A560EB783}"/>
          </ac:spMkLst>
        </pc:spChg>
        <pc:spChg chg="add mod">
          <ac:chgData name="Thiago Panini" userId="cc6a5c77081c362d" providerId="LiveId" clId="{87861B64-3FDA-4DDC-B031-2605D1B20A50}" dt="2024-04-09T22:19:48.666" v="12914" actId="1038"/>
          <ac:spMkLst>
            <pc:docMk/>
            <pc:sldMk cId="3991721910" sldId="345"/>
            <ac:spMk id="33" creationId="{A2B047C3-0E01-37E9-8A1A-504A7C21A6DD}"/>
          </ac:spMkLst>
        </pc:spChg>
        <pc:spChg chg="del">
          <ac:chgData name="Thiago Panini" userId="cc6a5c77081c362d" providerId="LiveId" clId="{87861B64-3FDA-4DDC-B031-2605D1B20A50}" dt="2024-04-09T22:18:57.856" v="12896" actId="478"/>
          <ac:spMkLst>
            <pc:docMk/>
            <pc:sldMk cId="3991721910" sldId="345"/>
            <ac:spMk id="42" creationId="{673EE5CF-D56D-8ACB-06AC-45AA9BCE6369}"/>
          </ac:spMkLst>
        </pc:spChg>
        <pc:spChg chg="del">
          <ac:chgData name="Thiago Panini" userId="cc6a5c77081c362d" providerId="LiveId" clId="{87861B64-3FDA-4DDC-B031-2605D1B20A50}" dt="2024-04-09T22:18:57.856" v="12896" actId="478"/>
          <ac:spMkLst>
            <pc:docMk/>
            <pc:sldMk cId="3991721910" sldId="345"/>
            <ac:spMk id="46" creationId="{DFABAD77-DEC1-73BC-A077-E08E0B4853F7}"/>
          </ac:spMkLst>
        </pc:spChg>
        <pc:spChg chg="add mod">
          <ac:chgData name="Thiago Panini" userId="cc6a5c77081c362d" providerId="LiveId" clId="{87861B64-3FDA-4DDC-B031-2605D1B20A50}" dt="2024-04-09T22:19:52.417" v="12919" actId="1037"/>
          <ac:spMkLst>
            <pc:docMk/>
            <pc:sldMk cId="3991721910" sldId="345"/>
            <ac:spMk id="48" creationId="{7A0E098C-8B67-383E-71C9-8BE2F9DCC315}"/>
          </ac:spMkLst>
        </pc:spChg>
        <pc:spChg chg="add mod">
          <ac:chgData name="Thiago Panini" userId="cc6a5c77081c362d" providerId="LiveId" clId="{87861B64-3FDA-4DDC-B031-2605D1B20A50}" dt="2024-04-09T22:19:56.112" v="12926" actId="1037"/>
          <ac:spMkLst>
            <pc:docMk/>
            <pc:sldMk cId="3991721910" sldId="345"/>
            <ac:spMk id="53" creationId="{C9941557-F856-9BD6-DB1A-29EE90413A6E}"/>
          </ac:spMkLst>
        </pc:spChg>
        <pc:spChg chg="add mod ord">
          <ac:chgData name="Thiago Panini" userId="cc6a5c77081c362d" providerId="LiveId" clId="{87861B64-3FDA-4DDC-B031-2605D1B20A50}" dt="2024-04-09T22:19:48.666" v="12914" actId="1038"/>
          <ac:spMkLst>
            <pc:docMk/>
            <pc:sldMk cId="3991721910" sldId="345"/>
            <ac:spMk id="55" creationId="{A52AA5D5-AFEE-6A16-4CEA-1C3D5CC28DEB}"/>
          </ac:spMkLst>
        </pc:spChg>
        <pc:spChg chg="add del mod">
          <ac:chgData name="Thiago Panini" userId="cc6a5c77081c362d" providerId="LiveId" clId="{87861B64-3FDA-4DDC-B031-2605D1B20A50}" dt="2024-04-09T22:23:08.236" v="12989" actId="207"/>
          <ac:spMkLst>
            <pc:docMk/>
            <pc:sldMk cId="3991721910" sldId="345"/>
            <ac:spMk id="56" creationId="{205599DA-B558-44A6-249E-723F8859AE6E}"/>
          </ac:spMkLst>
        </pc:spChg>
        <pc:spChg chg="add del mod">
          <ac:chgData name="Thiago Panini" userId="cc6a5c77081c362d" providerId="LiveId" clId="{87861B64-3FDA-4DDC-B031-2605D1B20A50}" dt="2024-04-09T22:21:27.047" v="12940" actId="478"/>
          <ac:spMkLst>
            <pc:docMk/>
            <pc:sldMk cId="3991721910" sldId="345"/>
            <ac:spMk id="57" creationId="{FF3EAF9E-1632-9529-6F7B-2902387FBD14}"/>
          </ac:spMkLst>
        </pc:spChg>
        <pc:spChg chg="add del mod">
          <ac:chgData name="Thiago Panini" userId="cc6a5c77081c362d" providerId="LiveId" clId="{87861B64-3FDA-4DDC-B031-2605D1B20A50}" dt="2024-04-09T22:22:09.926" v="12947" actId="478"/>
          <ac:spMkLst>
            <pc:docMk/>
            <pc:sldMk cId="3991721910" sldId="345"/>
            <ac:spMk id="58" creationId="{8465F22F-2952-60B7-51FE-3E048CD21EA9}"/>
          </ac:spMkLst>
        </pc:spChg>
        <pc:grpChg chg="del">
          <ac:chgData name="Thiago Panini" userId="cc6a5c77081c362d" providerId="LiveId" clId="{87861B64-3FDA-4DDC-B031-2605D1B20A50}" dt="2024-04-09T22:12:14.577" v="12725" actId="478"/>
          <ac:grpSpMkLst>
            <pc:docMk/>
            <pc:sldMk cId="3991721910" sldId="345"/>
            <ac:grpSpMk id="7" creationId="{96F620F0-9209-5907-F88D-17AE9F0B6AAB}"/>
          </ac:grpSpMkLst>
        </pc:grpChg>
        <pc:grpChg chg="del">
          <ac:chgData name="Thiago Panini" userId="cc6a5c77081c362d" providerId="LiveId" clId="{87861B64-3FDA-4DDC-B031-2605D1B20A50}" dt="2024-04-09T22:12:14.577" v="12725" actId="478"/>
          <ac:grpSpMkLst>
            <pc:docMk/>
            <pc:sldMk cId="3991721910" sldId="345"/>
            <ac:grpSpMk id="13" creationId="{684E99C7-1BF1-6937-A56C-8C37BCA1C5B4}"/>
          </ac:grpSpMkLst>
        </pc:grpChg>
        <pc:grpChg chg="del">
          <ac:chgData name="Thiago Panini" userId="cc6a5c77081c362d" providerId="LiveId" clId="{87861B64-3FDA-4DDC-B031-2605D1B20A50}" dt="2024-04-09T22:12:14.577" v="12725" actId="478"/>
          <ac:grpSpMkLst>
            <pc:docMk/>
            <pc:sldMk cId="3991721910" sldId="345"/>
            <ac:grpSpMk id="16" creationId="{F5C4E4D5-3AF0-7AC1-C9B4-3ACA637D69B8}"/>
          </ac:grpSpMkLst>
        </pc:grpChg>
        <pc:grpChg chg="del">
          <ac:chgData name="Thiago Panini" userId="cc6a5c77081c362d" providerId="LiveId" clId="{87861B64-3FDA-4DDC-B031-2605D1B20A50}" dt="2024-04-09T22:12:14.577" v="12725" actId="478"/>
          <ac:grpSpMkLst>
            <pc:docMk/>
            <pc:sldMk cId="3991721910" sldId="345"/>
            <ac:grpSpMk id="19" creationId="{7B23D4B5-DD08-F1F8-D1DF-A5C88A875627}"/>
          </ac:grpSpMkLst>
        </pc:grpChg>
        <pc:grpChg chg="del">
          <ac:chgData name="Thiago Panini" userId="cc6a5c77081c362d" providerId="LiveId" clId="{87861B64-3FDA-4DDC-B031-2605D1B20A50}" dt="2024-04-09T22:12:14.577" v="12725" actId="478"/>
          <ac:grpSpMkLst>
            <pc:docMk/>
            <pc:sldMk cId="3991721910" sldId="345"/>
            <ac:grpSpMk id="24" creationId="{F2F5F1F1-9D95-C28A-2D34-E60F4CE7FAB6}"/>
          </ac:grpSpMkLst>
        </pc:grpChg>
        <pc:picChg chg="mod">
          <ac:chgData name="Thiago Panini" userId="cc6a5c77081c362d" providerId="LiveId" clId="{87861B64-3FDA-4DDC-B031-2605D1B20A50}" dt="2024-04-09T22:14:32.404" v="12732" actId="1076"/>
          <ac:picMkLst>
            <pc:docMk/>
            <pc:sldMk cId="3991721910" sldId="345"/>
            <ac:picMk id="3" creationId="{1176416D-28FC-1381-61DB-D5A67BB9C03F}"/>
          </ac:picMkLst>
        </pc:picChg>
        <pc:picChg chg="del">
          <ac:chgData name="Thiago Panini" userId="cc6a5c77081c362d" providerId="LiveId" clId="{87861B64-3FDA-4DDC-B031-2605D1B20A50}" dt="2024-04-09T22:12:08.378" v="12724" actId="478"/>
          <ac:picMkLst>
            <pc:docMk/>
            <pc:sldMk cId="3991721910" sldId="345"/>
            <ac:picMk id="5" creationId="{0D809B60-384D-2B11-A1FC-25A4997E95FA}"/>
          </ac:picMkLst>
        </pc:picChg>
        <pc:picChg chg="del">
          <ac:chgData name="Thiago Panini" userId="cc6a5c77081c362d" providerId="LiveId" clId="{87861B64-3FDA-4DDC-B031-2605D1B20A50}" dt="2024-04-09T22:12:14.577" v="12725" actId="478"/>
          <ac:picMkLst>
            <pc:docMk/>
            <pc:sldMk cId="3991721910" sldId="345"/>
            <ac:picMk id="31" creationId="{D0DB3FFC-868A-6E04-5D64-CDFC64093A82}"/>
          </ac:picMkLst>
        </pc:picChg>
        <pc:picChg chg="add mod">
          <ac:chgData name="Thiago Panini" userId="cc6a5c77081c362d" providerId="LiveId" clId="{87861B64-3FDA-4DDC-B031-2605D1B20A50}" dt="2024-04-09T22:19:48.666" v="12914" actId="1038"/>
          <ac:picMkLst>
            <pc:docMk/>
            <pc:sldMk cId="3991721910" sldId="345"/>
            <ac:picMk id="32" creationId="{BA130FA3-1F1D-299C-6B80-AAE22B4EF23B}"/>
          </ac:picMkLst>
        </pc:picChg>
        <pc:picChg chg="add del mod">
          <ac:chgData name="Thiago Panini" userId="cc6a5c77081c362d" providerId="LiveId" clId="{87861B64-3FDA-4DDC-B031-2605D1B20A50}" dt="2024-04-09T22:18:57.856" v="12896" actId="478"/>
          <ac:picMkLst>
            <pc:docMk/>
            <pc:sldMk cId="3991721910" sldId="345"/>
            <ac:picMk id="40" creationId="{07428761-2FC5-9303-6327-D3F3CB418AD8}"/>
          </ac:picMkLst>
        </pc:picChg>
        <pc:picChg chg="add mod">
          <ac:chgData name="Thiago Panini" userId="cc6a5c77081c362d" providerId="LiveId" clId="{87861B64-3FDA-4DDC-B031-2605D1B20A50}" dt="2024-04-09T22:20:45.277" v="12938" actId="1037"/>
          <ac:picMkLst>
            <pc:docMk/>
            <pc:sldMk cId="3991721910" sldId="345"/>
            <ac:picMk id="44" creationId="{DD197E62-609E-6A6B-5D58-92F131353B8B}"/>
          </ac:picMkLst>
        </pc:picChg>
        <pc:picChg chg="add mod">
          <ac:chgData name="Thiago Panini" userId="cc6a5c77081c362d" providerId="LiveId" clId="{87861B64-3FDA-4DDC-B031-2605D1B20A50}" dt="2024-04-09T22:19:56.112" v="12926" actId="1037"/>
          <ac:picMkLst>
            <pc:docMk/>
            <pc:sldMk cId="3991721910" sldId="345"/>
            <ac:picMk id="52" creationId="{DB435775-D669-C400-8D1B-187D64356A71}"/>
          </ac:picMkLst>
        </pc:picChg>
        <pc:cxnChg chg="add mod">
          <ac:chgData name="Thiago Panini" userId="cc6a5c77081c362d" providerId="LiveId" clId="{87861B64-3FDA-4DDC-B031-2605D1B20A50}" dt="2024-04-09T22:20:45.277" v="12938" actId="1037"/>
          <ac:cxnSpMkLst>
            <pc:docMk/>
            <pc:sldMk cId="3991721910" sldId="345"/>
            <ac:cxnSpMk id="49" creationId="{934CEDC0-F8FA-8710-67FC-F03D834E2A93}"/>
          </ac:cxnSpMkLst>
        </pc:cxnChg>
        <pc:cxnChg chg="add mod">
          <ac:chgData name="Thiago Panini" userId="cc6a5c77081c362d" providerId="LiveId" clId="{87861B64-3FDA-4DDC-B031-2605D1B20A50}" dt="2024-04-09T22:19:56.112" v="12926" actId="1037"/>
          <ac:cxnSpMkLst>
            <pc:docMk/>
            <pc:sldMk cId="3991721910" sldId="345"/>
            <ac:cxnSpMk id="54" creationId="{C31BBD3C-28C4-A089-B296-164651C70A33}"/>
          </ac:cxnSpMkLst>
        </pc:cxnChg>
        <pc:cxnChg chg="add del mod">
          <ac:chgData name="Thiago Panini" userId="cc6a5c77081c362d" providerId="LiveId" clId="{87861B64-3FDA-4DDC-B031-2605D1B20A50}" dt="2024-04-09T22:22:09.926" v="12947" actId="478"/>
          <ac:cxnSpMkLst>
            <pc:docMk/>
            <pc:sldMk cId="3991721910" sldId="345"/>
            <ac:cxnSpMk id="59" creationId="{ACCECBEA-C76F-848D-68A6-35F7E10FD1C6}"/>
          </ac:cxnSpMkLst>
        </pc:cxnChg>
      </pc:sldChg>
      <pc:sldChg chg="delSp add del mod">
        <pc:chgData name="Thiago Panini" userId="cc6a5c77081c362d" providerId="LiveId" clId="{87861B64-3FDA-4DDC-B031-2605D1B20A50}" dt="2024-04-09T22:25:15.848" v="13004" actId="47"/>
        <pc:sldMkLst>
          <pc:docMk/>
          <pc:sldMk cId="2858244042" sldId="346"/>
        </pc:sldMkLst>
        <pc:spChg chg="del">
          <ac:chgData name="Thiago Panini" userId="cc6a5c77081c362d" providerId="LiveId" clId="{87861B64-3FDA-4DDC-B031-2605D1B20A50}" dt="2024-04-09T22:23:49.497" v="12990" actId="478"/>
          <ac:spMkLst>
            <pc:docMk/>
            <pc:sldMk cId="2858244042" sldId="346"/>
            <ac:spMk id="56" creationId="{205599DA-B558-44A6-249E-723F8859AE6E}"/>
          </ac:spMkLst>
        </pc:spChg>
      </pc:sldChg>
      <pc:sldChg chg="addSp delSp modSp add mod addAnim delAnim modAnim">
        <pc:chgData name="Thiago Panini" userId="cc6a5c77081c362d" providerId="LiveId" clId="{87861B64-3FDA-4DDC-B031-2605D1B20A50}" dt="2024-04-10T13:24:06.293" v="13419" actId="20577"/>
        <pc:sldMkLst>
          <pc:docMk/>
          <pc:sldMk cId="3985855683" sldId="347"/>
        </pc:sldMkLst>
        <pc:spChg chg="add mod">
          <ac:chgData name="Thiago Panini" userId="cc6a5c77081c362d" providerId="LiveId" clId="{87861B64-3FDA-4DDC-B031-2605D1B20A50}" dt="2024-04-09T22:24:38.531" v="12996" actId="14100"/>
          <ac:spMkLst>
            <pc:docMk/>
            <pc:sldMk cId="3985855683" sldId="347"/>
            <ac:spMk id="6" creationId="{D2C30EFC-134E-2F5E-9508-AB433068D763}"/>
          </ac:spMkLst>
        </pc:spChg>
        <pc:spChg chg="mod">
          <ac:chgData name="Thiago Panini" userId="cc6a5c77081c362d" providerId="LiveId" clId="{87861B64-3FDA-4DDC-B031-2605D1B20A50}" dt="2024-04-09T22:24:43.899" v="12998"/>
          <ac:spMkLst>
            <pc:docMk/>
            <pc:sldMk cId="3985855683" sldId="347"/>
            <ac:spMk id="8" creationId="{43BCD2A1-3194-C208-BDC7-8BAA97A7F3FB}"/>
          </ac:spMkLst>
        </pc:spChg>
        <pc:spChg chg="mod">
          <ac:chgData name="Thiago Panini" userId="cc6a5c77081c362d" providerId="LiveId" clId="{87861B64-3FDA-4DDC-B031-2605D1B20A50}" dt="2024-04-09T22:24:43.899" v="12998"/>
          <ac:spMkLst>
            <pc:docMk/>
            <pc:sldMk cId="3985855683" sldId="347"/>
            <ac:spMk id="10" creationId="{63CA7AC8-D74C-1E14-1A54-2F940E8A7B43}"/>
          </ac:spMkLst>
        </pc:spChg>
        <pc:spChg chg="add mod">
          <ac:chgData name="Thiago Panini" userId="cc6a5c77081c362d" providerId="LiveId" clId="{87861B64-3FDA-4DDC-B031-2605D1B20A50}" dt="2024-04-09T22:24:43.899" v="12998"/>
          <ac:spMkLst>
            <pc:docMk/>
            <pc:sldMk cId="3985855683" sldId="347"/>
            <ac:spMk id="13" creationId="{9451ABAF-FBB8-5AC3-2F5B-2F3D8FBE397B}"/>
          </ac:spMkLst>
        </pc:spChg>
        <pc:spChg chg="add mod">
          <ac:chgData name="Thiago Panini" userId="cc6a5c77081c362d" providerId="LiveId" clId="{87861B64-3FDA-4DDC-B031-2605D1B20A50}" dt="2024-04-09T22:24:43.899" v="12998"/>
          <ac:spMkLst>
            <pc:docMk/>
            <pc:sldMk cId="3985855683" sldId="347"/>
            <ac:spMk id="16" creationId="{6DA0E9FC-00D8-0872-917B-8468DD31EE74}"/>
          </ac:spMkLst>
        </pc:spChg>
        <pc:spChg chg="mod">
          <ac:chgData name="Thiago Panini" userId="cc6a5c77081c362d" providerId="LiveId" clId="{87861B64-3FDA-4DDC-B031-2605D1B20A50}" dt="2024-04-09T22:24:48.858" v="13002"/>
          <ac:spMkLst>
            <pc:docMk/>
            <pc:sldMk cId="3985855683" sldId="347"/>
            <ac:spMk id="18" creationId="{43BCD2A1-3194-C208-BDC7-8BAA97A7F3FB}"/>
          </ac:spMkLst>
        </pc:spChg>
        <pc:spChg chg="mod">
          <ac:chgData name="Thiago Panini" userId="cc6a5c77081c362d" providerId="LiveId" clId="{87861B64-3FDA-4DDC-B031-2605D1B20A50}" dt="2024-04-09T22:24:48.858" v="13002"/>
          <ac:spMkLst>
            <pc:docMk/>
            <pc:sldMk cId="3985855683" sldId="347"/>
            <ac:spMk id="19" creationId="{63CA7AC8-D74C-1E14-1A54-2F940E8A7B43}"/>
          </ac:spMkLst>
        </pc:spChg>
        <pc:spChg chg="add mod">
          <ac:chgData name="Thiago Panini" userId="cc6a5c77081c362d" providerId="LiveId" clId="{87861B64-3FDA-4DDC-B031-2605D1B20A50}" dt="2024-04-09T22:24:48.858" v="13002"/>
          <ac:spMkLst>
            <pc:docMk/>
            <pc:sldMk cId="3985855683" sldId="347"/>
            <ac:spMk id="20" creationId="{9451ABAF-FBB8-5AC3-2F5B-2F3D8FBE397B}"/>
          </ac:spMkLst>
        </pc:spChg>
        <pc:spChg chg="add mod">
          <ac:chgData name="Thiago Panini" userId="cc6a5c77081c362d" providerId="LiveId" clId="{87861B64-3FDA-4DDC-B031-2605D1B20A50}" dt="2024-04-09T22:24:48.858" v="13002"/>
          <ac:spMkLst>
            <pc:docMk/>
            <pc:sldMk cId="3985855683" sldId="347"/>
            <ac:spMk id="24" creationId="{6DA0E9FC-00D8-0872-917B-8468DD31EE74}"/>
          </ac:spMkLst>
        </pc:spChg>
        <pc:spChg chg="add mod">
          <ac:chgData name="Thiago Panini" userId="cc6a5c77081c362d" providerId="LiveId" clId="{87861B64-3FDA-4DDC-B031-2605D1B20A50}" dt="2024-04-10T13:24:06.293" v="13419" actId="20577"/>
          <ac:spMkLst>
            <pc:docMk/>
            <pc:sldMk cId="3985855683" sldId="347"/>
            <ac:spMk id="25" creationId="{346C8A60-1C74-E36C-3FAC-D6E4A7723027}"/>
          </ac:spMkLst>
        </pc:spChg>
        <pc:spChg chg="mod">
          <ac:chgData name="Thiago Panini" userId="cc6a5c77081c362d" providerId="LiveId" clId="{87861B64-3FDA-4DDC-B031-2605D1B20A50}" dt="2024-04-09T22:27:34.606" v="13072"/>
          <ac:spMkLst>
            <pc:docMk/>
            <pc:sldMk cId="3985855683" sldId="347"/>
            <ac:spMk id="27" creationId="{D0D43115-B93C-E569-0E8E-6984E03F6667}"/>
          </ac:spMkLst>
        </pc:spChg>
        <pc:spChg chg="add del">
          <ac:chgData name="Thiago Panini" userId="cc6a5c77081c362d" providerId="LiveId" clId="{87861B64-3FDA-4DDC-B031-2605D1B20A50}" dt="2024-04-09T22:24:48.347" v="13001" actId="21"/>
          <ac:spMkLst>
            <pc:docMk/>
            <pc:sldMk cId="3985855683" sldId="347"/>
            <ac:spMk id="39" creationId="{9451ABAF-FBB8-5AC3-2F5B-2F3D8FBE397B}"/>
          </ac:spMkLst>
        </pc:spChg>
        <pc:spChg chg="add del">
          <ac:chgData name="Thiago Panini" userId="cc6a5c77081c362d" providerId="LiveId" clId="{87861B64-3FDA-4DDC-B031-2605D1B20A50}" dt="2024-04-09T22:24:48.347" v="13001" actId="21"/>
          <ac:spMkLst>
            <pc:docMk/>
            <pc:sldMk cId="3985855683" sldId="347"/>
            <ac:spMk id="47" creationId="{6DA0E9FC-00D8-0872-917B-8468DD31EE74}"/>
          </ac:spMkLst>
        </pc:spChg>
        <pc:grpChg chg="add mod">
          <ac:chgData name="Thiago Panini" userId="cc6a5c77081c362d" providerId="LiveId" clId="{87861B64-3FDA-4DDC-B031-2605D1B20A50}" dt="2024-04-09T22:24:43.899" v="12998"/>
          <ac:grpSpMkLst>
            <pc:docMk/>
            <pc:sldMk cId="3985855683" sldId="347"/>
            <ac:grpSpMk id="7" creationId="{E98EEB1E-4D38-D024-2D56-C03F56DAD25C}"/>
          </ac:grpSpMkLst>
        </pc:grpChg>
        <pc:grpChg chg="add mod">
          <ac:chgData name="Thiago Panini" userId="cc6a5c77081c362d" providerId="LiveId" clId="{87861B64-3FDA-4DDC-B031-2605D1B20A50}" dt="2024-04-09T22:24:48.858" v="13002"/>
          <ac:grpSpMkLst>
            <pc:docMk/>
            <pc:sldMk cId="3985855683" sldId="347"/>
            <ac:grpSpMk id="17" creationId="{E98EEB1E-4D38-D024-2D56-C03F56DAD25C}"/>
          </ac:grpSpMkLst>
        </pc:grpChg>
        <pc:grpChg chg="add del">
          <ac:chgData name="Thiago Panini" userId="cc6a5c77081c362d" providerId="LiveId" clId="{87861B64-3FDA-4DDC-B031-2605D1B20A50}" dt="2024-04-09T22:24:48.347" v="13001" actId="21"/>
          <ac:grpSpMkLst>
            <pc:docMk/>
            <pc:sldMk cId="3985855683" sldId="347"/>
            <ac:grpSpMk id="35" creationId="{E98EEB1E-4D38-D024-2D56-C03F56DAD25C}"/>
          </ac:grpSpMkLst>
        </pc:grpChg>
        <pc:picChg chg="add mod">
          <ac:chgData name="Thiago Panini" userId="cc6a5c77081c362d" providerId="LiveId" clId="{87861B64-3FDA-4DDC-B031-2605D1B20A50}" dt="2024-04-09T22:24:43.899" v="12998"/>
          <ac:picMkLst>
            <pc:docMk/>
            <pc:sldMk cId="3985855683" sldId="347"/>
            <ac:picMk id="14" creationId="{96431FF2-889C-7363-040D-B15DDBE930CF}"/>
          </ac:picMkLst>
        </pc:picChg>
        <pc:picChg chg="add mod">
          <ac:chgData name="Thiago Panini" userId="cc6a5c77081c362d" providerId="LiveId" clId="{87861B64-3FDA-4DDC-B031-2605D1B20A50}" dt="2024-04-09T22:24:48.858" v="13002"/>
          <ac:picMkLst>
            <pc:docMk/>
            <pc:sldMk cId="3985855683" sldId="347"/>
            <ac:picMk id="21" creationId="{96431FF2-889C-7363-040D-B15DDBE930CF}"/>
          </ac:picMkLst>
        </pc:picChg>
        <pc:picChg chg="add del">
          <ac:chgData name="Thiago Panini" userId="cc6a5c77081c362d" providerId="LiveId" clId="{87861B64-3FDA-4DDC-B031-2605D1B20A50}" dt="2024-04-09T22:24:48.347" v="13001" actId="21"/>
          <ac:picMkLst>
            <pc:docMk/>
            <pc:sldMk cId="3985855683" sldId="347"/>
            <ac:picMk id="43" creationId="{96431FF2-889C-7363-040D-B15DDBE930CF}"/>
          </ac:picMkLst>
        </pc:picChg>
        <pc:cxnChg chg="add del">
          <ac:chgData name="Thiago Panini" userId="cc6a5c77081c362d" providerId="LiveId" clId="{87861B64-3FDA-4DDC-B031-2605D1B20A50}" dt="2024-04-09T22:24:28.266" v="12993" actId="11529"/>
          <ac:cxnSpMkLst>
            <pc:docMk/>
            <pc:sldMk cId="3985855683" sldId="347"/>
            <ac:cxnSpMk id="5" creationId="{FB6A19A7-DE0A-B878-D7E1-364FDB092493}"/>
          </ac:cxnSpMkLst>
        </pc:cxnChg>
        <pc:cxnChg chg="add mod">
          <ac:chgData name="Thiago Panini" userId="cc6a5c77081c362d" providerId="LiveId" clId="{87861B64-3FDA-4DDC-B031-2605D1B20A50}" dt="2024-04-09T22:24:43.899" v="12998"/>
          <ac:cxnSpMkLst>
            <pc:docMk/>
            <pc:sldMk cId="3985855683" sldId="347"/>
            <ac:cxnSpMk id="15" creationId="{BEE0B99D-512B-6E81-8239-7084B3672B6C}"/>
          </ac:cxnSpMkLst>
        </pc:cxnChg>
        <pc:cxnChg chg="add mod">
          <ac:chgData name="Thiago Panini" userId="cc6a5c77081c362d" providerId="LiveId" clId="{87861B64-3FDA-4DDC-B031-2605D1B20A50}" dt="2024-04-09T22:24:55.647" v="13003"/>
          <ac:cxnSpMkLst>
            <pc:docMk/>
            <pc:sldMk cId="3985855683" sldId="347"/>
            <ac:cxnSpMk id="26" creationId="{43BA8399-A38C-9C91-FDF6-FC6CB4F689B4}"/>
          </ac:cxnSpMkLst>
        </pc:cxnChg>
        <pc:cxnChg chg="add del">
          <ac:chgData name="Thiago Panini" userId="cc6a5c77081c362d" providerId="LiveId" clId="{87861B64-3FDA-4DDC-B031-2605D1B20A50}" dt="2024-04-09T22:24:45.982" v="13000" actId="21"/>
          <ac:cxnSpMkLst>
            <pc:docMk/>
            <pc:sldMk cId="3985855683" sldId="347"/>
            <ac:cxnSpMk id="2075" creationId="{BEE0B99D-512B-6E81-8239-7084B3672B6C}"/>
          </ac:cxnSpMkLst>
        </pc:cxnChg>
      </pc:sldChg>
      <pc:sldChg chg="addSp delSp modSp add mod">
        <pc:chgData name="Thiago Panini" userId="cc6a5c77081c362d" providerId="LiveId" clId="{87861B64-3FDA-4DDC-B031-2605D1B20A50}" dt="2024-04-12T21:50:14.451" v="21250" actId="21"/>
        <pc:sldMkLst>
          <pc:docMk/>
          <pc:sldMk cId="264369995" sldId="348"/>
        </pc:sldMkLst>
        <pc:spChg chg="add mod">
          <ac:chgData name="Thiago Panini" userId="cc6a5c77081c362d" providerId="LiveId" clId="{87861B64-3FDA-4DDC-B031-2605D1B20A50}" dt="2024-04-12T17:26:23.560" v="20791"/>
          <ac:spMkLst>
            <pc:docMk/>
            <pc:sldMk cId="264369995" sldId="348"/>
            <ac:spMk id="4" creationId="{4B239938-CB9D-03B4-DC88-C2BC72681E6D}"/>
          </ac:spMkLst>
        </pc:spChg>
        <pc:spChg chg="mod topLvl">
          <ac:chgData name="Thiago Panini" userId="cc6a5c77081c362d" providerId="LiveId" clId="{87861B64-3FDA-4DDC-B031-2605D1B20A50}" dt="2024-04-10T13:33:15.541" v="13580" actId="1038"/>
          <ac:spMkLst>
            <pc:docMk/>
            <pc:sldMk cId="264369995" sldId="348"/>
            <ac:spMk id="6" creationId="{02FCC1A3-6A6A-1BB9-B250-5679B8D59EA6}"/>
          </ac:spMkLst>
        </pc:spChg>
        <pc:spChg chg="add mod">
          <ac:chgData name="Thiago Panini" userId="cc6a5c77081c362d" providerId="LiveId" clId="{87861B64-3FDA-4DDC-B031-2605D1B20A50}" dt="2024-04-10T13:33:15.541" v="13580" actId="1038"/>
          <ac:spMkLst>
            <pc:docMk/>
            <pc:sldMk cId="264369995" sldId="348"/>
            <ac:spMk id="8" creationId="{E2EE208E-6025-DE65-DD74-B044350ED79E}"/>
          </ac:spMkLst>
        </pc:spChg>
        <pc:spChg chg="add mod">
          <ac:chgData name="Thiago Panini" userId="cc6a5c77081c362d" providerId="LiveId" clId="{87861B64-3FDA-4DDC-B031-2605D1B20A50}" dt="2024-04-10T13:33:27.643" v="13583" actId="1076"/>
          <ac:spMkLst>
            <pc:docMk/>
            <pc:sldMk cId="264369995" sldId="348"/>
            <ac:spMk id="16" creationId="{80AE3A57-38BF-9F92-5D54-CC6F762E059A}"/>
          </ac:spMkLst>
        </pc:spChg>
        <pc:spChg chg="add mod">
          <ac:chgData name="Thiago Panini" userId="cc6a5c77081c362d" providerId="LiveId" clId="{87861B64-3FDA-4DDC-B031-2605D1B20A50}" dt="2024-04-10T13:36:53.724" v="13616" actId="207"/>
          <ac:spMkLst>
            <pc:docMk/>
            <pc:sldMk cId="264369995" sldId="348"/>
            <ac:spMk id="18" creationId="{ACE36166-B95A-D3E3-5F4E-0BE32054CEB4}"/>
          </ac:spMkLst>
        </pc:spChg>
        <pc:spChg chg="add mod">
          <ac:chgData name="Thiago Panini" userId="cc6a5c77081c362d" providerId="LiveId" clId="{87861B64-3FDA-4DDC-B031-2605D1B20A50}" dt="2024-04-10T13:42:16.283" v="13681" actId="20577"/>
          <ac:spMkLst>
            <pc:docMk/>
            <pc:sldMk cId="264369995" sldId="348"/>
            <ac:spMk id="19" creationId="{B75D429A-591C-D0EF-412C-A82E2E569237}"/>
          </ac:spMkLst>
        </pc:spChg>
        <pc:spChg chg="add mod">
          <ac:chgData name="Thiago Panini" userId="cc6a5c77081c362d" providerId="LiveId" clId="{87861B64-3FDA-4DDC-B031-2605D1B20A50}" dt="2024-04-10T13:38:24.610" v="13644" actId="554"/>
          <ac:spMkLst>
            <pc:docMk/>
            <pc:sldMk cId="264369995" sldId="348"/>
            <ac:spMk id="20" creationId="{8EC29EB1-1775-B520-AADF-06C054733860}"/>
          </ac:spMkLst>
        </pc:spChg>
        <pc:spChg chg="add mod">
          <ac:chgData name="Thiago Panini" userId="cc6a5c77081c362d" providerId="LiveId" clId="{87861B64-3FDA-4DDC-B031-2605D1B20A50}" dt="2024-04-10T13:36:53.724" v="13616" actId="207"/>
          <ac:spMkLst>
            <pc:docMk/>
            <pc:sldMk cId="264369995" sldId="348"/>
            <ac:spMk id="21" creationId="{A9B6938E-BDA6-6C37-63BA-B73379119E86}"/>
          </ac:spMkLst>
        </pc:spChg>
        <pc:spChg chg="add mod">
          <ac:chgData name="Thiago Panini" userId="cc6a5c77081c362d" providerId="LiveId" clId="{87861B64-3FDA-4DDC-B031-2605D1B20A50}" dt="2024-04-10T13:35:02.855" v="13599" actId="1037"/>
          <ac:spMkLst>
            <pc:docMk/>
            <pc:sldMk cId="264369995" sldId="348"/>
            <ac:spMk id="22" creationId="{6B05942E-3878-8321-58B0-FF76CC2FC597}"/>
          </ac:spMkLst>
        </pc:spChg>
        <pc:spChg chg="add mod">
          <ac:chgData name="Thiago Panini" userId="cc6a5c77081c362d" providerId="LiveId" clId="{87861B64-3FDA-4DDC-B031-2605D1B20A50}" dt="2024-04-10T13:35:02.855" v="13599" actId="1037"/>
          <ac:spMkLst>
            <pc:docMk/>
            <pc:sldMk cId="264369995" sldId="348"/>
            <ac:spMk id="23" creationId="{713ECDE9-98BE-B076-451F-41AB41AECEFB}"/>
          </ac:spMkLst>
        </pc:spChg>
        <pc:spChg chg="add mod">
          <ac:chgData name="Thiago Panini" userId="cc6a5c77081c362d" providerId="LiveId" clId="{87861B64-3FDA-4DDC-B031-2605D1B20A50}" dt="2024-04-10T13:35:02.855" v="13599" actId="1037"/>
          <ac:spMkLst>
            <pc:docMk/>
            <pc:sldMk cId="264369995" sldId="348"/>
            <ac:spMk id="24" creationId="{01359FAA-2DE1-049E-115C-975482E6279D}"/>
          </ac:spMkLst>
        </pc:spChg>
        <pc:spChg chg="mod">
          <ac:chgData name="Thiago Panini" userId="cc6a5c77081c362d" providerId="LiveId" clId="{87861B64-3FDA-4DDC-B031-2605D1B20A50}" dt="2024-04-10T13:35:02.855" v="13599" actId="1037"/>
          <ac:spMkLst>
            <pc:docMk/>
            <pc:sldMk cId="264369995" sldId="348"/>
            <ac:spMk id="26" creationId="{1394CF4C-4647-9B76-6366-C0827E630FCD}"/>
          </ac:spMkLst>
        </pc:spChg>
        <pc:spChg chg="mod">
          <ac:chgData name="Thiago Panini" userId="cc6a5c77081c362d" providerId="LiveId" clId="{87861B64-3FDA-4DDC-B031-2605D1B20A50}" dt="2024-04-10T13:38:24.610" v="13644" actId="554"/>
          <ac:spMkLst>
            <pc:docMk/>
            <pc:sldMk cId="264369995" sldId="348"/>
            <ac:spMk id="28" creationId="{08F31696-64F2-76BC-E0AD-34FCEE6E8ED8}"/>
          </ac:spMkLst>
        </pc:spChg>
        <pc:spChg chg="add mod">
          <ac:chgData name="Thiago Panini" userId="cc6a5c77081c362d" providerId="LiveId" clId="{87861B64-3FDA-4DDC-B031-2605D1B20A50}" dt="2024-04-10T13:35:02.855" v="13599" actId="1037"/>
          <ac:spMkLst>
            <pc:docMk/>
            <pc:sldMk cId="264369995" sldId="348"/>
            <ac:spMk id="29" creationId="{4545ADB8-DD0A-CE69-D7AB-777640D05154}"/>
          </ac:spMkLst>
        </pc:spChg>
        <pc:spChg chg="mod">
          <ac:chgData name="Thiago Panini" userId="cc6a5c77081c362d" providerId="LiveId" clId="{87861B64-3FDA-4DDC-B031-2605D1B20A50}" dt="2024-04-11T00:33:14.959" v="14100" actId="6549"/>
          <ac:spMkLst>
            <pc:docMk/>
            <pc:sldMk cId="264369995" sldId="348"/>
            <ac:spMk id="30" creationId="{240A9234-700A-03FC-4EAE-57FB9720265F}"/>
          </ac:spMkLst>
        </pc:spChg>
        <pc:spChg chg="add mod">
          <ac:chgData name="Thiago Panini" userId="cc6a5c77081c362d" providerId="LiveId" clId="{87861B64-3FDA-4DDC-B031-2605D1B20A50}" dt="2024-04-10T13:35:02.855" v="13599" actId="1037"/>
          <ac:spMkLst>
            <pc:docMk/>
            <pc:sldMk cId="264369995" sldId="348"/>
            <ac:spMk id="42" creationId="{73538D7E-3ADF-785D-39DA-07F95224FB0B}"/>
          </ac:spMkLst>
        </pc:spChg>
        <pc:spChg chg="add mod">
          <ac:chgData name="Thiago Panini" userId="cc6a5c77081c362d" providerId="LiveId" clId="{87861B64-3FDA-4DDC-B031-2605D1B20A50}" dt="2024-04-10T13:35:02.855" v="13599" actId="1037"/>
          <ac:spMkLst>
            <pc:docMk/>
            <pc:sldMk cId="264369995" sldId="348"/>
            <ac:spMk id="43" creationId="{142D4B1F-E8E2-06A8-5B4F-D52B5C1CD94A}"/>
          </ac:spMkLst>
        </pc:spChg>
        <pc:spChg chg="del mod">
          <ac:chgData name="Thiago Panini" userId="cc6a5c77081c362d" providerId="LiveId" clId="{87861B64-3FDA-4DDC-B031-2605D1B20A50}" dt="2024-04-10T13:28:33.828" v="13475" actId="478"/>
          <ac:spMkLst>
            <pc:docMk/>
            <pc:sldMk cId="264369995" sldId="348"/>
            <ac:spMk id="46" creationId="{99B5F8B6-3EC0-299E-408A-86396586D47A}"/>
          </ac:spMkLst>
        </pc:spChg>
        <pc:spChg chg="del mod">
          <ac:chgData name="Thiago Panini" userId="cc6a5c77081c362d" providerId="LiveId" clId="{87861B64-3FDA-4DDC-B031-2605D1B20A50}" dt="2024-04-10T13:28:33.828" v="13475" actId="478"/>
          <ac:spMkLst>
            <pc:docMk/>
            <pc:sldMk cId="264369995" sldId="348"/>
            <ac:spMk id="54" creationId="{72D83499-E379-DC6D-FAFB-6B0063DE6B4B}"/>
          </ac:spMkLst>
        </pc:spChg>
        <pc:spChg chg="del">
          <ac:chgData name="Thiago Panini" userId="cc6a5c77081c362d" providerId="LiveId" clId="{87861B64-3FDA-4DDC-B031-2605D1B20A50}" dt="2024-04-10T13:27:12.415" v="13465" actId="478"/>
          <ac:spMkLst>
            <pc:docMk/>
            <pc:sldMk cId="264369995" sldId="348"/>
            <ac:spMk id="56" creationId="{0E0F0E7F-BA90-C176-6082-B4E84567A274}"/>
          </ac:spMkLst>
        </pc:spChg>
        <pc:spChg chg="del">
          <ac:chgData name="Thiago Panini" userId="cc6a5c77081c362d" providerId="LiveId" clId="{87861B64-3FDA-4DDC-B031-2605D1B20A50}" dt="2024-04-10T13:27:12.415" v="13465" actId="478"/>
          <ac:spMkLst>
            <pc:docMk/>
            <pc:sldMk cId="264369995" sldId="348"/>
            <ac:spMk id="57" creationId="{2C615A95-45A4-8534-2544-37B2CFF25F98}"/>
          </ac:spMkLst>
        </pc:spChg>
        <pc:spChg chg="mod">
          <ac:chgData name="Thiago Panini" userId="cc6a5c77081c362d" providerId="LiveId" clId="{87861B64-3FDA-4DDC-B031-2605D1B20A50}" dt="2024-04-11T00:47:46.229" v="14186" actId="164"/>
          <ac:spMkLst>
            <pc:docMk/>
            <pc:sldMk cId="264369995" sldId="348"/>
            <ac:spMk id="60" creationId="{5D46442F-6DF4-1C44-2B33-74884DEAF179}"/>
          </ac:spMkLst>
        </pc:spChg>
        <pc:spChg chg="del">
          <ac:chgData name="Thiago Panini" userId="cc6a5c77081c362d" providerId="LiveId" clId="{87861B64-3FDA-4DDC-B031-2605D1B20A50}" dt="2024-04-10T13:27:12.415" v="13465" actId="478"/>
          <ac:spMkLst>
            <pc:docMk/>
            <pc:sldMk cId="264369995" sldId="348"/>
            <ac:spMk id="1030" creationId="{5280AF06-F1C6-63ED-65FD-D8197E6B15A2}"/>
          </ac:spMkLst>
        </pc:spChg>
        <pc:spChg chg="del">
          <ac:chgData name="Thiago Panini" userId="cc6a5c77081c362d" providerId="LiveId" clId="{87861B64-3FDA-4DDC-B031-2605D1B20A50}" dt="2024-04-10T13:27:12.415" v="13465" actId="478"/>
          <ac:spMkLst>
            <pc:docMk/>
            <pc:sldMk cId="264369995" sldId="348"/>
            <ac:spMk id="1038" creationId="{55D6C589-AFF2-2C44-824C-C9F22DD7FC19}"/>
          </ac:spMkLst>
        </pc:spChg>
        <pc:spChg chg="add del mod">
          <ac:chgData name="Thiago Panini" userId="cc6a5c77081c362d" providerId="LiveId" clId="{87861B64-3FDA-4DDC-B031-2605D1B20A50}" dt="2024-04-10T13:39:30.990" v="13652" actId="478"/>
          <ac:spMkLst>
            <pc:docMk/>
            <pc:sldMk cId="264369995" sldId="348"/>
            <ac:spMk id="1040" creationId="{5D365B26-E1A5-F0B2-F025-47D453F7D0A4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43" creationId="{9FF4374A-765C-5FA5-C887-CB2376686D9A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45" creationId="{0BE01318-8695-A297-1794-DF2E537B9115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47" creationId="{058A9AC1-DD47-3C6E-E619-73AD1562B371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48" creationId="{F02EDF47-4E6F-9C38-3A13-75CAA665AA1B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49" creationId="{E8D4DF29-98E5-8A93-8A2D-D0B1A2A1C865}"/>
          </ac:spMkLst>
        </pc:spChg>
        <pc:spChg chg="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52" creationId="{9C81966E-8986-9264-0242-D0442132CABC}"/>
          </ac:spMkLst>
        </pc:spChg>
        <pc:spChg chg="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55" creationId="{0085BF27-608C-03D3-8E4B-A8E8FA13661E}"/>
          </ac:spMkLst>
        </pc:spChg>
        <pc:spChg chg="del">
          <ac:chgData name="Thiago Panini" userId="cc6a5c77081c362d" providerId="LiveId" clId="{87861B64-3FDA-4DDC-B031-2605D1B20A50}" dt="2024-04-10T13:27:12.415" v="13465" actId="478"/>
          <ac:spMkLst>
            <pc:docMk/>
            <pc:sldMk cId="264369995" sldId="348"/>
            <ac:spMk id="1056" creationId="{4EED3BB5-C79A-439A-8D8E-73FA2E5E2CD0}"/>
          </ac:spMkLst>
        </pc:spChg>
        <pc:spChg chg="del">
          <ac:chgData name="Thiago Panini" userId="cc6a5c77081c362d" providerId="LiveId" clId="{87861B64-3FDA-4DDC-B031-2605D1B20A50}" dt="2024-04-10T13:27:12.415" v="13465" actId="478"/>
          <ac:spMkLst>
            <pc:docMk/>
            <pc:sldMk cId="264369995" sldId="348"/>
            <ac:spMk id="1057" creationId="{E54A9465-3A6D-BFED-0F2E-33B9A19C2A84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59" creationId="{26078D77-C62A-B331-D0F6-6E60534F2373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60" creationId="{D6392576-C372-9D6F-7AC4-DB9A00230F25}"/>
          </ac:spMkLst>
        </pc:spChg>
        <pc:spChg chg="del">
          <ac:chgData name="Thiago Panini" userId="cc6a5c77081c362d" providerId="LiveId" clId="{87861B64-3FDA-4DDC-B031-2605D1B20A50}" dt="2024-04-10T13:27:12.415" v="13465" actId="478"/>
          <ac:spMkLst>
            <pc:docMk/>
            <pc:sldMk cId="264369995" sldId="348"/>
            <ac:spMk id="1063" creationId="{9CD34B70-1E22-71D9-75AB-EAAD52C372AE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64" creationId="{7BAEE97D-3598-0B84-6DF3-8112723B84D7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70" creationId="{1628C1D8-4A42-0BF4-1B2F-D5F47718F55F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71" creationId="{092356E6-23A3-B992-EEFE-2F4C98B4A9D0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72" creationId="{C0B9858D-B9B7-17D8-2B05-2491C0CFD438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73" creationId="{B98E9844-8FCE-1732-B216-6248CF7B6050}"/>
          </ac:spMkLst>
        </pc:spChg>
        <pc:spChg chg="del">
          <ac:chgData name="Thiago Panini" userId="cc6a5c77081c362d" providerId="LiveId" clId="{87861B64-3FDA-4DDC-B031-2605D1B20A50}" dt="2024-04-10T13:27:12.415" v="13465" actId="478"/>
          <ac:spMkLst>
            <pc:docMk/>
            <pc:sldMk cId="264369995" sldId="348"/>
            <ac:spMk id="1074" creationId="{A6B72E5D-5987-DCE6-CC23-AB0D4C60628B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75" creationId="{6E93EA13-0BD1-7198-FD4F-83B70FF859B6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78" creationId="{FE1A1B6D-09C6-3F28-F4A9-7C5E0CA38BA5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79" creationId="{95607B5A-19D4-79F7-489D-83F424C5389E}"/>
          </ac:spMkLst>
        </pc:spChg>
        <pc:spChg chg="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81" creationId="{6DECECBC-61AC-0209-C629-521A5163391B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1083" creationId="{BBE3187E-2F83-EA1E-00A1-C821B685C82D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2051" creationId="{1E69FB8F-0800-AAB1-F199-88DC145172E3}"/>
          </ac:spMkLst>
        </pc:spChg>
        <pc:spChg chg="add mod">
          <ac:chgData name="Thiago Panini" userId="cc6a5c77081c362d" providerId="LiveId" clId="{87861B64-3FDA-4DDC-B031-2605D1B20A50}" dt="2024-04-10T13:39:07.544" v="13648" actId="1076"/>
          <ac:spMkLst>
            <pc:docMk/>
            <pc:sldMk cId="264369995" sldId="348"/>
            <ac:spMk id="2052" creationId="{BE400AC9-C435-163E-F248-26AF14446FBE}"/>
          </ac:spMkLst>
        </pc:spChg>
        <pc:spChg chg="add mod ord">
          <ac:chgData name="Thiago Panini" userId="cc6a5c77081c362d" providerId="LiveId" clId="{87861B64-3FDA-4DDC-B031-2605D1B20A50}" dt="2024-04-10T13:39:40.624" v="13656" actId="20577"/>
          <ac:spMkLst>
            <pc:docMk/>
            <pc:sldMk cId="264369995" sldId="348"/>
            <ac:spMk id="2057" creationId="{DF49DE5A-126A-EF14-1972-8934BCEEEF4D}"/>
          </ac:spMkLst>
        </pc:spChg>
        <pc:spChg chg="add mod ord">
          <ac:chgData name="Thiago Panini" userId="cc6a5c77081c362d" providerId="LiveId" clId="{87861B64-3FDA-4DDC-B031-2605D1B20A50}" dt="2024-04-10T13:39:29.088" v="13651" actId="167"/>
          <ac:spMkLst>
            <pc:docMk/>
            <pc:sldMk cId="264369995" sldId="348"/>
            <ac:spMk id="2058" creationId="{5DFB64F7-80EE-581A-9EA0-C79FC1677AD8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60" creationId="{335A7359-FFBB-7831-6714-4A18756F2D65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61" creationId="{61427427-38C9-C80E-C28E-1223C9CAAC47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62" creationId="{6D33EE16-D800-7B8A-F789-4854C81FEA6F}"/>
          </ac:spMkLst>
        </pc:spChg>
        <pc:spChg chg="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65" creationId="{CFD29F78-9CAE-D390-8457-0AA016364F1B}"/>
          </ac:spMkLst>
        </pc:spChg>
        <pc:spChg chg="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68" creationId="{BC49B3F6-34B4-E2AF-321C-1F70411013A8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71" creationId="{2F2150F4-9DCC-F6E9-2B85-80B93295F34B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72" creationId="{24E91A93-756F-6689-090C-8B253F3D58A6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78" creationId="{CC31AD21-DBC6-9570-67BA-626D269EE351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80" creationId="{E7302977-8548-9739-CCFF-B6CCC86FB863}"/>
          </ac:spMkLst>
        </pc:spChg>
        <pc:spChg chg="add mod">
          <ac:chgData name="Thiago Panini" userId="cc6a5c77081c362d" providerId="LiveId" clId="{87861B64-3FDA-4DDC-B031-2605D1B20A50}" dt="2024-04-10T13:39:48.560" v="13663" actId="20577"/>
          <ac:spMkLst>
            <pc:docMk/>
            <pc:sldMk cId="264369995" sldId="348"/>
            <ac:spMk id="2082" creationId="{5D0FF845-7161-E329-9544-90B269566B5D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83" creationId="{6D1D8457-C8E1-B5F0-E428-1DC1120C43DE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84" creationId="{8243A5CA-4315-74F4-74F7-C7B10EC71116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88" creationId="{C91389E5-4564-D425-02A2-79F0815B84AF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089" creationId="{91F218BE-FDFC-D940-32A3-E732F0BF1DE2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090" creationId="{C742334A-BCB1-C4FC-A786-76434EA024F9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091" creationId="{371AAF81-A38A-1545-8385-E2DEF1D2D896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092" creationId="{28D73B0E-51EE-8553-2ECB-CC89B7074788}"/>
          </ac:spMkLst>
        </pc:spChg>
        <pc:spChg chg="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094" creationId="{93EAE684-9DF3-C7D0-390F-7DD7B5447E96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095" creationId="{51D295CE-2E22-1D4D-6516-E7CA28A8DCE3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096" creationId="{A96849EC-4E30-5DD8-7610-4384EA0D2377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04" creationId="{FC8BF3FE-94B9-748F-7C14-2962E3D1F86E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06" creationId="{2D039254-172E-2714-3522-FF014C87091A}"/>
          </ac:spMkLst>
        </pc:spChg>
        <pc:spChg chg="add del mod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07" creationId="{A508C74D-6CC9-5104-909A-6C6492CFF59E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08" creationId="{C035FA06-5697-686B-C95B-2FAE18EEED4C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10" creationId="{163E8F9E-5914-F55D-0EBB-BCE8D57FBB46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11" creationId="{4C2615C0-562C-9AEB-05A5-17C1CCEF9A04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12" creationId="{521EF053-9970-7C9F-ADD4-D63E99E1CE34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13" creationId="{318DC905-D623-2E58-AE53-162FE9F92D52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17" creationId="{DA9212F3-0CEE-606E-D8F2-BA5E5506D0BB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28" creationId="{4AAC17A4-5C7C-850F-D6C4-49248939D085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29" creationId="{2F94FB42-DED3-4060-139F-205BB6316A62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30" creationId="{9FD96674-CB7C-CE93-3C27-2B97E7EA6079}"/>
          </ac:spMkLst>
        </pc:spChg>
        <pc:spChg chg="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32" creationId="{5989D7A8-C130-9677-F1B7-278C8A832E56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33" creationId="{617EDE24-C886-C489-0E69-4056F350D1CA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34" creationId="{73A0BFED-1A31-BA81-5B54-C46EB1FFC7A5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42" creationId="{7AB86383-1E80-82D0-931F-7D3AB5167E01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44" creationId="{F0EC1FEC-7D09-BC24-B689-15F3643D2A1A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45" creationId="{0869CD6D-90F3-F49A-A41F-D26118C55489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46" creationId="{38EE2D69-D5C1-912E-A8CD-85E0705DE0C9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48" creationId="{0D765FFB-14BA-EAA6-49CD-A132306FE02A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49" creationId="{610B61EB-21DF-FBDC-084C-A7E6A77E019A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50" creationId="{74445E90-7B3E-88FF-C253-7F14691506CF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51" creationId="{039EAF94-BC85-E398-7CAC-7376A230257C}"/>
          </ac:spMkLst>
        </pc:spChg>
        <pc:spChg chg="add del">
          <ac:chgData name="Thiago Panini" userId="cc6a5c77081c362d" providerId="LiveId" clId="{87861B64-3FDA-4DDC-B031-2605D1B20A50}" dt="2024-04-10T13:37:09.222" v="13618" actId="478"/>
          <ac:spMkLst>
            <pc:docMk/>
            <pc:sldMk cId="264369995" sldId="348"/>
            <ac:spMk id="2155" creationId="{AFA16223-DD89-1117-6762-484AAA9BDD56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166" creationId="{2EF2FF47-C5B4-0FFF-5C75-289D02AC71E3}"/>
          </ac:spMkLst>
        </pc:spChg>
        <pc:spChg chg="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170" creationId="{CC0FF26B-9075-15FB-EFBC-49A903644130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172" creationId="{5C5A899C-3A6C-A80C-F313-AEB25131605F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179" creationId="{5DBA4C39-E628-5A51-474B-08C1A42CA6A4}"/>
          </ac:spMkLst>
        </pc:spChg>
        <pc:spChg chg="add mod">
          <ac:chgData name="Thiago Panini" userId="cc6a5c77081c362d" providerId="LiveId" clId="{87861B64-3FDA-4DDC-B031-2605D1B20A50}" dt="2024-04-10T13:39:26.086" v="13650" actId="1076"/>
          <ac:spMkLst>
            <pc:docMk/>
            <pc:sldMk cId="264369995" sldId="348"/>
            <ac:spMk id="2180" creationId="{54DA153C-89FB-D09D-0568-3C04599165D4}"/>
          </ac:spMkLst>
        </pc:spChg>
        <pc:spChg chg="add del mod">
          <ac:chgData name="Thiago Panini" userId="cc6a5c77081c362d" providerId="LiveId" clId="{87861B64-3FDA-4DDC-B031-2605D1B20A50}" dt="2024-04-10T13:40:44.680" v="13670" actId="478"/>
          <ac:spMkLst>
            <pc:docMk/>
            <pc:sldMk cId="264369995" sldId="348"/>
            <ac:spMk id="2185" creationId="{6740C7D6-C385-8CE1-4C59-6E6015289E72}"/>
          </ac:spMkLst>
        </pc:spChg>
        <pc:spChg chg="add mod ord">
          <ac:chgData name="Thiago Panini" userId="cc6a5c77081c362d" providerId="LiveId" clId="{87861B64-3FDA-4DDC-B031-2605D1B20A50}" dt="2024-04-10T13:40:50.384" v="13673" actId="167"/>
          <ac:spMkLst>
            <pc:docMk/>
            <pc:sldMk cId="264369995" sldId="348"/>
            <ac:spMk id="2186" creationId="{5A05F7F7-EB2A-922C-F91D-0E6DBF784237}"/>
          </ac:spMkLst>
        </pc:spChg>
        <pc:spChg chg="add mod ord">
          <ac:chgData name="Thiago Panini" userId="cc6a5c77081c362d" providerId="LiveId" clId="{87861B64-3FDA-4DDC-B031-2605D1B20A50}" dt="2024-04-10T13:40:42.734" v="13669" actId="167"/>
          <ac:spMkLst>
            <pc:docMk/>
            <pc:sldMk cId="264369995" sldId="348"/>
            <ac:spMk id="2187" creationId="{C0696B24-EF1A-98D1-1566-55B04A17362E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189" creationId="{6DF05181-4211-C3F1-E186-7F8C8A6D2555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190" creationId="{AD30444C-65D3-5CD4-2A65-5070338223CA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191" creationId="{3B20BE66-9192-233E-873B-77C3A39F1055}"/>
          </ac:spMkLst>
        </pc:spChg>
        <pc:spChg chg="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194" creationId="{E3BB0EDD-47FD-BDD4-DE94-E795518C7A74}"/>
          </ac:spMkLst>
        </pc:spChg>
        <pc:spChg chg="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197" creationId="{6BE3772C-C31E-7094-B940-DE8FAF35A200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00" creationId="{07DB47EC-B96A-F9EC-6522-04E10A8E94DB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01" creationId="{9CE69611-0203-C3DD-09A6-88AE2F0B51A4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03" creationId="{91AD16D2-9BA2-5593-D7B4-DC43F8E9A57C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05" creationId="{C134B90B-B392-D07A-D662-B8E4E1EB5458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06" creationId="{7EF52962-1B79-2CD6-21F1-A4D8469507A5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07" creationId="{E02241D2-C579-5CDA-2BB0-3C9E8D32DEB3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08" creationId="{F4F6979B-40FD-C605-9DA0-31AC49502E17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09" creationId="{77664113-55C6-26D3-0EE3-4A7339BEE1D8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10" creationId="{C7A75B0A-026F-D1C7-F42A-58867C13A9A1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11" creationId="{4A18804F-BC76-8667-1E73-478959E0A6F4}"/>
          </ac:spMkLst>
        </pc:spChg>
        <pc:spChg chg="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13" creationId="{38AABA68-0F2C-D116-5595-F902F9A420E0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15" creationId="{2C2ED0CD-8552-DCA9-2E33-85A3100E895E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22" creationId="{C2E1A20A-AB38-51D0-553E-0410B4903DD9}"/>
          </ac:spMkLst>
        </pc:spChg>
        <pc:spChg chg="add mod">
          <ac:chgData name="Thiago Panini" userId="cc6a5c77081c362d" providerId="LiveId" clId="{87861B64-3FDA-4DDC-B031-2605D1B20A50}" dt="2024-04-10T13:40:37.837" v="13668" actId="1076"/>
          <ac:spMkLst>
            <pc:docMk/>
            <pc:sldMk cId="264369995" sldId="348"/>
            <ac:spMk id="2223" creationId="{CB599756-EC4A-D14E-A1F1-F137AB030A76}"/>
          </ac:spMkLst>
        </pc:spChg>
        <pc:grpChg chg="add del mod">
          <ac:chgData name="Thiago Panini" userId="cc6a5c77081c362d" providerId="LiveId" clId="{87861B64-3FDA-4DDC-B031-2605D1B20A50}" dt="2024-04-10T13:29:19.765" v="13530" actId="478"/>
          <ac:grpSpMkLst>
            <pc:docMk/>
            <pc:sldMk cId="264369995" sldId="348"/>
            <ac:grpSpMk id="5" creationId="{55AA85D5-8EAE-FC17-85D1-5ABCEB18F5D9}"/>
          </ac:grpSpMkLst>
        </pc:grpChg>
        <pc:grpChg chg="add mod">
          <ac:chgData name="Thiago Panini" userId="cc6a5c77081c362d" providerId="LiveId" clId="{87861B64-3FDA-4DDC-B031-2605D1B20A50}" dt="2024-04-10T13:35:02.855" v="13599" actId="1037"/>
          <ac:grpSpMkLst>
            <pc:docMk/>
            <pc:sldMk cId="264369995" sldId="348"/>
            <ac:grpSpMk id="25" creationId="{F3D643A6-6E19-1CD6-5CF5-41B506453615}"/>
          </ac:grpSpMkLst>
        </pc:grpChg>
        <pc:grpChg chg="add mod">
          <ac:chgData name="Thiago Panini" userId="cc6a5c77081c362d" providerId="LiveId" clId="{87861B64-3FDA-4DDC-B031-2605D1B20A50}" dt="2024-04-10T13:39:07.544" v="13648" actId="1076"/>
          <ac:grpSpMkLst>
            <pc:docMk/>
            <pc:sldMk cId="264369995" sldId="348"/>
            <ac:grpSpMk id="1051" creationId="{A30D6673-9757-37B0-3AF7-501162A5DE8B}"/>
          </ac:grpSpMkLst>
        </pc:grpChg>
        <pc:grpChg chg="add mod">
          <ac:chgData name="Thiago Panini" userId="cc6a5c77081c362d" providerId="LiveId" clId="{87861B64-3FDA-4DDC-B031-2605D1B20A50}" dt="2024-04-10T13:39:07.544" v="13648" actId="1076"/>
          <ac:grpSpMkLst>
            <pc:docMk/>
            <pc:sldMk cId="264369995" sldId="348"/>
            <ac:grpSpMk id="1054" creationId="{CBF58799-D86F-4C34-8F7F-EC57E6A2097F}"/>
          </ac:grpSpMkLst>
        </pc:grpChg>
        <pc:grpChg chg="del">
          <ac:chgData name="Thiago Panini" userId="cc6a5c77081c362d" providerId="LiveId" clId="{87861B64-3FDA-4DDC-B031-2605D1B20A50}" dt="2024-04-10T13:27:12.415" v="13465" actId="478"/>
          <ac:grpSpMkLst>
            <pc:docMk/>
            <pc:sldMk cId="264369995" sldId="348"/>
            <ac:grpSpMk id="1065" creationId="{BB9D3F08-035C-9BE9-00BC-0DD306F99BCE}"/>
          </ac:grpSpMkLst>
        </pc:grpChg>
        <pc:grpChg chg="add mod">
          <ac:chgData name="Thiago Panini" userId="cc6a5c77081c362d" providerId="LiveId" clId="{87861B64-3FDA-4DDC-B031-2605D1B20A50}" dt="2024-04-10T13:39:07.544" v="13648" actId="1076"/>
          <ac:grpSpMkLst>
            <pc:docMk/>
            <pc:sldMk cId="264369995" sldId="348"/>
            <ac:grpSpMk id="1080" creationId="{288E6684-7CA0-6F2A-831F-94F0A6CCE4FF}"/>
          </ac:grpSpMkLst>
        </pc:grpChg>
        <pc:grpChg chg="add mod">
          <ac:chgData name="Thiago Panini" userId="cc6a5c77081c362d" providerId="LiveId" clId="{87861B64-3FDA-4DDC-B031-2605D1B20A50}" dt="2024-04-10T13:39:26.086" v="13650" actId="1076"/>
          <ac:grpSpMkLst>
            <pc:docMk/>
            <pc:sldMk cId="264369995" sldId="348"/>
            <ac:grpSpMk id="2064" creationId="{655B3FE4-BE8B-DCDF-CA88-C60F10B0C6F4}"/>
          </ac:grpSpMkLst>
        </pc:grpChg>
        <pc:grpChg chg="add mod">
          <ac:chgData name="Thiago Panini" userId="cc6a5c77081c362d" providerId="LiveId" clId="{87861B64-3FDA-4DDC-B031-2605D1B20A50}" dt="2024-04-10T13:39:26.086" v="13650" actId="1076"/>
          <ac:grpSpMkLst>
            <pc:docMk/>
            <pc:sldMk cId="264369995" sldId="348"/>
            <ac:grpSpMk id="2067" creationId="{3BFE0939-7501-F8A7-1867-5B5A0897C36C}"/>
          </ac:grpSpMkLst>
        </pc:grpChg>
        <pc:grpChg chg="add del">
          <ac:chgData name="Thiago Panini" userId="cc6a5c77081c362d" providerId="LiveId" clId="{87861B64-3FDA-4DDC-B031-2605D1B20A50}" dt="2024-04-10T13:37:09.222" v="13618" actId="478"/>
          <ac:grpSpMkLst>
            <pc:docMk/>
            <pc:sldMk cId="264369995" sldId="348"/>
            <ac:grpSpMk id="2098" creationId="{44EC607E-CB23-7C67-28C2-1C06E1E12962}"/>
          </ac:grpSpMkLst>
        </pc:grpChg>
        <pc:grpChg chg="add del">
          <ac:chgData name="Thiago Panini" userId="cc6a5c77081c362d" providerId="LiveId" clId="{87861B64-3FDA-4DDC-B031-2605D1B20A50}" dt="2024-04-10T13:37:09.222" v="13618" actId="478"/>
          <ac:grpSpMkLst>
            <pc:docMk/>
            <pc:sldMk cId="264369995" sldId="348"/>
            <ac:grpSpMk id="2101" creationId="{0EDE4B4D-213D-D9A5-1C3F-F79A8E2ED631}"/>
          </ac:grpSpMkLst>
        </pc:grpChg>
        <pc:grpChg chg="add del">
          <ac:chgData name="Thiago Panini" userId="cc6a5c77081c362d" providerId="LiveId" clId="{87861B64-3FDA-4DDC-B031-2605D1B20A50}" dt="2024-04-10T13:37:09.222" v="13618" actId="478"/>
          <ac:grpSpMkLst>
            <pc:docMk/>
            <pc:sldMk cId="264369995" sldId="348"/>
            <ac:grpSpMk id="2114" creationId="{62A99EBD-B522-8F10-7B1E-4C20E05AC711}"/>
          </ac:grpSpMkLst>
        </pc:grpChg>
        <pc:grpChg chg="add del">
          <ac:chgData name="Thiago Panini" userId="cc6a5c77081c362d" providerId="LiveId" clId="{87861B64-3FDA-4DDC-B031-2605D1B20A50}" dt="2024-04-10T13:37:09.222" v="13618" actId="478"/>
          <ac:grpSpMkLst>
            <pc:docMk/>
            <pc:sldMk cId="264369995" sldId="348"/>
            <ac:grpSpMk id="2136" creationId="{280181DD-E1EF-7D0F-7949-73F388F8E28A}"/>
          </ac:grpSpMkLst>
        </pc:grpChg>
        <pc:grpChg chg="add del">
          <ac:chgData name="Thiago Panini" userId="cc6a5c77081c362d" providerId="LiveId" clId="{87861B64-3FDA-4DDC-B031-2605D1B20A50}" dt="2024-04-10T13:37:09.222" v="13618" actId="478"/>
          <ac:grpSpMkLst>
            <pc:docMk/>
            <pc:sldMk cId="264369995" sldId="348"/>
            <ac:grpSpMk id="2139" creationId="{DA16D2AA-7CF1-B60A-E407-FD406C46C241}"/>
          </ac:grpSpMkLst>
        </pc:grpChg>
        <pc:grpChg chg="add del">
          <ac:chgData name="Thiago Panini" userId="cc6a5c77081c362d" providerId="LiveId" clId="{87861B64-3FDA-4DDC-B031-2605D1B20A50}" dt="2024-04-10T13:37:09.222" v="13618" actId="478"/>
          <ac:grpSpMkLst>
            <pc:docMk/>
            <pc:sldMk cId="264369995" sldId="348"/>
            <ac:grpSpMk id="2152" creationId="{FBD54372-E369-51CD-366D-860A82BE82B4}"/>
          </ac:grpSpMkLst>
        </pc:grpChg>
        <pc:grpChg chg="add mod">
          <ac:chgData name="Thiago Panini" userId="cc6a5c77081c362d" providerId="LiveId" clId="{87861B64-3FDA-4DDC-B031-2605D1B20A50}" dt="2024-04-10T13:39:26.086" v="13650" actId="1076"/>
          <ac:grpSpMkLst>
            <pc:docMk/>
            <pc:sldMk cId="264369995" sldId="348"/>
            <ac:grpSpMk id="2169" creationId="{D7E3FD3C-057D-D631-7F62-359C3B908F50}"/>
          </ac:grpSpMkLst>
        </pc:grpChg>
        <pc:grpChg chg="add mod">
          <ac:chgData name="Thiago Panini" userId="cc6a5c77081c362d" providerId="LiveId" clId="{87861B64-3FDA-4DDC-B031-2605D1B20A50}" dt="2024-04-10T13:40:37.837" v="13668" actId="1076"/>
          <ac:grpSpMkLst>
            <pc:docMk/>
            <pc:sldMk cId="264369995" sldId="348"/>
            <ac:grpSpMk id="2193" creationId="{7608705F-5289-3479-7ED0-2A6908ECBE62}"/>
          </ac:grpSpMkLst>
        </pc:grpChg>
        <pc:grpChg chg="add mod">
          <ac:chgData name="Thiago Panini" userId="cc6a5c77081c362d" providerId="LiveId" clId="{87861B64-3FDA-4DDC-B031-2605D1B20A50}" dt="2024-04-10T13:40:37.837" v="13668" actId="1076"/>
          <ac:grpSpMkLst>
            <pc:docMk/>
            <pc:sldMk cId="264369995" sldId="348"/>
            <ac:grpSpMk id="2196" creationId="{71F18C54-68FB-796F-295A-734FC7C1A1C4}"/>
          </ac:grpSpMkLst>
        </pc:grpChg>
        <pc:grpChg chg="add mod">
          <ac:chgData name="Thiago Panini" userId="cc6a5c77081c362d" providerId="LiveId" clId="{87861B64-3FDA-4DDC-B031-2605D1B20A50}" dt="2024-04-10T13:40:37.837" v="13668" actId="1076"/>
          <ac:grpSpMkLst>
            <pc:docMk/>
            <pc:sldMk cId="264369995" sldId="348"/>
            <ac:grpSpMk id="2212" creationId="{4F9F0C6E-F727-9574-6A80-DA8210BBF3BC}"/>
          </ac:grpSpMkLst>
        </pc:grpChg>
        <pc:grpChg chg="add mod">
          <ac:chgData name="Thiago Panini" userId="cc6a5c77081c362d" providerId="LiveId" clId="{87861B64-3FDA-4DDC-B031-2605D1B20A50}" dt="2024-04-11T00:47:46.229" v="14186" actId="164"/>
          <ac:grpSpMkLst>
            <pc:docMk/>
            <pc:sldMk cId="264369995" sldId="348"/>
            <ac:grpSpMk id="2228" creationId="{BAD543D3-E485-F2AA-38B9-C923BB34E1D1}"/>
          </ac:grpSpMkLst>
        </pc:grpChg>
        <pc:picChg chg="add del mod">
          <ac:chgData name="Thiago Panini" userId="cc6a5c77081c362d" providerId="LiveId" clId="{87861B64-3FDA-4DDC-B031-2605D1B20A50}" dt="2024-04-10T13:28:33.828" v="13475" actId="478"/>
          <ac:picMkLst>
            <pc:docMk/>
            <pc:sldMk cId="264369995" sldId="348"/>
            <ac:picMk id="4" creationId="{F37B0BFD-688F-C95D-6F46-052809B2283D}"/>
          </ac:picMkLst>
        </pc:picChg>
        <pc:picChg chg="add del mod">
          <ac:chgData name="Thiago Panini" userId="cc6a5c77081c362d" providerId="LiveId" clId="{87861B64-3FDA-4DDC-B031-2605D1B20A50}" dt="2024-04-12T21:50:14.451" v="21250" actId="21"/>
          <ac:picMkLst>
            <pc:docMk/>
            <pc:sldMk cId="264369995" sldId="348"/>
            <ac:picMk id="5" creationId="{8E172C0A-43F8-1EDB-0142-ED643BEB0293}"/>
          </ac:picMkLst>
        </pc:picChg>
        <pc:picChg chg="add del mod">
          <ac:chgData name="Thiago Panini" userId="cc6a5c77081c362d" providerId="LiveId" clId="{87861B64-3FDA-4DDC-B031-2605D1B20A50}" dt="2024-04-12T21:50:14.451" v="21250" actId="21"/>
          <ac:picMkLst>
            <pc:docMk/>
            <pc:sldMk cId="264369995" sldId="348"/>
            <ac:picMk id="7" creationId="{8B199284-B804-E3DF-1903-DEC5CBBEFF93}"/>
          </ac:picMkLst>
        </pc:picChg>
        <pc:picChg chg="del mod topLvl">
          <ac:chgData name="Thiago Panini" userId="cc6a5c77081c362d" providerId="LiveId" clId="{87861B64-3FDA-4DDC-B031-2605D1B20A50}" dt="2024-04-10T13:29:19.765" v="13530" actId="478"/>
          <ac:picMkLst>
            <pc:docMk/>
            <pc:sldMk cId="264369995" sldId="348"/>
            <ac:picMk id="7" creationId="{DBAF42BC-DA33-2972-17EC-716CB4BB1BAD}"/>
          </ac:picMkLst>
        </pc:picChg>
        <pc:picChg chg="add del mod">
          <ac:chgData name="Thiago Panini" userId="cc6a5c77081c362d" providerId="LiveId" clId="{87861B64-3FDA-4DDC-B031-2605D1B20A50}" dt="2024-04-10T13:37:03.763" v="13617" actId="478"/>
          <ac:picMkLst>
            <pc:docMk/>
            <pc:sldMk cId="264369995" sldId="348"/>
            <ac:picMk id="11" creationId="{4AE85A06-E74C-5CD2-7BB4-9C9444A620BD}"/>
          </ac:picMkLst>
        </pc:picChg>
        <pc:picChg chg="add mod">
          <ac:chgData name="Thiago Panini" userId="cc6a5c77081c362d" providerId="LiveId" clId="{87861B64-3FDA-4DDC-B031-2605D1B20A50}" dt="2024-04-10T13:33:15.541" v="13580" actId="1038"/>
          <ac:picMkLst>
            <pc:docMk/>
            <pc:sldMk cId="264369995" sldId="348"/>
            <ac:picMk id="13" creationId="{0123C466-214A-267C-362C-90A9C2A714B7}"/>
          </ac:picMkLst>
        </pc:picChg>
        <pc:picChg chg="add del mod">
          <ac:chgData name="Thiago Panini" userId="cc6a5c77081c362d" providerId="LiveId" clId="{87861B64-3FDA-4DDC-B031-2605D1B20A50}" dt="2024-04-10T13:37:03.763" v="13617" actId="478"/>
          <ac:picMkLst>
            <pc:docMk/>
            <pc:sldMk cId="264369995" sldId="348"/>
            <ac:picMk id="15" creationId="{AC022B6A-F22B-A1C9-7D00-ACF59CBEC8DB}"/>
          </ac:picMkLst>
        </pc:picChg>
        <pc:picChg chg="add mod">
          <ac:chgData name="Thiago Panini" userId="cc6a5c77081c362d" providerId="LiveId" clId="{87861B64-3FDA-4DDC-B031-2605D1B20A50}" dt="2024-04-10T13:33:27.643" v="13583" actId="1076"/>
          <ac:picMkLst>
            <pc:docMk/>
            <pc:sldMk cId="264369995" sldId="348"/>
            <ac:picMk id="17" creationId="{3B5ED97D-C204-71F8-6EF6-32031E109C4C}"/>
          </ac:picMkLst>
        </pc:picChg>
        <pc:picChg chg="mod">
          <ac:chgData name="Thiago Panini" userId="cc6a5c77081c362d" providerId="LiveId" clId="{87861B64-3FDA-4DDC-B031-2605D1B20A50}" dt="2024-04-10T13:35:02.855" v="13599" actId="1037"/>
          <ac:picMkLst>
            <pc:docMk/>
            <pc:sldMk cId="264369995" sldId="348"/>
            <ac:picMk id="27" creationId="{856BCFB8-9945-1756-394C-8F7E26B9A54C}"/>
          </ac:picMkLst>
        </pc:picChg>
        <pc:picChg chg="add mod">
          <ac:chgData name="Thiago Panini" userId="cc6a5c77081c362d" providerId="LiveId" clId="{87861B64-3FDA-4DDC-B031-2605D1B20A50}" dt="2024-04-10T13:35:02.855" v="13599" actId="1037"/>
          <ac:picMkLst>
            <pc:docMk/>
            <pc:sldMk cId="264369995" sldId="348"/>
            <ac:picMk id="31" creationId="{23EDD963-0C3C-5A6B-72CB-09178FB35F2A}"/>
          </ac:picMkLst>
        </pc:picChg>
        <pc:picChg chg="add mod">
          <ac:chgData name="Thiago Panini" userId="cc6a5c77081c362d" providerId="LiveId" clId="{87861B64-3FDA-4DDC-B031-2605D1B20A50}" dt="2024-04-10T13:35:02.855" v="13599" actId="1037"/>
          <ac:picMkLst>
            <pc:docMk/>
            <pc:sldMk cId="264369995" sldId="348"/>
            <ac:picMk id="32" creationId="{86953374-F6B9-9AD8-11B4-C80A19789A24}"/>
          </ac:picMkLst>
        </pc:picChg>
        <pc:picChg chg="add mod">
          <ac:chgData name="Thiago Panini" userId="cc6a5c77081c362d" providerId="LiveId" clId="{87861B64-3FDA-4DDC-B031-2605D1B20A50}" dt="2024-04-10T13:35:02.855" v="13599" actId="1037"/>
          <ac:picMkLst>
            <pc:docMk/>
            <pc:sldMk cId="264369995" sldId="348"/>
            <ac:picMk id="33" creationId="{7F6D32B0-80D6-8C04-03D3-EB018DF3F3E7}"/>
          </ac:picMkLst>
        </pc:picChg>
        <pc:picChg chg="add mod">
          <ac:chgData name="Thiago Panini" userId="cc6a5c77081c362d" providerId="LiveId" clId="{87861B64-3FDA-4DDC-B031-2605D1B20A50}" dt="2024-04-10T13:35:02.855" v="13599" actId="1037"/>
          <ac:picMkLst>
            <pc:docMk/>
            <pc:sldMk cId="264369995" sldId="348"/>
            <ac:picMk id="34" creationId="{9DD5A764-AA1E-05DD-0B53-3167731D856F}"/>
          </ac:picMkLst>
        </pc:picChg>
        <pc:picChg chg="add mod">
          <ac:chgData name="Thiago Panini" userId="cc6a5c77081c362d" providerId="LiveId" clId="{87861B64-3FDA-4DDC-B031-2605D1B20A50}" dt="2024-04-10T13:37:45.601" v="13639" actId="1036"/>
          <ac:picMkLst>
            <pc:docMk/>
            <pc:sldMk cId="264369995" sldId="348"/>
            <ac:picMk id="35" creationId="{B50EA87B-6E9E-651F-B809-246F7EBC9F2C}"/>
          </ac:picMkLst>
        </pc:picChg>
        <pc:picChg chg="add mod">
          <ac:chgData name="Thiago Panini" userId="cc6a5c77081c362d" providerId="LiveId" clId="{87861B64-3FDA-4DDC-B031-2605D1B20A50}" dt="2024-04-10T13:37:45.601" v="13639" actId="1036"/>
          <ac:picMkLst>
            <pc:docMk/>
            <pc:sldMk cId="264369995" sldId="348"/>
            <ac:picMk id="40" creationId="{0E544902-3F46-BBBB-C776-BB8B7A171CBD}"/>
          </ac:picMkLst>
        </pc:picChg>
        <pc:picChg chg="add mod">
          <ac:chgData name="Thiago Panini" userId="cc6a5c77081c362d" providerId="LiveId" clId="{87861B64-3FDA-4DDC-B031-2605D1B20A50}" dt="2024-04-10T13:35:02.855" v="13599" actId="1037"/>
          <ac:picMkLst>
            <pc:docMk/>
            <pc:sldMk cId="264369995" sldId="348"/>
            <ac:picMk id="44" creationId="{5709B087-926B-7B2D-2956-20C717295328}"/>
          </ac:picMkLst>
        </pc:picChg>
        <pc:picChg chg="add mod">
          <ac:chgData name="Thiago Panini" userId="cc6a5c77081c362d" providerId="LiveId" clId="{87861B64-3FDA-4DDC-B031-2605D1B20A50}" dt="2024-04-10T13:36:06.160" v="13600"/>
          <ac:picMkLst>
            <pc:docMk/>
            <pc:sldMk cId="264369995" sldId="348"/>
            <ac:picMk id="45" creationId="{4ABA0C47-4E6C-F022-B0E6-A9C95EBF8F51}"/>
          </ac:picMkLst>
        </pc:picChg>
        <pc:picChg chg="del mod">
          <ac:chgData name="Thiago Panini" userId="cc6a5c77081c362d" providerId="LiveId" clId="{87861B64-3FDA-4DDC-B031-2605D1B20A50}" dt="2024-04-10T13:28:33.828" v="13475" actId="478"/>
          <ac:picMkLst>
            <pc:docMk/>
            <pc:sldMk cId="264369995" sldId="348"/>
            <ac:picMk id="47" creationId="{76A8C07B-D02C-0721-0EFE-6E47184C2960}"/>
          </ac:picMkLst>
        </pc:picChg>
        <pc:picChg chg="add mod">
          <ac:chgData name="Thiago Panini" userId="cc6a5c77081c362d" providerId="LiveId" clId="{87861B64-3FDA-4DDC-B031-2605D1B20A50}" dt="2024-04-10T13:36:06.160" v="13600"/>
          <ac:picMkLst>
            <pc:docMk/>
            <pc:sldMk cId="264369995" sldId="348"/>
            <ac:picMk id="48" creationId="{1026BD12-8309-B169-8421-8A1DE50755F6}"/>
          </ac:picMkLst>
        </pc:picChg>
        <pc:picChg chg="add mod">
          <ac:chgData name="Thiago Panini" userId="cc6a5c77081c362d" providerId="LiveId" clId="{87861B64-3FDA-4DDC-B031-2605D1B20A50}" dt="2024-04-10T13:36:08.693" v="13603"/>
          <ac:picMkLst>
            <pc:docMk/>
            <pc:sldMk cId="264369995" sldId="348"/>
            <ac:picMk id="49" creationId="{81808CB6-6113-0C20-4930-E512D9F62444}"/>
          </ac:picMkLst>
        </pc:picChg>
        <pc:picChg chg="mod">
          <ac:chgData name="Thiago Panini" userId="cc6a5c77081c362d" providerId="LiveId" clId="{87861B64-3FDA-4DDC-B031-2605D1B20A50}" dt="2024-04-11T00:47:46.229" v="14186" actId="164"/>
          <ac:picMkLst>
            <pc:docMk/>
            <pc:sldMk cId="264369995" sldId="348"/>
            <ac:picMk id="59" creationId="{1C94BF1A-FCBC-4FCE-08D2-388D798557EE}"/>
          </ac:picMkLst>
        </pc:picChg>
        <pc:picChg chg="add mod">
          <ac:chgData name="Thiago Panini" userId="cc6a5c77081c362d" providerId="LiveId" clId="{87861B64-3FDA-4DDC-B031-2605D1B20A50}" dt="2024-04-10T13:36:08.693" v="13603"/>
          <ac:picMkLst>
            <pc:docMk/>
            <pc:sldMk cId="264369995" sldId="348"/>
            <ac:picMk id="1026" creationId="{09FFC61E-E975-EB2E-6CFC-60F669727F7C}"/>
          </ac:picMkLst>
        </pc:picChg>
        <pc:picChg chg="add mod">
          <ac:chgData name="Thiago Panini" userId="cc6a5c77081c362d" providerId="LiveId" clId="{87861B64-3FDA-4DDC-B031-2605D1B20A50}" dt="2024-04-10T13:36:10.618" v="13606"/>
          <ac:picMkLst>
            <pc:docMk/>
            <pc:sldMk cId="264369995" sldId="348"/>
            <ac:picMk id="1029" creationId="{B29F48C0-DDC8-A2E6-BC39-0EFBCEDC5CC9}"/>
          </ac:picMkLst>
        </pc:picChg>
        <pc:picChg chg="add mod">
          <ac:chgData name="Thiago Panini" userId="cc6a5c77081c362d" providerId="LiveId" clId="{87861B64-3FDA-4DDC-B031-2605D1B20A50}" dt="2024-04-10T13:36:10.618" v="13606"/>
          <ac:picMkLst>
            <pc:docMk/>
            <pc:sldMk cId="264369995" sldId="348"/>
            <ac:picMk id="1031" creationId="{4EF42FEF-D8E5-3C21-3596-87DC4C298332}"/>
          </ac:picMkLst>
        </pc:picChg>
        <pc:picChg chg="del">
          <ac:chgData name="Thiago Panini" userId="cc6a5c77081c362d" providerId="LiveId" clId="{87861B64-3FDA-4DDC-B031-2605D1B20A50}" dt="2024-04-10T13:27:12.415" v="13465" actId="478"/>
          <ac:picMkLst>
            <pc:docMk/>
            <pc:sldMk cId="264369995" sldId="348"/>
            <ac:picMk id="1033" creationId="{5E055F5B-F2FC-10B2-7B30-2842C4F69DB1}"/>
          </ac:picMkLst>
        </pc:picChg>
        <pc:picChg chg="add mod">
          <ac:chgData name="Thiago Panini" userId="cc6a5c77081c362d" providerId="LiveId" clId="{87861B64-3FDA-4DDC-B031-2605D1B20A50}" dt="2024-04-10T13:36:19.219" v="13608" actId="1076"/>
          <ac:picMkLst>
            <pc:docMk/>
            <pc:sldMk cId="264369995" sldId="348"/>
            <ac:picMk id="1035" creationId="{D9269DC8-FDA2-4402-ED1C-6045AAF5AE22}"/>
          </ac:picMkLst>
        </pc:picChg>
        <pc:picChg chg="add mod">
          <ac:chgData name="Thiago Panini" userId="cc6a5c77081c362d" providerId="LiveId" clId="{87861B64-3FDA-4DDC-B031-2605D1B20A50}" dt="2024-04-10T13:38:13.040" v="13643" actId="1037"/>
          <ac:picMkLst>
            <pc:docMk/>
            <pc:sldMk cId="264369995" sldId="348"/>
            <ac:picMk id="1037" creationId="{87B7E30F-D149-8017-05DC-87F97D647BA7}"/>
          </ac:picMkLst>
        </pc:picChg>
        <pc:picChg chg="add mod">
          <ac:chgData name="Thiago Panini" userId="cc6a5c77081c362d" providerId="LiveId" clId="{87861B64-3FDA-4DDC-B031-2605D1B20A50}" dt="2024-04-10T13:37:45.601" v="13639" actId="1036"/>
          <ac:picMkLst>
            <pc:docMk/>
            <pc:sldMk cId="264369995" sldId="348"/>
            <ac:picMk id="1039" creationId="{FF8CC48B-CEA3-A092-CB04-C8A6BCA18056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46" creationId="{1EB2A837-ADBB-77D9-7C35-74BA24EEB29F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50" creationId="{D6B9E228-E992-A8D7-7E9A-4F7CF6515A19}"/>
          </ac:picMkLst>
        </pc:picChg>
        <pc:picChg chg="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53" creationId="{2FB9EE0A-14DF-F328-1C35-6149F49F7A75}"/>
          </ac:picMkLst>
        </pc:picChg>
        <pc:picChg chg="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58" creationId="{09D9185C-D666-381D-5181-80BEA5C2D972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61" creationId="{7C737847-16B0-7DE9-B683-DAD27EABC2FE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69" creationId="{72A93DF7-68AE-11B5-587D-8B57DB8193B7}"/>
          </ac:picMkLst>
        </pc:picChg>
        <pc:picChg chg="del">
          <ac:chgData name="Thiago Panini" userId="cc6a5c77081c362d" providerId="LiveId" clId="{87861B64-3FDA-4DDC-B031-2605D1B20A50}" dt="2024-04-10T13:27:12.415" v="13465" actId="478"/>
          <ac:picMkLst>
            <pc:docMk/>
            <pc:sldMk cId="264369995" sldId="348"/>
            <ac:picMk id="1076" creationId="{0B308633-1A41-ECBC-1CFD-B2DF0FBED4FA}"/>
          </ac:picMkLst>
        </pc:picChg>
        <pc:picChg chg="del">
          <ac:chgData name="Thiago Panini" userId="cc6a5c77081c362d" providerId="LiveId" clId="{87861B64-3FDA-4DDC-B031-2605D1B20A50}" dt="2024-04-10T13:27:12.415" v="13465" actId="478"/>
          <ac:picMkLst>
            <pc:docMk/>
            <pc:sldMk cId="264369995" sldId="348"/>
            <ac:picMk id="1077" creationId="{3D212061-933A-C411-E0D5-AACB8289235A}"/>
          </ac:picMkLst>
        </pc:picChg>
        <pc:picChg chg="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82" creationId="{BD31E820-AB06-AB47-C05C-2BAFEFFC38F1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84" creationId="{558183BA-B062-7C24-9004-B9500D1C8024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85" creationId="{9E466789-8A38-4B1A-3FAA-F0075A20363B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86" creationId="{E59E148A-77EB-6426-DCA1-3A1CD8DDA081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1087" creationId="{FF6BBF8E-0B8C-704B-C9A5-2116816CFB61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2048" creationId="{F4407A06-6201-F124-839C-510A303C57B3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2049" creationId="{E6A91883-AF6C-1DEA-1083-9DF1CA23D80D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2053" creationId="{B1E18888-32BF-8656-6E27-43EDABB026E3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2054" creationId="{71E69739-B58A-7C3F-7803-C20C9552C685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2055" creationId="{3DC65F25-30EB-23F4-880A-A16F3FBF07CE}"/>
          </ac:picMkLst>
        </pc:picChg>
        <pc:picChg chg="add mod">
          <ac:chgData name="Thiago Panini" userId="cc6a5c77081c362d" providerId="LiveId" clId="{87861B64-3FDA-4DDC-B031-2605D1B20A50}" dt="2024-04-10T13:39:07.544" v="13648" actId="1076"/>
          <ac:picMkLst>
            <pc:docMk/>
            <pc:sldMk cId="264369995" sldId="348"/>
            <ac:picMk id="2056" creationId="{219CB441-781C-9EBD-D057-F3ECD30707FC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059" creationId="{7C6C1025-1396-C0AF-B014-1641A45F9494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063" creationId="{348404EA-90C8-BBEA-B1EF-2B022E3238F2}"/>
          </ac:picMkLst>
        </pc:picChg>
        <pc:picChg chg="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066" creationId="{07129CFD-8117-718B-A4ED-94C63AE8A4E2}"/>
          </ac:picMkLst>
        </pc:picChg>
        <pc:picChg chg="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069" creationId="{DE75FF3F-2A08-8F82-935C-849281B582EA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070" creationId="{BC278C38-3BB6-9BE1-7C41-ADB23061D0FD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073" creationId="{311F7E10-80F2-EAA3-B140-C3837DEF1C97}"/>
          </ac:picMkLst>
        </pc:picChg>
        <pc:picChg chg="del">
          <ac:chgData name="Thiago Panini" userId="cc6a5c77081c362d" providerId="LiveId" clId="{87861B64-3FDA-4DDC-B031-2605D1B20A50}" dt="2024-04-10T13:27:12.415" v="13465" actId="478"/>
          <ac:picMkLst>
            <pc:docMk/>
            <pc:sldMk cId="264369995" sldId="348"/>
            <ac:picMk id="2074" creationId="{99635B37-4727-9E13-4A7D-949B4C6EE6DD}"/>
          </ac:picMkLst>
        </pc:picChg>
        <pc:picChg chg="del">
          <ac:chgData name="Thiago Panini" userId="cc6a5c77081c362d" providerId="LiveId" clId="{87861B64-3FDA-4DDC-B031-2605D1B20A50}" dt="2024-04-10T13:27:12.415" v="13465" actId="478"/>
          <ac:picMkLst>
            <pc:docMk/>
            <pc:sldMk cId="264369995" sldId="348"/>
            <ac:picMk id="2075" creationId="{E9147CF3-6573-0490-3D04-3DFD8E6CC853}"/>
          </ac:picMkLst>
        </pc:picChg>
        <pc:picChg chg="del">
          <ac:chgData name="Thiago Panini" userId="cc6a5c77081c362d" providerId="LiveId" clId="{87861B64-3FDA-4DDC-B031-2605D1B20A50}" dt="2024-04-10T13:27:12.415" v="13465" actId="478"/>
          <ac:picMkLst>
            <pc:docMk/>
            <pc:sldMk cId="264369995" sldId="348"/>
            <ac:picMk id="2076" creationId="{82043E9B-BD5D-A555-370D-A8394DF6B35A}"/>
          </ac:picMkLst>
        </pc:picChg>
        <pc:picChg chg="del">
          <ac:chgData name="Thiago Panini" userId="cc6a5c77081c362d" providerId="LiveId" clId="{87861B64-3FDA-4DDC-B031-2605D1B20A50}" dt="2024-04-10T13:27:12.415" v="13465" actId="478"/>
          <ac:picMkLst>
            <pc:docMk/>
            <pc:sldMk cId="264369995" sldId="348"/>
            <ac:picMk id="2077" creationId="{6ACEE01F-B443-8A9B-7A5A-5BEE6D8A0C84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079" creationId="{E84A9B9A-C915-3BAC-74CA-75207AB94D25}"/>
          </ac:picMkLst>
        </pc:picChg>
        <pc:picChg chg="del mod">
          <ac:chgData name="Thiago Panini" userId="cc6a5c77081c362d" providerId="LiveId" clId="{87861B64-3FDA-4DDC-B031-2605D1B20A50}" dt="2024-04-10T13:28:33.828" v="13475" actId="478"/>
          <ac:picMkLst>
            <pc:docMk/>
            <pc:sldMk cId="264369995" sldId="348"/>
            <ac:picMk id="2081" creationId="{90268FAD-8E79-408A-9EA2-90B4D35651B8}"/>
          </ac:picMkLst>
        </pc:picChg>
        <pc:picChg chg="del mod">
          <ac:chgData name="Thiago Panini" userId="cc6a5c77081c362d" providerId="LiveId" clId="{87861B64-3FDA-4DDC-B031-2605D1B20A50}" dt="2024-04-10T13:28:33.828" v="13475" actId="478"/>
          <ac:picMkLst>
            <pc:docMk/>
            <pc:sldMk cId="264369995" sldId="348"/>
            <ac:picMk id="2085" creationId="{2240936F-DD8B-0AF4-0693-A767516ABD7B}"/>
          </ac:picMkLst>
        </pc:picChg>
        <pc:picChg chg="del">
          <ac:chgData name="Thiago Panini" userId="cc6a5c77081c362d" providerId="LiveId" clId="{87861B64-3FDA-4DDC-B031-2605D1B20A50}" dt="2024-04-10T13:27:12.415" v="13465" actId="478"/>
          <ac:picMkLst>
            <pc:docMk/>
            <pc:sldMk cId="264369995" sldId="348"/>
            <ac:picMk id="2086" creationId="{7355B572-A757-D1C4-A809-3C3E4BDFB7CF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093" creationId="{F0AA885C-CD78-D626-59A3-BD68380E398F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097" creationId="{6678874F-71BB-0DCA-1E35-1FB6F68CAC4F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05" creationId="{3C27328E-F6A8-5F24-DC25-EF61A10C3D67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09" creationId="{BF1E949F-FED1-1178-FD66-08FB29B4D90A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18" creationId="{13FCDA1A-A8AC-D787-528C-CC0D2CE4EFA8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19" creationId="{BF538848-AE17-0128-A14E-893C7178D572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20" creationId="{4EF9C920-B57B-C835-5111-9AA93F0F9E20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21" creationId="{C1C74021-D7A1-CE7F-0FD3-1701AAC13DA2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22" creationId="{92962AE2-F3D0-9BD3-BC1B-689984B62D20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23" creationId="{33E76F36-AD9B-C293-E287-B7064327500A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24" creationId="{55292594-2524-E218-627C-327D8A48CDE5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25" creationId="{3B3AE036-5944-6CF8-3118-BB2ADCFA9823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26" creationId="{A1F53149-F6AB-9EC6-A9C6-2368E3C575E7}"/>
          </ac:picMkLst>
        </pc:picChg>
        <pc:picChg chg="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27" creationId="{55242C23-5D00-9E67-0E58-EB78C3108F75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31" creationId="{0577D6E6-DF51-F286-3C46-2866CDF9FAF2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35" creationId="{97860BF7-CD46-E02A-9ECD-12FEACA7DBF7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43" creationId="{EA0B9B3E-5094-9EBF-D4DC-79E3023E5152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47" creationId="{558CC049-4BB1-650B-FE82-BD137AB7ED98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56" creationId="{463A0E7D-8D68-366C-9197-8ED7FA4958DA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57" creationId="{5E63C276-0F76-903B-55A8-62B028DB3A1A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58" creationId="{61C7C72E-3AD7-3235-42DE-6AE921A8D0D3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59" creationId="{35584E79-07FC-E27B-A1F3-21CDC0ACA3D9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60" creationId="{0EE97264-7BA3-C82E-078D-37E6119460DD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61" creationId="{38399DC5-FCD9-118F-1E01-3CD3246382D6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62" creationId="{DFE0AC27-4D48-98D9-844C-6A8863ABAFA6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63" creationId="{B2B55A01-472F-2C45-2980-8E24193A8F09}"/>
          </ac:picMkLst>
        </pc:picChg>
        <pc:picChg chg="add 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64" creationId="{5F04EE9A-4A0C-6977-63A1-5714ADC2E39A}"/>
          </ac:picMkLst>
        </pc:picChg>
        <pc:picChg chg="del">
          <ac:chgData name="Thiago Panini" userId="cc6a5c77081c362d" providerId="LiveId" clId="{87861B64-3FDA-4DDC-B031-2605D1B20A50}" dt="2024-04-10T13:37:09.222" v="13618" actId="478"/>
          <ac:picMkLst>
            <pc:docMk/>
            <pc:sldMk cId="264369995" sldId="348"/>
            <ac:picMk id="2165" creationId="{15931432-823E-B11A-4CD1-2F31A5DB190F}"/>
          </ac:picMkLst>
        </pc:picChg>
        <pc:picChg chg="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71" creationId="{7FE6AE22-BAC7-9153-990B-8F169507C905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73" creationId="{8DDC28FC-6440-8F19-B3DF-602B1B9D4247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74" creationId="{3C62A4D9-0E17-A8A9-89CE-31DE9FD63929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75" creationId="{4ACE66E6-9DB4-AD00-D540-E0335485A27D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76" creationId="{C7C34381-1642-7792-5E2F-98DB4006DA52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77" creationId="{0C8B9604-4DEF-05DA-3260-39A1F7438128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78" creationId="{2A9A7056-003C-8697-FDCE-52B15DD84414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81" creationId="{5B07CF20-86CD-7E46-9F8E-D8DCF54B5886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82" creationId="{AC2D1EF2-B503-77AB-D683-2447FCAF18A0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83" creationId="{720D0F33-716D-16F3-8B9C-CAA3C4A743A6}"/>
          </ac:picMkLst>
        </pc:picChg>
        <pc:picChg chg="add mod">
          <ac:chgData name="Thiago Panini" userId="cc6a5c77081c362d" providerId="LiveId" clId="{87861B64-3FDA-4DDC-B031-2605D1B20A50}" dt="2024-04-10T13:39:26.086" v="13650" actId="1076"/>
          <ac:picMkLst>
            <pc:docMk/>
            <pc:sldMk cId="264369995" sldId="348"/>
            <ac:picMk id="2184" creationId="{265770A7-EDA1-B1FA-7F49-D6BB446D4F6D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188" creationId="{E86D400E-3714-5F12-45D2-78A1FCF796B3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192" creationId="{B6114F56-6BB1-5BAC-DFA5-ADD1DA7BD163}"/>
          </ac:picMkLst>
        </pc:picChg>
        <pc:picChg chg="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195" creationId="{FD262906-180F-D2A8-B387-E2D4B06636D5}"/>
          </ac:picMkLst>
        </pc:picChg>
        <pc:picChg chg="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198" creationId="{4CA75DBE-A591-D405-B3C5-B7C94BE9DC52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199" creationId="{ABB180E8-573C-B5A8-D349-3531B34B53A0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02" creationId="{5046A996-D094-0C82-0139-4DD89F34F869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04" creationId="{1B4B8054-EB25-C020-9310-4B63E9812A73}"/>
          </ac:picMkLst>
        </pc:picChg>
        <pc:picChg chg="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14" creationId="{44AAFDF4-8054-7306-3DD0-8E4CCBB08848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16" creationId="{5A55E0FF-9E31-5809-A91F-7D65D8928DE3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17" creationId="{A36A2E59-7E7C-0028-92DD-1DB0AAF08A3B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18" creationId="{715AC376-4801-4728-1DD9-69FA9B1FA22F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19" creationId="{23357E85-D16B-2F4B-30DC-0BCEF9D3E26D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20" creationId="{2E46D7A6-95F3-8ECE-421D-F4DF62C06C08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21" creationId="{84CEF7CB-BEA7-4C6E-49AA-D5188B8B3CDC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24" creationId="{4BB1856E-8E77-5345-7D98-231DEBC19B81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25" creationId="{BA3E82C2-1242-E3EE-19AB-9AD99A2F6F4E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26" creationId="{F02C9A93-68DE-46C0-B97F-E653CB8326E5}"/>
          </ac:picMkLst>
        </pc:picChg>
        <pc:picChg chg="add mod">
          <ac:chgData name="Thiago Panini" userId="cc6a5c77081c362d" providerId="LiveId" clId="{87861B64-3FDA-4DDC-B031-2605D1B20A50}" dt="2024-04-10T13:40:37.837" v="13668" actId="1076"/>
          <ac:picMkLst>
            <pc:docMk/>
            <pc:sldMk cId="264369995" sldId="348"/>
            <ac:picMk id="2227" creationId="{F79AF59F-5CFA-46CA-5158-D8EFB24DEA2F}"/>
          </ac:picMkLst>
        </pc:picChg>
      </pc:sldChg>
      <pc:sldChg chg="addSp delSp modSp add mod modAnim">
        <pc:chgData name="Thiago Panini" userId="cc6a5c77081c362d" providerId="LiveId" clId="{87861B64-3FDA-4DDC-B031-2605D1B20A50}" dt="2024-04-11T11:33:50.177" v="14371" actId="14100"/>
        <pc:sldMkLst>
          <pc:docMk/>
          <pc:sldMk cId="1753232818" sldId="349"/>
        </pc:sldMkLst>
        <pc:spChg chg="add mod">
          <ac:chgData name="Thiago Panini" userId="cc6a5c77081c362d" providerId="LiveId" clId="{87861B64-3FDA-4DDC-B031-2605D1B20A50}" dt="2024-04-11T00:51:11.152" v="14189" actId="14100"/>
          <ac:spMkLst>
            <pc:docMk/>
            <pc:sldMk cId="1753232818" sldId="349"/>
            <ac:spMk id="4" creationId="{73345589-0691-B87E-B666-62B62B892B09}"/>
          </ac:spMkLst>
        </pc:spChg>
        <pc:spChg chg="add del mod">
          <ac:chgData name="Thiago Panini" userId="cc6a5c77081c362d" providerId="LiveId" clId="{87861B64-3FDA-4DDC-B031-2605D1B20A50}" dt="2024-04-10T14:19:37.239" v="13767" actId="21"/>
          <ac:spMkLst>
            <pc:docMk/>
            <pc:sldMk cId="1753232818" sldId="349"/>
            <ac:spMk id="5" creationId="{02FCC1A3-6A6A-1BB9-B250-5679B8D59EA6}"/>
          </ac:spMkLst>
        </pc:spChg>
        <pc:spChg chg="del">
          <ac:chgData name="Thiago Panini" userId="cc6a5c77081c362d" providerId="LiveId" clId="{87861B64-3FDA-4DDC-B031-2605D1B20A50}" dt="2024-04-10T13:46:23.698" v="13690" actId="21"/>
          <ac:spMkLst>
            <pc:docMk/>
            <pc:sldMk cId="1753232818" sldId="349"/>
            <ac:spMk id="6" creationId="{02FCC1A3-6A6A-1BB9-B250-5679B8D59EA6}"/>
          </ac:spMkLst>
        </pc:spChg>
        <pc:spChg chg="add del mod">
          <ac:chgData name="Thiago Panini" userId="cc6a5c77081c362d" providerId="LiveId" clId="{87861B64-3FDA-4DDC-B031-2605D1B20A50}" dt="2024-04-10T14:19:37.239" v="13767" actId="21"/>
          <ac:spMkLst>
            <pc:docMk/>
            <pc:sldMk cId="1753232818" sldId="349"/>
            <ac:spMk id="7" creationId="{E2EE208E-6025-DE65-DD74-B044350ED79E}"/>
          </ac:spMkLst>
        </pc:spChg>
        <pc:spChg chg="del">
          <ac:chgData name="Thiago Panini" userId="cc6a5c77081c362d" providerId="LiveId" clId="{87861B64-3FDA-4DDC-B031-2605D1B20A50}" dt="2024-04-10T13:46:23.698" v="13690" actId="21"/>
          <ac:spMkLst>
            <pc:docMk/>
            <pc:sldMk cId="1753232818" sldId="349"/>
            <ac:spMk id="8" creationId="{E2EE208E-6025-DE65-DD74-B044350ED79E}"/>
          </ac:spMkLst>
        </pc:spChg>
        <pc:spChg chg="add del mod">
          <ac:chgData name="Thiago Panini" userId="cc6a5c77081c362d" providerId="LiveId" clId="{87861B64-3FDA-4DDC-B031-2605D1B20A50}" dt="2024-04-10T14:19:37.239" v="13767" actId="21"/>
          <ac:spMkLst>
            <pc:docMk/>
            <pc:sldMk cId="1753232818" sldId="349"/>
            <ac:spMk id="10" creationId="{2F2150F4-9DCC-F6E9-2B85-80B93295F34B}"/>
          </ac:spMkLst>
        </pc:spChg>
        <pc:spChg chg="add del mod">
          <ac:chgData name="Thiago Panini" userId="cc6a5c77081c362d" providerId="LiveId" clId="{87861B64-3FDA-4DDC-B031-2605D1B20A50}" dt="2024-04-10T14:19:37.239" v="13767" actId="21"/>
          <ac:spMkLst>
            <pc:docMk/>
            <pc:sldMk cId="1753232818" sldId="349"/>
            <ac:spMk id="11" creationId="{24E91A93-756F-6689-090C-8B253F3D58A6}"/>
          </ac:spMkLst>
        </pc:spChg>
        <pc:spChg chg="add del mod">
          <ac:chgData name="Thiago Panini" userId="cc6a5c77081c362d" providerId="LiveId" clId="{87861B64-3FDA-4DDC-B031-2605D1B20A50}" dt="2024-04-10T14:19:37.239" v="13767" actId="21"/>
          <ac:spMkLst>
            <pc:docMk/>
            <pc:sldMk cId="1753232818" sldId="349"/>
            <ac:spMk id="14" creationId="{07DB47EC-B96A-F9EC-6522-04E10A8E94DB}"/>
          </ac:spMkLst>
        </pc:spChg>
        <pc:spChg chg="add del mod">
          <ac:chgData name="Thiago Panini" userId="cc6a5c77081c362d" providerId="LiveId" clId="{87861B64-3FDA-4DDC-B031-2605D1B20A50}" dt="2024-04-10T14:19:37.239" v="13767" actId="21"/>
          <ac:spMkLst>
            <pc:docMk/>
            <pc:sldMk cId="1753232818" sldId="349"/>
            <ac:spMk id="15" creationId="{9CE69611-0203-C3DD-09A6-88AE2F0B51A4}"/>
          </ac:spMkLst>
        </pc:spChg>
        <pc:spChg chg="del">
          <ac:chgData name="Thiago Panini" userId="cc6a5c77081c362d" providerId="LiveId" clId="{87861B64-3FDA-4DDC-B031-2605D1B20A50}" dt="2024-04-10T13:46:28.976" v="13692" actId="21"/>
          <ac:spMkLst>
            <pc:docMk/>
            <pc:sldMk cId="1753232818" sldId="349"/>
            <ac:spMk id="42" creationId="{73538D7E-3ADF-785D-39DA-07F95224FB0B}"/>
          </ac:spMkLst>
        </pc:spChg>
        <pc:spChg chg="del">
          <ac:chgData name="Thiago Panini" userId="cc6a5c77081c362d" providerId="LiveId" clId="{87861B64-3FDA-4DDC-B031-2605D1B20A50}" dt="2024-04-10T13:46:28.976" v="13692" actId="21"/>
          <ac:spMkLst>
            <pc:docMk/>
            <pc:sldMk cId="1753232818" sldId="349"/>
            <ac:spMk id="43" creationId="{142D4B1F-E8E2-06A8-5B4F-D52B5C1CD94A}"/>
          </ac:spMkLst>
        </pc:spChg>
        <pc:spChg chg="add del mod">
          <ac:chgData name="Thiago Panini" userId="cc6a5c77081c362d" providerId="LiveId" clId="{87861B64-3FDA-4DDC-B031-2605D1B20A50}" dt="2024-04-10T14:19:49.341" v="13769" actId="21"/>
          <ac:spMkLst>
            <pc:docMk/>
            <pc:sldMk cId="1753232818" sldId="349"/>
            <ac:spMk id="46" creationId="{73538D7E-3ADF-785D-39DA-07F95224FB0B}"/>
          </ac:spMkLst>
        </pc:spChg>
        <pc:spChg chg="add del mod">
          <ac:chgData name="Thiago Panini" userId="cc6a5c77081c362d" providerId="LiveId" clId="{87861B64-3FDA-4DDC-B031-2605D1B20A50}" dt="2024-04-10T14:19:49.341" v="13769" actId="21"/>
          <ac:spMkLst>
            <pc:docMk/>
            <pc:sldMk cId="1753232818" sldId="349"/>
            <ac:spMk id="47" creationId="{142D4B1F-E8E2-06A8-5B4F-D52B5C1CD94A}"/>
          </ac:spMkLst>
        </pc:spChg>
        <pc:spChg chg="add del mod">
          <ac:chgData name="Thiago Panini" userId="cc6a5c77081c362d" providerId="LiveId" clId="{87861B64-3FDA-4DDC-B031-2605D1B20A50}" dt="2024-04-10T14:19:49.341" v="13769" actId="21"/>
          <ac:spMkLst>
            <pc:docMk/>
            <pc:sldMk cId="1753232818" sldId="349"/>
            <ac:spMk id="54" creationId="{5DBA4C39-E628-5A51-474B-08C1A42CA6A4}"/>
          </ac:spMkLst>
        </pc:spChg>
        <pc:spChg chg="add del mod">
          <ac:chgData name="Thiago Panini" userId="cc6a5c77081c362d" providerId="LiveId" clId="{87861B64-3FDA-4DDC-B031-2605D1B20A50}" dt="2024-04-10T14:19:49.341" v="13769" actId="21"/>
          <ac:spMkLst>
            <pc:docMk/>
            <pc:sldMk cId="1753232818" sldId="349"/>
            <ac:spMk id="56" creationId="{54DA153C-89FB-D09D-0568-3C04599165D4}"/>
          </ac:spMkLst>
        </pc:spChg>
        <pc:spChg chg="add del mod">
          <ac:chgData name="Thiago Panini" userId="cc6a5c77081c362d" providerId="LiveId" clId="{87861B64-3FDA-4DDC-B031-2605D1B20A50}" dt="2024-04-10T14:19:49.341" v="13769" actId="21"/>
          <ac:spMkLst>
            <pc:docMk/>
            <pc:sldMk cId="1753232818" sldId="349"/>
            <ac:spMk id="1029" creationId="{C2E1A20A-AB38-51D0-553E-0410B4903DD9}"/>
          </ac:spMkLst>
        </pc:spChg>
        <pc:spChg chg="add del mod">
          <ac:chgData name="Thiago Panini" userId="cc6a5c77081c362d" providerId="LiveId" clId="{87861B64-3FDA-4DDC-B031-2605D1B20A50}" dt="2024-04-10T14:19:49.341" v="13769" actId="21"/>
          <ac:spMkLst>
            <pc:docMk/>
            <pc:sldMk cId="1753232818" sldId="349"/>
            <ac:spMk id="1030" creationId="{CB599756-EC4A-D14E-A1F1-F137AB030A76}"/>
          </ac:spMkLst>
        </pc:spChg>
        <pc:spChg chg="add del mod">
          <ac:chgData name="Thiago Panini" userId="cc6a5c77081c362d" providerId="LiveId" clId="{87861B64-3FDA-4DDC-B031-2605D1B20A50}" dt="2024-04-10T14:18:53.253" v="13759" actId="478"/>
          <ac:spMkLst>
            <pc:docMk/>
            <pc:sldMk cId="1753232818" sldId="349"/>
            <ac:spMk id="1038" creationId="{B4AD8907-A91D-0CF2-5C2D-7D8B85F129E0}"/>
          </ac:spMkLst>
        </pc:spChg>
        <pc:spChg chg="add mod">
          <ac:chgData name="Thiago Panini" userId="cc6a5c77081c362d" providerId="LiveId" clId="{87861B64-3FDA-4DDC-B031-2605D1B20A50}" dt="2024-04-10T14:19:37.655" v="13768"/>
          <ac:spMkLst>
            <pc:docMk/>
            <pc:sldMk cId="1753232818" sldId="349"/>
            <ac:spMk id="1047" creationId="{02FCC1A3-6A6A-1BB9-B250-5679B8D59EA6}"/>
          </ac:spMkLst>
        </pc:spChg>
        <pc:spChg chg="add mod">
          <ac:chgData name="Thiago Panini" userId="cc6a5c77081c362d" providerId="LiveId" clId="{87861B64-3FDA-4DDC-B031-2605D1B20A50}" dt="2024-04-10T14:19:37.655" v="13768"/>
          <ac:spMkLst>
            <pc:docMk/>
            <pc:sldMk cId="1753232818" sldId="349"/>
            <ac:spMk id="1048" creationId="{E2EE208E-6025-DE65-DD74-B044350ED79E}"/>
          </ac:spMkLst>
        </pc:spChg>
        <pc:spChg chg="add mod">
          <ac:chgData name="Thiago Panini" userId="cc6a5c77081c362d" providerId="LiveId" clId="{87861B64-3FDA-4DDC-B031-2605D1B20A50}" dt="2024-04-10T14:19:37.655" v="13768"/>
          <ac:spMkLst>
            <pc:docMk/>
            <pc:sldMk cId="1753232818" sldId="349"/>
            <ac:spMk id="1050" creationId="{2F2150F4-9DCC-F6E9-2B85-80B93295F34B}"/>
          </ac:spMkLst>
        </pc:spChg>
        <pc:spChg chg="add mod">
          <ac:chgData name="Thiago Panini" userId="cc6a5c77081c362d" providerId="LiveId" clId="{87861B64-3FDA-4DDC-B031-2605D1B20A50}" dt="2024-04-10T14:19:37.655" v="13768"/>
          <ac:spMkLst>
            <pc:docMk/>
            <pc:sldMk cId="1753232818" sldId="349"/>
            <ac:spMk id="1051" creationId="{24E91A93-756F-6689-090C-8B253F3D58A6}"/>
          </ac:spMkLst>
        </pc:spChg>
        <pc:spChg chg="add mod">
          <ac:chgData name="Thiago Panini" userId="cc6a5c77081c362d" providerId="LiveId" clId="{87861B64-3FDA-4DDC-B031-2605D1B20A50}" dt="2024-04-11T00:45:24.790" v="14160" actId="164"/>
          <ac:spMkLst>
            <pc:docMk/>
            <pc:sldMk cId="1753232818" sldId="349"/>
            <ac:spMk id="1053" creationId="{07DB47EC-B96A-F9EC-6522-04E10A8E94DB}"/>
          </ac:spMkLst>
        </pc:spChg>
        <pc:spChg chg="add mod">
          <ac:chgData name="Thiago Panini" userId="cc6a5c77081c362d" providerId="LiveId" clId="{87861B64-3FDA-4DDC-B031-2605D1B20A50}" dt="2024-04-11T00:45:24.790" v="14160" actId="164"/>
          <ac:spMkLst>
            <pc:docMk/>
            <pc:sldMk cId="1753232818" sldId="349"/>
            <ac:spMk id="1054" creationId="{9CE69611-0203-C3DD-09A6-88AE2F0B51A4}"/>
          </ac:spMkLst>
        </pc:spChg>
        <pc:spChg chg="add mod">
          <ac:chgData name="Thiago Panini" userId="cc6a5c77081c362d" providerId="LiveId" clId="{87861B64-3FDA-4DDC-B031-2605D1B20A50}" dt="2024-04-10T14:19:49.806" v="13770"/>
          <ac:spMkLst>
            <pc:docMk/>
            <pc:sldMk cId="1753232818" sldId="349"/>
            <ac:spMk id="1056" creationId="{73538D7E-3ADF-785D-39DA-07F95224FB0B}"/>
          </ac:spMkLst>
        </pc:spChg>
        <pc:spChg chg="add mod">
          <ac:chgData name="Thiago Panini" userId="cc6a5c77081c362d" providerId="LiveId" clId="{87861B64-3FDA-4DDC-B031-2605D1B20A50}" dt="2024-04-10T14:19:49.806" v="13770"/>
          <ac:spMkLst>
            <pc:docMk/>
            <pc:sldMk cId="1753232818" sldId="349"/>
            <ac:spMk id="1057" creationId="{142D4B1F-E8E2-06A8-5B4F-D52B5C1CD94A}"/>
          </ac:spMkLst>
        </pc:spChg>
        <pc:spChg chg="add mod">
          <ac:chgData name="Thiago Panini" userId="cc6a5c77081c362d" providerId="LiveId" clId="{87861B64-3FDA-4DDC-B031-2605D1B20A50}" dt="2024-04-10T14:19:49.806" v="13770"/>
          <ac:spMkLst>
            <pc:docMk/>
            <pc:sldMk cId="1753232818" sldId="349"/>
            <ac:spMk id="1060" creationId="{5DBA4C39-E628-5A51-474B-08C1A42CA6A4}"/>
          </ac:spMkLst>
        </pc:spChg>
        <pc:spChg chg="add mod">
          <ac:chgData name="Thiago Panini" userId="cc6a5c77081c362d" providerId="LiveId" clId="{87861B64-3FDA-4DDC-B031-2605D1B20A50}" dt="2024-04-10T14:19:49.806" v="13770"/>
          <ac:spMkLst>
            <pc:docMk/>
            <pc:sldMk cId="1753232818" sldId="349"/>
            <ac:spMk id="1061" creationId="{54DA153C-89FB-D09D-0568-3C04599165D4}"/>
          </ac:spMkLst>
        </pc:spChg>
        <pc:spChg chg="add mod">
          <ac:chgData name="Thiago Panini" userId="cc6a5c77081c362d" providerId="LiveId" clId="{87861B64-3FDA-4DDC-B031-2605D1B20A50}" dt="2024-04-10T14:19:49.806" v="13770"/>
          <ac:spMkLst>
            <pc:docMk/>
            <pc:sldMk cId="1753232818" sldId="349"/>
            <ac:spMk id="1065" creationId="{C2E1A20A-AB38-51D0-553E-0410B4903DD9}"/>
          </ac:spMkLst>
        </pc:spChg>
        <pc:spChg chg="add mod">
          <ac:chgData name="Thiago Panini" userId="cc6a5c77081c362d" providerId="LiveId" clId="{87861B64-3FDA-4DDC-B031-2605D1B20A50}" dt="2024-04-10T14:19:49.806" v="13770"/>
          <ac:spMkLst>
            <pc:docMk/>
            <pc:sldMk cId="1753232818" sldId="349"/>
            <ac:spMk id="1066" creationId="{CB599756-EC4A-D14E-A1F1-F137AB030A76}"/>
          </ac:spMkLst>
        </pc:spChg>
        <pc:spChg chg="add mod">
          <ac:chgData name="Thiago Panini" userId="cc6a5c77081c362d" providerId="LiveId" clId="{87861B64-3FDA-4DDC-B031-2605D1B20A50}" dt="2024-04-10T14:31:51.452" v="14096" actId="207"/>
          <ac:spMkLst>
            <pc:docMk/>
            <pc:sldMk cId="1753232818" sldId="349"/>
            <ac:spMk id="1075" creationId="{C43FD005-A242-FA11-6785-BA0362D0B1C3}"/>
          </ac:spMkLst>
        </pc:spChg>
        <pc:spChg chg="add del mod">
          <ac:chgData name="Thiago Panini" userId="cc6a5c77081c362d" providerId="LiveId" clId="{87861B64-3FDA-4DDC-B031-2605D1B20A50}" dt="2024-04-10T14:23:05.348" v="13807" actId="478"/>
          <ac:spMkLst>
            <pc:docMk/>
            <pc:sldMk cId="1753232818" sldId="349"/>
            <ac:spMk id="1079" creationId="{B90F528F-E4CE-FE1F-4A13-B59E0315DBEA}"/>
          </ac:spMkLst>
        </pc:spChg>
        <pc:spChg chg="add mod">
          <ac:chgData name="Thiago Panini" userId="cc6a5c77081c362d" providerId="LiveId" clId="{87861B64-3FDA-4DDC-B031-2605D1B20A50}" dt="2024-04-10T14:29:43.654" v="13948" actId="207"/>
          <ac:spMkLst>
            <pc:docMk/>
            <pc:sldMk cId="1753232818" sldId="349"/>
            <ac:spMk id="1080" creationId="{C4B2A67B-F3C5-4B4E-AF88-ECC20D8E1F52}"/>
          </ac:spMkLst>
        </pc:spChg>
        <pc:spChg chg="add mod">
          <ac:chgData name="Thiago Panini" userId="cc6a5c77081c362d" providerId="LiveId" clId="{87861B64-3FDA-4DDC-B031-2605D1B20A50}" dt="2024-04-10T14:29:43.654" v="13948" actId="207"/>
          <ac:spMkLst>
            <pc:docMk/>
            <pc:sldMk cId="1753232818" sldId="349"/>
            <ac:spMk id="1081" creationId="{D62E72FC-28CD-B4AB-0097-19CF43AB3E0B}"/>
          </ac:spMkLst>
        </pc:spChg>
        <pc:spChg chg="add mod">
          <ac:chgData name="Thiago Panini" userId="cc6a5c77081c362d" providerId="LiveId" clId="{87861B64-3FDA-4DDC-B031-2605D1B20A50}" dt="2024-04-11T11:33:50.177" v="14371" actId="14100"/>
          <ac:spMkLst>
            <pc:docMk/>
            <pc:sldMk cId="1753232818" sldId="349"/>
            <ac:spMk id="2053" creationId="{8F59E09B-72DC-E331-5C8C-F22C5714F353}"/>
          </ac:spMkLst>
        </pc:spChg>
        <pc:spChg chg="add mod">
          <ac:chgData name="Thiago Panini" userId="cc6a5c77081c362d" providerId="LiveId" clId="{87861B64-3FDA-4DDC-B031-2605D1B20A50}" dt="2024-04-10T14:31:51.452" v="14096" actId="207"/>
          <ac:spMkLst>
            <pc:docMk/>
            <pc:sldMk cId="1753232818" sldId="349"/>
            <ac:spMk id="2055" creationId="{4258B619-D1F5-9B95-A4BE-2DD1092C0A3A}"/>
          </ac:spMkLst>
        </pc:spChg>
        <pc:spChg chg="del">
          <ac:chgData name="Thiago Panini" userId="cc6a5c77081c362d" providerId="LiveId" clId="{87861B64-3FDA-4DDC-B031-2605D1B20A50}" dt="2024-04-10T13:46:23.698" v="13690" actId="21"/>
          <ac:spMkLst>
            <pc:docMk/>
            <pc:sldMk cId="1753232818" sldId="349"/>
            <ac:spMk id="2071" creationId="{2F2150F4-9DCC-F6E9-2B85-80B93295F34B}"/>
          </ac:spMkLst>
        </pc:spChg>
        <pc:spChg chg="del">
          <ac:chgData name="Thiago Panini" userId="cc6a5c77081c362d" providerId="LiveId" clId="{87861B64-3FDA-4DDC-B031-2605D1B20A50}" dt="2024-04-10T13:46:23.698" v="13690" actId="21"/>
          <ac:spMkLst>
            <pc:docMk/>
            <pc:sldMk cId="1753232818" sldId="349"/>
            <ac:spMk id="2072" creationId="{24E91A93-756F-6689-090C-8B253F3D58A6}"/>
          </ac:spMkLst>
        </pc:spChg>
        <pc:spChg chg="add mod">
          <ac:chgData name="Thiago Panini" userId="cc6a5c77081c362d" providerId="LiveId" clId="{87861B64-3FDA-4DDC-B031-2605D1B20A50}" dt="2024-04-10T14:31:51.452" v="14096" actId="207"/>
          <ac:spMkLst>
            <pc:docMk/>
            <pc:sldMk cId="1753232818" sldId="349"/>
            <ac:spMk id="2074" creationId="{E0776162-C272-8352-7ED0-C1585958AC31}"/>
          </ac:spMkLst>
        </pc:spChg>
        <pc:spChg chg="add mod">
          <ac:chgData name="Thiago Panini" userId="cc6a5c77081c362d" providerId="LiveId" clId="{87861B64-3FDA-4DDC-B031-2605D1B20A50}" dt="2024-04-11T00:35:25.053" v="14155" actId="14100"/>
          <ac:spMkLst>
            <pc:docMk/>
            <pc:sldMk cId="1753232818" sldId="349"/>
            <ac:spMk id="2075" creationId="{B8072D46-3DE8-74AE-CD07-2142473B8B32}"/>
          </ac:spMkLst>
        </pc:spChg>
        <pc:spChg chg="del">
          <ac:chgData name="Thiago Panini" userId="cc6a5c77081c362d" providerId="LiveId" clId="{87861B64-3FDA-4DDC-B031-2605D1B20A50}" dt="2024-04-10T13:46:28.976" v="13692" actId="21"/>
          <ac:spMkLst>
            <pc:docMk/>
            <pc:sldMk cId="1753232818" sldId="349"/>
            <ac:spMk id="2179" creationId="{5DBA4C39-E628-5A51-474B-08C1A42CA6A4}"/>
          </ac:spMkLst>
        </pc:spChg>
        <pc:spChg chg="del">
          <ac:chgData name="Thiago Panini" userId="cc6a5c77081c362d" providerId="LiveId" clId="{87861B64-3FDA-4DDC-B031-2605D1B20A50}" dt="2024-04-10T13:46:28.976" v="13692" actId="21"/>
          <ac:spMkLst>
            <pc:docMk/>
            <pc:sldMk cId="1753232818" sldId="349"/>
            <ac:spMk id="2180" creationId="{54DA153C-89FB-D09D-0568-3C04599165D4}"/>
          </ac:spMkLst>
        </pc:spChg>
        <pc:spChg chg="del">
          <ac:chgData name="Thiago Panini" userId="cc6a5c77081c362d" providerId="LiveId" clId="{87861B64-3FDA-4DDC-B031-2605D1B20A50}" dt="2024-04-10T13:46:23.698" v="13690" actId="21"/>
          <ac:spMkLst>
            <pc:docMk/>
            <pc:sldMk cId="1753232818" sldId="349"/>
            <ac:spMk id="2200" creationId="{07DB47EC-B96A-F9EC-6522-04E10A8E94DB}"/>
          </ac:spMkLst>
        </pc:spChg>
        <pc:spChg chg="del">
          <ac:chgData name="Thiago Panini" userId="cc6a5c77081c362d" providerId="LiveId" clId="{87861B64-3FDA-4DDC-B031-2605D1B20A50}" dt="2024-04-10T13:46:23.698" v="13690" actId="21"/>
          <ac:spMkLst>
            <pc:docMk/>
            <pc:sldMk cId="1753232818" sldId="349"/>
            <ac:spMk id="2201" creationId="{9CE69611-0203-C3DD-09A6-88AE2F0B51A4}"/>
          </ac:spMkLst>
        </pc:spChg>
        <pc:spChg chg="del">
          <ac:chgData name="Thiago Panini" userId="cc6a5c77081c362d" providerId="LiveId" clId="{87861B64-3FDA-4DDC-B031-2605D1B20A50}" dt="2024-04-10T13:46:28.976" v="13692" actId="21"/>
          <ac:spMkLst>
            <pc:docMk/>
            <pc:sldMk cId="1753232818" sldId="349"/>
            <ac:spMk id="2222" creationId="{C2E1A20A-AB38-51D0-553E-0410B4903DD9}"/>
          </ac:spMkLst>
        </pc:spChg>
        <pc:spChg chg="del">
          <ac:chgData name="Thiago Panini" userId="cc6a5c77081c362d" providerId="LiveId" clId="{87861B64-3FDA-4DDC-B031-2605D1B20A50}" dt="2024-04-10T13:46:28.976" v="13692" actId="21"/>
          <ac:spMkLst>
            <pc:docMk/>
            <pc:sldMk cId="1753232818" sldId="349"/>
            <ac:spMk id="2223" creationId="{CB599756-EC4A-D14E-A1F1-F137AB030A76}"/>
          </ac:spMkLst>
        </pc:spChg>
        <pc:grpChg chg="add mod">
          <ac:chgData name="Thiago Panini" userId="cc6a5c77081c362d" providerId="LiveId" clId="{87861B64-3FDA-4DDC-B031-2605D1B20A50}" dt="2024-04-11T00:45:24.790" v="14160" actId="164"/>
          <ac:grpSpMkLst>
            <pc:docMk/>
            <pc:sldMk cId="1753232818" sldId="349"/>
            <ac:grpSpMk id="2076" creationId="{4BB5451B-05E5-F5B7-4223-7A3CE8178941}"/>
          </ac:grpSpMkLst>
        </pc:grpChg>
        <pc:picChg chg="add del mod">
          <ac:chgData name="Thiago Panini" userId="cc6a5c77081c362d" providerId="LiveId" clId="{87861B64-3FDA-4DDC-B031-2605D1B20A50}" dt="2024-04-10T14:19:37.239" v="13767" actId="21"/>
          <ac:picMkLst>
            <pc:docMk/>
            <pc:sldMk cId="1753232818" sldId="349"/>
            <ac:picMk id="9" creationId="{0123C466-214A-267C-362C-90A9C2A714B7}"/>
          </ac:picMkLst>
        </pc:picChg>
        <pc:picChg chg="add del mod">
          <ac:chgData name="Thiago Panini" userId="cc6a5c77081c362d" providerId="LiveId" clId="{87861B64-3FDA-4DDC-B031-2605D1B20A50}" dt="2024-04-10T14:19:37.239" v="13767" actId="21"/>
          <ac:picMkLst>
            <pc:docMk/>
            <pc:sldMk cId="1753232818" sldId="349"/>
            <ac:picMk id="12" creationId="{311F7E10-80F2-EAA3-B140-C3837DEF1C97}"/>
          </ac:picMkLst>
        </pc:picChg>
        <pc:picChg chg="del">
          <ac:chgData name="Thiago Panini" userId="cc6a5c77081c362d" providerId="LiveId" clId="{87861B64-3FDA-4DDC-B031-2605D1B20A50}" dt="2024-04-10T13:46:23.698" v="13690" actId="21"/>
          <ac:picMkLst>
            <pc:docMk/>
            <pc:sldMk cId="1753232818" sldId="349"/>
            <ac:picMk id="13" creationId="{0123C466-214A-267C-362C-90A9C2A714B7}"/>
          </ac:picMkLst>
        </pc:picChg>
        <pc:picChg chg="del">
          <ac:chgData name="Thiago Panini" userId="cc6a5c77081c362d" providerId="LiveId" clId="{87861B64-3FDA-4DDC-B031-2605D1B20A50}" dt="2024-04-10T13:46:28.976" v="13692" actId="21"/>
          <ac:picMkLst>
            <pc:docMk/>
            <pc:sldMk cId="1753232818" sldId="349"/>
            <ac:picMk id="44" creationId="{5709B087-926B-7B2D-2956-20C717295328}"/>
          </ac:picMkLst>
        </pc:picChg>
        <pc:picChg chg="add del mod">
          <ac:chgData name="Thiago Panini" userId="cc6a5c77081c362d" providerId="LiveId" clId="{87861B64-3FDA-4DDC-B031-2605D1B20A50}" dt="2024-04-10T14:19:37.239" v="13767" actId="21"/>
          <ac:picMkLst>
            <pc:docMk/>
            <pc:sldMk cId="1753232818" sldId="349"/>
            <ac:picMk id="45" creationId="{5046A996-D094-0C82-0139-4DD89F34F869}"/>
          </ac:picMkLst>
        </pc:picChg>
        <pc:picChg chg="add del mod">
          <ac:chgData name="Thiago Panini" userId="cc6a5c77081c362d" providerId="LiveId" clId="{87861B64-3FDA-4DDC-B031-2605D1B20A50}" dt="2024-04-10T14:19:49.341" v="13769" actId="21"/>
          <ac:picMkLst>
            <pc:docMk/>
            <pc:sldMk cId="1753232818" sldId="349"/>
            <ac:picMk id="48" creationId="{5709B087-926B-7B2D-2956-20C717295328}"/>
          </ac:picMkLst>
        </pc:picChg>
        <pc:picChg chg="add del mod">
          <ac:chgData name="Thiago Panini" userId="cc6a5c77081c362d" providerId="LiveId" clId="{87861B64-3FDA-4DDC-B031-2605D1B20A50}" dt="2024-04-10T14:19:49.341" v="13769" actId="21"/>
          <ac:picMkLst>
            <pc:docMk/>
            <pc:sldMk cId="1753232818" sldId="349"/>
            <ac:picMk id="49" creationId="{FF8CC48B-CEA3-A092-CB04-C8A6BCA18056}"/>
          </ac:picMkLst>
        </pc:picChg>
        <pc:picChg chg="add del mod">
          <ac:chgData name="Thiago Panini" userId="cc6a5c77081c362d" providerId="LiveId" clId="{87861B64-3FDA-4DDC-B031-2605D1B20A50}" dt="2024-04-10T14:19:49.341" v="13769" actId="21"/>
          <ac:picMkLst>
            <pc:docMk/>
            <pc:sldMk cId="1753232818" sldId="349"/>
            <ac:picMk id="57" creationId="{5B07CF20-86CD-7E46-9F8E-D8DCF54B5886}"/>
          </ac:picMkLst>
        </pc:picChg>
        <pc:picChg chg="add del mod">
          <ac:chgData name="Thiago Panini" userId="cc6a5c77081c362d" providerId="LiveId" clId="{87861B64-3FDA-4DDC-B031-2605D1B20A50}" dt="2024-04-10T14:19:49.341" v="13769" actId="21"/>
          <ac:picMkLst>
            <pc:docMk/>
            <pc:sldMk cId="1753232818" sldId="349"/>
            <ac:picMk id="1026" creationId="{265770A7-EDA1-B1FA-7F49-D6BB446D4F6D}"/>
          </ac:picMkLst>
        </pc:picChg>
        <pc:picChg chg="add del mod">
          <ac:chgData name="Thiago Panini" userId="cc6a5c77081c362d" providerId="LiveId" clId="{87861B64-3FDA-4DDC-B031-2605D1B20A50}" dt="2024-04-10T14:19:49.341" v="13769" actId="21"/>
          <ac:picMkLst>
            <pc:docMk/>
            <pc:sldMk cId="1753232818" sldId="349"/>
            <ac:picMk id="1031" creationId="{4BB1856E-8E77-5345-7D98-231DEBC19B81}"/>
          </ac:picMkLst>
        </pc:picChg>
        <pc:picChg chg="add del mod">
          <ac:chgData name="Thiago Panini" userId="cc6a5c77081c362d" providerId="LiveId" clId="{87861B64-3FDA-4DDC-B031-2605D1B20A50}" dt="2024-04-10T14:19:49.341" v="13769" actId="21"/>
          <ac:picMkLst>
            <pc:docMk/>
            <pc:sldMk cId="1753232818" sldId="349"/>
            <ac:picMk id="1033" creationId="{F79AF59F-5CFA-46CA-5158-D8EFB24DEA2F}"/>
          </ac:picMkLst>
        </pc:picChg>
        <pc:picChg chg="del">
          <ac:chgData name="Thiago Panini" userId="cc6a5c77081c362d" providerId="LiveId" clId="{87861B64-3FDA-4DDC-B031-2605D1B20A50}" dt="2024-04-10T13:46:28.976" v="13692" actId="21"/>
          <ac:picMkLst>
            <pc:docMk/>
            <pc:sldMk cId="1753232818" sldId="349"/>
            <ac:picMk id="1039" creationId="{FF8CC48B-CEA3-A092-CB04-C8A6BCA18056}"/>
          </ac:picMkLst>
        </pc:picChg>
        <pc:picChg chg="add mod">
          <ac:chgData name="Thiago Panini" userId="cc6a5c77081c362d" providerId="LiveId" clId="{87861B64-3FDA-4DDC-B031-2605D1B20A50}" dt="2024-04-10T14:19:37.655" v="13768"/>
          <ac:picMkLst>
            <pc:docMk/>
            <pc:sldMk cId="1753232818" sldId="349"/>
            <ac:picMk id="1049" creationId="{0123C466-214A-267C-362C-90A9C2A714B7}"/>
          </ac:picMkLst>
        </pc:picChg>
        <pc:picChg chg="add mod">
          <ac:chgData name="Thiago Panini" userId="cc6a5c77081c362d" providerId="LiveId" clId="{87861B64-3FDA-4DDC-B031-2605D1B20A50}" dt="2024-04-10T14:19:37.655" v="13768"/>
          <ac:picMkLst>
            <pc:docMk/>
            <pc:sldMk cId="1753232818" sldId="349"/>
            <ac:picMk id="1052" creationId="{311F7E10-80F2-EAA3-B140-C3837DEF1C97}"/>
          </ac:picMkLst>
        </pc:picChg>
        <pc:picChg chg="add mod">
          <ac:chgData name="Thiago Panini" userId="cc6a5c77081c362d" providerId="LiveId" clId="{87861B64-3FDA-4DDC-B031-2605D1B20A50}" dt="2024-04-11T00:45:24.790" v="14160" actId="164"/>
          <ac:picMkLst>
            <pc:docMk/>
            <pc:sldMk cId="1753232818" sldId="349"/>
            <ac:picMk id="1055" creationId="{5046A996-D094-0C82-0139-4DD89F34F869}"/>
          </ac:picMkLst>
        </pc:picChg>
        <pc:picChg chg="add mod">
          <ac:chgData name="Thiago Panini" userId="cc6a5c77081c362d" providerId="LiveId" clId="{87861B64-3FDA-4DDC-B031-2605D1B20A50}" dt="2024-04-10T14:19:49.806" v="13770"/>
          <ac:picMkLst>
            <pc:docMk/>
            <pc:sldMk cId="1753232818" sldId="349"/>
            <ac:picMk id="1058" creationId="{5709B087-926B-7B2D-2956-20C717295328}"/>
          </ac:picMkLst>
        </pc:picChg>
        <pc:picChg chg="add mod">
          <ac:chgData name="Thiago Panini" userId="cc6a5c77081c362d" providerId="LiveId" clId="{87861B64-3FDA-4DDC-B031-2605D1B20A50}" dt="2024-04-10T14:19:49.806" v="13770"/>
          <ac:picMkLst>
            <pc:docMk/>
            <pc:sldMk cId="1753232818" sldId="349"/>
            <ac:picMk id="1059" creationId="{FF8CC48B-CEA3-A092-CB04-C8A6BCA18056}"/>
          </ac:picMkLst>
        </pc:picChg>
        <pc:picChg chg="add mod">
          <ac:chgData name="Thiago Panini" userId="cc6a5c77081c362d" providerId="LiveId" clId="{87861B64-3FDA-4DDC-B031-2605D1B20A50}" dt="2024-04-10T14:19:49.806" v="13770"/>
          <ac:picMkLst>
            <pc:docMk/>
            <pc:sldMk cId="1753232818" sldId="349"/>
            <ac:picMk id="1063" creationId="{5B07CF20-86CD-7E46-9F8E-D8DCF54B5886}"/>
          </ac:picMkLst>
        </pc:picChg>
        <pc:picChg chg="add mod">
          <ac:chgData name="Thiago Panini" userId="cc6a5c77081c362d" providerId="LiveId" clId="{87861B64-3FDA-4DDC-B031-2605D1B20A50}" dt="2024-04-10T14:19:49.806" v="13770"/>
          <ac:picMkLst>
            <pc:docMk/>
            <pc:sldMk cId="1753232818" sldId="349"/>
            <ac:picMk id="1064" creationId="{265770A7-EDA1-B1FA-7F49-D6BB446D4F6D}"/>
          </ac:picMkLst>
        </pc:picChg>
        <pc:picChg chg="add mod">
          <ac:chgData name="Thiago Panini" userId="cc6a5c77081c362d" providerId="LiveId" clId="{87861B64-3FDA-4DDC-B031-2605D1B20A50}" dt="2024-04-10T14:19:49.806" v="13770"/>
          <ac:picMkLst>
            <pc:docMk/>
            <pc:sldMk cId="1753232818" sldId="349"/>
            <ac:picMk id="1067" creationId="{4BB1856E-8E77-5345-7D98-231DEBC19B81}"/>
          </ac:picMkLst>
        </pc:picChg>
        <pc:picChg chg="add mod">
          <ac:chgData name="Thiago Panini" userId="cc6a5c77081c362d" providerId="LiveId" clId="{87861B64-3FDA-4DDC-B031-2605D1B20A50}" dt="2024-04-10T14:19:49.806" v="13770"/>
          <ac:picMkLst>
            <pc:docMk/>
            <pc:sldMk cId="1753232818" sldId="349"/>
            <ac:picMk id="1069" creationId="{F79AF59F-5CFA-46CA-5158-D8EFB24DEA2F}"/>
          </ac:picMkLst>
        </pc:picChg>
        <pc:picChg chg="del">
          <ac:chgData name="Thiago Panini" userId="cc6a5c77081c362d" providerId="LiveId" clId="{87861B64-3FDA-4DDC-B031-2605D1B20A50}" dt="2024-04-10T13:46:23.698" v="13690" actId="21"/>
          <ac:picMkLst>
            <pc:docMk/>
            <pc:sldMk cId="1753232818" sldId="349"/>
            <ac:picMk id="2073" creationId="{311F7E10-80F2-EAA3-B140-C3837DEF1C97}"/>
          </ac:picMkLst>
        </pc:picChg>
        <pc:picChg chg="del">
          <ac:chgData name="Thiago Panini" userId="cc6a5c77081c362d" providerId="LiveId" clId="{87861B64-3FDA-4DDC-B031-2605D1B20A50}" dt="2024-04-10T13:46:28.976" v="13692" actId="21"/>
          <ac:picMkLst>
            <pc:docMk/>
            <pc:sldMk cId="1753232818" sldId="349"/>
            <ac:picMk id="2181" creationId="{5B07CF20-86CD-7E46-9F8E-D8DCF54B5886}"/>
          </ac:picMkLst>
        </pc:picChg>
        <pc:picChg chg="del">
          <ac:chgData name="Thiago Panini" userId="cc6a5c77081c362d" providerId="LiveId" clId="{87861B64-3FDA-4DDC-B031-2605D1B20A50}" dt="2024-04-10T13:46:28.976" v="13692" actId="21"/>
          <ac:picMkLst>
            <pc:docMk/>
            <pc:sldMk cId="1753232818" sldId="349"/>
            <ac:picMk id="2184" creationId="{265770A7-EDA1-B1FA-7F49-D6BB446D4F6D}"/>
          </ac:picMkLst>
        </pc:picChg>
        <pc:picChg chg="del">
          <ac:chgData name="Thiago Panini" userId="cc6a5c77081c362d" providerId="LiveId" clId="{87861B64-3FDA-4DDC-B031-2605D1B20A50}" dt="2024-04-10T13:46:23.698" v="13690" actId="21"/>
          <ac:picMkLst>
            <pc:docMk/>
            <pc:sldMk cId="1753232818" sldId="349"/>
            <ac:picMk id="2202" creationId="{5046A996-D094-0C82-0139-4DD89F34F869}"/>
          </ac:picMkLst>
        </pc:picChg>
        <pc:picChg chg="del">
          <ac:chgData name="Thiago Panini" userId="cc6a5c77081c362d" providerId="LiveId" clId="{87861B64-3FDA-4DDC-B031-2605D1B20A50}" dt="2024-04-10T13:46:28.976" v="13692" actId="21"/>
          <ac:picMkLst>
            <pc:docMk/>
            <pc:sldMk cId="1753232818" sldId="349"/>
            <ac:picMk id="2224" creationId="{4BB1856E-8E77-5345-7D98-231DEBC19B81}"/>
          </ac:picMkLst>
        </pc:picChg>
        <pc:picChg chg="del">
          <ac:chgData name="Thiago Panini" userId="cc6a5c77081c362d" providerId="LiveId" clId="{87861B64-3FDA-4DDC-B031-2605D1B20A50}" dt="2024-04-10T13:46:28.976" v="13692" actId="21"/>
          <ac:picMkLst>
            <pc:docMk/>
            <pc:sldMk cId="1753232818" sldId="349"/>
            <ac:picMk id="2227" creationId="{F79AF59F-5CFA-46CA-5158-D8EFB24DEA2F}"/>
          </ac:picMkLst>
        </pc:picChg>
        <pc:cxnChg chg="add del mod ord">
          <ac:chgData name="Thiago Panini" userId="cc6a5c77081c362d" providerId="LiveId" clId="{87861B64-3FDA-4DDC-B031-2605D1B20A50}" dt="2024-04-10T14:19:16.856" v="13762" actId="21"/>
          <ac:cxnSpMkLst>
            <pc:docMk/>
            <pc:sldMk cId="1753232818" sldId="349"/>
            <ac:cxnSpMk id="1043" creationId="{BEB518A0-31DC-B034-9470-96B464EE6941}"/>
          </ac:cxnSpMkLst>
        </pc:cxnChg>
        <pc:cxnChg chg="add del mod">
          <ac:chgData name="Thiago Panini" userId="cc6a5c77081c362d" providerId="LiveId" clId="{87861B64-3FDA-4DDC-B031-2605D1B20A50}" dt="2024-04-10T14:23:11.753" v="13808" actId="478"/>
          <ac:cxnSpMkLst>
            <pc:docMk/>
            <pc:sldMk cId="1753232818" sldId="349"/>
            <ac:cxnSpMk id="1045" creationId="{BEB518A0-31DC-B034-9470-96B464EE6941}"/>
          </ac:cxnSpMkLst>
        </pc:cxnChg>
        <pc:cxnChg chg="add mod">
          <ac:chgData name="Thiago Panini" userId="cc6a5c77081c362d" providerId="LiveId" clId="{87861B64-3FDA-4DDC-B031-2605D1B20A50}" dt="2024-04-10T14:32:05.491" v="14097" actId="208"/>
          <ac:cxnSpMkLst>
            <pc:docMk/>
            <pc:sldMk cId="1753232818" sldId="349"/>
            <ac:cxnSpMk id="1046" creationId="{3AFC53BD-EE08-9A55-667F-A9C23D8D9A4F}"/>
          </ac:cxnSpMkLst>
        </pc:cxnChg>
        <pc:cxnChg chg="add del mod">
          <ac:chgData name="Thiago Panini" userId="cc6a5c77081c362d" providerId="LiveId" clId="{87861B64-3FDA-4DDC-B031-2605D1B20A50}" dt="2024-04-10T14:23:33.539" v="13814" actId="478"/>
          <ac:cxnSpMkLst>
            <pc:docMk/>
            <pc:sldMk cId="1753232818" sldId="349"/>
            <ac:cxnSpMk id="1070" creationId="{6194D27A-CF6F-0BC4-6C1B-2E02FABF7BAF}"/>
          </ac:cxnSpMkLst>
        </pc:cxnChg>
        <pc:cxnChg chg="add del mod">
          <ac:chgData name="Thiago Panini" userId="cc6a5c77081c362d" providerId="LiveId" clId="{87861B64-3FDA-4DDC-B031-2605D1B20A50}" dt="2024-04-10T14:20:27.658" v="13778" actId="478"/>
          <ac:cxnSpMkLst>
            <pc:docMk/>
            <pc:sldMk cId="1753232818" sldId="349"/>
            <ac:cxnSpMk id="1073" creationId="{612C7CD9-BDE7-C923-1449-4AB822FD6E8A}"/>
          </ac:cxnSpMkLst>
        </pc:cxnChg>
        <pc:cxnChg chg="add del mod">
          <ac:chgData name="Thiago Panini" userId="cc6a5c77081c362d" providerId="LiveId" clId="{87861B64-3FDA-4DDC-B031-2605D1B20A50}" dt="2024-04-10T14:23:33.539" v="13814" actId="478"/>
          <ac:cxnSpMkLst>
            <pc:docMk/>
            <pc:sldMk cId="1753232818" sldId="349"/>
            <ac:cxnSpMk id="1076" creationId="{A7BB3629-27C3-3586-C505-4232E89A06FF}"/>
          </ac:cxnSpMkLst>
        </pc:cxnChg>
        <pc:cxnChg chg="add del mod">
          <ac:chgData name="Thiago Panini" userId="cc6a5c77081c362d" providerId="LiveId" clId="{87861B64-3FDA-4DDC-B031-2605D1B20A50}" dt="2024-04-10T14:23:33.539" v="13814" actId="478"/>
          <ac:cxnSpMkLst>
            <pc:docMk/>
            <pc:sldMk cId="1753232818" sldId="349"/>
            <ac:cxnSpMk id="1077" creationId="{4F584FC5-392B-184A-F598-EB9DDD5A2EB3}"/>
          </ac:cxnSpMkLst>
        </pc:cxnChg>
        <pc:cxnChg chg="add mod">
          <ac:chgData name="Thiago Panini" userId="cc6a5c77081c362d" providerId="LiveId" clId="{87861B64-3FDA-4DDC-B031-2605D1B20A50}" dt="2024-04-10T14:22:27.364" v="13790"/>
          <ac:cxnSpMkLst>
            <pc:docMk/>
            <pc:sldMk cId="1753232818" sldId="349"/>
            <ac:cxnSpMk id="1078" creationId="{88735FBD-F305-26E9-F8F4-36A30183A741}"/>
          </ac:cxnSpMkLst>
        </pc:cxnChg>
        <pc:cxnChg chg="add mod">
          <ac:chgData name="Thiago Panini" userId="cc6a5c77081c362d" providerId="LiveId" clId="{87861B64-3FDA-4DDC-B031-2605D1B20A50}" dt="2024-04-11T00:45:17.120" v="14159" actId="12788"/>
          <ac:cxnSpMkLst>
            <pc:docMk/>
            <pc:sldMk cId="1753232818" sldId="349"/>
            <ac:cxnSpMk id="1085" creationId="{443791C0-12D9-76AF-73BE-55CDDF4F51B0}"/>
          </ac:cxnSpMkLst>
        </pc:cxnChg>
        <pc:cxnChg chg="add mod">
          <ac:chgData name="Thiago Panini" userId="cc6a5c77081c362d" providerId="LiveId" clId="{87861B64-3FDA-4DDC-B031-2605D1B20A50}" dt="2024-04-10T14:32:05.491" v="14097" actId="208"/>
          <ac:cxnSpMkLst>
            <pc:docMk/>
            <pc:sldMk cId="1753232818" sldId="349"/>
            <ac:cxnSpMk id="1087" creationId="{CA70A4CF-7D07-CB4A-9EA0-36B9093A3709}"/>
          </ac:cxnSpMkLst>
        </pc:cxnChg>
        <pc:cxnChg chg="add mod">
          <ac:chgData name="Thiago Panini" userId="cc6a5c77081c362d" providerId="LiveId" clId="{87861B64-3FDA-4DDC-B031-2605D1B20A50}" dt="2024-04-10T14:27:45.887" v="13849"/>
          <ac:cxnSpMkLst>
            <pc:docMk/>
            <pc:sldMk cId="1753232818" sldId="349"/>
            <ac:cxnSpMk id="2052" creationId="{20C8F3DC-4977-E90A-76A8-F84BDD499B4B}"/>
          </ac:cxnSpMkLst>
        </pc:cxnChg>
        <pc:cxnChg chg="add mod">
          <ac:chgData name="Thiago Panini" userId="cc6a5c77081c362d" providerId="LiveId" clId="{87861B64-3FDA-4DDC-B031-2605D1B20A50}" dt="2024-04-10T14:32:05.491" v="14097" actId="208"/>
          <ac:cxnSpMkLst>
            <pc:docMk/>
            <pc:sldMk cId="1753232818" sldId="349"/>
            <ac:cxnSpMk id="2054" creationId="{35969DC8-5942-C9DA-8F0B-E537C869DBF5}"/>
          </ac:cxnSpMkLst>
        </pc:cxnChg>
        <pc:cxnChg chg="add mod">
          <ac:chgData name="Thiago Panini" userId="cc6a5c77081c362d" providerId="LiveId" clId="{87861B64-3FDA-4DDC-B031-2605D1B20A50}" dt="2024-04-10T14:32:05.491" v="14097" actId="208"/>
          <ac:cxnSpMkLst>
            <pc:docMk/>
            <pc:sldMk cId="1753232818" sldId="349"/>
            <ac:cxnSpMk id="2056" creationId="{50052C35-71A1-CF3F-3361-92BB5769478C}"/>
          </ac:cxnSpMkLst>
        </pc:cxnChg>
      </pc:sldChg>
      <pc:sldChg chg="addSp delSp modSp add del mod delAnim">
        <pc:chgData name="Thiago Panini" userId="cc6a5c77081c362d" providerId="LiveId" clId="{87861B64-3FDA-4DDC-B031-2605D1B20A50}" dt="2024-04-11T12:14:26.799" v="15877" actId="47"/>
        <pc:sldMkLst>
          <pc:docMk/>
          <pc:sldMk cId="2762804976" sldId="350"/>
        </pc:sldMkLst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" creationId="{09086C37-3326-4707-316A-EA51DD909FE4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3" creationId="{5B9E91D7-ED48-3CB9-2418-B2970C40DA5A}"/>
          </ac:spMkLst>
        </pc:spChg>
        <pc:spChg chg="del">
          <ac:chgData name="Thiago Panini" userId="cc6a5c77081c362d" providerId="LiveId" clId="{87861B64-3FDA-4DDC-B031-2605D1B20A50}" dt="2024-04-10T13:51:23.976" v="13697" actId="478"/>
          <ac:spMkLst>
            <pc:docMk/>
            <pc:sldMk cId="2762804976" sldId="350"/>
            <ac:spMk id="4" creationId="{73345589-0691-B87E-B666-62B62B892B09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5" creationId="{02FCC1A3-6A6A-1BB9-B250-5679B8D59EA6}"/>
          </ac:spMkLst>
        </pc:spChg>
        <pc:spChg chg="add mod">
          <ac:chgData name="Thiago Panini" userId="cc6a5c77081c362d" providerId="LiveId" clId="{87861B64-3FDA-4DDC-B031-2605D1B20A50}" dt="2024-04-10T13:51:46.512" v="13702" actId="1076"/>
          <ac:spMkLst>
            <pc:docMk/>
            <pc:sldMk cId="2762804976" sldId="350"/>
            <ac:spMk id="6" creationId="{3931805A-F52A-12F3-475B-4580059BB9AB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7" creationId="{E2EE208E-6025-DE65-DD74-B044350ED79E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10" creationId="{2F2150F4-9DCC-F6E9-2B85-80B93295F34B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11" creationId="{24E91A93-756F-6689-090C-8B253F3D58A6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14" creationId="{07DB47EC-B96A-F9EC-6522-04E10A8E94DB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15" creationId="{9CE69611-0203-C3DD-09A6-88AE2F0B51A4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16" creationId="{80AE3A57-38BF-9F92-5D54-CC6F762E059A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18" creationId="{ACE36166-B95A-D3E3-5F4E-0BE32054CEB4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19" creationId="{B75D429A-591C-D0EF-412C-A82E2E569237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0" creationId="{8EC29EB1-1775-B520-AADF-06C054733860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1" creationId="{A9B6938E-BDA6-6C37-63BA-B73379119E86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" creationId="{6B05942E-3878-8321-58B0-FF76CC2FC597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3" creationId="{713ECDE9-98BE-B076-451F-41AB41AECEFB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4" creationId="{01359FAA-2DE1-049E-115C-975482E6279D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8" creationId="{08F31696-64F2-76BC-E0AD-34FCEE6E8ED8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9" creationId="{4545ADB8-DD0A-CE69-D7AB-777640D05154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30" creationId="{240A9234-700A-03FC-4EAE-57FB9720265F}"/>
          </ac:spMkLst>
        </pc:spChg>
        <pc:spChg chg="add mod">
          <ac:chgData name="Thiago Panini" userId="cc6a5c77081c362d" providerId="LiveId" clId="{87861B64-3FDA-4DDC-B031-2605D1B20A50}" dt="2024-04-10T14:00:03.776" v="13703"/>
          <ac:spMkLst>
            <pc:docMk/>
            <pc:sldMk cId="2762804976" sldId="350"/>
            <ac:spMk id="42" creationId="{7079522B-9712-C344-11DB-EAC14FE0BCC8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46" creationId="{73538D7E-3ADF-785D-39DA-07F95224FB0B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47" creationId="{142D4B1F-E8E2-06A8-5B4F-D52B5C1CD94A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54" creationId="{5DBA4C39-E628-5A51-474B-08C1A42CA6A4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56" creationId="{54DA153C-89FB-D09D-0568-3C04599165D4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60" creationId="{5D46442F-6DF4-1C44-2B33-74884DEAF179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62" creationId="{54209D48-2F70-82A5-CD8D-6E440210DB98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63" creationId="{C916228D-D173-E71E-A43C-23335DD66FB8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1024" creationId="{EFC103B9-290E-1C7E-210C-2B708D6A40DD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1025" creationId="{C044AA27-58CC-202C-9AB1-83B6B6C702A4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1027" creationId="{E4182DAF-215D-A734-9349-5CED80F1B1E5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1029" creationId="{C2E1A20A-AB38-51D0-553E-0410B4903DD9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1030" creationId="{CB599756-EC4A-D14E-A1F1-F137AB030A76}"/>
          </ac:spMkLst>
        </pc:spChg>
        <pc:spChg chg="add del mod">
          <ac:chgData name="Thiago Panini" userId="cc6a5c77081c362d" providerId="LiveId" clId="{87861B64-3FDA-4DDC-B031-2605D1B20A50}" dt="2024-04-11T00:45:30.746" v="14161" actId="478"/>
          <ac:spMkLst>
            <pc:docMk/>
            <pc:sldMk cId="2762804976" sldId="350"/>
            <ac:spMk id="1038" creationId="{B48FEC5A-0BBB-5A78-9EE1-690015D54924}"/>
          </ac:spMkLst>
        </pc:spChg>
        <pc:spChg chg="add del mod">
          <ac:chgData name="Thiago Panini" userId="cc6a5c77081c362d" providerId="LiveId" clId="{87861B64-3FDA-4DDC-B031-2605D1B20A50}" dt="2024-04-11T00:45:30.746" v="14161" actId="478"/>
          <ac:spMkLst>
            <pc:docMk/>
            <pc:sldMk cId="2762804976" sldId="350"/>
            <ac:spMk id="1039" creationId="{914B1B71-8770-88F6-9D59-6BBDEE1E0C9A}"/>
          </ac:spMkLst>
        </pc:spChg>
        <pc:spChg chg="mod">
          <ac:chgData name="Thiago Panini" userId="cc6a5c77081c362d" providerId="LiveId" clId="{87861B64-3FDA-4DDC-B031-2605D1B20A50}" dt="2024-04-11T00:45:31.241" v="14162"/>
          <ac:spMkLst>
            <pc:docMk/>
            <pc:sldMk cId="2762804976" sldId="350"/>
            <ac:spMk id="1046" creationId="{396AE39C-82A4-632B-D5EA-6D7CF561A1FA}"/>
          </ac:spMkLst>
        </pc:spChg>
        <pc:spChg chg="mod">
          <ac:chgData name="Thiago Panini" userId="cc6a5c77081c362d" providerId="LiveId" clId="{87861B64-3FDA-4DDC-B031-2605D1B20A50}" dt="2024-04-11T00:45:31.241" v="14162"/>
          <ac:spMkLst>
            <pc:docMk/>
            <pc:sldMk cId="2762804976" sldId="350"/>
            <ac:spMk id="1047" creationId="{0BFBAA2E-2BC1-64E2-D160-6AFEA47A4EC5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1062" creationId="{C76EE672-5D94-E50D-2991-17B5F9E14A46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1068" creationId="{451B0123-8C8D-ADFD-26D4-6122D510B40F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057" creationId="{DF49DE5A-126A-EF14-1972-8934BCEEEF4D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058" creationId="{5DFB64F7-80EE-581A-9EA0-C79FC1677AD8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060" creationId="{335A7359-FFBB-7831-6714-4A18756F2D65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061" creationId="{61427427-38C9-C80E-C28E-1223C9CAAC47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062" creationId="{6D33EE16-D800-7B8A-F789-4854C81FEA6F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078" creationId="{CC31AD21-DBC6-9570-67BA-626D269EE351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080" creationId="{E7302977-8548-9739-CCFF-B6CCC86FB863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082" creationId="{5D0FF845-7161-E329-9544-90B269566B5D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083" creationId="{6D1D8457-C8E1-B5F0-E428-1DC1120C43DE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084" creationId="{8243A5CA-4315-74F4-74F7-C7B10EC71116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088" creationId="{C91389E5-4564-D425-02A2-79F0815B84AF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089" creationId="{91F218BE-FDFC-D940-32A3-E732F0BF1DE2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166" creationId="{2EF2FF47-C5B4-0FFF-5C75-289D02AC71E3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172" creationId="{5C5A899C-3A6C-A80C-F313-AEB25131605F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186" creationId="{5A05F7F7-EB2A-922C-F91D-0E6DBF784237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187" creationId="{C0696B24-EF1A-98D1-1566-55B04A17362E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189" creationId="{6DF05181-4211-C3F1-E186-7F8C8A6D2555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190" creationId="{AD30444C-65D3-5CD4-2A65-5070338223CA}"/>
          </ac:spMkLst>
        </pc:spChg>
        <pc:spChg chg="del">
          <ac:chgData name="Thiago Panini" userId="cc6a5c77081c362d" providerId="LiveId" clId="{87861B64-3FDA-4DDC-B031-2605D1B20A50}" dt="2024-04-10T13:51:30.278" v="13698" actId="478"/>
          <ac:spMkLst>
            <pc:docMk/>
            <pc:sldMk cId="2762804976" sldId="350"/>
            <ac:spMk id="2191" creationId="{3B20BE66-9192-233E-873B-77C3A39F1055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03" creationId="{91AD16D2-9BA2-5593-D7B4-DC43F8E9A57C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05" creationId="{C134B90B-B392-D07A-D662-B8E4E1EB5458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06" creationId="{7EF52962-1B79-2CD6-21F1-A4D8469507A5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07" creationId="{E02241D2-C579-5CDA-2BB0-3C9E8D32DEB3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08" creationId="{F4F6979B-40FD-C605-9DA0-31AC49502E17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09" creationId="{77664113-55C6-26D3-0EE3-4A7339BEE1D8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10" creationId="{C7A75B0A-026F-D1C7-F42A-58867C13A9A1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11" creationId="{4A18804F-BC76-8667-1E73-478959E0A6F4}"/>
          </ac:spMkLst>
        </pc:spChg>
        <pc:spChg chg="del">
          <ac:chgData name="Thiago Panini" userId="cc6a5c77081c362d" providerId="LiveId" clId="{87861B64-3FDA-4DDC-B031-2605D1B20A50}" dt="2024-04-10T14:07:57.786" v="13706" actId="478"/>
          <ac:spMkLst>
            <pc:docMk/>
            <pc:sldMk cId="2762804976" sldId="350"/>
            <ac:spMk id="2215" creationId="{2C2ED0CD-8552-DCA9-2E33-85A3100E895E}"/>
          </ac:spMkLst>
        </pc:spChg>
        <pc:grpChg chg="del">
          <ac:chgData name="Thiago Panini" userId="cc6a5c77081c362d" providerId="LiveId" clId="{87861B64-3FDA-4DDC-B031-2605D1B20A50}" dt="2024-04-10T14:07:57.786" v="13706" actId="478"/>
          <ac:grpSpMkLst>
            <pc:docMk/>
            <pc:sldMk cId="2762804976" sldId="350"/>
            <ac:grpSpMk id="25" creationId="{F3D643A6-6E19-1CD6-5CF5-41B506453615}"/>
          </ac:grpSpMkLst>
        </pc:grpChg>
        <pc:grpChg chg="del">
          <ac:chgData name="Thiago Panini" userId="cc6a5c77081c362d" providerId="LiveId" clId="{87861B64-3FDA-4DDC-B031-2605D1B20A50}" dt="2024-04-10T13:51:30.278" v="13698" actId="478"/>
          <ac:grpSpMkLst>
            <pc:docMk/>
            <pc:sldMk cId="2762804976" sldId="350"/>
            <ac:grpSpMk id="39" creationId="{B8871F22-ABA2-CA67-543A-CD0D8569A774}"/>
          </ac:grpSpMkLst>
        </pc:grpChg>
        <pc:grpChg chg="del">
          <ac:chgData name="Thiago Panini" userId="cc6a5c77081c362d" providerId="LiveId" clId="{87861B64-3FDA-4DDC-B031-2605D1B20A50}" dt="2024-04-10T13:51:30.278" v="13698" actId="478"/>
          <ac:grpSpMkLst>
            <pc:docMk/>
            <pc:sldMk cId="2762804976" sldId="350"/>
            <ac:grpSpMk id="51" creationId="{A485F2A8-8060-FC2B-1EB8-72BD655EC04E}"/>
          </ac:grpSpMkLst>
        </pc:grpChg>
        <pc:grpChg chg="del">
          <ac:chgData name="Thiago Panini" userId="cc6a5c77081c362d" providerId="LiveId" clId="{87861B64-3FDA-4DDC-B031-2605D1B20A50}" dt="2024-04-10T13:51:30.278" v="13698" actId="478"/>
          <ac:grpSpMkLst>
            <pc:docMk/>
            <pc:sldMk cId="2762804976" sldId="350"/>
            <ac:grpSpMk id="53" creationId="{8C217084-DEF9-B431-98A6-832369E2568D}"/>
          </ac:grpSpMkLst>
        </pc:grpChg>
        <pc:grpChg chg="del">
          <ac:chgData name="Thiago Panini" userId="cc6a5c77081c362d" providerId="LiveId" clId="{87861B64-3FDA-4DDC-B031-2605D1B20A50}" dt="2024-04-10T13:51:30.278" v="13698" actId="478"/>
          <ac:grpSpMkLst>
            <pc:docMk/>
            <pc:sldMk cId="2762804976" sldId="350"/>
            <ac:grpSpMk id="61" creationId="{2847101A-9636-DD05-1BE7-D1BC6CD2B6AF}"/>
          </ac:grpSpMkLst>
        </pc:grpChg>
        <pc:grpChg chg="del">
          <ac:chgData name="Thiago Panini" userId="cc6a5c77081c362d" providerId="LiveId" clId="{87861B64-3FDA-4DDC-B031-2605D1B20A50}" dt="2024-04-10T13:51:30.278" v="13698" actId="478"/>
          <ac:grpSpMkLst>
            <pc:docMk/>
            <pc:sldMk cId="2762804976" sldId="350"/>
            <ac:grpSpMk id="1041" creationId="{14361A41-9582-BF61-7952-1BC09462B7E8}"/>
          </ac:grpSpMkLst>
        </pc:grpChg>
        <pc:grpChg chg="add mod">
          <ac:chgData name="Thiago Panini" userId="cc6a5c77081c362d" providerId="LiveId" clId="{87861B64-3FDA-4DDC-B031-2605D1B20A50}" dt="2024-04-11T00:45:34.421" v="14163" actId="1076"/>
          <ac:grpSpMkLst>
            <pc:docMk/>
            <pc:sldMk cId="2762804976" sldId="350"/>
            <ac:grpSpMk id="1045" creationId="{0E1B6BF5-E3A6-F360-9911-73F42E11FB7D}"/>
          </ac:grpSpMkLst>
        </pc:grpChg>
        <pc:grpChg chg="del">
          <ac:chgData name="Thiago Panini" userId="cc6a5c77081c362d" providerId="LiveId" clId="{87861B64-3FDA-4DDC-B031-2605D1B20A50}" dt="2024-04-10T13:51:30.278" v="13698" actId="478"/>
          <ac:grpSpMkLst>
            <pc:docMk/>
            <pc:sldMk cId="2762804976" sldId="350"/>
            <ac:grpSpMk id="2064" creationId="{655B3FE4-BE8B-DCDF-CA88-C60F10B0C6F4}"/>
          </ac:grpSpMkLst>
        </pc:grpChg>
        <pc:grpChg chg="del">
          <ac:chgData name="Thiago Panini" userId="cc6a5c77081c362d" providerId="LiveId" clId="{87861B64-3FDA-4DDC-B031-2605D1B20A50}" dt="2024-04-10T13:51:30.278" v="13698" actId="478"/>
          <ac:grpSpMkLst>
            <pc:docMk/>
            <pc:sldMk cId="2762804976" sldId="350"/>
            <ac:grpSpMk id="2067" creationId="{3BFE0939-7501-F8A7-1867-5B5A0897C36C}"/>
          </ac:grpSpMkLst>
        </pc:grpChg>
        <pc:grpChg chg="del">
          <ac:chgData name="Thiago Panini" userId="cc6a5c77081c362d" providerId="LiveId" clId="{87861B64-3FDA-4DDC-B031-2605D1B20A50}" dt="2024-04-10T14:07:57.786" v="13706" actId="478"/>
          <ac:grpSpMkLst>
            <pc:docMk/>
            <pc:sldMk cId="2762804976" sldId="350"/>
            <ac:grpSpMk id="2169" creationId="{D7E3FD3C-057D-D631-7F62-359C3B908F50}"/>
          </ac:grpSpMkLst>
        </pc:grpChg>
        <pc:grpChg chg="del">
          <ac:chgData name="Thiago Panini" userId="cc6a5c77081c362d" providerId="LiveId" clId="{87861B64-3FDA-4DDC-B031-2605D1B20A50}" dt="2024-04-10T13:51:30.278" v="13698" actId="478"/>
          <ac:grpSpMkLst>
            <pc:docMk/>
            <pc:sldMk cId="2762804976" sldId="350"/>
            <ac:grpSpMk id="2193" creationId="{7608705F-5289-3479-7ED0-2A6908ECBE62}"/>
          </ac:grpSpMkLst>
        </pc:grpChg>
        <pc:grpChg chg="del">
          <ac:chgData name="Thiago Panini" userId="cc6a5c77081c362d" providerId="LiveId" clId="{87861B64-3FDA-4DDC-B031-2605D1B20A50}" dt="2024-04-10T13:51:30.278" v="13698" actId="478"/>
          <ac:grpSpMkLst>
            <pc:docMk/>
            <pc:sldMk cId="2762804976" sldId="350"/>
            <ac:grpSpMk id="2196" creationId="{71F18C54-68FB-796F-295A-734FC7C1A1C4}"/>
          </ac:grpSpMkLst>
        </pc:grpChg>
        <pc:grpChg chg="del">
          <ac:chgData name="Thiago Panini" userId="cc6a5c77081c362d" providerId="LiveId" clId="{87861B64-3FDA-4DDC-B031-2605D1B20A50}" dt="2024-04-10T14:07:57.786" v="13706" actId="478"/>
          <ac:grpSpMkLst>
            <pc:docMk/>
            <pc:sldMk cId="2762804976" sldId="350"/>
            <ac:grpSpMk id="2212" creationId="{4F9F0C6E-F727-9574-6A80-DA8210BBF3BC}"/>
          </ac:grpSpMkLst>
        </pc:grpChg>
        <pc:picChg chg="add mod">
          <ac:chgData name="Thiago Panini" userId="cc6a5c77081c362d" providerId="LiveId" clId="{87861B64-3FDA-4DDC-B031-2605D1B20A50}" dt="2024-04-10T13:51:46.512" v="13702" actId="1076"/>
          <ac:picMkLst>
            <pc:docMk/>
            <pc:sldMk cId="2762804976" sldId="350"/>
            <ac:picMk id="8" creationId="{DC5FD3F5-4B5E-1B6E-CC24-02350DD67733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9" creationId="{0123C466-214A-267C-362C-90A9C2A714B7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12" creationId="{311F7E10-80F2-EAA3-B140-C3837DEF1C97}"/>
          </ac:picMkLst>
        </pc:picChg>
        <pc:picChg chg="add mod">
          <ac:chgData name="Thiago Panini" userId="cc6a5c77081c362d" providerId="LiveId" clId="{87861B64-3FDA-4DDC-B031-2605D1B20A50}" dt="2024-04-10T13:51:46.512" v="13702" actId="1076"/>
          <ac:picMkLst>
            <pc:docMk/>
            <pc:sldMk cId="2762804976" sldId="350"/>
            <ac:picMk id="13" creationId="{43B3A18C-2092-38EE-516E-2950D6FD0F24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17" creationId="{3B5ED97D-C204-71F8-6EF6-32031E109C4C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31" creationId="{23EDD963-0C3C-5A6B-72CB-09178FB35F2A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32" creationId="{86953374-F6B9-9AD8-11B4-C80A19789A24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33" creationId="{7F6D32B0-80D6-8C04-03D3-EB018DF3F3E7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34" creationId="{9DD5A764-AA1E-05DD-0B53-3167731D856F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35" creationId="{B50EA87B-6E9E-651F-B809-246F7EBC9F2C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40" creationId="{0E544902-3F46-BBBB-C776-BB8B7A171CBD}"/>
          </ac:picMkLst>
        </pc:picChg>
        <pc:picChg chg="add mod">
          <ac:chgData name="Thiago Panini" userId="cc6a5c77081c362d" providerId="LiveId" clId="{87861B64-3FDA-4DDC-B031-2605D1B20A50}" dt="2024-04-10T14:00:03.776" v="13703"/>
          <ac:picMkLst>
            <pc:docMk/>
            <pc:sldMk cId="2762804976" sldId="350"/>
            <ac:picMk id="43" creationId="{C4FDEDFC-9CA5-817C-0558-2F880BE63268}"/>
          </ac:picMkLst>
        </pc:picChg>
        <pc:picChg chg="add mod">
          <ac:chgData name="Thiago Panini" userId="cc6a5c77081c362d" providerId="LiveId" clId="{87861B64-3FDA-4DDC-B031-2605D1B20A50}" dt="2024-04-10T14:00:03.776" v="13703"/>
          <ac:picMkLst>
            <pc:docMk/>
            <pc:sldMk cId="2762804976" sldId="350"/>
            <ac:picMk id="44" creationId="{79CB7B7E-B32C-8F4B-720D-209C42BBABEF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45" creationId="{5046A996-D094-0C82-0139-4DD89F34F869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48" creationId="{5709B087-926B-7B2D-2956-20C717295328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49" creationId="{FF8CC48B-CEA3-A092-CB04-C8A6BCA18056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57" creationId="{5B07CF20-86CD-7E46-9F8E-D8DCF54B5886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59" creationId="{1C94BF1A-FCBC-4FCE-08D2-388D798557EE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1026" creationId="{265770A7-EDA1-B1FA-7F49-D6BB446D4F6D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1028" creationId="{8778D89C-1593-5443-AEC8-EF51DB7390E7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1031" creationId="{4BB1856E-8E77-5345-7D98-231DEBC19B81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1032" creationId="{024ACF23-C399-FC13-A8EA-E43F763E3572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1033" creationId="{F79AF59F-5CFA-46CA-5158-D8EFB24DEA2F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1034" creationId="{B3E69891-5E8C-CAD7-E1D6-D7E6B3B8E394}"/>
          </ac:picMkLst>
        </pc:picChg>
        <pc:picChg chg="del">
          <ac:chgData name="Thiago Panini" userId="cc6a5c77081c362d" providerId="LiveId" clId="{87861B64-3FDA-4DDC-B031-2605D1B20A50}" dt="2024-04-10T13:51:34.474" v="13699" actId="478"/>
          <ac:picMkLst>
            <pc:docMk/>
            <pc:sldMk cId="2762804976" sldId="350"/>
            <ac:picMk id="1035" creationId="{D9269DC8-FDA2-4402-ED1C-6045AAF5AE22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1036" creationId="{FD10C184-E4D3-A294-5E65-9279CA75F712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1037" creationId="{87B7E30F-D149-8017-05DC-87F97D647BA7}"/>
          </ac:picMkLst>
        </pc:picChg>
        <pc:picChg chg="add del mod">
          <ac:chgData name="Thiago Panini" userId="cc6a5c77081c362d" providerId="LiveId" clId="{87861B64-3FDA-4DDC-B031-2605D1B20A50}" dt="2024-04-11T00:45:30.746" v="14161" actId="478"/>
          <ac:picMkLst>
            <pc:docMk/>
            <pc:sldMk cId="2762804976" sldId="350"/>
            <ac:picMk id="1040" creationId="{AAC2E07A-0A6D-E2EE-5772-6A193D5C1AA6}"/>
          </ac:picMkLst>
        </pc:picChg>
        <pc:picChg chg="add del mod">
          <ac:chgData name="Thiago Panini" userId="cc6a5c77081c362d" providerId="LiveId" clId="{87861B64-3FDA-4DDC-B031-2605D1B20A50}" dt="2024-04-11T00:45:30.746" v="14161" actId="478"/>
          <ac:picMkLst>
            <pc:docMk/>
            <pc:sldMk cId="2762804976" sldId="350"/>
            <ac:picMk id="1043" creationId="{47D07331-1CE4-E245-7113-2688B0BCF006}"/>
          </ac:picMkLst>
        </pc:picChg>
        <pc:picChg chg="mod">
          <ac:chgData name="Thiago Panini" userId="cc6a5c77081c362d" providerId="LiveId" clId="{87861B64-3FDA-4DDC-B031-2605D1B20A50}" dt="2024-04-11T00:45:31.241" v="14162"/>
          <ac:picMkLst>
            <pc:docMk/>
            <pc:sldMk cId="2762804976" sldId="350"/>
            <ac:picMk id="1048" creationId="{0750C832-BC90-B83C-0E95-FA3DE79F20AC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2050" creationId="{FCD997E2-F8B7-FAA7-2606-0A2835AD1515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2059" creationId="{7C6C1025-1396-C0AF-B014-1641A45F9494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2063" creationId="{348404EA-90C8-BBEA-B1EF-2B022E3238F2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2070" creationId="{BC278C38-3BB6-9BE1-7C41-ADB23061D0FD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079" creationId="{E84A9B9A-C915-3BAC-74CA-75207AB94D25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2087" creationId="{4BD09DC6-E3CD-6B8F-CD4F-8BC190D5658F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173" creationId="{8DDC28FC-6440-8F19-B3DF-602B1B9D4247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174" creationId="{3C62A4D9-0E17-A8A9-89CE-31DE9FD63929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175" creationId="{4ACE66E6-9DB4-AD00-D540-E0335485A27D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176" creationId="{C7C34381-1642-7792-5E2F-98DB4006DA52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177" creationId="{0C8B9604-4DEF-05DA-3260-39A1F7438128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178" creationId="{2A9A7056-003C-8697-FDCE-52B15DD84414}"/>
          </ac:picMkLst>
        </pc:picChg>
        <pc:picChg chg="del">
          <ac:chgData name="Thiago Panini" userId="cc6a5c77081c362d" providerId="LiveId" clId="{87861B64-3FDA-4DDC-B031-2605D1B20A50}" dt="2024-04-10T13:51:34.474" v="13699" actId="478"/>
          <ac:picMkLst>
            <pc:docMk/>
            <pc:sldMk cId="2762804976" sldId="350"/>
            <ac:picMk id="2182" creationId="{AC2D1EF2-B503-77AB-D683-2447FCAF18A0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183" creationId="{720D0F33-716D-16F3-8B9C-CAA3C4A743A6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2188" creationId="{E86D400E-3714-5F12-45D2-78A1FCF796B3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2192" creationId="{B6114F56-6BB1-5BAC-DFA5-ADD1DA7BD163}"/>
          </ac:picMkLst>
        </pc:picChg>
        <pc:picChg chg="del">
          <ac:chgData name="Thiago Panini" userId="cc6a5c77081c362d" providerId="LiveId" clId="{87861B64-3FDA-4DDC-B031-2605D1B20A50}" dt="2024-04-10T13:51:30.278" v="13698" actId="478"/>
          <ac:picMkLst>
            <pc:docMk/>
            <pc:sldMk cId="2762804976" sldId="350"/>
            <ac:picMk id="2199" creationId="{ABB180E8-573C-B5A8-D349-3531B34B53A0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204" creationId="{1B4B8054-EB25-C020-9310-4B63E9812A73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216" creationId="{5A55E0FF-9E31-5809-A91F-7D65D8928DE3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217" creationId="{A36A2E59-7E7C-0028-92DD-1DB0AAF08A3B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218" creationId="{715AC376-4801-4728-1DD9-69FA9B1FA22F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219" creationId="{23357E85-D16B-2F4B-30DC-0BCEF9D3E26D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220" creationId="{2E46D7A6-95F3-8ECE-421D-F4DF62C06C08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221" creationId="{84CEF7CB-BEA7-4C6E-49AA-D5188B8B3CDC}"/>
          </ac:picMkLst>
        </pc:picChg>
        <pc:picChg chg="del">
          <ac:chgData name="Thiago Panini" userId="cc6a5c77081c362d" providerId="LiveId" clId="{87861B64-3FDA-4DDC-B031-2605D1B20A50}" dt="2024-04-10T13:51:34.474" v="13699" actId="478"/>
          <ac:picMkLst>
            <pc:docMk/>
            <pc:sldMk cId="2762804976" sldId="350"/>
            <ac:picMk id="2225" creationId="{BA3E82C2-1242-E3EE-19AB-9AD99A2F6F4E}"/>
          </ac:picMkLst>
        </pc:picChg>
        <pc:picChg chg="del">
          <ac:chgData name="Thiago Panini" userId="cc6a5c77081c362d" providerId="LiveId" clId="{87861B64-3FDA-4DDC-B031-2605D1B20A50}" dt="2024-04-10T14:07:57.786" v="13706" actId="478"/>
          <ac:picMkLst>
            <pc:docMk/>
            <pc:sldMk cId="2762804976" sldId="350"/>
            <ac:picMk id="2226" creationId="{F02C9A93-68DE-46C0-B97F-E653CB8326E5}"/>
          </ac:picMkLst>
        </pc:picChg>
      </pc:sldChg>
      <pc:sldChg chg="addSp delSp modSp add mod">
        <pc:chgData name="Thiago Panini" userId="cc6a5c77081c362d" providerId="LiveId" clId="{87861B64-3FDA-4DDC-B031-2605D1B20A50}" dt="2024-04-13T15:30:36.943" v="22538" actId="164"/>
        <pc:sldMkLst>
          <pc:docMk/>
          <pc:sldMk cId="292503520" sldId="351"/>
        </pc:sldMkLst>
        <pc:spChg chg="mod">
          <ac:chgData name="Thiago Panini" userId="cc6a5c77081c362d" providerId="LiveId" clId="{87861B64-3FDA-4DDC-B031-2605D1B20A50}" dt="2024-04-11T00:45:37.219" v="14164"/>
          <ac:spMkLst>
            <pc:docMk/>
            <pc:sldMk cId="292503520" sldId="351"/>
            <ac:spMk id="5" creationId="{E11DED09-0786-95B0-F4B0-645E91D2CE71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6" creationId="{02FCC1A3-6A6A-1BB9-B250-5679B8D59EA6}"/>
          </ac:spMkLst>
        </pc:spChg>
        <pc:spChg chg="mod">
          <ac:chgData name="Thiago Panini" userId="cc6a5c77081c362d" providerId="LiveId" clId="{87861B64-3FDA-4DDC-B031-2605D1B20A50}" dt="2024-04-11T00:45:37.219" v="14164"/>
          <ac:spMkLst>
            <pc:docMk/>
            <pc:sldMk cId="292503520" sldId="351"/>
            <ac:spMk id="7" creationId="{1DAC99CA-9E60-2728-49F1-0BE08656F055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8" creationId="{E2EE208E-6025-DE65-DD74-B044350ED79E}"/>
          </ac:spMkLst>
        </pc:spChg>
        <pc:spChg chg="add mod">
          <ac:chgData name="Thiago Panini" userId="cc6a5c77081c362d" providerId="LiveId" clId="{87861B64-3FDA-4DDC-B031-2605D1B20A50}" dt="2024-04-11T00:45:45.229" v="14166"/>
          <ac:spMkLst>
            <pc:docMk/>
            <pc:sldMk cId="292503520" sldId="351"/>
            <ac:spMk id="10" creationId="{34B7B726-FF3B-3BD6-68FF-2802B7C08462}"/>
          </ac:spMkLst>
        </pc:spChg>
        <pc:spChg chg="mod">
          <ac:chgData name="Thiago Panini" userId="cc6a5c77081c362d" providerId="LiveId" clId="{87861B64-3FDA-4DDC-B031-2605D1B20A50}" dt="2024-04-11T11:34:37.994" v="14379"/>
          <ac:spMkLst>
            <pc:docMk/>
            <pc:sldMk cId="292503520" sldId="351"/>
            <ac:spMk id="10" creationId="{D4CB847E-E753-4089-A800-B7A252032B67}"/>
          </ac:spMkLst>
        </pc:spChg>
        <pc:spChg chg="add mod ord">
          <ac:chgData name="Thiago Panini" userId="cc6a5c77081c362d" providerId="LiveId" clId="{87861B64-3FDA-4DDC-B031-2605D1B20A50}" dt="2024-04-11T01:10:44.379" v="14277" actId="1038"/>
          <ac:spMkLst>
            <pc:docMk/>
            <pc:sldMk cId="292503520" sldId="351"/>
            <ac:spMk id="11" creationId="{1D645048-68E0-64B4-F82C-339FF33E8314}"/>
          </ac:spMkLst>
        </pc:spChg>
        <pc:spChg chg="mod">
          <ac:chgData name="Thiago Panini" userId="cc6a5c77081c362d" providerId="LiveId" clId="{87861B64-3FDA-4DDC-B031-2605D1B20A50}" dt="2024-04-11T00:46:06.304" v="14172" actId="571"/>
          <ac:spMkLst>
            <pc:docMk/>
            <pc:sldMk cId="292503520" sldId="351"/>
            <ac:spMk id="14" creationId="{42417BE8-6281-3D42-53C8-EF737662513C}"/>
          </ac:spMkLst>
        </pc:spChg>
        <pc:spChg chg="mod">
          <ac:chgData name="Thiago Panini" userId="cc6a5c77081c362d" providerId="LiveId" clId="{87861B64-3FDA-4DDC-B031-2605D1B20A50}" dt="2024-04-11T00:46:06.304" v="14172" actId="571"/>
          <ac:spMkLst>
            <pc:docMk/>
            <pc:sldMk cId="292503520" sldId="351"/>
            <ac:spMk id="15" creationId="{6DC577D4-1164-64CE-5A5B-710F1998FFA2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16" creationId="{80AE3A57-38BF-9F92-5D54-CC6F762E059A}"/>
          </ac:spMkLst>
        </pc:spChg>
        <pc:spChg chg="mod">
          <ac:chgData name="Thiago Panini" userId="cc6a5c77081c362d" providerId="LiveId" clId="{87861B64-3FDA-4DDC-B031-2605D1B20A50}" dt="2024-04-11T11:35:04.916" v="14381"/>
          <ac:spMkLst>
            <pc:docMk/>
            <pc:sldMk cId="292503520" sldId="351"/>
            <ac:spMk id="18" creationId="{185A64F0-E40E-3786-ECD9-A3CC8C8707B9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18" creationId="{ACE36166-B95A-D3E3-5F4E-0BE32054CEB4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19" creationId="{B75D429A-591C-D0EF-412C-A82E2E569237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" creationId="{8EC29EB1-1775-B520-AADF-06C054733860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" creationId="{A9B6938E-BDA6-6C37-63BA-B73379119E86}"/>
          </ac:spMkLst>
        </pc:spChg>
        <pc:spChg chg="mod">
          <ac:chgData name="Thiago Panini" userId="cc6a5c77081c362d" providerId="LiveId" clId="{87861B64-3FDA-4DDC-B031-2605D1B20A50}" dt="2024-04-11T11:35:04.916" v="14381"/>
          <ac:spMkLst>
            <pc:docMk/>
            <pc:sldMk cId="292503520" sldId="351"/>
            <ac:spMk id="21" creationId="{FD1ED46D-507E-AD1A-FBED-1826053E2B23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" creationId="{6B05942E-3878-8321-58B0-FF76CC2FC597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3" creationId="{713ECDE9-98BE-B076-451F-41AB41AECEFB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4" creationId="{01359FAA-2DE1-049E-115C-975482E6279D}"/>
          </ac:spMkLst>
        </pc:spChg>
        <pc:spChg chg="add mod">
          <ac:chgData name="Thiago Panini" userId="cc6a5c77081c362d" providerId="LiveId" clId="{87861B64-3FDA-4DDC-B031-2605D1B20A50}" dt="2024-04-11T11:41:59.961" v="14572" actId="1036"/>
          <ac:spMkLst>
            <pc:docMk/>
            <pc:sldMk cId="292503520" sldId="351"/>
            <ac:spMk id="24" creationId="{1D1988AA-88C0-39BA-78F3-03754B058396}"/>
          </ac:spMkLst>
        </pc:spChg>
        <pc:spChg chg="mod">
          <ac:chgData name="Thiago Panini" userId="cc6a5c77081c362d" providerId="LiveId" clId="{87861B64-3FDA-4DDC-B031-2605D1B20A50}" dt="2024-04-11T11:35:37.394" v="14402"/>
          <ac:spMkLst>
            <pc:docMk/>
            <pc:sldMk cId="292503520" sldId="351"/>
            <ac:spMk id="26" creationId="{491C6842-FB4C-F139-328F-FB3C2573C56A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8" creationId="{08F31696-64F2-76BC-E0AD-34FCEE6E8ED8}"/>
          </ac:spMkLst>
        </pc:spChg>
        <pc:spChg chg="add mod">
          <ac:chgData name="Thiago Panini" userId="cc6a5c77081c362d" providerId="LiveId" clId="{87861B64-3FDA-4DDC-B031-2605D1B20A50}" dt="2024-04-11T11:41:59.961" v="14572" actId="1036"/>
          <ac:spMkLst>
            <pc:docMk/>
            <pc:sldMk cId="292503520" sldId="351"/>
            <ac:spMk id="28" creationId="{978725BA-603F-9E5F-94DF-36474A89F363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9" creationId="{4545ADB8-DD0A-CE69-D7AB-777640D05154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30" creationId="{240A9234-700A-03FC-4EAE-57FB9720265F}"/>
          </ac:spMkLst>
        </pc:spChg>
        <pc:spChg chg="add mod">
          <ac:chgData name="Thiago Panini" userId="cc6a5c77081c362d" providerId="LiveId" clId="{87861B64-3FDA-4DDC-B031-2605D1B20A50}" dt="2024-04-11T11:41:59.961" v="14572" actId="1036"/>
          <ac:spMkLst>
            <pc:docMk/>
            <pc:sldMk cId="292503520" sldId="351"/>
            <ac:spMk id="30" creationId="{A3B870B6-3737-3B37-287E-A28AE1627F3D}"/>
          </ac:spMkLst>
        </pc:spChg>
        <pc:spChg chg="mod">
          <ac:chgData name="Thiago Panini" userId="cc6a5c77081c362d" providerId="LiveId" clId="{87861B64-3FDA-4DDC-B031-2605D1B20A50}" dt="2024-04-11T11:38:35.647" v="14477"/>
          <ac:spMkLst>
            <pc:docMk/>
            <pc:sldMk cId="292503520" sldId="351"/>
            <ac:spMk id="35" creationId="{DEDF5A96-2D56-60F0-2AB9-84A495727474}"/>
          </ac:spMkLst>
        </pc:spChg>
        <pc:spChg chg="add mod">
          <ac:chgData name="Thiago Panini" userId="cc6a5c77081c362d" providerId="LiveId" clId="{87861B64-3FDA-4DDC-B031-2605D1B20A50}" dt="2024-04-11T11:41:52.239" v="14562" actId="1038"/>
          <ac:spMkLst>
            <pc:docMk/>
            <pc:sldMk cId="292503520" sldId="351"/>
            <ac:spMk id="37" creationId="{FF6FDAFD-67D8-692A-FAFE-03B38D044706}"/>
          </ac:spMkLst>
        </pc:spChg>
        <pc:spChg chg="mod">
          <ac:chgData name="Thiago Panini" userId="cc6a5c77081c362d" providerId="LiveId" clId="{87861B64-3FDA-4DDC-B031-2605D1B20A50}" dt="2024-04-11T11:38:55.705" v="14485"/>
          <ac:spMkLst>
            <pc:docMk/>
            <pc:sldMk cId="292503520" sldId="351"/>
            <ac:spMk id="39" creationId="{33A6B377-AE51-8561-9D7F-5D72301BC133}"/>
          </ac:spMkLst>
        </pc:spChg>
        <pc:spChg chg="mod">
          <ac:chgData name="Thiago Panini" userId="cc6a5c77081c362d" providerId="LiveId" clId="{87861B64-3FDA-4DDC-B031-2605D1B20A50}" dt="2024-04-11T11:39:30.506" v="14492" actId="1038"/>
          <ac:spMkLst>
            <pc:docMk/>
            <pc:sldMk cId="292503520" sldId="351"/>
            <ac:spMk id="40" creationId="{36B1B4D0-24D7-5DD7-49FF-CD617795BE87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42" creationId="{73538D7E-3ADF-785D-39DA-07F95224FB0B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43" creationId="{142D4B1F-E8E2-06A8-5B4F-D52B5C1CD94A}"/>
          </ac:spMkLst>
        </pc:spChg>
        <pc:spChg chg="add mod">
          <ac:chgData name="Thiago Panini" userId="cc6a5c77081c362d" providerId="LiveId" clId="{87861B64-3FDA-4DDC-B031-2605D1B20A50}" dt="2024-04-13T15:30:36.943" v="22538" actId="164"/>
          <ac:spMkLst>
            <pc:docMk/>
            <pc:sldMk cId="292503520" sldId="351"/>
            <ac:spMk id="44" creationId="{A036061D-6181-F15A-8326-6791158D8F19}"/>
          </ac:spMkLst>
        </pc:spChg>
        <pc:spChg chg="mod">
          <ac:chgData name="Thiago Panini" userId="cc6a5c77081c362d" providerId="LiveId" clId="{87861B64-3FDA-4DDC-B031-2605D1B20A50}" dt="2024-04-11T00:46:06.942" v="14173"/>
          <ac:spMkLst>
            <pc:docMk/>
            <pc:sldMk cId="292503520" sldId="351"/>
            <ac:spMk id="47" creationId="{D0B267D8-FD1A-5F11-FD58-095B400F390F}"/>
          </ac:spMkLst>
        </pc:spChg>
        <pc:spChg chg="mod">
          <ac:chgData name="Thiago Panini" userId="cc6a5c77081c362d" providerId="LiveId" clId="{87861B64-3FDA-4DDC-B031-2605D1B20A50}" dt="2024-04-11T00:46:06.942" v="14173"/>
          <ac:spMkLst>
            <pc:docMk/>
            <pc:sldMk cId="292503520" sldId="351"/>
            <ac:spMk id="48" creationId="{161D5479-93B4-6A11-D63A-F844D967ACD1}"/>
          </ac:spMkLst>
        </pc:spChg>
        <pc:spChg chg="add del mod">
          <ac:chgData name="Thiago Panini" userId="cc6a5c77081c362d" providerId="LiveId" clId="{87861B64-3FDA-4DDC-B031-2605D1B20A50}" dt="2024-04-11T11:41:07.470" v="14516" actId="478"/>
          <ac:spMkLst>
            <pc:docMk/>
            <pc:sldMk cId="292503520" sldId="351"/>
            <ac:spMk id="49" creationId="{490A92CC-1D8B-8C55-6046-D4A00F647FD3}"/>
          </ac:spMkLst>
        </pc:spChg>
        <pc:spChg chg="mod">
          <ac:chgData name="Thiago Panini" userId="cc6a5c77081c362d" providerId="LiveId" clId="{87861B64-3FDA-4DDC-B031-2605D1B20A50}" dt="2024-04-11T00:46:11.753" v="14175"/>
          <ac:spMkLst>
            <pc:docMk/>
            <pc:sldMk cId="292503520" sldId="351"/>
            <ac:spMk id="56" creationId="{3A7C6D55-782D-3804-CD2A-C46DFBDDAC50}"/>
          </ac:spMkLst>
        </pc:spChg>
        <pc:spChg chg="mod">
          <ac:chgData name="Thiago Panini" userId="cc6a5c77081c362d" providerId="LiveId" clId="{87861B64-3FDA-4DDC-B031-2605D1B20A50}" dt="2024-04-11T00:46:11.753" v="14175"/>
          <ac:spMkLst>
            <pc:docMk/>
            <pc:sldMk cId="292503520" sldId="351"/>
            <ac:spMk id="57" creationId="{73B33640-16DC-C66D-40A6-22C8C51CBE8F}"/>
          </ac:spMkLst>
        </pc:spChg>
        <pc:spChg chg="add mod ord">
          <ac:chgData name="Thiago Panini" userId="cc6a5c77081c362d" providerId="LiveId" clId="{87861B64-3FDA-4DDC-B031-2605D1B20A50}" dt="2024-04-11T11:41:52.239" v="14562" actId="1038"/>
          <ac:spMkLst>
            <pc:docMk/>
            <pc:sldMk cId="292503520" sldId="351"/>
            <ac:spMk id="59" creationId="{94620CFF-1B4B-6319-1856-07F009791188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60" creationId="{5D46442F-6DF4-1C44-2B33-74884DEAF179}"/>
          </ac:spMkLst>
        </pc:spChg>
        <pc:spChg chg="add mod ord">
          <ac:chgData name="Thiago Panini" userId="cc6a5c77081c362d" providerId="LiveId" clId="{87861B64-3FDA-4DDC-B031-2605D1B20A50}" dt="2024-04-11T11:41:52.239" v="14562" actId="1038"/>
          <ac:spMkLst>
            <pc:docMk/>
            <pc:sldMk cId="292503520" sldId="351"/>
            <ac:spMk id="60" creationId="{6C375FFA-EEB0-7E6E-A13E-90874EABEA57}"/>
          </ac:spMkLst>
        </pc:spChg>
        <pc:spChg chg="add mod ord">
          <ac:chgData name="Thiago Panini" userId="cc6a5c77081c362d" providerId="LiveId" clId="{87861B64-3FDA-4DDC-B031-2605D1B20A50}" dt="2024-04-11T11:41:52.239" v="14562" actId="1038"/>
          <ac:spMkLst>
            <pc:docMk/>
            <pc:sldMk cId="292503520" sldId="351"/>
            <ac:spMk id="1029" creationId="{174F5C0F-DEB3-8517-3450-E49D98D4FDF5}"/>
          </ac:spMkLst>
        </pc:spChg>
        <pc:spChg chg="mod">
          <ac:chgData name="Thiago Panini" userId="cc6a5c77081c362d" providerId="LiveId" clId="{87861B64-3FDA-4DDC-B031-2605D1B20A50}" dt="2024-04-11T00:46:20.513" v="14177"/>
          <ac:spMkLst>
            <pc:docMk/>
            <pc:sldMk cId="292503520" sldId="351"/>
            <ac:spMk id="1030" creationId="{102E680B-4BDE-C60E-D179-A8CB1CC063CD}"/>
          </ac:spMkLst>
        </pc:spChg>
        <pc:spChg chg="add mod ord">
          <ac:chgData name="Thiago Panini" userId="cc6a5c77081c362d" providerId="LiveId" clId="{87861B64-3FDA-4DDC-B031-2605D1B20A50}" dt="2024-04-12T11:52:59.861" v="16773" actId="14100"/>
          <ac:spMkLst>
            <pc:docMk/>
            <pc:sldMk cId="292503520" sldId="351"/>
            <ac:spMk id="1030" creationId="{1EDB8B39-E1E3-3C10-F017-97025BCE0662}"/>
          </ac:spMkLst>
        </pc:spChg>
        <pc:spChg chg="mod">
          <ac:chgData name="Thiago Panini" userId="cc6a5c77081c362d" providerId="LiveId" clId="{87861B64-3FDA-4DDC-B031-2605D1B20A50}" dt="2024-04-11T00:46:20.513" v="14177"/>
          <ac:spMkLst>
            <pc:docMk/>
            <pc:sldMk cId="292503520" sldId="351"/>
            <ac:spMk id="1031" creationId="{D5B3B8AC-17D8-C884-6D64-7E588B4FF929}"/>
          </ac:spMkLst>
        </pc:spChg>
        <pc:spChg chg="add del mod">
          <ac:chgData name="Thiago Panini" userId="cc6a5c77081c362d" providerId="LiveId" clId="{87861B64-3FDA-4DDC-B031-2605D1B20A50}" dt="2024-04-11T11:53:54.987" v="14785" actId="478"/>
          <ac:spMkLst>
            <pc:docMk/>
            <pc:sldMk cId="292503520" sldId="351"/>
            <ac:spMk id="1033" creationId="{E9B2525F-2C56-3120-1B6F-95355A511509}"/>
          </ac:spMkLst>
        </pc:spChg>
        <pc:spChg chg="add del mod">
          <ac:chgData name="Thiago Panini" userId="cc6a5c77081c362d" providerId="LiveId" clId="{87861B64-3FDA-4DDC-B031-2605D1B20A50}" dt="2024-04-11T11:53:54.987" v="14785" actId="478"/>
          <ac:spMkLst>
            <pc:docMk/>
            <pc:sldMk cId="292503520" sldId="351"/>
            <ac:spMk id="1035" creationId="{D0F884B0-EA19-2C91-8D0D-7443735B2BF3}"/>
          </ac:spMkLst>
        </pc:spChg>
        <pc:spChg chg="add mod">
          <ac:chgData name="Thiago Panini" userId="cc6a5c77081c362d" providerId="LiveId" clId="{87861B64-3FDA-4DDC-B031-2605D1B20A50}" dt="2024-04-11T17:42:06.373" v="15914" actId="1076"/>
          <ac:spMkLst>
            <pc:docMk/>
            <pc:sldMk cId="292503520" sldId="351"/>
            <ac:spMk id="1037" creationId="{26DEEA3B-C5C9-D649-1CF6-65440BCA08E6}"/>
          </ac:spMkLst>
        </pc:spChg>
        <pc:spChg chg="add mod">
          <ac:chgData name="Thiago Panini" userId="cc6a5c77081c362d" providerId="LiveId" clId="{87861B64-3FDA-4DDC-B031-2605D1B20A50}" dt="2024-04-11T11:53:44.858" v="14784" actId="1076"/>
          <ac:spMkLst>
            <pc:docMk/>
            <pc:sldMk cId="292503520" sldId="351"/>
            <ac:spMk id="1038" creationId="{DD44D06F-CD24-E8F5-E356-BD7BEEF2A016}"/>
          </ac:spMkLst>
        </pc:spChg>
        <pc:spChg chg="add del mod">
          <ac:chgData name="Thiago Panini" userId="cc6a5c77081c362d" providerId="LiveId" clId="{87861B64-3FDA-4DDC-B031-2605D1B20A50}" dt="2024-04-11T11:53:58.003" v="14786" actId="478"/>
          <ac:spMkLst>
            <pc:docMk/>
            <pc:sldMk cId="292503520" sldId="351"/>
            <ac:spMk id="1040" creationId="{5A810F83-C286-B34F-7A45-8C1BF54E8079}"/>
          </ac:spMkLst>
        </pc:spChg>
        <pc:spChg chg="mod">
          <ac:chgData name="Thiago Panini" userId="cc6a5c77081c362d" providerId="LiveId" clId="{87861B64-3FDA-4DDC-B031-2605D1B20A50}" dt="2024-04-11T00:47:52.942" v="14187"/>
          <ac:spMkLst>
            <pc:docMk/>
            <pc:sldMk cId="292503520" sldId="351"/>
            <ac:spMk id="1043" creationId="{7D81A57E-2DE6-D677-CADE-C43BC48FE7CC}"/>
          </ac:spMkLst>
        </pc:spChg>
        <pc:spChg chg="add mod ord">
          <ac:chgData name="Thiago Panini" userId="cc6a5c77081c362d" providerId="LiveId" clId="{87861B64-3FDA-4DDC-B031-2605D1B20A50}" dt="2024-04-11T01:10:44.379" v="14277" actId="1038"/>
          <ac:spMkLst>
            <pc:docMk/>
            <pc:sldMk cId="292503520" sldId="351"/>
            <ac:spMk id="1045" creationId="{D98DF0CA-87D8-07B6-3962-44A3703596B9}"/>
          </ac:spMkLst>
        </pc:spChg>
        <pc:spChg chg="add del mod">
          <ac:chgData name="Thiago Panini" userId="cc6a5c77081c362d" providerId="LiveId" clId="{87861B64-3FDA-4DDC-B031-2605D1B20A50}" dt="2024-04-11T01:07:40.990" v="14226" actId="478"/>
          <ac:spMkLst>
            <pc:docMk/>
            <pc:sldMk cId="292503520" sldId="351"/>
            <ac:spMk id="1046" creationId="{08D2AA5B-A3B5-E70B-C66A-9EE52B3566F9}"/>
          </ac:spMkLst>
        </pc:spChg>
        <pc:spChg chg="add mod">
          <ac:chgData name="Thiago Panini" userId="cc6a5c77081c362d" providerId="LiveId" clId="{87861B64-3FDA-4DDC-B031-2605D1B20A50}" dt="2024-04-11T01:07:39.498" v="14225" actId="1076"/>
          <ac:spMkLst>
            <pc:docMk/>
            <pc:sldMk cId="292503520" sldId="351"/>
            <ac:spMk id="1047" creationId="{6AA7254F-2FCC-3617-20ED-4A290BA5F4B2}"/>
          </ac:spMkLst>
        </pc:spChg>
        <pc:spChg chg="add mod">
          <ac:chgData name="Thiago Panini" userId="cc6a5c77081c362d" providerId="LiveId" clId="{87861B64-3FDA-4DDC-B031-2605D1B20A50}" dt="2024-04-11T01:07:38.024" v="14224"/>
          <ac:spMkLst>
            <pc:docMk/>
            <pc:sldMk cId="292503520" sldId="351"/>
            <ac:spMk id="1048" creationId="{3F6E2E08-49DF-7D1D-EC7F-C7336186CCA7}"/>
          </ac:spMkLst>
        </pc:spChg>
        <pc:spChg chg="add del mod">
          <ac:chgData name="Thiago Panini" userId="cc6a5c77081c362d" providerId="LiveId" clId="{87861B64-3FDA-4DDC-B031-2605D1B20A50}" dt="2024-04-11T01:08:00.506" v="14230" actId="478"/>
          <ac:spMkLst>
            <pc:docMk/>
            <pc:sldMk cId="292503520" sldId="351"/>
            <ac:spMk id="1049" creationId="{52164EA6-622D-CAF0-6037-AB8B88D27CC2}"/>
          </ac:spMkLst>
        </pc:spChg>
        <pc:spChg chg="add del mod">
          <ac:chgData name="Thiago Panini" userId="cc6a5c77081c362d" providerId="LiveId" clId="{87861B64-3FDA-4DDC-B031-2605D1B20A50}" dt="2024-04-11T01:08:00.506" v="14230" actId="478"/>
          <ac:spMkLst>
            <pc:docMk/>
            <pc:sldMk cId="292503520" sldId="351"/>
            <ac:spMk id="1050" creationId="{38E8F096-84E9-6279-2D63-81C2AC7F3902}"/>
          </ac:spMkLst>
        </pc:spChg>
        <pc:spChg chg="add del mod">
          <ac:chgData name="Thiago Panini" userId="cc6a5c77081c362d" providerId="LiveId" clId="{87861B64-3FDA-4DDC-B031-2605D1B20A50}" dt="2024-04-11T01:08:00.506" v="14230" actId="478"/>
          <ac:spMkLst>
            <pc:docMk/>
            <pc:sldMk cId="292503520" sldId="351"/>
            <ac:spMk id="1051" creationId="{47DC784D-7375-0FAD-CB80-6DE5FFE70DC4}"/>
          </ac:spMkLst>
        </pc:spChg>
        <pc:spChg chg="add del mod">
          <ac:chgData name="Thiago Panini" userId="cc6a5c77081c362d" providerId="LiveId" clId="{87861B64-3FDA-4DDC-B031-2605D1B20A50}" dt="2024-04-11T01:08:00.506" v="14230" actId="478"/>
          <ac:spMkLst>
            <pc:docMk/>
            <pc:sldMk cId="292503520" sldId="351"/>
            <ac:spMk id="1052" creationId="{0DEBDEE5-19B7-8EF5-8108-FD9BEAA87B98}"/>
          </ac:spMkLst>
        </pc:spChg>
        <pc:spChg chg="mod">
          <ac:chgData name="Thiago Panini" userId="cc6a5c77081c362d" providerId="LiveId" clId="{87861B64-3FDA-4DDC-B031-2605D1B20A50}" dt="2024-04-11T01:07:58.119" v="14229" actId="1076"/>
          <ac:spMkLst>
            <pc:docMk/>
            <pc:sldMk cId="292503520" sldId="351"/>
            <ac:spMk id="1055" creationId="{6B47C7F0-EBC0-56F5-AB5A-8541F002C274}"/>
          </ac:spMkLst>
        </pc:spChg>
        <pc:spChg chg="mod">
          <ac:chgData name="Thiago Panini" userId="cc6a5c77081c362d" providerId="LiveId" clId="{87861B64-3FDA-4DDC-B031-2605D1B20A50}" dt="2024-04-11T01:07:58.119" v="14229" actId="1076"/>
          <ac:spMkLst>
            <pc:docMk/>
            <pc:sldMk cId="292503520" sldId="351"/>
            <ac:spMk id="1058" creationId="{2B5B7BE1-3502-32F3-E110-279500C456B9}"/>
          </ac:spMkLst>
        </pc:spChg>
        <pc:spChg chg="add del mod">
          <ac:chgData name="Thiago Panini" userId="cc6a5c77081c362d" providerId="LiveId" clId="{87861B64-3FDA-4DDC-B031-2605D1B20A50}" dt="2024-04-11T01:08:00.506" v="14230" actId="478"/>
          <ac:spMkLst>
            <pc:docMk/>
            <pc:sldMk cId="292503520" sldId="351"/>
            <ac:spMk id="1060" creationId="{2136509B-C7AB-A007-D8D8-E396659C379E}"/>
          </ac:spMkLst>
        </pc:spChg>
        <pc:spChg chg="add del mod">
          <ac:chgData name="Thiago Panini" userId="cc6a5c77081c362d" providerId="LiveId" clId="{87861B64-3FDA-4DDC-B031-2605D1B20A50}" dt="2024-04-11T01:08:00.506" v="14230" actId="478"/>
          <ac:spMkLst>
            <pc:docMk/>
            <pc:sldMk cId="292503520" sldId="351"/>
            <ac:spMk id="1061" creationId="{082CFC86-B461-396D-6F69-5969A4FA598A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1062" creationId="{C76EE672-5D94-E50D-2991-17B5F9E14A46}"/>
          </ac:spMkLst>
        </pc:spChg>
        <pc:spChg chg="add del mod">
          <ac:chgData name="Thiago Panini" userId="cc6a5c77081c362d" providerId="LiveId" clId="{87861B64-3FDA-4DDC-B031-2605D1B20A50}" dt="2024-04-11T01:12:25.853" v="14280" actId="21"/>
          <ac:spMkLst>
            <pc:docMk/>
            <pc:sldMk cId="292503520" sldId="351"/>
            <ac:spMk id="1064" creationId="{08C7C07F-76C2-5C76-03FB-905DA06F8B7D}"/>
          </ac:spMkLst>
        </pc:spChg>
        <pc:spChg chg="add mod">
          <ac:chgData name="Thiago Panini" userId="cc6a5c77081c362d" providerId="LiveId" clId="{87861B64-3FDA-4DDC-B031-2605D1B20A50}" dt="2024-04-11T11:41:59.961" v="14572" actId="1036"/>
          <ac:spMkLst>
            <pc:docMk/>
            <pc:sldMk cId="292503520" sldId="351"/>
            <ac:spMk id="1065" creationId="{FF2F15C3-E5CE-1FE4-4DEB-901E08101AED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1068" creationId="{451B0123-8C8D-ADFD-26D4-6122D510B40F}"/>
          </ac:spMkLst>
        </pc:spChg>
        <pc:spChg chg="mod">
          <ac:chgData name="Thiago Panini" userId="cc6a5c77081c362d" providerId="LiveId" clId="{87861B64-3FDA-4DDC-B031-2605D1B20A50}" dt="2024-04-11T01:10:39.639" v="14269" actId="1038"/>
          <ac:spMkLst>
            <pc:docMk/>
            <pc:sldMk cId="292503520" sldId="351"/>
            <ac:spMk id="1069" creationId="{0A59BCD6-0416-41EE-AC93-35F6A5138F55}"/>
          </ac:spMkLst>
        </pc:spChg>
        <pc:spChg chg="add del mod">
          <ac:chgData name="Thiago Panini" userId="cc6a5c77081c362d" providerId="LiveId" clId="{87861B64-3FDA-4DDC-B031-2605D1B20A50}" dt="2024-04-11T11:35:17.394" v="14385" actId="478"/>
          <ac:spMkLst>
            <pc:docMk/>
            <pc:sldMk cId="292503520" sldId="351"/>
            <ac:spMk id="1070" creationId="{8DD5853D-748D-491A-0708-7321FF788E44}"/>
          </ac:spMkLst>
        </pc:spChg>
        <pc:spChg chg="add del mod">
          <ac:chgData name="Thiago Panini" userId="cc6a5c77081c362d" providerId="LiveId" clId="{87861B64-3FDA-4DDC-B031-2605D1B20A50}" dt="2024-04-11T11:35:17.394" v="14385" actId="478"/>
          <ac:spMkLst>
            <pc:docMk/>
            <pc:sldMk cId="292503520" sldId="351"/>
            <ac:spMk id="1071" creationId="{6CDB5E23-79E6-5EBD-E01F-4776677239D4}"/>
          </ac:spMkLst>
        </pc:spChg>
        <pc:spChg chg="mod">
          <ac:chgData name="Thiago Panini" userId="cc6a5c77081c362d" providerId="LiveId" clId="{87861B64-3FDA-4DDC-B031-2605D1B20A50}" dt="2024-04-11T01:10:39.639" v="14269" actId="1038"/>
          <ac:spMkLst>
            <pc:docMk/>
            <pc:sldMk cId="292503520" sldId="351"/>
            <ac:spMk id="1074" creationId="{9E768982-061F-8FBD-8E89-7D8265266031}"/>
          </ac:spMkLst>
        </pc:spChg>
        <pc:spChg chg="mod">
          <ac:chgData name="Thiago Panini" userId="cc6a5c77081c362d" providerId="LiveId" clId="{87861B64-3FDA-4DDC-B031-2605D1B20A50}" dt="2024-04-11T01:10:39.639" v="14269" actId="1038"/>
          <ac:spMkLst>
            <pc:docMk/>
            <pc:sldMk cId="292503520" sldId="351"/>
            <ac:spMk id="1077" creationId="{E93EC962-F909-7350-6993-412D245F114C}"/>
          </ac:spMkLst>
        </pc:spChg>
        <pc:spChg chg="add mod">
          <ac:chgData name="Thiago Panini" userId="cc6a5c77081c362d" providerId="LiveId" clId="{87861B64-3FDA-4DDC-B031-2605D1B20A50}" dt="2024-04-11T11:36:12.910" v="14411" actId="164"/>
          <ac:spMkLst>
            <pc:docMk/>
            <pc:sldMk cId="292503520" sldId="351"/>
            <ac:spMk id="1079" creationId="{AFB3277D-B9EB-3DB8-1C46-154DE81C9784}"/>
          </ac:spMkLst>
        </pc:spChg>
        <pc:spChg chg="add mod">
          <ac:chgData name="Thiago Panini" userId="cc6a5c77081c362d" providerId="LiveId" clId="{87861B64-3FDA-4DDC-B031-2605D1B20A50}" dt="2024-04-11T11:39:32.908" v="14494" actId="1038"/>
          <ac:spMkLst>
            <pc:docMk/>
            <pc:sldMk cId="292503520" sldId="351"/>
            <ac:spMk id="1080" creationId="{A95DF91D-023D-7F9F-BC34-3C231A6A8CD7}"/>
          </ac:spMkLst>
        </pc:spChg>
        <pc:spChg chg="add mod ord">
          <ac:chgData name="Thiago Panini" userId="cc6a5c77081c362d" providerId="LiveId" clId="{87861B64-3FDA-4DDC-B031-2605D1B20A50}" dt="2024-04-11T11:41:59.961" v="14572" actId="1036"/>
          <ac:spMkLst>
            <pc:docMk/>
            <pc:sldMk cId="292503520" sldId="351"/>
            <ac:spMk id="1082" creationId="{B4B92DB3-E99D-7082-FCAA-2F386A2A36C6}"/>
          </ac:spMkLst>
        </pc:spChg>
        <pc:spChg chg="add mod ord">
          <ac:chgData name="Thiago Panini" userId="cc6a5c77081c362d" providerId="LiveId" clId="{87861B64-3FDA-4DDC-B031-2605D1B20A50}" dt="2024-04-11T11:41:59.961" v="14572" actId="1036"/>
          <ac:spMkLst>
            <pc:docMk/>
            <pc:sldMk cId="292503520" sldId="351"/>
            <ac:spMk id="1083" creationId="{C9C09C08-D09C-5355-FDFE-2B08963953E6}"/>
          </ac:spMkLst>
        </pc:spChg>
        <pc:spChg chg="add mod">
          <ac:chgData name="Thiago Panini" userId="cc6a5c77081c362d" providerId="LiveId" clId="{87861B64-3FDA-4DDC-B031-2605D1B20A50}" dt="2024-04-12T11:53:05.842" v="16774" actId="14100"/>
          <ac:spMkLst>
            <pc:docMk/>
            <pc:sldMk cId="292503520" sldId="351"/>
            <ac:spMk id="1084" creationId="{08C7C07F-76C2-5C76-03FB-905DA06F8B7D}"/>
          </ac:spMkLst>
        </pc:spChg>
        <pc:spChg chg="add del mod">
          <ac:chgData name="Thiago Panini" userId="cc6a5c77081c362d" providerId="LiveId" clId="{87861B64-3FDA-4DDC-B031-2605D1B20A50}" dt="2024-04-11T11:41:19.529" v="14517" actId="478"/>
          <ac:spMkLst>
            <pc:docMk/>
            <pc:sldMk cId="292503520" sldId="351"/>
            <ac:spMk id="1085" creationId="{2DA6862A-F133-F49A-5E1F-98A06F3623F2}"/>
          </ac:spMkLst>
        </pc:spChg>
        <pc:spChg chg="add mod">
          <ac:chgData name="Thiago Panini" userId="cc6a5c77081c362d" providerId="LiveId" clId="{87861B64-3FDA-4DDC-B031-2605D1B20A50}" dt="2024-04-11T11:40:55.195" v="14511" actId="164"/>
          <ac:spMkLst>
            <pc:docMk/>
            <pc:sldMk cId="292503520" sldId="351"/>
            <ac:spMk id="1086" creationId="{F6839057-75AC-342E-4940-ABC76AA9BFF8}"/>
          </ac:spMkLst>
        </pc:spChg>
        <pc:spChg chg="add del mod">
          <ac:chgData name="Thiago Panini" userId="cc6a5c77081c362d" providerId="LiveId" clId="{87861B64-3FDA-4DDC-B031-2605D1B20A50}" dt="2024-04-11T11:34:34.066" v="14377" actId="478"/>
          <ac:spMkLst>
            <pc:docMk/>
            <pc:sldMk cId="292503520" sldId="351"/>
            <ac:spMk id="1087" creationId="{45F0F0CC-324D-423F-F41E-7BB71051B6C2}"/>
          </ac:spMkLst>
        </pc:spChg>
        <pc:spChg chg="add del mod">
          <ac:chgData name="Thiago Panini" userId="cc6a5c77081c362d" providerId="LiveId" clId="{87861B64-3FDA-4DDC-B031-2605D1B20A50}" dt="2024-04-11T11:34:34.066" v="14377" actId="478"/>
          <ac:spMkLst>
            <pc:docMk/>
            <pc:sldMk cId="292503520" sldId="351"/>
            <ac:spMk id="2048" creationId="{A9C4982E-06B2-23BD-1EAC-6EF5BD66C43B}"/>
          </ac:spMkLst>
        </pc:spChg>
        <pc:spChg chg="add del mod">
          <ac:chgData name="Thiago Panini" userId="cc6a5c77081c362d" providerId="LiveId" clId="{87861B64-3FDA-4DDC-B031-2605D1B20A50}" dt="2024-04-11T11:34:34.066" v="14377" actId="478"/>
          <ac:spMkLst>
            <pc:docMk/>
            <pc:sldMk cId="292503520" sldId="351"/>
            <ac:spMk id="2049" creationId="{56EBF114-51D2-AF98-8785-03B785E51EFF}"/>
          </ac:spMkLst>
        </pc:spChg>
        <pc:spChg chg="mod">
          <ac:chgData name="Thiago Panini" userId="cc6a5c77081c362d" providerId="LiveId" clId="{87861B64-3FDA-4DDC-B031-2605D1B20A50}" dt="2024-04-11T01:16:43.246" v="14286" actId="1076"/>
          <ac:spMkLst>
            <pc:docMk/>
            <pc:sldMk cId="292503520" sldId="351"/>
            <ac:spMk id="2052" creationId="{9030D2F2-7C4E-DC4C-80F9-A9A3ECB4028F}"/>
          </ac:spMkLst>
        </pc:spChg>
        <pc:spChg chg="add mod">
          <ac:chgData name="Thiago Panini" userId="cc6a5c77081c362d" providerId="LiveId" clId="{87861B64-3FDA-4DDC-B031-2605D1B20A50}" dt="2024-04-11T11:40:55.195" v="14511" actId="164"/>
          <ac:spMkLst>
            <pc:docMk/>
            <pc:sldMk cId="292503520" sldId="351"/>
            <ac:spMk id="2054" creationId="{E5528C49-DD52-F592-1EB3-8FFA0B3A1EBD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57" creationId="{DF49DE5A-126A-EF14-1972-8934BCEEEF4D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58" creationId="{5DFB64F7-80EE-581A-9EA0-C79FC1677AD8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60" creationId="{335A7359-FFBB-7831-6714-4A18756F2D65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61" creationId="{61427427-38C9-C80E-C28E-1223C9CAAC47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62" creationId="{6D33EE16-D800-7B8A-F789-4854C81FEA6F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71" creationId="{2F2150F4-9DCC-F6E9-2B85-80B93295F34B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72" creationId="{24E91A93-756F-6689-090C-8B253F3D58A6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78" creationId="{CC31AD21-DBC6-9570-67BA-626D269EE351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80" creationId="{E7302977-8548-9739-CCFF-B6CCC86FB863}"/>
          </ac:spMkLst>
        </pc:spChg>
        <pc:spChg chg="add del mod">
          <ac:chgData name="Thiago Panini" userId="cc6a5c77081c362d" providerId="LiveId" clId="{87861B64-3FDA-4DDC-B031-2605D1B20A50}" dt="2024-04-11T11:38:54.216" v="14484" actId="478"/>
          <ac:spMkLst>
            <pc:docMk/>
            <pc:sldMk cId="292503520" sldId="351"/>
            <ac:spMk id="2081" creationId="{539B6C38-E911-D0A0-046A-561040D83EBF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82" creationId="{5D0FF845-7161-E329-9544-90B269566B5D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83" creationId="{6D1D8457-C8E1-B5F0-E428-1DC1120C43DE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84" creationId="{8243A5CA-4315-74F4-74F7-C7B10EC71116}"/>
          </ac:spMkLst>
        </pc:spChg>
        <pc:spChg chg="add del mod">
          <ac:chgData name="Thiago Panini" userId="cc6a5c77081c362d" providerId="LiveId" clId="{87861B64-3FDA-4DDC-B031-2605D1B20A50}" dt="2024-04-11T11:38:54.216" v="14484" actId="478"/>
          <ac:spMkLst>
            <pc:docMk/>
            <pc:sldMk cId="292503520" sldId="351"/>
            <ac:spMk id="2085" creationId="{D99B4543-D379-EA1A-A6BA-1D892F94E941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88" creationId="{C91389E5-4564-D425-02A2-79F0815B84AF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089" creationId="{91F218BE-FDFC-D940-32A3-E732F0BF1DE2}"/>
          </ac:spMkLst>
        </pc:spChg>
        <pc:spChg chg="add mod">
          <ac:chgData name="Thiago Panini" userId="cc6a5c77081c362d" providerId="LiveId" clId="{87861B64-3FDA-4DDC-B031-2605D1B20A50}" dt="2024-04-11T11:34:05.968" v="14373" actId="164"/>
          <ac:spMkLst>
            <pc:docMk/>
            <pc:sldMk cId="292503520" sldId="351"/>
            <ac:spMk id="2091" creationId="{38BBE58E-BE90-F3FC-3BE7-B637D8047ECA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66" creationId="{2EF2FF47-C5B4-0FFF-5C75-289D02AC71E3}"/>
          </ac:spMkLst>
        </pc:spChg>
        <pc:spChg chg="mod">
          <ac:chgData name="Thiago Panini" userId="cc6a5c77081c362d" providerId="LiveId" clId="{87861B64-3FDA-4DDC-B031-2605D1B20A50}" dt="2024-04-11T11:42:51.206" v="14608" actId="20577"/>
          <ac:spMkLst>
            <pc:docMk/>
            <pc:sldMk cId="292503520" sldId="351"/>
            <ac:spMk id="2167" creationId="{1027CC24-CE91-A551-FF59-5B30095D481C}"/>
          </ac:spMkLst>
        </pc:spChg>
        <pc:spChg chg="mod">
          <ac:chgData name="Thiago Panini" userId="cc6a5c77081c362d" providerId="LiveId" clId="{87861B64-3FDA-4DDC-B031-2605D1B20A50}" dt="2024-04-11T11:43:01.115" v="14671" actId="20577"/>
          <ac:spMkLst>
            <pc:docMk/>
            <pc:sldMk cId="292503520" sldId="351"/>
            <ac:spMk id="2168" creationId="{ED730F0A-407C-775A-2F85-72B8CBA11E3B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72" creationId="{5C5A899C-3A6C-A80C-F313-AEB25131605F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79" creationId="{5DBA4C39-E628-5A51-474B-08C1A42CA6A4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80" creationId="{54DA153C-89FB-D09D-0568-3C04599165D4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86" creationId="{5A05F7F7-EB2A-922C-F91D-0E6DBF784237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87" creationId="{C0696B24-EF1A-98D1-1566-55B04A17362E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89" creationId="{6DF05181-4211-C3F1-E186-7F8C8A6D2555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90" creationId="{AD30444C-65D3-5CD4-2A65-5070338223CA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191" creationId="{3B20BE66-9192-233E-873B-77C3A39F1055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00" creationId="{07DB47EC-B96A-F9EC-6522-04E10A8E94DB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01" creationId="{9CE69611-0203-C3DD-09A6-88AE2F0B51A4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03" creationId="{91AD16D2-9BA2-5593-D7B4-DC43F8E9A57C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05" creationId="{C134B90B-B392-D07A-D662-B8E4E1EB5458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06" creationId="{7EF52962-1B79-2CD6-21F1-A4D8469507A5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07" creationId="{E02241D2-C579-5CDA-2BB0-3C9E8D32DEB3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08" creationId="{F4F6979B-40FD-C605-9DA0-31AC49502E17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09" creationId="{77664113-55C6-26D3-0EE3-4A7339BEE1D8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10" creationId="{C7A75B0A-026F-D1C7-F42A-58867C13A9A1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11" creationId="{4A18804F-BC76-8667-1E73-478959E0A6F4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15" creationId="{2C2ED0CD-8552-DCA9-2E33-85A3100E895E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22" creationId="{C2E1A20A-AB38-51D0-553E-0410B4903DD9}"/>
          </ac:spMkLst>
        </pc:spChg>
        <pc:spChg chg="del">
          <ac:chgData name="Thiago Panini" userId="cc6a5c77081c362d" providerId="LiveId" clId="{87861B64-3FDA-4DDC-B031-2605D1B20A50}" dt="2024-04-11T00:44:53.245" v="14157" actId="478"/>
          <ac:spMkLst>
            <pc:docMk/>
            <pc:sldMk cId="292503520" sldId="351"/>
            <ac:spMk id="2223" creationId="{CB599756-EC4A-D14E-A1F1-F137AB030A76}"/>
          </ac:spMkLst>
        </pc:spChg>
        <pc:grpChg chg="add mod">
          <ac:chgData name="Thiago Panini" userId="cc6a5c77081c362d" providerId="LiveId" clId="{87861B64-3FDA-4DDC-B031-2605D1B20A50}" dt="2024-04-11T01:10:44.379" v="14277" actId="1038"/>
          <ac:grpSpMkLst>
            <pc:docMk/>
            <pc:sldMk cId="292503520" sldId="351"/>
            <ac:grpSpMk id="4" creationId="{A67AEE07-0667-3B96-DD74-893D1283222C}"/>
          </ac:grpSpMkLst>
        </pc:grpChg>
        <pc:grpChg chg="add mod">
          <ac:chgData name="Thiago Panini" userId="cc6a5c77081c362d" providerId="LiveId" clId="{87861B64-3FDA-4DDC-B031-2605D1B20A50}" dt="2024-04-11T11:41:59.961" v="14572" actId="1036"/>
          <ac:grpSpMkLst>
            <pc:docMk/>
            <pc:sldMk cId="292503520" sldId="351"/>
            <ac:grpSpMk id="6" creationId="{762298A8-CCC9-20AA-EDEC-36CE79B871B8}"/>
          </ac:grpSpMkLst>
        </pc:grpChg>
        <pc:grpChg chg="add del mod">
          <ac:chgData name="Thiago Panini" userId="cc6a5c77081c362d" providerId="LiveId" clId="{87861B64-3FDA-4DDC-B031-2605D1B20A50}" dt="2024-04-11T11:38:38.082" v="14479" actId="478"/>
          <ac:grpSpMkLst>
            <pc:docMk/>
            <pc:sldMk cId="292503520" sldId="351"/>
            <ac:grpSpMk id="8" creationId="{E3EC9BF2-9722-D935-D595-91CF2467B37E}"/>
          </ac:grpSpMkLst>
        </pc:grpChg>
        <pc:grpChg chg="add mod">
          <ac:chgData name="Thiago Panini" userId="cc6a5c77081c362d" providerId="LiveId" clId="{87861B64-3FDA-4DDC-B031-2605D1B20A50}" dt="2024-04-13T15:30:36.943" v="22538" actId="164"/>
          <ac:grpSpMkLst>
            <pc:docMk/>
            <pc:sldMk cId="292503520" sldId="351"/>
            <ac:grpSpMk id="8" creationId="{FDC3EBD0-3367-7FF3-0380-2382D4EB0D61}"/>
          </ac:grpSpMkLst>
        </pc:grpChg>
        <pc:grpChg chg="add mod">
          <ac:chgData name="Thiago Panini" userId="cc6a5c77081c362d" providerId="LiveId" clId="{87861B64-3FDA-4DDC-B031-2605D1B20A50}" dt="2024-04-11T01:10:44.379" v="14277" actId="1038"/>
          <ac:grpSpMkLst>
            <pc:docMk/>
            <pc:sldMk cId="292503520" sldId="351"/>
            <ac:grpSpMk id="12" creationId="{C5C92C9D-C109-FB9B-026F-6F8D08396835}"/>
          </ac:grpSpMkLst>
        </pc:grpChg>
        <pc:grpChg chg="add mod">
          <ac:chgData name="Thiago Panini" userId="cc6a5c77081c362d" providerId="LiveId" clId="{87861B64-3FDA-4DDC-B031-2605D1B20A50}" dt="2024-04-11T11:35:04.916" v="14381"/>
          <ac:grpSpMkLst>
            <pc:docMk/>
            <pc:sldMk cId="292503520" sldId="351"/>
            <ac:grpSpMk id="17" creationId="{90AA52EB-264B-A94B-6684-F365DBC4D4F6}"/>
          </ac:grpSpMkLst>
        </pc:grpChg>
        <pc:grpChg chg="add mod">
          <ac:chgData name="Thiago Panini" userId="cc6a5c77081c362d" providerId="LiveId" clId="{87861B64-3FDA-4DDC-B031-2605D1B20A50}" dt="2024-04-11T11:35:04.916" v="14381"/>
          <ac:grpSpMkLst>
            <pc:docMk/>
            <pc:sldMk cId="292503520" sldId="351"/>
            <ac:grpSpMk id="20" creationId="{F6226367-015F-E376-C74F-DD294CDAF102}"/>
          </ac:grpSpMkLst>
        </pc:grpChg>
        <pc:grpChg chg="add mod">
          <ac:chgData name="Thiago Panini" userId="cc6a5c77081c362d" providerId="LiveId" clId="{87861B64-3FDA-4DDC-B031-2605D1B20A50}" dt="2024-04-11T11:41:59.961" v="14572" actId="1036"/>
          <ac:grpSpMkLst>
            <pc:docMk/>
            <pc:sldMk cId="292503520" sldId="351"/>
            <ac:grpSpMk id="25" creationId="{7FD370EB-47B0-148C-F1A3-71F7694A1B81}"/>
          </ac:grpSpMkLst>
        </pc:grpChg>
        <pc:grpChg chg="del">
          <ac:chgData name="Thiago Panini" userId="cc6a5c77081c362d" providerId="LiveId" clId="{87861B64-3FDA-4DDC-B031-2605D1B20A50}" dt="2024-04-11T00:44:53.245" v="14157" actId="478"/>
          <ac:grpSpMkLst>
            <pc:docMk/>
            <pc:sldMk cId="292503520" sldId="351"/>
            <ac:grpSpMk id="25" creationId="{F3D643A6-6E19-1CD6-5CF5-41B506453615}"/>
          </ac:grpSpMkLst>
        </pc:grpChg>
        <pc:grpChg chg="add mod">
          <ac:chgData name="Thiago Panini" userId="cc6a5c77081c362d" providerId="LiveId" clId="{87861B64-3FDA-4DDC-B031-2605D1B20A50}" dt="2024-04-11T11:41:59.961" v="14572" actId="1036"/>
          <ac:grpSpMkLst>
            <pc:docMk/>
            <pc:sldMk cId="292503520" sldId="351"/>
            <ac:grpSpMk id="29" creationId="{8AA41F39-B250-8390-7C2A-EDBC182AF638}"/>
          </ac:grpSpMkLst>
        </pc:grpChg>
        <pc:grpChg chg="add mod">
          <ac:chgData name="Thiago Panini" userId="cc6a5c77081c362d" providerId="LiveId" clId="{87861B64-3FDA-4DDC-B031-2605D1B20A50}" dt="2024-04-11T11:41:52.239" v="14562" actId="1038"/>
          <ac:grpSpMkLst>
            <pc:docMk/>
            <pc:sldMk cId="292503520" sldId="351"/>
            <ac:grpSpMk id="34" creationId="{84E8B923-2F9A-C3DE-5427-863AD9767E3E}"/>
          </ac:grpSpMkLst>
        </pc:grpChg>
        <pc:grpChg chg="add mod">
          <ac:chgData name="Thiago Panini" userId="cc6a5c77081c362d" providerId="LiveId" clId="{87861B64-3FDA-4DDC-B031-2605D1B20A50}" dt="2024-04-11T11:41:52.239" v="14562" actId="1038"/>
          <ac:grpSpMkLst>
            <pc:docMk/>
            <pc:sldMk cId="292503520" sldId="351"/>
            <ac:grpSpMk id="38" creationId="{6430653D-37EA-5CC3-DFF1-B45A5DFC8839}"/>
          </ac:grpSpMkLst>
        </pc:grpChg>
        <pc:grpChg chg="del">
          <ac:chgData name="Thiago Panini" userId="cc6a5c77081c362d" providerId="LiveId" clId="{87861B64-3FDA-4DDC-B031-2605D1B20A50}" dt="2024-04-11T00:44:53.245" v="14157" actId="478"/>
          <ac:grpSpMkLst>
            <pc:docMk/>
            <pc:sldMk cId="292503520" sldId="351"/>
            <ac:grpSpMk id="39" creationId="{B8871F22-ABA2-CA67-543A-CD0D8569A774}"/>
          </ac:grpSpMkLst>
        </pc:grpChg>
        <pc:grpChg chg="add mod">
          <ac:chgData name="Thiago Panini" userId="cc6a5c77081c362d" providerId="LiveId" clId="{87861B64-3FDA-4DDC-B031-2605D1B20A50}" dt="2024-04-11T00:46:06.942" v="14173"/>
          <ac:grpSpMkLst>
            <pc:docMk/>
            <pc:sldMk cId="292503520" sldId="351"/>
            <ac:grpSpMk id="46" creationId="{064D805E-6BB5-89EE-EFEC-BA91794475B2}"/>
          </ac:grpSpMkLst>
        </pc:grpChg>
        <pc:grpChg chg="add mod">
          <ac:chgData name="Thiago Panini" userId="cc6a5c77081c362d" providerId="LiveId" clId="{87861B64-3FDA-4DDC-B031-2605D1B20A50}" dt="2024-04-11T11:41:52.239" v="14562" actId="1038"/>
          <ac:grpSpMkLst>
            <pc:docMk/>
            <pc:sldMk cId="292503520" sldId="351"/>
            <ac:grpSpMk id="48" creationId="{B0E78329-5184-C27E-4B62-4BA6869B35B1}"/>
          </ac:grpSpMkLst>
        </pc:grpChg>
        <pc:grpChg chg="add mod">
          <ac:chgData name="Thiago Panini" userId="cc6a5c77081c362d" providerId="LiveId" clId="{87861B64-3FDA-4DDC-B031-2605D1B20A50}" dt="2024-04-11T01:10:44.379" v="14277" actId="1038"/>
          <ac:grpSpMkLst>
            <pc:docMk/>
            <pc:sldMk cId="292503520" sldId="351"/>
            <ac:grpSpMk id="54" creationId="{4FA879E8-5733-275C-5C53-6F02A25AB861}"/>
          </ac:grpSpMkLst>
        </pc:grpChg>
        <pc:grpChg chg="add mod">
          <ac:chgData name="Thiago Panini" userId="cc6a5c77081c362d" providerId="LiveId" clId="{87861B64-3FDA-4DDC-B031-2605D1B20A50}" dt="2024-04-11T00:46:24.110" v="14179" actId="1076"/>
          <ac:grpSpMkLst>
            <pc:docMk/>
            <pc:sldMk cId="292503520" sldId="351"/>
            <ac:grpSpMk id="1029" creationId="{6B0D7058-4FB4-9609-3B6E-D040AA356207}"/>
          </ac:grpSpMkLst>
        </pc:grpChg>
        <pc:grpChg chg="add del mod">
          <ac:chgData name="Thiago Panini" userId="cc6a5c77081c362d" providerId="LiveId" clId="{87861B64-3FDA-4DDC-B031-2605D1B20A50}" dt="2024-04-11T01:13:05.692" v="14284" actId="478"/>
          <ac:grpSpMkLst>
            <pc:docMk/>
            <pc:sldMk cId="292503520" sldId="351"/>
            <ac:grpSpMk id="1038" creationId="{4C029414-D463-B94C-5BA1-598A9B3502A7}"/>
          </ac:grpSpMkLst>
        </pc:grpChg>
        <pc:grpChg chg="del">
          <ac:chgData name="Thiago Panini" userId="cc6a5c77081c362d" providerId="LiveId" clId="{87861B64-3FDA-4DDC-B031-2605D1B20A50}" dt="2024-04-11T00:44:53.245" v="14157" actId="478"/>
          <ac:grpSpMkLst>
            <pc:docMk/>
            <pc:sldMk cId="292503520" sldId="351"/>
            <ac:grpSpMk id="1041" creationId="{14361A41-9582-BF61-7952-1BC09462B7E8}"/>
          </ac:grpSpMkLst>
        </pc:grpChg>
        <pc:grpChg chg="add del mod">
          <ac:chgData name="Thiago Panini" userId="cc6a5c77081c362d" providerId="LiveId" clId="{87861B64-3FDA-4DDC-B031-2605D1B20A50}" dt="2024-04-11T01:08:00.506" v="14230" actId="478"/>
          <ac:grpSpMkLst>
            <pc:docMk/>
            <pc:sldMk cId="292503520" sldId="351"/>
            <ac:grpSpMk id="1054" creationId="{FE2C7247-EBF8-375F-28C6-84B1CC125F43}"/>
          </ac:grpSpMkLst>
        </pc:grpChg>
        <pc:grpChg chg="add del mod">
          <ac:chgData name="Thiago Panini" userId="cc6a5c77081c362d" providerId="LiveId" clId="{87861B64-3FDA-4DDC-B031-2605D1B20A50}" dt="2024-04-11T01:08:00.506" v="14230" actId="478"/>
          <ac:grpSpMkLst>
            <pc:docMk/>
            <pc:sldMk cId="292503520" sldId="351"/>
            <ac:grpSpMk id="1057" creationId="{E8A48A42-F7EC-839C-3F1F-8583F35DC6FB}"/>
          </ac:grpSpMkLst>
        </pc:grpChg>
        <pc:grpChg chg="add del mod">
          <ac:chgData name="Thiago Panini" userId="cc6a5c77081c362d" providerId="LiveId" clId="{87861B64-3FDA-4DDC-B031-2605D1B20A50}" dt="2024-04-11T11:34:01.426" v="14372" actId="478"/>
          <ac:grpSpMkLst>
            <pc:docMk/>
            <pc:sldMk cId="292503520" sldId="351"/>
            <ac:grpSpMk id="1066" creationId="{7E68C6C3-5C41-DB8D-AEFD-3F1A8D1A35D4}"/>
          </ac:grpSpMkLst>
        </pc:grpChg>
        <pc:grpChg chg="add del mod">
          <ac:chgData name="Thiago Panini" userId="cc6a5c77081c362d" providerId="LiveId" clId="{87861B64-3FDA-4DDC-B031-2605D1B20A50}" dt="2024-04-11T01:17:08.941" v="14287" actId="478"/>
          <ac:grpSpMkLst>
            <pc:docMk/>
            <pc:sldMk cId="292503520" sldId="351"/>
            <ac:grpSpMk id="1073" creationId="{C59BCF46-3FD7-36E4-EAB0-073E307994FD}"/>
          </ac:grpSpMkLst>
        </pc:grpChg>
        <pc:grpChg chg="add del mod">
          <ac:chgData name="Thiago Panini" userId="cc6a5c77081c362d" providerId="LiveId" clId="{87861B64-3FDA-4DDC-B031-2605D1B20A50}" dt="2024-04-11T01:17:08.941" v="14287" actId="478"/>
          <ac:grpSpMkLst>
            <pc:docMk/>
            <pc:sldMk cId="292503520" sldId="351"/>
            <ac:grpSpMk id="1076" creationId="{1016BB44-7639-4BB8-F8A3-A4298C22433B}"/>
          </ac:grpSpMkLst>
        </pc:grpChg>
        <pc:grpChg chg="add del mod">
          <ac:chgData name="Thiago Panini" userId="cc6a5c77081c362d" providerId="LiveId" clId="{87861B64-3FDA-4DDC-B031-2605D1B20A50}" dt="2024-04-11T11:34:34.066" v="14377" actId="478"/>
          <ac:grpSpMkLst>
            <pc:docMk/>
            <pc:sldMk cId="292503520" sldId="351"/>
            <ac:grpSpMk id="2051" creationId="{2212AED9-5861-5F44-E754-49BDBD1F594A}"/>
          </ac:grpSpMkLst>
        </pc:grpChg>
        <pc:grpChg chg="del">
          <ac:chgData name="Thiago Panini" userId="cc6a5c77081c362d" providerId="LiveId" clId="{87861B64-3FDA-4DDC-B031-2605D1B20A50}" dt="2024-04-11T00:44:53.245" v="14157" actId="478"/>
          <ac:grpSpMkLst>
            <pc:docMk/>
            <pc:sldMk cId="292503520" sldId="351"/>
            <ac:grpSpMk id="2064" creationId="{655B3FE4-BE8B-DCDF-CA88-C60F10B0C6F4}"/>
          </ac:grpSpMkLst>
        </pc:grpChg>
        <pc:grpChg chg="del">
          <ac:chgData name="Thiago Panini" userId="cc6a5c77081c362d" providerId="LiveId" clId="{87861B64-3FDA-4DDC-B031-2605D1B20A50}" dt="2024-04-11T00:44:53.245" v="14157" actId="478"/>
          <ac:grpSpMkLst>
            <pc:docMk/>
            <pc:sldMk cId="292503520" sldId="351"/>
            <ac:grpSpMk id="2067" creationId="{3BFE0939-7501-F8A7-1867-5B5A0897C36C}"/>
          </ac:grpSpMkLst>
        </pc:grpChg>
        <pc:grpChg chg="del">
          <ac:chgData name="Thiago Panini" userId="cc6a5c77081c362d" providerId="LiveId" clId="{87861B64-3FDA-4DDC-B031-2605D1B20A50}" dt="2024-04-11T00:44:53.245" v="14157" actId="478"/>
          <ac:grpSpMkLst>
            <pc:docMk/>
            <pc:sldMk cId="292503520" sldId="351"/>
            <ac:grpSpMk id="2169" creationId="{D7E3FD3C-057D-D631-7F62-359C3B908F50}"/>
          </ac:grpSpMkLst>
        </pc:grpChg>
        <pc:grpChg chg="del">
          <ac:chgData name="Thiago Panini" userId="cc6a5c77081c362d" providerId="LiveId" clId="{87861B64-3FDA-4DDC-B031-2605D1B20A50}" dt="2024-04-11T00:44:53.245" v="14157" actId="478"/>
          <ac:grpSpMkLst>
            <pc:docMk/>
            <pc:sldMk cId="292503520" sldId="351"/>
            <ac:grpSpMk id="2193" creationId="{7608705F-5289-3479-7ED0-2A6908ECBE62}"/>
          </ac:grpSpMkLst>
        </pc:grpChg>
        <pc:grpChg chg="del">
          <ac:chgData name="Thiago Panini" userId="cc6a5c77081c362d" providerId="LiveId" clId="{87861B64-3FDA-4DDC-B031-2605D1B20A50}" dt="2024-04-11T00:44:53.245" v="14157" actId="478"/>
          <ac:grpSpMkLst>
            <pc:docMk/>
            <pc:sldMk cId="292503520" sldId="351"/>
            <ac:grpSpMk id="2196" creationId="{71F18C54-68FB-796F-295A-734FC7C1A1C4}"/>
          </ac:grpSpMkLst>
        </pc:grpChg>
        <pc:grpChg chg="del">
          <ac:chgData name="Thiago Panini" userId="cc6a5c77081c362d" providerId="LiveId" clId="{87861B64-3FDA-4DDC-B031-2605D1B20A50}" dt="2024-04-11T00:44:53.245" v="14157" actId="478"/>
          <ac:grpSpMkLst>
            <pc:docMk/>
            <pc:sldMk cId="292503520" sldId="351"/>
            <ac:grpSpMk id="2212" creationId="{4F9F0C6E-F727-9574-6A80-DA8210BBF3BC}"/>
          </ac:grpSpMkLst>
        </pc:grpChg>
        <pc:picChg chg="mod">
          <ac:chgData name="Thiago Panini" userId="cc6a5c77081c362d" providerId="LiveId" clId="{87861B64-3FDA-4DDC-B031-2605D1B20A50}" dt="2024-04-11T00:45:37.219" v="14164"/>
          <ac:picMkLst>
            <pc:docMk/>
            <pc:sldMk cId="292503520" sldId="351"/>
            <ac:picMk id="9" creationId="{58B93F9A-2519-FBC8-BF85-3617F2BFCE93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13" creationId="{0123C466-214A-267C-362C-90A9C2A714B7}"/>
          </ac:picMkLst>
        </pc:picChg>
        <pc:picChg chg="mod">
          <ac:chgData name="Thiago Panini" userId="cc6a5c77081c362d" providerId="LiveId" clId="{87861B64-3FDA-4DDC-B031-2605D1B20A50}" dt="2024-04-11T11:34:37.994" v="14379"/>
          <ac:picMkLst>
            <pc:docMk/>
            <pc:sldMk cId="292503520" sldId="351"/>
            <ac:picMk id="13" creationId="{59712131-8E0E-0277-75A0-922B1497AA20}"/>
          </ac:picMkLst>
        </pc:picChg>
        <pc:picChg chg="add mod">
          <ac:chgData name="Thiago Panini" userId="cc6a5c77081c362d" providerId="LiveId" clId="{87861B64-3FDA-4DDC-B031-2605D1B20A50}" dt="2024-04-11T11:35:04.916" v="14381"/>
          <ac:picMkLst>
            <pc:docMk/>
            <pc:sldMk cId="292503520" sldId="351"/>
            <ac:picMk id="16" creationId="{87666B24-3012-ADF3-98DF-C0BF1CF6A5E2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17" creationId="{3B5ED97D-C204-71F8-6EF6-32031E109C4C}"/>
          </ac:picMkLst>
        </pc:picChg>
        <pc:picChg chg="mod">
          <ac:chgData name="Thiago Panini" userId="cc6a5c77081c362d" providerId="LiveId" clId="{87861B64-3FDA-4DDC-B031-2605D1B20A50}" dt="2024-04-11T11:35:04.916" v="14381"/>
          <ac:picMkLst>
            <pc:docMk/>
            <pc:sldMk cId="292503520" sldId="351"/>
            <ac:picMk id="19" creationId="{2FF279C7-200B-6DF8-52F4-1457D9C3527E}"/>
          </ac:picMkLst>
        </pc:picChg>
        <pc:picChg chg="mod">
          <ac:chgData name="Thiago Panini" userId="cc6a5c77081c362d" providerId="LiveId" clId="{87861B64-3FDA-4DDC-B031-2605D1B20A50}" dt="2024-04-11T11:35:04.916" v="14381"/>
          <ac:picMkLst>
            <pc:docMk/>
            <pc:sldMk cId="292503520" sldId="351"/>
            <ac:picMk id="22" creationId="{553D6E69-CEEE-F806-6F2F-2B5832458415}"/>
          </ac:picMkLst>
        </pc:picChg>
        <pc:picChg chg="add mod">
          <ac:chgData name="Thiago Panini" userId="cc6a5c77081c362d" providerId="LiveId" clId="{87861B64-3FDA-4DDC-B031-2605D1B20A50}" dt="2024-04-11T11:41:59.961" v="14572" actId="1036"/>
          <ac:picMkLst>
            <pc:docMk/>
            <pc:sldMk cId="292503520" sldId="351"/>
            <ac:picMk id="23" creationId="{D985A773-8FA1-8499-3CF7-9A88E713675A}"/>
          </ac:picMkLst>
        </pc:picChg>
        <pc:picChg chg="mod">
          <ac:chgData name="Thiago Panini" userId="cc6a5c77081c362d" providerId="LiveId" clId="{87861B64-3FDA-4DDC-B031-2605D1B20A50}" dt="2024-04-11T11:35:37.394" v="14402"/>
          <ac:picMkLst>
            <pc:docMk/>
            <pc:sldMk cId="292503520" sldId="351"/>
            <ac:picMk id="27" creationId="{BA9D2835-CFDE-6F66-254D-E76B9F2AD66A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31" creationId="{23EDD963-0C3C-5A6B-72CB-09178FB35F2A}"/>
          </ac:picMkLst>
        </pc:picChg>
        <pc:picChg chg="add mod">
          <ac:chgData name="Thiago Panini" userId="cc6a5c77081c362d" providerId="LiveId" clId="{87861B64-3FDA-4DDC-B031-2605D1B20A50}" dt="2024-04-11T11:42:12.862" v="14577" actId="688"/>
          <ac:picMkLst>
            <pc:docMk/>
            <pc:sldMk cId="292503520" sldId="351"/>
            <ac:picMk id="31" creationId="{98701CFE-1C1E-1985-D11E-23D6E51458F5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32" creationId="{86953374-F6B9-9AD8-11B4-C80A19789A24}"/>
          </ac:picMkLst>
        </pc:picChg>
        <pc:picChg chg="add mod">
          <ac:chgData name="Thiago Panini" userId="cc6a5c77081c362d" providerId="LiveId" clId="{87861B64-3FDA-4DDC-B031-2605D1B20A50}" dt="2024-04-11T11:42:15.714" v="14578" actId="1076"/>
          <ac:picMkLst>
            <pc:docMk/>
            <pc:sldMk cId="292503520" sldId="351"/>
            <ac:picMk id="32" creationId="{D9A240D1-4184-F997-BC82-1A8E50EE19D1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33" creationId="{7F6D32B0-80D6-8C04-03D3-EB018DF3F3E7}"/>
          </ac:picMkLst>
        </pc:picChg>
        <pc:picChg chg="add del mod">
          <ac:chgData name="Thiago Panini" userId="cc6a5c77081c362d" providerId="LiveId" clId="{87861B64-3FDA-4DDC-B031-2605D1B20A50}" dt="2024-04-11T11:38:22.999" v="14476" actId="478"/>
          <ac:picMkLst>
            <pc:docMk/>
            <pc:sldMk cId="292503520" sldId="351"/>
            <ac:picMk id="33" creationId="{ECB4E486-AEEA-4718-2828-CA9D8F7688EA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34" creationId="{9DD5A764-AA1E-05DD-0B53-3167731D856F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35" creationId="{B50EA87B-6E9E-651F-B809-246F7EBC9F2C}"/>
          </ac:picMkLst>
        </pc:picChg>
        <pc:picChg chg="mod">
          <ac:chgData name="Thiago Panini" userId="cc6a5c77081c362d" providerId="LiveId" clId="{87861B64-3FDA-4DDC-B031-2605D1B20A50}" dt="2024-04-11T11:38:35.647" v="14477"/>
          <ac:picMkLst>
            <pc:docMk/>
            <pc:sldMk cId="292503520" sldId="351"/>
            <ac:picMk id="36" creationId="{00C02A3E-6F96-F8E4-1EA3-7943B451DBF7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40" creationId="{0E544902-3F46-BBBB-C776-BB8B7A171CBD}"/>
          </ac:picMkLst>
        </pc:picChg>
        <pc:picChg chg="mod">
          <ac:chgData name="Thiago Panini" userId="cc6a5c77081c362d" providerId="LiveId" clId="{87861B64-3FDA-4DDC-B031-2605D1B20A50}" dt="2024-04-11T11:38:55.705" v="14485"/>
          <ac:picMkLst>
            <pc:docMk/>
            <pc:sldMk cId="292503520" sldId="351"/>
            <ac:picMk id="41" creationId="{586570C7-E022-AC08-9568-041586EBA884}"/>
          </ac:picMkLst>
        </pc:picChg>
        <pc:picChg chg="add mod">
          <ac:chgData name="Thiago Panini" userId="cc6a5c77081c362d" providerId="LiveId" clId="{87861B64-3FDA-4DDC-B031-2605D1B20A50}" dt="2024-04-11T11:39:58.708" v="14499" actId="1076"/>
          <ac:picMkLst>
            <pc:docMk/>
            <pc:sldMk cId="292503520" sldId="351"/>
            <ac:picMk id="42" creationId="{9136FFD1-D003-DBCF-71B4-9FFE777C9168}"/>
          </ac:picMkLst>
        </pc:picChg>
        <pc:picChg chg="add mod">
          <ac:chgData name="Thiago Panini" userId="cc6a5c77081c362d" providerId="LiveId" clId="{87861B64-3FDA-4DDC-B031-2605D1B20A50}" dt="2024-04-13T15:30:36.943" v="22538" actId="164"/>
          <ac:picMkLst>
            <pc:docMk/>
            <pc:sldMk cId="292503520" sldId="351"/>
            <ac:picMk id="43" creationId="{72CEE31F-9169-3C70-DE27-49A4F2A20D96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44" creationId="{5709B087-926B-7B2D-2956-20C717295328}"/>
          </ac:picMkLst>
        </pc:picChg>
        <pc:picChg chg="mod">
          <ac:chgData name="Thiago Panini" userId="cc6a5c77081c362d" providerId="LiveId" clId="{87861B64-3FDA-4DDC-B031-2605D1B20A50}" dt="2024-04-11T00:46:06.304" v="14172" actId="571"/>
          <ac:picMkLst>
            <pc:docMk/>
            <pc:sldMk cId="292503520" sldId="351"/>
            <ac:picMk id="45" creationId="{A00BFB75-1C70-852F-26EE-7E60F49E4297}"/>
          </ac:picMkLst>
        </pc:picChg>
        <pc:picChg chg="add mod">
          <ac:chgData name="Thiago Panini" userId="cc6a5c77081c362d" providerId="LiveId" clId="{87861B64-3FDA-4DDC-B031-2605D1B20A50}" dt="2024-04-11T11:40:39.934" v="14508"/>
          <ac:picMkLst>
            <pc:docMk/>
            <pc:sldMk cId="292503520" sldId="351"/>
            <ac:picMk id="46" creationId="{628CE9B6-353C-E3F4-AE82-B9DF8E343E7B}"/>
          </ac:picMkLst>
        </pc:picChg>
        <pc:picChg chg="add mod">
          <ac:chgData name="Thiago Panini" userId="cc6a5c77081c362d" providerId="LiveId" clId="{87861B64-3FDA-4DDC-B031-2605D1B20A50}" dt="2024-04-11T11:41:52.239" v="14562" actId="1038"/>
          <ac:picMkLst>
            <pc:docMk/>
            <pc:sldMk cId="292503520" sldId="351"/>
            <ac:picMk id="47" creationId="{BF47F9F9-CBCF-90BF-E6C1-913BDFECE5A7}"/>
          </ac:picMkLst>
        </pc:picChg>
        <pc:picChg chg="mod">
          <ac:chgData name="Thiago Panini" userId="cc6a5c77081c362d" providerId="LiveId" clId="{87861B64-3FDA-4DDC-B031-2605D1B20A50}" dt="2024-04-11T00:46:06.942" v="14173"/>
          <ac:picMkLst>
            <pc:docMk/>
            <pc:sldMk cId="292503520" sldId="351"/>
            <ac:picMk id="49" creationId="{C41E24FE-5913-0EF7-2D51-A9F24ED077A4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59" creationId="{1C94BF1A-FCBC-4FCE-08D2-388D798557EE}"/>
          </ac:picMkLst>
        </pc:picChg>
        <pc:picChg chg="mod">
          <ac:chgData name="Thiago Panini" userId="cc6a5c77081c362d" providerId="LiveId" clId="{87861B64-3FDA-4DDC-B031-2605D1B20A50}" dt="2024-04-11T00:46:11.753" v="14175"/>
          <ac:picMkLst>
            <pc:docMk/>
            <pc:sldMk cId="292503520" sldId="351"/>
            <ac:picMk id="1026" creationId="{01CB96B4-3C3F-93B2-EB46-D3548AC2D06F}"/>
          </ac:picMkLst>
        </pc:picChg>
        <pc:picChg chg="add mod">
          <ac:chgData name="Thiago Panini" userId="cc6a5c77081c362d" providerId="LiveId" clId="{87861B64-3FDA-4DDC-B031-2605D1B20A50}" dt="2024-04-11T11:42:28.362" v="14583" actId="1076"/>
          <ac:picMkLst>
            <pc:docMk/>
            <pc:sldMk cId="292503520" sldId="351"/>
            <ac:picMk id="1031" creationId="{BAC0BC62-D252-1E7C-82CA-7A9B178630C0}"/>
          </ac:picMkLst>
        </pc:picChg>
        <pc:picChg chg="mod">
          <ac:chgData name="Thiago Panini" userId="cc6a5c77081c362d" providerId="LiveId" clId="{87861B64-3FDA-4DDC-B031-2605D1B20A50}" dt="2024-04-11T00:46:20.513" v="14177"/>
          <ac:picMkLst>
            <pc:docMk/>
            <pc:sldMk cId="292503520" sldId="351"/>
            <ac:picMk id="1033" creationId="{CEF0BA5E-8040-A1E5-D043-EB2FEE2B50B7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1035" creationId="{D9269DC8-FDA2-4402-ED1C-6045AAF5AE22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1037" creationId="{87B7E30F-D149-8017-05DC-87F97D647BA7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1039" creationId="{FF8CC48B-CEA3-A092-CB04-C8A6BCA18056}"/>
          </ac:picMkLst>
        </pc:picChg>
        <pc:picChg chg="mod">
          <ac:chgData name="Thiago Panini" userId="cc6a5c77081c362d" providerId="LiveId" clId="{87861B64-3FDA-4DDC-B031-2605D1B20A50}" dt="2024-04-11T00:47:52.942" v="14187"/>
          <ac:picMkLst>
            <pc:docMk/>
            <pc:sldMk cId="292503520" sldId="351"/>
            <ac:picMk id="1040" creationId="{D632A1FE-5E4F-FDC9-D2B1-BCB381DE1974}"/>
          </ac:picMkLst>
        </pc:picChg>
        <pc:picChg chg="add del mod">
          <ac:chgData name="Thiago Panini" userId="cc6a5c77081c362d" providerId="LiveId" clId="{87861B64-3FDA-4DDC-B031-2605D1B20A50}" dt="2024-04-11T01:08:00.506" v="14230" actId="478"/>
          <ac:picMkLst>
            <pc:docMk/>
            <pc:sldMk cId="292503520" sldId="351"/>
            <ac:picMk id="1053" creationId="{118B3577-88D7-E204-D708-3344AE4CF073}"/>
          </ac:picMkLst>
        </pc:picChg>
        <pc:picChg chg="mod">
          <ac:chgData name="Thiago Panini" userId="cc6a5c77081c362d" providerId="LiveId" clId="{87861B64-3FDA-4DDC-B031-2605D1B20A50}" dt="2024-04-11T01:07:58.119" v="14229" actId="1076"/>
          <ac:picMkLst>
            <pc:docMk/>
            <pc:sldMk cId="292503520" sldId="351"/>
            <ac:picMk id="1056" creationId="{64BE3FF5-E7C4-C5F7-7FAE-C5D382B4C3C7}"/>
          </ac:picMkLst>
        </pc:picChg>
        <pc:picChg chg="mod">
          <ac:chgData name="Thiago Panini" userId="cc6a5c77081c362d" providerId="LiveId" clId="{87861B64-3FDA-4DDC-B031-2605D1B20A50}" dt="2024-04-11T01:07:58.119" v="14229" actId="1076"/>
          <ac:picMkLst>
            <pc:docMk/>
            <pc:sldMk cId="292503520" sldId="351"/>
            <ac:picMk id="1059" creationId="{507C079C-3446-4A63-8CAE-01108DA88F4B}"/>
          </ac:picMkLst>
        </pc:picChg>
        <pc:picChg chg="add del mod">
          <ac:chgData name="Thiago Panini" userId="cc6a5c77081c362d" providerId="LiveId" clId="{87861B64-3FDA-4DDC-B031-2605D1B20A50}" dt="2024-04-11T01:08:00.506" v="14230" actId="478"/>
          <ac:picMkLst>
            <pc:docMk/>
            <pc:sldMk cId="292503520" sldId="351"/>
            <ac:picMk id="1063" creationId="{38AD11C2-1812-1A3F-C2DB-6F17A221F90A}"/>
          </ac:picMkLst>
        </pc:picChg>
        <pc:picChg chg="mod">
          <ac:chgData name="Thiago Panini" userId="cc6a5c77081c362d" providerId="LiveId" clId="{87861B64-3FDA-4DDC-B031-2605D1B20A50}" dt="2024-04-11T01:10:39.639" v="14269" actId="1038"/>
          <ac:picMkLst>
            <pc:docMk/>
            <pc:sldMk cId="292503520" sldId="351"/>
            <ac:picMk id="1067" creationId="{FD37E33F-4105-FB30-0D3C-73666F91FF8E}"/>
          </ac:picMkLst>
        </pc:picChg>
        <pc:picChg chg="add del mod">
          <ac:chgData name="Thiago Panini" userId="cc6a5c77081c362d" providerId="LiveId" clId="{87861B64-3FDA-4DDC-B031-2605D1B20A50}" dt="2024-04-11T01:17:08.941" v="14287" actId="478"/>
          <ac:picMkLst>
            <pc:docMk/>
            <pc:sldMk cId="292503520" sldId="351"/>
            <ac:picMk id="1072" creationId="{F21801CE-2BB3-210E-1D98-99B2B4057246}"/>
          </ac:picMkLst>
        </pc:picChg>
        <pc:picChg chg="mod">
          <ac:chgData name="Thiago Panini" userId="cc6a5c77081c362d" providerId="LiveId" clId="{87861B64-3FDA-4DDC-B031-2605D1B20A50}" dt="2024-04-11T01:10:39.639" v="14269" actId="1038"/>
          <ac:picMkLst>
            <pc:docMk/>
            <pc:sldMk cId="292503520" sldId="351"/>
            <ac:picMk id="1075" creationId="{4473B23B-3430-C9F8-5A72-A7280634EB86}"/>
          </ac:picMkLst>
        </pc:picChg>
        <pc:picChg chg="mod">
          <ac:chgData name="Thiago Panini" userId="cc6a5c77081c362d" providerId="LiveId" clId="{87861B64-3FDA-4DDC-B031-2605D1B20A50}" dt="2024-04-11T01:10:39.639" v="14269" actId="1038"/>
          <ac:picMkLst>
            <pc:docMk/>
            <pc:sldMk cId="292503520" sldId="351"/>
            <ac:picMk id="1078" creationId="{1AD40F4F-7731-522A-688B-BF91DBC50CF7}"/>
          </ac:picMkLst>
        </pc:picChg>
        <pc:picChg chg="add mod">
          <ac:chgData name="Thiago Panini" userId="cc6a5c77081c362d" providerId="LiveId" clId="{87861B64-3FDA-4DDC-B031-2605D1B20A50}" dt="2024-04-11T11:36:12.910" v="14411" actId="164"/>
          <ac:picMkLst>
            <pc:docMk/>
            <pc:sldMk cId="292503520" sldId="351"/>
            <ac:picMk id="1081" creationId="{814FB76E-DC0C-6C38-9708-704679090143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050" creationId="{FCD997E2-F8B7-FAA7-2606-0A2835AD1515}"/>
          </ac:picMkLst>
        </pc:picChg>
        <pc:picChg chg="mod">
          <ac:chgData name="Thiago Panini" userId="cc6a5c77081c362d" providerId="LiveId" clId="{87861B64-3FDA-4DDC-B031-2605D1B20A50}" dt="2024-04-11T01:16:43.246" v="14286" actId="1076"/>
          <ac:picMkLst>
            <pc:docMk/>
            <pc:sldMk cId="292503520" sldId="351"/>
            <ac:picMk id="2053" creationId="{35E10108-798B-1FDB-8618-33548E0E8E11}"/>
          </ac:picMkLst>
        </pc:picChg>
        <pc:picChg chg="add mod">
          <ac:chgData name="Thiago Panini" userId="cc6a5c77081c362d" providerId="LiveId" clId="{87861B64-3FDA-4DDC-B031-2605D1B20A50}" dt="2024-04-11T11:40:55.195" v="14511" actId="164"/>
          <ac:picMkLst>
            <pc:docMk/>
            <pc:sldMk cId="292503520" sldId="351"/>
            <ac:picMk id="2055" creationId="{F9ADAD8E-CCB4-D18B-580D-CB12CBD2063A}"/>
          </ac:picMkLst>
        </pc:picChg>
        <pc:picChg chg="add del mod">
          <ac:chgData name="Thiago Panini" userId="cc6a5c77081c362d" providerId="LiveId" clId="{87861B64-3FDA-4DDC-B031-2605D1B20A50}" dt="2024-04-11T11:34:34.066" v="14377" actId="478"/>
          <ac:picMkLst>
            <pc:docMk/>
            <pc:sldMk cId="292503520" sldId="351"/>
            <ac:picMk id="2056" creationId="{0AE2D695-A09F-0AD8-00F7-A8B367475DE6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059" creationId="{7C6C1025-1396-C0AF-B014-1641A45F9494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063" creationId="{348404EA-90C8-BBEA-B1EF-2B022E3238F2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070" creationId="{BC278C38-3BB6-9BE1-7C41-ADB23061D0FD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073" creationId="{311F7E10-80F2-EAA3-B140-C3837DEF1C97}"/>
          </ac:picMkLst>
        </pc:picChg>
        <pc:picChg chg="add del mod">
          <ac:chgData name="Thiago Panini" userId="cc6a5c77081c362d" providerId="LiveId" clId="{87861B64-3FDA-4DDC-B031-2605D1B20A50}" dt="2024-04-11T11:34:34.066" v="14377" actId="478"/>
          <ac:picMkLst>
            <pc:docMk/>
            <pc:sldMk cId="292503520" sldId="351"/>
            <ac:picMk id="2074" creationId="{EA6B5255-6551-9E98-E2B3-863095A99C91}"/>
          </ac:picMkLst>
        </pc:picChg>
        <pc:picChg chg="add del mod">
          <ac:chgData name="Thiago Panini" userId="cc6a5c77081c362d" providerId="LiveId" clId="{87861B64-3FDA-4DDC-B031-2605D1B20A50}" dt="2024-04-11T11:34:34.066" v="14377" actId="478"/>
          <ac:picMkLst>
            <pc:docMk/>
            <pc:sldMk cId="292503520" sldId="351"/>
            <ac:picMk id="2075" creationId="{DD7522F3-73E9-1BE0-AD49-6F1A821E66FC}"/>
          </ac:picMkLst>
        </pc:picChg>
        <pc:picChg chg="add del mod">
          <ac:chgData name="Thiago Panini" userId="cc6a5c77081c362d" providerId="LiveId" clId="{87861B64-3FDA-4DDC-B031-2605D1B20A50}" dt="2024-04-11T11:34:34.066" v="14377" actId="478"/>
          <ac:picMkLst>
            <pc:docMk/>
            <pc:sldMk cId="292503520" sldId="351"/>
            <ac:picMk id="2076" creationId="{C3F901A0-A8C0-CE32-DFF2-7D29432F9A2A}"/>
          </ac:picMkLst>
        </pc:picChg>
        <pc:picChg chg="add del mod">
          <ac:chgData name="Thiago Panini" userId="cc6a5c77081c362d" providerId="LiveId" clId="{87861B64-3FDA-4DDC-B031-2605D1B20A50}" dt="2024-04-11T11:34:34.066" v="14377" actId="478"/>
          <ac:picMkLst>
            <pc:docMk/>
            <pc:sldMk cId="292503520" sldId="351"/>
            <ac:picMk id="2077" creationId="{85468A2C-A9C8-AA75-5A30-049456183167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079" creationId="{E84A9B9A-C915-3BAC-74CA-75207AB94D25}"/>
          </ac:picMkLst>
        </pc:picChg>
        <pc:picChg chg="add del mod">
          <ac:chgData name="Thiago Panini" userId="cc6a5c77081c362d" providerId="LiveId" clId="{87861B64-3FDA-4DDC-B031-2605D1B20A50}" dt="2024-04-11T11:38:54.216" v="14484" actId="478"/>
          <ac:picMkLst>
            <pc:docMk/>
            <pc:sldMk cId="292503520" sldId="351"/>
            <ac:picMk id="2086" creationId="{2C86F821-BBB9-CE9F-B88A-0016707442AF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087" creationId="{4BD09DC6-E3CD-6B8F-CD4F-8BC190D5658F}"/>
          </ac:picMkLst>
        </pc:picChg>
        <pc:picChg chg="add del mod">
          <ac:chgData name="Thiago Panini" userId="cc6a5c77081c362d" providerId="LiveId" clId="{87861B64-3FDA-4DDC-B031-2605D1B20A50}" dt="2024-04-11T11:34:36.054" v="14378" actId="478"/>
          <ac:picMkLst>
            <pc:docMk/>
            <pc:sldMk cId="292503520" sldId="351"/>
            <ac:picMk id="2090" creationId="{E00D4E7A-2950-B125-6C3A-0BD2FE3C14A0}"/>
          </ac:picMkLst>
        </pc:picChg>
        <pc:picChg chg="add mod">
          <ac:chgData name="Thiago Panini" userId="cc6a5c77081c362d" providerId="LiveId" clId="{87861B64-3FDA-4DDC-B031-2605D1B20A50}" dt="2024-04-11T11:34:05.968" v="14373" actId="164"/>
          <ac:picMkLst>
            <pc:docMk/>
            <pc:sldMk cId="292503520" sldId="351"/>
            <ac:picMk id="2093" creationId="{04B248EE-247B-342D-F099-82615664BD06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73" creationId="{8DDC28FC-6440-8F19-B3DF-602B1B9D4247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74" creationId="{3C62A4D9-0E17-A8A9-89CE-31DE9FD63929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75" creationId="{4ACE66E6-9DB4-AD00-D540-E0335485A27D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76" creationId="{C7C34381-1642-7792-5E2F-98DB4006DA52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77" creationId="{0C8B9604-4DEF-05DA-3260-39A1F7438128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78" creationId="{2A9A7056-003C-8697-FDCE-52B15DD84414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81" creationId="{5B07CF20-86CD-7E46-9F8E-D8DCF54B5886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82" creationId="{AC2D1EF2-B503-77AB-D683-2447FCAF18A0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83" creationId="{720D0F33-716D-16F3-8B9C-CAA3C4A743A6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84" creationId="{265770A7-EDA1-B1FA-7F49-D6BB446D4F6D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88" creationId="{E86D400E-3714-5F12-45D2-78A1FCF796B3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92" creationId="{B6114F56-6BB1-5BAC-DFA5-ADD1DA7BD163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199" creationId="{ABB180E8-573C-B5A8-D349-3531B34B53A0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02" creationId="{5046A996-D094-0C82-0139-4DD89F34F869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04" creationId="{1B4B8054-EB25-C020-9310-4B63E9812A73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16" creationId="{5A55E0FF-9E31-5809-A91F-7D65D8928DE3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17" creationId="{A36A2E59-7E7C-0028-92DD-1DB0AAF08A3B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18" creationId="{715AC376-4801-4728-1DD9-69FA9B1FA22F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19" creationId="{23357E85-D16B-2F4B-30DC-0BCEF9D3E26D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20" creationId="{2E46D7A6-95F3-8ECE-421D-F4DF62C06C08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21" creationId="{84CEF7CB-BEA7-4C6E-49AA-D5188B8B3CDC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24" creationId="{4BB1856E-8E77-5345-7D98-231DEBC19B81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25" creationId="{BA3E82C2-1242-E3EE-19AB-9AD99A2F6F4E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26" creationId="{F02C9A93-68DE-46C0-B97F-E653CB8326E5}"/>
          </ac:picMkLst>
        </pc:picChg>
        <pc:picChg chg="del">
          <ac:chgData name="Thiago Panini" userId="cc6a5c77081c362d" providerId="LiveId" clId="{87861B64-3FDA-4DDC-B031-2605D1B20A50}" dt="2024-04-11T00:44:53.245" v="14157" actId="478"/>
          <ac:picMkLst>
            <pc:docMk/>
            <pc:sldMk cId="292503520" sldId="351"/>
            <ac:picMk id="2227" creationId="{F79AF59F-5CFA-46CA-5158-D8EFB24DEA2F}"/>
          </ac:picMkLst>
        </pc:picChg>
      </pc:sldChg>
      <pc:sldChg chg="addSp delSp modSp add mod">
        <pc:chgData name="Thiago Panini" userId="cc6a5c77081c362d" providerId="LiveId" clId="{87861B64-3FDA-4DDC-B031-2605D1B20A50}" dt="2024-04-11T17:42:35.273" v="15917" actId="20577"/>
        <pc:sldMkLst>
          <pc:docMk/>
          <pc:sldMk cId="611373428" sldId="352"/>
        </pc:sldMkLst>
        <pc:spChg chg="add mod">
          <ac:chgData name="Thiago Panini" userId="cc6a5c77081c362d" providerId="LiveId" clId="{87861B64-3FDA-4DDC-B031-2605D1B20A50}" dt="2024-04-11T17:42:35.273" v="15917" actId="20577"/>
          <ac:spMkLst>
            <pc:docMk/>
            <pc:sldMk cId="611373428" sldId="352"/>
            <ac:spMk id="5" creationId="{284F5DB8-2E2F-92E0-162D-0AB60ABA7C9F}"/>
          </ac:spMkLst>
        </pc:spChg>
        <pc:spChg chg="add mod">
          <ac:chgData name="Thiago Panini" userId="cc6a5c77081c362d" providerId="LiveId" clId="{87861B64-3FDA-4DDC-B031-2605D1B20A50}" dt="2024-04-11T12:14:22.148" v="15876" actId="1036"/>
          <ac:spMkLst>
            <pc:docMk/>
            <pc:sldMk cId="611373428" sldId="352"/>
            <ac:spMk id="7" creationId="{A397BCBE-A35F-C0D0-3EBF-9FFE82B20692}"/>
          </ac:spMkLst>
        </pc:spChg>
        <pc:spChg chg="add mod">
          <ac:chgData name="Thiago Panini" userId="cc6a5c77081c362d" providerId="LiveId" clId="{87861B64-3FDA-4DDC-B031-2605D1B20A50}" dt="2024-04-11T12:13:38.488" v="15744" actId="1036"/>
          <ac:spMkLst>
            <pc:docMk/>
            <pc:sldMk cId="611373428" sldId="352"/>
            <ac:spMk id="8" creationId="{222E0FC1-BBBA-6315-674A-107C05FBB147}"/>
          </ac:spMkLst>
        </pc:spChg>
        <pc:spChg chg="add mod">
          <ac:chgData name="Thiago Panini" userId="cc6a5c77081c362d" providerId="LiveId" clId="{87861B64-3FDA-4DDC-B031-2605D1B20A50}" dt="2024-04-11T12:14:22.148" v="15876" actId="1036"/>
          <ac:spMkLst>
            <pc:docMk/>
            <pc:sldMk cId="611373428" sldId="352"/>
            <ac:spMk id="9" creationId="{4E51EB9C-D195-D9DE-854F-D4CC515B22B3}"/>
          </ac:spMkLst>
        </pc:spChg>
        <pc:spChg chg="add mod">
          <ac:chgData name="Thiago Panini" userId="cc6a5c77081c362d" providerId="LiveId" clId="{87861B64-3FDA-4DDC-B031-2605D1B20A50}" dt="2024-04-11T12:10:34.508" v="15530"/>
          <ac:spMkLst>
            <pc:docMk/>
            <pc:sldMk cId="611373428" sldId="352"/>
            <ac:spMk id="11" creationId="{6AF98D88-59A7-3740-F859-76FBD120BA88}"/>
          </ac:spMkLst>
        </pc:spChg>
        <pc:spChg chg="add mod">
          <ac:chgData name="Thiago Panini" userId="cc6a5c77081c362d" providerId="LiveId" clId="{87861B64-3FDA-4DDC-B031-2605D1B20A50}" dt="2024-04-11T12:10:34.508" v="15530"/>
          <ac:spMkLst>
            <pc:docMk/>
            <pc:sldMk cId="611373428" sldId="352"/>
            <ac:spMk id="12" creationId="{1A59C491-3FA2-7AE1-3836-D7BE08547662}"/>
          </ac:spMkLst>
        </pc:spChg>
        <pc:spChg chg="add mod">
          <ac:chgData name="Thiago Panini" userId="cc6a5c77081c362d" providerId="LiveId" clId="{87861B64-3FDA-4DDC-B031-2605D1B20A50}" dt="2024-04-11T12:13:38.488" v="15744" actId="1036"/>
          <ac:spMkLst>
            <pc:docMk/>
            <pc:sldMk cId="611373428" sldId="352"/>
            <ac:spMk id="14" creationId="{52F42FE4-2379-C75D-8B6B-B2F9E0C71166}"/>
          </ac:spMkLst>
        </pc:spChg>
        <pc:spChg chg="add mod">
          <ac:chgData name="Thiago Panini" userId="cc6a5c77081c362d" providerId="LiveId" clId="{87861B64-3FDA-4DDC-B031-2605D1B20A50}" dt="2024-04-11T12:14:15.316" v="15871" actId="20577"/>
          <ac:spMkLst>
            <pc:docMk/>
            <pc:sldMk cId="611373428" sldId="352"/>
            <ac:spMk id="15" creationId="{3596FE36-78B6-71D3-BC83-8985B8150158}"/>
          </ac:spMkLst>
        </pc:spChg>
        <pc:spChg chg="mod">
          <ac:chgData name="Thiago Panini" userId="cc6a5c77081c362d" providerId="LiveId" clId="{87861B64-3FDA-4DDC-B031-2605D1B20A50}" dt="2024-04-11T11:58:24.771" v="14896" actId="20577"/>
          <ac:spMkLst>
            <pc:docMk/>
            <pc:sldMk cId="611373428" sldId="352"/>
            <ac:spMk id="27" creationId="{D0D43115-B93C-E569-0E8E-6984E03F6667}"/>
          </ac:spMkLst>
        </pc:spChg>
        <pc:spChg chg="mod">
          <ac:chgData name="Thiago Panini" userId="cc6a5c77081c362d" providerId="LiveId" clId="{87861B64-3FDA-4DDC-B031-2605D1B20A50}" dt="2024-04-11T12:05:49.433" v="14951" actId="20577"/>
          <ac:spMkLst>
            <pc:docMk/>
            <pc:sldMk cId="611373428" sldId="352"/>
            <ac:spMk id="29" creationId="{E45329CC-8AEA-F224-D93C-63ABA2E6CB8B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60" creationId="{5D46442F-6DF4-1C44-2B33-74884DEAF179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62" creationId="{54209D48-2F70-82A5-CD8D-6E440210DB98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63" creationId="{C916228D-D173-E71E-A43C-23335DD66FB8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1024" creationId="{EFC103B9-290E-1C7E-210C-2B708D6A40DD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1025" creationId="{C044AA27-58CC-202C-9AB1-83B6B6C702A4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1027" creationId="{E4182DAF-215D-A734-9349-5CED80F1B1E5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1031" creationId="{BD18CAD1-E3FD-D53D-BD78-BBB8D5F6F1E5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1061" creationId="{DE6CD643-72A3-48B0-1879-F89236E50BD3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1062" creationId="{C76EE672-5D94-E50D-2991-17B5F9E14A46}"/>
          </ac:spMkLst>
        </pc:spChg>
        <pc:spChg chg="del">
          <ac:chgData name="Thiago Panini" userId="cc6a5c77081c362d" providerId="LiveId" clId="{87861B64-3FDA-4DDC-B031-2605D1B20A50}" dt="2024-04-11T11:58:28.083" v="14897" actId="478"/>
          <ac:spMkLst>
            <pc:docMk/>
            <pc:sldMk cId="611373428" sldId="352"/>
            <ac:spMk id="1068" creationId="{451B0123-8C8D-ADFD-26D4-6122D510B40F}"/>
          </ac:spMkLst>
        </pc:spChg>
        <pc:grpChg chg="del">
          <ac:chgData name="Thiago Panini" userId="cc6a5c77081c362d" providerId="LiveId" clId="{87861B64-3FDA-4DDC-B031-2605D1B20A50}" dt="2024-04-11T11:58:28.083" v="14897" actId="478"/>
          <ac:grpSpMkLst>
            <pc:docMk/>
            <pc:sldMk cId="611373428" sldId="352"/>
            <ac:grpSpMk id="51" creationId="{A485F2A8-8060-FC2B-1EB8-72BD655EC04E}"/>
          </ac:grpSpMkLst>
        </pc:grpChg>
        <pc:grpChg chg="del">
          <ac:chgData name="Thiago Panini" userId="cc6a5c77081c362d" providerId="LiveId" clId="{87861B64-3FDA-4DDC-B031-2605D1B20A50}" dt="2024-04-11T11:58:28.083" v="14897" actId="478"/>
          <ac:grpSpMkLst>
            <pc:docMk/>
            <pc:sldMk cId="611373428" sldId="352"/>
            <ac:grpSpMk id="53" creationId="{8C217084-DEF9-B431-98A6-832369E2568D}"/>
          </ac:grpSpMkLst>
        </pc:grpChg>
        <pc:grpChg chg="del">
          <ac:chgData name="Thiago Panini" userId="cc6a5c77081c362d" providerId="LiveId" clId="{87861B64-3FDA-4DDC-B031-2605D1B20A50}" dt="2024-04-11T11:58:28.083" v="14897" actId="478"/>
          <ac:grpSpMkLst>
            <pc:docMk/>
            <pc:sldMk cId="611373428" sldId="352"/>
            <ac:grpSpMk id="61" creationId="{2847101A-9636-DD05-1BE7-D1BC6CD2B6AF}"/>
          </ac:grpSpMkLst>
        </pc:grpChg>
        <pc:picChg chg="add mod">
          <ac:chgData name="Thiago Panini" userId="cc6a5c77081c362d" providerId="LiveId" clId="{87861B64-3FDA-4DDC-B031-2605D1B20A50}" dt="2024-04-11T12:13:38.488" v="15744" actId="1036"/>
          <ac:picMkLst>
            <pc:docMk/>
            <pc:sldMk cId="611373428" sldId="352"/>
            <ac:picMk id="4" creationId="{40A5A483-3BF3-4D6D-8DF8-708160D293E1}"/>
          </ac:picMkLst>
        </pc:picChg>
        <pc:picChg chg="add mod">
          <ac:chgData name="Thiago Panini" userId="cc6a5c77081c362d" providerId="LiveId" clId="{87861B64-3FDA-4DDC-B031-2605D1B20A50}" dt="2024-04-11T12:14:22.148" v="15876" actId="1036"/>
          <ac:picMkLst>
            <pc:docMk/>
            <pc:sldMk cId="611373428" sldId="352"/>
            <ac:picMk id="6" creationId="{FEFBE213-5DC1-6380-56DA-467CA09B2103}"/>
          </ac:picMkLst>
        </pc:picChg>
        <pc:picChg chg="add mod">
          <ac:chgData name="Thiago Panini" userId="cc6a5c77081c362d" providerId="LiveId" clId="{87861B64-3FDA-4DDC-B031-2605D1B20A50}" dt="2024-04-11T12:10:34.508" v="15530"/>
          <ac:picMkLst>
            <pc:docMk/>
            <pc:sldMk cId="611373428" sldId="352"/>
            <ac:picMk id="10" creationId="{030B85DE-5FC5-1695-8D37-097CC5C179BB}"/>
          </ac:picMkLst>
        </pc:picChg>
        <pc:picChg chg="add mod">
          <ac:chgData name="Thiago Panini" userId="cc6a5c77081c362d" providerId="LiveId" clId="{87861B64-3FDA-4DDC-B031-2605D1B20A50}" dt="2024-04-11T12:13:38.488" v="15744" actId="1036"/>
          <ac:picMkLst>
            <pc:docMk/>
            <pc:sldMk cId="611373428" sldId="352"/>
            <ac:picMk id="13" creationId="{ECBA40D3-E249-2CF3-4128-CEFFDE5561BB}"/>
          </ac:picMkLst>
        </pc:picChg>
        <pc:picChg chg="del">
          <ac:chgData name="Thiago Panini" userId="cc6a5c77081c362d" providerId="LiveId" clId="{87861B64-3FDA-4DDC-B031-2605D1B20A50}" dt="2024-04-11T11:58:28.083" v="14897" actId="478"/>
          <ac:picMkLst>
            <pc:docMk/>
            <pc:sldMk cId="611373428" sldId="352"/>
            <ac:picMk id="59" creationId="{1C94BF1A-FCBC-4FCE-08D2-388D798557EE}"/>
          </ac:picMkLst>
        </pc:picChg>
        <pc:picChg chg="del">
          <ac:chgData name="Thiago Panini" userId="cc6a5c77081c362d" providerId="LiveId" clId="{87861B64-3FDA-4DDC-B031-2605D1B20A50}" dt="2024-04-11T11:58:28.083" v="14897" actId="478"/>
          <ac:picMkLst>
            <pc:docMk/>
            <pc:sldMk cId="611373428" sldId="352"/>
            <ac:picMk id="1028" creationId="{8778D89C-1593-5443-AEC8-EF51DB7390E7}"/>
          </ac:picMkLst>
        </pc:picChg>
        <pc:picChg chg="del">
          <ac:chgData name="Thiago Panini" userId="cc6a5c77081c362d" providerId="LiveId" clId="{87861B64-3FDA-4DDC-B031-2605D1B20A50}" dt="2024-04-11T11:58:28.083" v="14897" actId="478"/>
          <ac:picMkLst>
            <pc:docMk/>
            <pc:sldMk cId="611373428" sldId="352"/>
            <ac:picMk id="1029" creationId="{02329569-F203-0899-0358-76401435E5E5}"/>
          </ac:picMkLst>
        </pc:picChg>
        <pc:picChg chg="del">
          <ac:chgData name="Thiago Panini" userId="cc6a5c77081c362d" providerId="LiveId" clId="{87861B64-3FDA-4DDC-B031-2605D1B20A50}" dt="2024-04-11T11:58:28.083" v="14897" actId="478"/>
          <ac:picMkLst>
            <pc:docMk/>
            <pc:sldMk cId="611373428" sldId="352"/>
            <ac:picMk id="1032" creationId="{024ACF23-C399-FC13-A8EA-E43F763E3572}"/>
          </ac:picMkLst>
        </pc:picChg>
        <pc:picChg chg="del">
          <ac:chgData name="Thiago Panini" userId="cc6a5c77081c362d" providerId="LiveId" clId="{87861B64-3FDA-4DDC-B031-2605D1B20A50}" dt="2024-04-11T11:58:28.083" v="14897" actId="478"/>
          <ac:picMkLst>
            <pc:docMk/>
            <pc:sldMk cId="611373428" sldId="352"/>
            <ac:picMk id="1034" creationId="{B3E69891-5E8C-CAD7-E1D6-D7E6B3B8E394}"/>
          </ac:picMkLst>
        </pc:picChg>
        <pc:picChg chg="del">
          <ac:chgData name="Thiago Panini" userId="cc6a5c77081c362d" providerId="LiveId" clId="{87861B64-3FDA-4DDC-B031-2605D1B20A50}" dt="2024-04-11T11:58:28.083" v="14897" actId="478"/>
          <ac:picMkLst>
            <pc:docMk/>
            <pc:sldMk cId="611373428" sldId="352"/>
            <ac:picMk id="1036" creationId="{FD10C184-E4D3-A294-5E65-9279CA75F712}"/>
          </ac:picMkLst>
        </pc:picChg>
        <pc:picChg chg="del">
          <ac:chgData name="Thiago Panini" userId="cc6a5c77081c362d" providerId="LiveId" clId="{87861B64-3FDA-4DDC-B031-2605D1B20A50}" dt="2024-04-11T11:58:28.083" v="14897" actId="478"/>
          <ac:picMkLst>
            <pc:docMk/>
            <pc:sldMk cId="611373428" sldId="352"/>
            <ac:picMk id="1060" creationId="{B5D54B28-6324-DBCE-59AA-FCE549BF07BC}"/>
          </ac:picMkLst>
        </pc:picChg>
        <pc:cxnChg chg="del">
          <ac:chgData name="Thiago Panini" userId="cc6a5c77081c362d" providerId="LiveId" clId="{87861B64-3FDA-4DDC-B031-2605D1B20A50}" dt="2024-04-11T11:58:28.083" v="14897" actId="478"/>
          <ac:cxnSpMkLst>
            <pc:docMk/>
            <pc:sldMk cId="611373428" sldId="352"/>
            <ac:cxnSpMk id="1035" creationId="{70B64856-7BCF-8DCC-7EED-31F6B543F940}"/>
          </ac:cxnSpMkLst>
        </pc:cxnChg>
        <pc:cxnChg chg="del">
          <ac:chgData name="Thiago Panini" userId="cc6a5c77081c362d" providerId="LiveId" clId="{87861B64-3FDA-4DDC-B031-2605D1B20A50}" dt="2024-04-11T11:58:28.083" v="14897" actId="478"/>
          <ac:cxnSpMkLst>
            <pc:docMk/>
            <pc:sldMk cId="611373428" sldId="352"/>
            <ac:cxnSpMk id="1037" creationId="{86B342F6-C22F-127D-E1DB-F02CED137609}"/>
          </ac:cxnSpMkLst>
        </pc:cxnChg>
        <pc:cxnChg chg="del">
          <ac:chgData name="Thiago Panini" userId="cc6a5c77081c362d" providerId="LiveId" clId="{87861B64-3FDA-4DDC-B031-2605D1B20A50}" dt="2024-04-11T11:58:28.083" v="14897" actId="478"/>
          <ac:cxnSpMkLst>
            <pc:docMk/>
            <pc:sldMk cId="611373428" sldId="352"/>
            <ac:cxnSpMk id="1045" creationId="{2E776976-DCA7-75A0-31E9-5A97240D088D}"/>
          </ac:cxnSpMkLst>
        </pc:cxnChg>
        <pc:cxnChg chg="del">
          <ac:chgData name="Thiago Panini" userId="cc6a5c77081c362d" providerId="LiveId" clId="{87861B64-3FDA-4DDC-B031-2605D1B20A50}" dt="2024-04-11T11:58:28.083" v="14897" actId="478"/>
          <ac:cxnSpMkLst>
            <pc:docMk/>
            <pc:sldMk cId="611373428" sldId="352"/>
            <ac:cxnSpMk id="1051" creationId="{DC3999F2-AA67-11EE-8866-2423A3E1723E}"/>
          </ac:cxnSpMkLst>
        </pc:cxnChg>
        <pc:cxnChg chg="del">
          <ac:chgData name="Thiago Panini" userId="cc6a5c77081c362d" providerId="LiveId" clId="{87861B64-3FDA-4DDC-B031-2605D1B20A50}" dt="2024-04-11T11:58:28.083" v="14897" actId="478"/>
          <ac:cxnSpMkLst>
            <pc:docMk/>
            <pc:sldMk cId="611373428" sldId="352"/>
            <ac:cxnSpMk id="1054" creationId="{FF3DEEA5-4869-F62F-3639-821DC4731142}"/>
          </ac:cxnSpMkLst>
        </pc:cxnChg>
      </pc:sldChg>
      <pc:sldChg chg="modSp add mod">
        <pc:chgData name="Thiago Panini" userId="cc6a5c77081c362d" providerId="LiveId" clId="{87861B64-3FDA-4DDC-B031-2605D1B20A50}" dt="2024-04-11T23:55:35.719" v="16228" actId="20577"/>
        <pc:sldMkLst>
          <pc:docMk/>
          <pc:sldMk cId="1828493619" sldId="353"/>
        </pc:sldMkLst>
        <pc:spChg chg="mod">
          <ac:chgData name="Thiago Panini" userId="cc6a5c77081c362d" providerId="LiveId" clId="{87861B64-3FDA-4DDC-B031-2605D1B20A50}" dt="2024-04-11T23:55:35.719" v="16228" actId="20577"/>
          <ac:spMkLst>
            <pc:docMk/>
            <pc:sldMk cId="1828493619" sldId="353"/>
            <ac:spMk id="3503" creationId="{00000000-0000-0000-0000-000000000000}"/>
          </ac:spMkLst>
        </pc:spChg>
        <pc:spChg chg="mod">
          <ac:chgData name="Thiago Panini" userId="cc6a5c77081c362d" providerId="LiveId" clId="{87861B64-3FDA-4DDC-B031-2605D1B20A50}" dt="2024-04-11T23:55:19.134" v="16140" actId="20577"/>
          <ac:spMkLst>
            <pc:docMk/>
            <pc:sldMk cId="1828493619" sldId="353"/>
            <ac:spMk id="3504" creationId="{00000000-0000-0000-0000-000000000000}"/>
          </ac:spMkLst>
        </pc:spChg>
        <pc:spChg chg="mod">
          <ac:chgData name="Thiago Panini" userId="cc6a5c77081c362d" providerId="LiveId" clId="{87861B64-3FDA-4DDC-B031-2605D1B20A50}" dt="2024-04-11T23:55:13.982" v="16126" actId="6549"/>
          <ac:spMkLst>
            <pc:docMk/>
            <pc:sldMk cId="1828493619" sldId="353"/>
            <ac:spMk id="3505" creationId="{00000000-0000-0000-0000-000000000000}"/>
          </ac:spMkLst>
        </pc:spChg>
      </pc:sldChg>
      <pc:sldChg chg="addSp delSp modSp add mod">
        <pc:chgData name="Thiago Panini" userId="cc6a5c77081c362d" providerId="LiveId" clId="{87861B64-3FDA-4DDC-B031-2605D1B20A50}" dt="2024-04-25T22:01:42.559" v="37096" actId="14100"/>
        <pc:sldMkLst>
          <pc:docMk/>
          <pc:sldMk cId="3985389272" sldId="354"/>
        </pc:sldMkLst>
        <pc:spChg chg="add mod">
          <ac:chgData name="Thiago Panini" userId="cc6a5c77081c362d" providerId="LiveId" clId="{87861B64-3FDA-4DDC-B031-2605D1B20A50}" dt="2024-04-12T13:42:47.129" v="18671" actId="1036"/>
          <ac:spMkLst>
            <pc:docMk/>
            <pc:sldMk cId="3985389272" sldId="354"/>
            <ac:spMk id="5" creationId="{FED494CD-B272-208D-F337-2B025CE2E0B8}"/>
          </ac:spMkLst>
        </pc:spChg>
        <pc:spChg chg="add mod">
          <ac:chgData name="Thiago Panini" userId="cc6a5c77081c362d" providerId="LiveId" clId="{87861B64-3FDA-4DDC-B031-2605D1B20A50}" dt="2024-04-12T11:47:59.283" v="16753" actId="1076"/>
          <ac:spMkLst>
            <pc:docMk/>
            <pc:sldMk cId="3985389272" sldId="354"/>
            <ac:spMk id="6" creationId="{F9E013F1-1712-D2C8-4CD6-ED37D77B3F88}"/>
          </ac:spMkLst>
        </pc:spChg>
        <pc:spChg chg="add mod">
          <ac:chgData name="Thiago Panini" userId="cc6a5c77081c362d" providerId="LiveId" clId="{87861B64-3FDA-4DDC-B031-2605D1B20A50}" dt="2024-04-25T17:14:20.628" v="35990" actId="1035"/>
          <ac:spMkLst>
            <pc:docMk/>
            <pc:sldMk cId="3985389272" sldId="354"/>
            <ac:spMk id="7" creationId="{A0DD036C-3A73-2DA5-547D-B3C63F1702FD}"/>
          </ac:spMkLst>
        </pc:spChg>
        <pc:spChg chg="add mod">
          <ac:chgData name="Thiago Panini" userId="cc6a5c77081c362d" providerId="LiveId" clId="{87861B64-3FDA-4DDC-B031-2605D1B20A50}" dt="2024-04-25T22:01:42.559" v="37096" actId="14100"/>
          <ac:spMkLst>
            <pc:docMk/>
            <pc:sldMk cId="3985389272" sldId="354"/>
            <ac:spMk id="8" creationId="{0D2E50B8-795D-F426-356D-1BBF24B26FEF}"/>
          </ac:spMkLst>
        </pc:spChg>
        <pc:spChg chg="mod">
          <ac:chgData name="Thiago Panini" userId="cc6a5c77081c362d" providerId="LiveId" clId="{87861B64-3FDA-4DDC-B031-2605D1B20A50}" dt="2024-04-11T19:34:19.080" v="16121" actId="20577"/>
          <ac:spMkLst>
            <pc:docMk/>
            <pc:sldMk cId="3985389272" sldId="354"/>
            <ac:spMk id="27" creationId="{D0D43115-B93C-E569-0E8E-6984E03F6667}"/>
          </ac:spMkLst>
        </pc:spChg>
        <pc:spChg chg="mod">
          <ac:chgData name="Thiago Panini" userId="cc6a5c77081c362d" providerId="LiveId" clId="{87861B64-3FDA-4DDC-B031-2605D1B20A50}" dt="2024-04-11T19:34:14.514" v="16102" actId="20577"/>
          <ac:spMkLst>
            <pc:docMk/>
            <pc:sldMk cId="3985389272" sldId="354"/>
            <ac:spMk id="29" creationId="{E45329CC-8AEA-F224-D93C-63ABA2E6CB8B}"/>
          </ac:spMkLst>
        </pc:spChg>
        <pc:picChg chg="del">
          <ac:chgData name="Thiago Panini" userId="cc6a5c77081c362d" providerId="LiveId" clId="{87861B64-3FDA-4DDC-B031-2605D1B20A50}" dt="2024-04-11T19:34:26.018" v="16122" actId="478"/>
          <ac:picMkLst>
            <pc:docMk/>
            <pc:sldMk cId="3985389272" sldId="354"/>
            <ac:picMk id="2" creationId="{3267CFAA-F7EF-E474-AB23-3FA88E2E625F}"/>
          </ac:picMkLst>
        </pc:picChg>
        <pc:picChg chg="add del mod">
          <ac:chgData name="Thiago Panini" userId="cc6a5c77081c362d" providerId="LiveId" clId="{87861B64-3FDA-4DDC-B031-2605D1B20A50}" dt="2024-04-12T11:53:56.757" v="16777" actId="478"/>
          <ac:picMkLst>
            <pc:docMk/>
            <pc:sldMk cId="3985389272" sldId="354"/>
            <ac:picMk id="4" creationId="{D80CD836-1BCC-B307-2219-660D68B5B381}"/>
          </ac:picMkLst>
        </pc:picChg>
        <pc:picChg chg="add mod">
          <ac:chgData name="Thiago Panini" userId="cc6a5c77081c362d" providerId="LiveId" clId="{87861B64-3FDA-4DDC-B031-2605D1B20A50}" dt="2024-04-12T13:41:48.849" v="18667" actId="1038"/>
          <ac:picMkLst>
            <pc:docMk/>
            <pc:sldMk cId="3985389272" sldId="354"/>
            <ac:picMk id="10" creationId="{0BC42EA9-CA14-DE52-1064-4928D26AA8B2}"/>
          </ac:picMkLst>
        </pc:picChg>
        <pc:picChg chg="add mod">
          <ac:chgData name="Thiago Panini" userId="cc6a5c77081c362d" providerId="LiveId" clId="{87861B64-3FDA-4DDC-B031-2605D1B20A50}" dt="2024-04-12T11:40:14.626" v="16363" actId="1076"/>
          <ac:picMkLst>
            <pc:docMk/>
            <pc:sldMk cId="3985389272" sldId="354"/>
            <ac:picMk id="1026" creationId="{CDD06D46-0FE4-5D35-2BDA-24EC0CDDA362}"/>
          </ac:picMkLst>
        </pc:picChg>
        <pc:picChg chg="add mod">
          <ac:chgData name="Thiago Panini" userId="cc6a5c77081c362d" providerId="LiveId" clId="{87861B64-3FDA-4DDC-B031-2605D1B20A50}" dt="2024-04-12T11:48:04.118" v="16758" actId="1035"/>
          <ac:picMkLst>
            <pc:docMk/>
            <pc:sldMk cId="3985389272" sldId="354"/>
            <ac:picMk id="1028" creationId="{C11C61AF-B154-0032-ADA0-55A998660EC9}"/>
          </ac:picMkLst>
        </pc:picChg>
      </pc:sldChg>
      <pc:sldChg chg="modSp add mod">
        <pc:chgData name="Thiago Panini" userId="cc6a5c77081c362d" providerId="LiveId" clId="{87861B64-3FDA-4DDC-B031-2605D1B20A50}" dt="2024-04-11T23:57:03.451" v="16357" actId="20577"/>
        <pc:sldMkLst>
          <pc:docMk/>
          <pc:sldMk cId="91943166" sldId="355"/>
        </pc:sldMkLst>
        <pc:spChg chg="mod">
          <ac:chgData name="Thiago Panini" userId="cc6a5c77081c362d" providerId="LiveId" clId="{87861B64-3FDA-4DDC-B031-2605D1B20A50}" dt="2024-04-11T23:56:57.168" v="16355" actId="20577"/>
          <ac:spMkLst>
            <pc:docMk/>
            <pc:sldMk cId="91943166" sldId="355"/>
            <ac:spMk id="3503" creationId="{00000000-0000-0000-0000-000000000000}"/>
          </ac:spMkLst>
        </pc:spChg>
        <pc:spChg chg="mod">
          <ac:chgData name="Thiago Panini" userId="cc6a5c77081c362d" providerId="LiveId" clId="{87861B64-3FDA-4DDC-B031-2605D1B20A50}" dt="2024-04-11T23:56:26.210" v="16251" actId="20577"/>
          <ac:spMkLst>
            <pc:docMk/>
            <pc:sldMk cId="91943166" sldId="355"/>
            <ac:spMk id="3504" creationId="{00000000-0000-0000-0000-000000000000}"/>
          </ac:spMkLst>
        </pc:spChg>
        <pc:spChg chg="mod">
          <ac:chgData name="Thiago Panini" userId="cc6a5c77081c362d" providerId="LiveId" clId="{87861B64-3FDA-4DDC-B031-2605D1B20A50}" dt="2024-04-11T23:57:03.451" v="16357" actId="20577"/>
          <ac:spMkLst>
            <pc:docMk/>
            <pc:sldMk cId="91943166" sldId="355"/>
            <ac:spMk id="3505" creationId="{00000000-0000-0000-0000-000000000000}"/>
          </ac:spMkLst>
        </pc:spChg>
      </pc:sldChg>
      <pc:sldChg chg="addSp delSp modSp add del mod">
        <pc:chgData name="Thiago Panini" userId="cc6a5c77081c362d" providerId="LiveId" clId="{87861B64-3FDA-4DDC-B031-2605D1B20A50}" dt="2024-04-12T12:49:38.140" v="17480" actId="47"/>
        <pc:sldMkLst>
          <pc:docMk/>
          <pc:sldMk cId="1684526016" sldId="356"/>
        </pc:sldMkLst>
        <pc:spChg chg="add del mod">
          <ac:chgData name="Thiago Panini" userId="cc6a5c77081c362d" providerId="LiveId" clId="{87861B64-3FDA-4DDC-B031-2605D1B20A50}" dt="2024-04-12T11:48:57.250" v="16768" actId="478"/>
          <ac:spMkLst>
            <pc:docMk/>
            <pc:sldMk cId="1684526016" sldId="356"/>
            <ac:spMk id="2" creationId="{B23A4B58-1B05-3D56-6BBF-783449C901B1}"/>
          </ac:spMkLst>
        </pc:spChg>
        <pc:spChg chg="add del mod">
          <ac:chgData name="Thiago Panini" userId="cc6a5c77081c362d" providerId="LiveId" clId="{87861B64-3FDA-4DDC-B031-2605D1B20A50}" dt="2024-04-12T11:48:58.246" v="16769" actId="478"/>
          <ac:spMkLst>
            <pc:docMk/>
            <pc:sldMk cId="1684526016" sldId="356"/>
            <ac:spMk id="3" creationId="{A8FBA409-0478-8989-F809-CFA6985E958B}"/>
          </ac:spMkLst>
        </pc:spChg>
        <pc:spChg chg="del">
          <ac:chgData name="Thiago Panini" userId="cc6a5c77081c362d" providerId="LiveId" clId="{87861B64-3FDA-4DDC-B031-2605D1B20A50}" dt="2024-04-12T11:48:54.549" v="16767" actId="478"/>
          <ac:spMkLst>
            <pc:docMk/>
            <pc:sldMk cId="1684526016" sldId="356"/>
            <ac:spMk id="5" creationId="{FED494CD-B272-208D-F337-2B025CE2E0B8}"/>
          </ac:spMkLst>
        </pc:spChg>
        <pc:spChg chg="del">
          <ac:chgData name="Thiago Panini" userId="cc6a5c77081c362d" providerId="LiveId" clId="{87861B64-3FDA-4DDC-B031-2605D1B20A50}" dt="2024-04-12T11:48:54.549" v="16767" actId="478"/>
          <ac:spMkLst>
            <pc:docMk/>
            <pc:sldMk cId="1684526016" sldId="356"/>
            <ac:spMk id="6" creationId="{F9E013F1-1712-D2C8-4CD6-ED37D77B3F88}"/>
          </ac:spMkLst>
        </pc:spChg>
        <pc:spChg chg="del">
          <ac:chgData name="Thiago Panini" userId="cc6a5c77081c362d" providerId="LiveId" clId="{87861B64-3FDA-4DDC-B031-2605D1B20A50}" dt="2024-04-12T11:48:54.549" v="16767" actId="478"/>
          <ac:spMkLst>
            <pc:docMk/>
            <pc:sldMk cId="1684526016" sldId="356"/>
            <ac:spMk id="7" creationId="{A0DD036C-3A73-2DA5-547D-B3C63F1702FD}"/>
          </ac:spMkLst>
        </pc:spChg>
        <pc:spChg chg="add mod">
          <ac:chgData name="Thiago Panini" userId="cc6a5c77081c362d" providerId="LiveId" clId="{87861B64-3FDA-4DDC-B031-2605D1B20A50}" dt="2024-04-12T12:21:59.922" v="17233" actId="1076"/>
          <ac:spMkLst>
            <pc:docMk/>
            <pc:sldMk cId="1684526016" sldId="356"/>
            <ac:spMk id="23" creationId="{8F3278DA-4282-601C-D7D6-51233C5146B6}"/>
          </ac:spMkLst>
        </pc:spChg>
        <pc:spChg chg="add mod">
          <ac:chgData name="Thiago Panini" userId="cc6a5c77081c362d" providerId="LiveId" clId="{87861B64-3FDA-4DDC-B031-2605D1B20A50}" dt="2024-04-12T12:21:59.922" v="17233" actId="1076"/>
          <ac:spMkLst>
            <pc:docMk/>
            <pc:sldMk cId="1684526016" sldId="356"/>
            <ac:spMk id="24" creationId="{252F5CE7-2B7B-ECAE-92B8-44C2BBA5EAD3}"/>
          </ac:spMkLst>
        </pc:spChg>
        <pc:spChg chg="add del">
          <ac:chgData name="Thiago Panini" userId="cc6a5c77081c362d" providerId="LiveId" clId="{87861B64-3FDA-4DDC-B031-2605D1B20A50}" dt="2024-04-12T12:19:28.084" v="16985" actId="22"/>
          <ac:spMkLst>
            <pc:docMk/>
            <pc:sldMk cId="1684526016" sldId="356"/>
            <ac:spMk id="26" creationId="{F1AA51A7-53FF-74D9-53A2-D3267C39C037}"/>
          </ac:spMkLst>
        </pc:spChg>
        <pc:spChg chg="add mod">
          <ac:chgData name="Thiago Panini" userId="cc6a5c77081c362d" providerId="LiveId" clId="{87861B64-3FDA-4DDC-B031-2605D1B20A50}" dt="2024-04-12T12:21:42.591" v="17231" actId="20577"/>
          <ac:spMkLst>
            <pc:docMk/>
            <pc:sldMk cId="1684526016" sldId="356"/>
            <ac:spMk id="31" creationId="{6BC41FA0-A852-09AF-E0E0-0EDFEE7B6F22}"/>
          </ac:spMkLst>
        </pc:spChg>
        <pc:spChg chg="mod">
          <ac:chgData name="Thiago Panini" userId="cc6a5c77081c362d" providerId="LiveId" clId="{87861B64-3FDA-4DDC-B031-2605D1B20A50}" dt="2024-04-12T12:23:38.340" v="17234"/>
          <ac:spMkLst>
            <pc:docMk/>
            <pc:sldMk cId="1684526016" sldId="356"/>
            <ac:spMk id="34" creationId="{DD3F5AF3-D9CF-7E22-7063-559FF7AA3E4A}"/>
          </ac:spMkLst>
        </pc:spChg>
        <pc:grpChg chg="add mod">
          <ac:chgData name="Thiago Panini" userId="cc6a5c77081c362d" providerId="LiveId" clId="{87861B64-3FDA-4DDC-B031-2605D1B20A50}" dt="2024-04-12T12:23:40.365" v="17235" actId="1076"/>
          <ac:grpSpMkLst>
            <pc:docMk/>
            <pc:sldMk cId="1684526016" sldId="356"/>
            <ac:grpSpMk id="32" creationId="{61E1CE57-721F-BC2A-A738-F640AC612229}"/>
          </ac:grpSpMkLst>
        </pc:grpChg>
        <pc:picChg chg="del mod">
          <ac:chgData name="Thiago Panini" userId="cc6a5c77081c362d" providerId="LiveId" clId="{87861B64-3FDA-4DDC-B031-2605D1B20A50}" dt="2024-04-12T11:54:41.908" v="16778" actId="478"/>
          <ac:picMkLst>
            <pc:docMk/>
            <pc:sldMk cId="1684526016" sldId="356"/>
            <ac:picMk id="4" creationId="{D80CD836-1BCC-B307-2219-660D68B5B381}"/>
          </ac:picMkLst>
        </pc:picChg>
        <pc:picChg chg="add del mod modCrop">
          <ac:chgData name="Thiago Panini" userId="cc6a5c77081c362d" providerId="LiveId" clId="{87861B64-3FDA-4DDC-B031-2605D1B20A50}" dt="2024-04-12T12:16:41.449" v="16910" actId="478"/>
          <ac:picMkLst>
            <pc:docMk/>
            <pc:sldMk cId="1684526016" sldId="356"/>
            <ac:picMk id="9" creationId="{4BEA571A-F41A-52BC-2496-1383D020D4C0}"/>
          </ac:picMkLst>
        </pc:picChg>
        <pc:picChg chg="add del mod">
          <ac:chgData name="Thiago Panini" userId="cc6a5c77081c362d" providerId="LiveId" clId="{87861B64-3FDA-4DDC-B031-2605D1B20A50}" dt="2024-04-12T12:16:41.449" v="16910" actId="478"/>
          <ac:picMkLst>
            <pc:docMk/>
            <pc:sldMk cId="1684526016" sldId="356"/>
            <ac:picMk id="11" creationId="{5386DEF7-2CEF-93CC-FD55-38FCCEEE5FB8}"/>
          </ac:picMkLst>
        </pc:picChg>
        <pc:picChg chg="add del mod modCrop">
          <ac:chgData name="Thiago Panini" userId="cc6a5c77081c362d" providerId="LiveId" clId="{87861B64-3FDA-4DDC-B031-2605D1B20A50}" dt="2024-04-12T12:03:57.990" v="16830" actId="21"/>
          <ac:picMkLst>
            <pc:docMk/>
            <pc:sldMk cId="1684526016" sldId="356"/>
            <ac:picMk id="12" creationId="{1B89AC25-2393-4028-A444-BF1EADF96617}"/>
          </ac:picMkLst>
        </pc:picChg>
        <pc:picChg chg="add del mod">
          <ac:chgData name="Thiago Panini" userId="cc6a5c77081c362d" providerId="LiveId" clId="{87861B64-3FDA-4DDC-B031-2605D1B20A50}" dt="2024-04-12T12:03:20.485" v="16816" actId="478"/>
          <ac:picMkLst>
            <pc:docMk/>
            <pc:sldMk cId="1684526016" sldId="356"/>
            <ac:picMk id="14" creationId="{2D359DF9-5049-2B18-44AA-AEBAB40AC8A5}"/>
          </ac:picMkLst>
        </pc:picChg>
        <pc:picChg chg="add mod">
          <ac:chgData name="Thiago Panini" userId="cc6a5c77081c362d" providerId="LiveId" clId="{87861B64-3FDA-4DDC-B031-2605D1B20A50}" dt="2024-04-12T12:21:59.922" v="17233" actId="1076"/>
          <ac:picMkLst>
            <pc:docMk/>
            <pc:sldMk cId="1684526016" sldId="356"/>
            <ac:picMk id="16" creationId="{62F8C5F6-0A57-5809-DB46-F1FDF4797831}"/>
          </ac:picMkLst>
        </pc:picChg>
        <pc:picChg chg="add del mod">
          <ac:chgData name="Thiago Panini" userId="cc6a5c77081c362d" providerId="LiveId" clId="{87861B64-3FDA-4DDC-B031-2605D1B20A50}" dt="2024-04-12T12:04:08.935" v="16834" actId="21"/>
          <ac:picMkLst>
            <pc:docMk/>
            <pc:sldMk cId="1684526016" sldId="356"/>
            <ac:picMk id="18" creationId="{CDAC9A1A-9F5A-52AF-9F27-9AA1E2B973AF}"/>
          </ac:picMkLst>
        </pc:picChg>
        <pc:picChg chg="add mod modCrop">
          <ac:chgData name="Thiago Panini" userId="cc6a5c77081c362d" providerId="LiveId" clId="{87861B64-3FDA-4DDC-B031-2605D1B20A50}" dt="2024-04-12T12:21:59.922" v="17233" actId="1076"/>
          <ac:picMkLst>
            <pc:docMk/>
            <pc:sldMk cId="1684526016" sldId="356"/>
            <ac:picMk id="19" creationId="{1B89AC25-2393-4028-A444-BF1EADF96617}"/>
          </ac:picMkLst>
        </pc:picChg>
        <pc:picChg chg="add del mod">
          <ac:chgData name="Thiago Panini" userId="cc6a5c77081c362d" providerId="LiveId" clId="{87861B64-3FDA-4DDC-B031-2605D1B20A50}" dt="2024-04-12T12:04:33.318" v="16842" actId="478"/>
          <ac:picMkLst>
            <pc:docMk/>
            <pc:sldMk cId="1684526016" sldId="356"/>
            <ac:picMk id="20" creationId="{CDAC9A1A-9F5A-52AF-9F27-9AA1E2B973AF}"/>
          </ac:picMkLst>
        </pc:picChg>
        <pc:picChg chg="add mod modCrop">
          <ac:chgData name="Thiago Panini" userId="cc6a5c77081c362d" providerId="LiveId" clId="{87861B64-3FDA-4DDC-B031-2605D1B20A50}" dt="2024-04-12T12:21:59.922" v="17233" actId="1076"/>
          <ac:picMkLst>
            <pc:docMk/>
            <pc:sldMk cId="1684526016" sldId="356"/>
            <ac:picMk id="22" creationId="{88BEC3E9-DFA5-1BE5-7292-B968BF327272}"/>
          </ac:picMkLst>
        </pc:picChg>
        <pc:picChg chg="add mod">
          <ac:chgData name="Thiago Panini" userId="cc6a5c77081c362d" providerId="LiveId" clId="{87861B64-3FDA-4DDC-B031-2605D1B20A50}" dt="2024-04-12T12:19:41.859" v="16992" actId="1076"/>
          <ac:picMkLst>
            <pc:docMk/>
            <pc:sldMk cId="1684526016" sldId="356"/>
            <ac:picMk id="30" creationId="{E85C7BD2-65AB-FCE4-91B3-A3F7607B74B5}"/>
          </ac:picMkLst>
        </pc:picChg>
        <pc:picChg chg="mod">
          <ac:chgData name="Thiago Panini" userId="cc6a5c77081c362d" providerId="LiveId" clId="{87861B64-3FDA-4DDC-B031-2605D1B20A50}" dt="2024-04-12T12:23:38.340" v="17234"/>
          <ac:picMkLst>
            <pc:docMk/>
            <pc:sldMk cId="1684526016" sldId="356"/>
            <ac:picMk id="33" creationId="{BBA555CA-D04D-A052-2C73-7EBFCC8A048B}"/>
          </ac:picMkLst>
        </pc:picChg>
        <pc:picChg chg="del">
          <ac:chgData name="Thiago Panini" userId="cc6a5c77081c362d" providerId="LiveId" clId="{87861B64-3FDA-4DDC-B031-2605D1B20A50}" dt="2024-04-12T11:48:54.549" v="16767" actId="478"/>
          <ac:picMkLst>
            <pc:docMk/>
            <pc:sldMk cId="1684526016" sldId="356"/>
            <ac:picMk id="1026" creationId="{CDD06D46-0FE4-5D35-2BDA-24EC0CDDA362}"/>
          </ac:picMkLst>
        </pc:picChg>
        <pc:picChg chg="del">
          <ac:chgData name="Thiago Panini" userId="cc6a5c77081c362d" providerId="LiveId" clId="{87861B64-3FDA-4DDC-B031-2605D1B20A50}" dt="2024-04-12T11:48:54.549" v="16767" actId="478"/>
          <ac:picMkLst>
            <pc:docMk/>
            <pc:sldMk cId="1684526016" sldId="356"/>
            <ac:picMk id="1028" creationId="{C11C61AF-B154-0032-ADA0-55A998660EC9}"/>
          </ac:picMkLst>
        </pc:picChg>
      </pc:sldChg>
      <pc:sldChg chg="addSp delSp modSp add mod">
        <pc:chgData name="Thiago Panini" userId="cc6a5c77081c362d" providerId="LiveId" clId="{87861B64-3FDA-4DDC-B031-2605D1B20A50}" dt="2024-04-25T22:40:14.536" v="37828" actId="1037"/>
        <pc:sldMkLst>
          <pc:docMk/>
          <pc:sldMk cId="2512937823" sldId="357"/>
        </pc:sldMkLst>
        <pc:spChg chg="add del mod">
          <ac:chgData name="Thiago Panini" userId="cc6a5c77081c362d" providerId="LiveId" clId="{87861B64-3FDA-4DDC-B031-2605D1B20A50}" dt="2024-04-17T18:41:49.082" v="23011" actId="478"/>
          <ac:spMkLst>
            <pc:docMk/>
            <pc:sldMk cId="2512937823" sldId="357"/>
            <ac:spMk id="5" creationId="{D5C26B68-5137-9497-AF66-D0A300C88370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6" creationId="{CF2C9194-AD10-ED11-AF81-385D60F17E51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7" creationId="{3C6A204A-A776-94B8-8165-2C711CD000A7}"/>
          </ac:spMkLst>
        </pc:spChg>
        <pc:spChg chg="mod">
          <ac:chgData name="Thiago Panini" userId="cc6a5c77081c362d" providerId="LiveId" clId="{87861B64-3FDA-4DDC-B031-2605D1B20A50}" dt="2024-04-12T12:24:57.962" v="17260" actId="1076"/>
          <ac:spMkLst>
            <pc:docMk/>
            <pc:sldMk cId="2512937823" sldId="357"/>
            <ac:spMk id="8" creationId="{23C6FC7D-2B56-81C9-3F20-650975898934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8" creationId="{961AF6DA-51D4-D8A0-53C4-5634461E2510}"/>
          </ac:spMkLst>
        </pc:spChg>
        <pc:spChg chg="mod">
          <ac:chgData name="Thiago Panini" userId="cc6a5c77081c362d" providerId="LiveId" clId="{87861B64-3FDA-4DDC-B031-2605D1B20A50}" dt="2024-04-12T12:26:17.368" v="17313" actId="1076"/>
          <ac:spMkLst>
            <pc:docMk/>
            <pc:sldMk cId="2512937823" sldId="357"/>
            <ac:spMk id="11" creationId="{C0AAEB33-54AC-98F0-90A3-9AC538723F3F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13" creationId="{0C243FC8-A460-44A1-473E-78E770F705AE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14" creationId="{A027216C-070D-E5FA-B800-85E4564488ED}"/>
          </ac:spMkLst>
        </pc:spChg>
        <pc:spChg chg="mod">
          <ac:chgData name="Thiago Panini" userId="cc6a5c77081c362d" providerId="LiveId" clId="{87861B64-3FDA-4DDC-B031-2605D1B20A50}" dt="2024-04-12T12:25:07.896" v="17265" actId="1076"/>
          <ac:spMkLst>
            <pc:docMk/>
            <pc:sldMk cId="2512937823" sldId="357"/>
            <ac:spMk id="15" creationId="{23C6FC7D-2B56-81C9-3F20-650975898934}"/>
          </ac:spMkLst>
        </pc:spChg>
        <pc:spChg chg="add del mod">
          <ac:chgData name="Thiago Panini" userId="cc6a5c77081c362d" providerId="LiveId" clId="{87861B64-3FDA-4DDC-B031-2605D1B20A50}" dt="2024-04-17T18:41:46.529" v="23010" actId="478"/>
          <ac:spMkLst>
            <pc:docMk/>
            <pc:sldMk cId="2512937823" sldId="357"/>
            <ac:spMk id="17" creationId="{B7EDCD81-D04A-FF91-E014-64B6EA7D2170}"/>
          </ac:spMkLst>
        </pc:spChg>
        <pc:spChg chg="del mod">
          <ac:chgData name="Thiago Panini" userId="cc6a5c77081c362d" providerId="LiveId" clId="{87861B64-3FDA-4DDC-B031-2605D1B20A50}" dt="2024-04-12T12:40:05.924" v="17392" actId="478"/>
          <ac:spMkLst>
            <pc:docMk/>
            <pc:sldMk cId="2512937823" sldId="357"/>
            <ac:spMk id="23" creationId="{8F3278DA-4282-601C-D7D6-51233C5146B6}"/>
          </ac:spMkLst>
        </pc:spChg>
        <pc:spChg chg="del mod">
          <ac:chgData name="Thiago Panini" userId="cc6a5c77081c362d" providerId="LiveId" clId="{87861B64-3FDA-4DDC-B031-2605D1B20A50}" dt="2024-04-17T18:41:46.529" v="23010" actId="478"/>
          <ac:spMkLst>
            <pc:docMk/>
            <pc:sldMk cId="2512937823" sldId="357"/>
            <ac:spMk id="24" creationId="{252F5CE7-2B7B-ECAE-92B8-44C2BBA5EAD3}"/>
          </ac:spMkLst>
        </pc:spChg>
        <pc:spChg chg="add del mod">
          <ac:chgData name="Thiago Panini" userId="cc6a5c77081c362d" providerId="LiveId" clId="{87861B64-3FDA-4DDC-B031-2605D1B20A50}" dt="2024-04-17T18:41:46.529" v="23010" actId="478"/>
          <ac:spMkLst>
            <pc:docMk/>
            <pc:sldMk cId="2512937823" sldId="357"/>
            <ac:spMk id="25" creationId="{89691388-22B3-118F-AFB1-105603947E9E}"/>
          </ac:spMkLst>
        </pc:spChg>
        <pc:spChg chg="add del mod">
          <ac:chgData name="Thiago Panini" userId="cc6a5c77081c362d" providerId="LiveId" clId="{87861B64-3FDA-4DDC-B031-2605D1B20A50}" dt="2024-04-17T18:41:46.529" v="23010" actId="478"/>
          <ac:spMkLst>
            <pc:docMk/>
            <pc:sldMk cId="2512937823" sldId="357"/>
            <ac:spMk id="26" creationId="{3D46ECB3-D78A-1D2A-A110-8FD502C18CD4}"/>
          </ac:spMkLst>
        </pc:spChg>
        <pc:spChg chg="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28" creationId="{528FE16E-D945-D09F-EF3B-D8E9FF10D1BB}"/>
          </ac:spMkLst>
        </pc:spChg>
        <pc:spChg chg="del">
          <ac:chgData name="Thiago Panini" userId="cc6a5c77081c362d" providerId="LiveId" clId="{87861B64-3FDA-4DDC-B031-2605D1B20A50}" dt="2024-04-17T18:41:50.667" v="23012" actId="478"/>
          <ac:spMkLst>
            <pc:docMk/>
            <pc:sldMk cId="2512937823" sldId="357"/>
            <ac:spMk id="31" creationId="{6BC41FA0-A852-09AF-E0E0-0EDFEE7B6F22}"/>
          </ac:spMkLst>
        </pc:spChg>
        <pc:spChg chg="mod">
          <ac:chgData name="Thiago Panini" userId="cc6a5c77081c362d" providerId="LiveId" clId="{87861B64-3FDA-4DDC-B031-2605D1B20A50}" dt="2024-04-12T12:39:45.525" v="17388" actId="1076"/>
          <ac:spMkLst>
            <pc:docMk/>
            <pc:sldMk cId="2512937823" sldId="357"/>
            <ac:spMk id="34" creationId="{DD3F5AF3-D9CF-7E22-7063-559FF7AA3E4A}"/>
          </ac:spMkLst>
        </pc:spChg>
        <pc:spChg chg="add del mod">
          <ac:chgData name="Thiago Panini" userId="cc6a5c77081c362d" providerId="LiveId" clId="{87861B64-3FDA-4DDC-B031-2605D1B20A50}" dt="2024-04-12T12:40:08.301" v="17393" actId="478"/>
          <ac:spMkLst>
            <pc:docMk/>
            <pc:sldMk cId="2512937823" sldId="357"/>
            <ac:spMk id="37" creationId="{BE0A6F0F-959E-4188-A4BE-6094122EBFA2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37" creationId="{D90D5316-8332-1E6B-DFE1-C8BC1677C8C0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38" creationId="{0A4193C7-F232-84AA-E235-60B91908A1C0}"/>
          </ac:spMkLst>
        </pc:spChg>
        <pc:spChg chg="add del mod">
          <ac:chgData name="Thiago Panini" userId="cc6a5c77081c362d" providerId="LiveId" clId="{87861B64-3FDA-4DDC-B031-2605D1B20A50}" dt="2024-04-12T12:42:23.366" v="17431" actId="478"/>
          <ac:spMkLst>
            <pc:docMk/>
            <pc:sldMk cId="2512937823" sldId="357"/>
            <ac:spMk id="38" creationId="{E9BF68B1-E272-D91C-C099-96F71AB2A126}"/>
          </ac:spMkLst>
        </pc:spChg>
        <pc:spChg chg="add del mod">
          <ac:chgData name="Thiago Panini" userId="cc6a5c77081c362d" providerId="LiveId" clId="{87861B64-3FDA-4DDC-B031-2605D1B20A50}" dt="2024-04-17T18:41:46.529" v="23010" actId="478"/>
          <ac:spMkLst>
            <pc:docMk/>
            <pc:sldMk cId="2512937823" sldId="357"/>
            <ac:spMk id="39" creationId="{0880B09B-B6B8-296F-3A24-F5E56AC808FD}"/>
          </ac:spMkLst>
        </pc:spChg>
        <pc:spChg chg="add del mod">
          <ac:chgData name="Thiago Panini" userId="cc6a5c77081c362d" providerId="LiveId" clId="{87861B64-3FDA-4DDC-B031-2605D1B20A50}" dt="2024-04-17T18:41:46.529" v="23010" actId="478"/>
          <ac:spMkLst>
            <pc:docMk/>
            <pc:sldMk cId="2512937823" sldId="357"/>
            <ac:spMk id="40" creationId="{F995E54D-1AA9-FB7C-E8EC-B29B599F45FE}"/>
          </ac:spMkLst>
        </pc:spChg>
        <pc:spChg chg="add del mod">
          <ac:chgData name="Thiago Panini" userId="cc6a5c77081c362d" providerId="LiveId" clId="{87861B64-3FDA-4DDC-B031-2605D1B20A50}" dt="2024-04-12T21:25:19.207" v="20794" actId="478"/>
          <ac:spMkLst>
            <pc:docMk/>
            <pc:sldMk cId="2512937823" sldId="357"/>
            <ac:spMk id="41" creationId="{17C8F295-687E-8598-6817-0028F6315F3C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41" creationId="{B9165682-8E8A-DF9D-5785-BF98C6B196E1}"/>
          </ac:spMkLst>
        </pc:spChg>
        <pc:spChg chg="add del mod">
          <ac:chgData name="Thiago Panini" userId="cc6a5c77081c362d" providerId="LiveId" clId="{87861B64-3FDA-4DDC-B031-2605D1B20A50}" dt="2024-04-17T18:41:46.529" v="23010" actId="478"/>
          <ac:spMkLst>
            <pc:docMk/>
            <pc:sldMk cId="2512937823" sldId="357"/>
            <ac:spMk id="42" creationId="{5F4B4DCB-90AA-8808-AEF9-544C27417EBD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43" creationId="{A3A75B7D-4B8B-A840-56E0-04A746DDE351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46" creationId="{60CF7EB9-EF2F-4A62-7D0E-C88D00406008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48" creationId="{ECB50E87-BE93-2924-135F-5C296888E615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49" creationId="{19EC8E26-842E-073E-D262-E85FBF103128}"/>
          </ac:spMkLst>
        </pc:spChg>
        <pc:spChg chg="add mod">
          <ac:chgData name="Thiago Panini" userId="cc6a5c77081c362d" providerId="LiveId" clId="{87861B64-3FDA-4DDC-B031-2605D1B20A50}" dt="2024-04-17T18:41:57.789" v="23020"/>
          <ac:spMkLst>
            <pc:docMk/>
            <pc:sldMk cId="2512937823" sldId="357"/>
            <ac:spMk id="50" creationId="{2579A823-9F8E-D4A7-B6B3-F33997190081}"/>
          </ac:spMkLst>
        </pc:spChg>
        <pc:spChg chg="add del mod">
          <ac:chgData name="Thiago Panini" userId="cc6a5c77081c362d" providerId="LiveId" clId="{87861B64-3FDA-4DDC-B031-2605D1B20A50}" dt="2024-04-17T18:47:38.470" v="23023" actId="478"/>
          <ac:spMkLst>
            <pc:docMk/>
            <pc:sldMk cId="2512937823" sldId="357"/>
            <ac:spMk id="52" creationId="{8DDC321E-5C56-A8CB-353E-E1E4730C2066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53" creationId="{4D497BC7-13F4-6916-29D6-CBB63DE3596A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54" creationId="{1200FFE6-3E0A-6211-C5E3-607B76154186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55" creationId="{0AA61451-479C-39CB-5F14-4521505048BE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56" creationId="{811E4BF8-05B2-A1FC-3BC9-B7D44E1EDDE1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58" creationId="{CA76ADB7-BB28-4FAB-ED11-B622E8E76485}"/>
          </ac:spMkLst>
        </pc:spChg>
        <pc:spChg chg="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64" creationId="{85C5AFE9-69EF-3E06-0701-C6E772BAAEB8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66" creationId="{04FD2493-4356-5592-D440-F45C54884944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67" creationId="{3A4564EB-0D0D-5623-617D-047337406019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68" creationId="{B3774F95-5A9A-1024-1832-DFB34E0D2C33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69" creationId="{FD7A4DDD-4948-D1BF-A02F-9FDFA3343D2F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71" creationId="{3A2906BE-6E6B-598D-DC01-1E05F1B41142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72" creationId="{8DBD5008-9C74-9CCC-C7CE-48C6A4438D1E}"/>
          </ac:spMkLst>
        </pc:spChg>
        <pc:spChg chg="add mod">
          <ac:chgData name="Thiago Panini" userId="cc6a5c77081c362d" providerId="LiveId" clId="{87861B64-3FDA-4DDC-B031-2605D1B20A50}" dt="2024-04-17T18:42:03.086" v="23021"/>
          <ac:spMkLst>
            <pc:docMk/>
            <pc:sldMk cId="2512937823" sldId="357"/>
            <ac:spMk id="73" creationId="{921EE639-7087-5CD7-055A-7E3E66D50E6E}"/>
          </ac:spMkLst>
        </pc:spChg>
        <pc:spChg chg="add del mod">
          <ac:chgData name="Thiago Panini" userId="cc6a5c77081c362d" providerId="LiveId" clId="{87861B64-3FDA-4DDC-B031-2605D1B20A50}" dt="2024-04-17T18:47:38.470" v="23023" actId="478"/>
          <ac:spMkLst>
            <pc:docMk/>
            <pc:sldMk cId="2512937823" sldId="357"/>
            <ac:spMk id="74" creationId="{17BE5BF2-4AAF-CCD6-C5B9-A1CB130847FF}"/>
          </ac:spMkLst>
        </pc:spChg>
        <pc:spChg chg="add mod ord">
          <ac:chgData name="Thiago Panini" userId="cc6a5c77081c362d" providerId="LiveId" clId="{87861B64-3FDA-4DDC-B031-2605D1B20A50}" dt="2024-04-17T18:50:07.552" v="23074" actId="208"/>
          <ac:spMkLst>
            <pc:docMk/>
            <pc:sldMk cId="2512937823" sldId="357"/>
            <ac:spMk id="78" creationId="{580D6E53-9175-E1ED-9745-AE2F15023E38}"/>
          </ac:spMkLst>
        </pc:spChg>
        <pc:spChg chg="add mod">
          <ac:chgData name="Thiago Panini" userId="cc6a5c77081c362d" providerId="LiveId" clId="{87861B64-3FDA-4DDC-B031-2605D1B20A50}" dt="2024-04-17T18:51:35.263" v="23104" actId="1076"/>
          <ac:spMkLst>
            <pc:docMk/>
            <pc:sldMk cId="2512937823" sldId="357"/>
            <ac:spMk id="79" creationId="{13E207B2-DA1B-488D-939D-822F29E97BF7}"/>
          </ac:spMkLst>
        </pc:spChg>
        <pc:spChg chg="add del mod">
          <ac:chgData name="Thiago Panini" userId="cc6a5c77081c362d" providerId="LiveId" clId="{87861B64-3FDA-4DDC-B031-2605D1B20A50}" dt="2024-04-17T18:49:18.285" v="23070" actId="478"/>
          <ac:spMkLst>
            <pc:docMk/>
            <pc:sldMk cId="2512937823" sldId="357"/>
            <ac:spMk id="80" creationId="{2756591B-60AF-CA0E-6355-9B82E5FE100D}"/>
          </ac:spMkLst>
        </pc:spChg>
        <pc:spChg chg="add del mod">
          <ac:chgData name="Thiago Panini" userId="cc6a5c77081c362d" providerId="LiveId" clId="{87861B64-3FDA-4DDC-B031-2605D1B20A50}" dt="2024-04-17T18:49:18.285" v="23070" actId="478"/>
          <ac:spMkLst>
            <pc:docMk/>
            <pc:sldMk cId="2512937823" sldId="357"/>
            <ac:spMk id="81" creationId="{26D97307-045D-8DAC-B7C8-901E9D4475B6}"/>
          </ac:spMkLst>
        </pc:spChg>
        <pc:spChg chg="mod">
          <ac:chgData name="Thiago Panini" userId="cc6a5c77081c362d" providerId="LiveId" clId="{87861B64-3FDA-4DDC-B031-2605D1B20A50}" dt="2024-04-17T18:49:39.742" v="23071"/>
          <ac:spMkLst>
            <pc:docMk/>
            <pc:sldMk cId="2512937823" sldId="357"/>
            <ac:spMk id="84" creationId="{F00763CA-2CC1-0729-E1BA-E0CE555B4545}"/>
          </ac:spMkLst>
        </pc:spChg>
        <pc:spChg chg="add mod">
          <ac:chgData name="Thiago Panini" userId="cc6a5c77081c362d" providerId="LiveId" clId="{87861B64-3FDA-4DDC-B031-2605D1B20A50}" dt="2024-04-25T22:40:14.536" v="37828" actId="1037"/>
          <ac:spMkLst>
            <pc:docMk/>
            <pc:sldMk cId="2512937823" sldId="357"/>
            <ac:spMk id="85" creationId="{BD74AD73-47A6-62CE-7078-55084ED8CEAE}"/>
          </ac:spMkLst>
        </pc:spChg>
        <pc:grpChg chg="add del mod">
          <ac:chgData name="Thiago Panini" userId="cc6a5c77081c362d" providerId="LiveId" clId="{87861B64-3FDA-4DDC-B031-2605D1B20A50}" dt="2024-04-12T12:24:58.383" v="17261" actId="21"/>
          <ac:grpSpMkLst>
            <pc:docMk/>
            <pc:sldMk cId="2512937823" sldId="357"/>
            <ac:grpSpMk id="6" creationId="{9FAC4F6D-155E-1D61-71E3-5DC4ED87FC09}"/>
          </ac:grpSpMkLst>
        </pc:grpChg>
        <pc:grpChg chg="add del mod">
          <ac:chgData name="Thiago Panini" userId="cc6a5c77081c362d" providerId="LiveId" clId="{87861B64-3FDA-4DDC-B031-2605D1B20A50}" dt="2024-04-17T18:41:46.529" v="23010" actId="478"/>
          <ac:grpSpMkLst>
            <pc:docMk/>
            <pc:sldMk cId="2512937823" sldId="357"/>
            <ac:grpSpMk id="9" creationId="{58A01CDE-2603-2BC6-F0B0-6CBDC7340CAC}"/>
          </ac:grpSpMkLst>
        </pc:grpChg>
        <pc:grpChg chg="add del mod">
          <ac:chgData name="Thiago Panini" userId="cc6a5c77081c362d" providerId="LiveId" clId="{87861B64-3FDA-4DDC-B031-2605D1B20A50}" dt="2024-04-12T12:26:40.678" v="17314" actId="478"/>
          <ac:grpSpMkLst>
            <pc:docMk/>
            <pc:sldMk cId="2512937823" sldId="357"/>
            <ac:grpSpMk id="13" creationId="{9FAC4F6D-155E-1D61-71E3-5DC4ED87FC09}"/>
          </ac:grpSpMkLst>
        </pc:grpChg>
        <pc:grpChg chg="add mod">
          <ac:chgData name="Thiago Panini" userId="cc6a5c77081c362d" providerId="LiveId" clId="{87861B64-3FDA-4DDC-B031-2605D1B20A50}" dt="2024-04-17T18:41:57.789" v="23020"/>
          <ac:grpSpMkLst>
            <pc:docMk/>
            <pc:sldMk cId="2512937823" sldId="357"/>
            <ac:grpSpMk id="22" creationId="{9D71A294-E4DF-5F2D-3B9F-5D999B801B24}"/>
          </ac:grpSpMkLst>
        </pc:grpChg>
        <pc:grpChg chg="del mod">
          <ac:chgData name="Thiago Panini" userId="cc6a5c77081c362d" providerId="LiveId" clId="{87861B64-3FDA-4DDC-B031-2605D1B20A50}" dt="2024-04-17T18:41:46.529" v="23010" actId="478"/>
          <ac:grpSpMkLst>
            <pc:docMk/>
            <pc:sldMk cId="2512937823" sldId="357"/>
            <ac:grpSpMk id="32" creationId="{61E1CE57-721F-BC2A-A738-F640AC612229}"/>
          </ac:grpSpMkLst>
        </pc:grpChg>
        <pc:grpChg chg="add mod">
          <ac:chgData name="Thiago Panini" userId="cc6a5c77081c362d" providerId="LiveId" clId="{87861B64-3FDA-4DDC-B031-2605D1B20A50}" dt="2024-04-17T18:42:03.086" v="23021"/>
          <ac:grpSpMkLst>
            <pc:docMk/>
            <pc:sldMk cId="2512937823" sldId="357"/>
            <ac:grpSpMk id="62" creationId="{1400BBFF-8B1D-E2CF-E5D2-021216DE4299}"/>
          </ac:grpSpMkLst>
        </pc:grpChg>
        <pc:grpChg chg="add del mod">
          <ac:chgData name="Thiago Panini" userId="cc6a5c77081c362d" providerId="LiveId" clId="{87861B64-3FDA-4DDC-B031-2605D1B20A50}" dt="2024-04-17T18:49:46.759" v="23073" actId="478"/>
          <ac:grpSpMkLst>
            <pc:docMk/>
            <pc:sldMk cId="2512937823" sldId="357"/>
            <ac:grpSpMk id="82" creationId="{D9DAF890-9638-EA2D-C5FC-96F59C54677A}"/>
          </ac:grpSpMkLst>
        </pc:grpChg>
        <pc:picChg chg="add del mod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2" creationId="{EA1C2D11-E398-1E9C-887E-EA01725513A0}"/>
          </ac:picMkLst>
        </pc:picChg>
        <pc:picChg chg="add del mod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3" creationId="{9C4D12BF-9D87-76B1-5D28-480475F0B522}"/>
          </ac:picMkLst>
        </pc:picChg>
        <pc:picChg chg="add del mod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4" creationId="{69DD8A8A-6F35-8A26-B1C2-8CE3A2874E94}"/>
          </ac:picMkLst>
        </pc:picChg>
        <pc:picChg chg="add del mod">
          <ac:chgData name="Thiago Panini" userId="cc6a5c77081c362d" providerId="LiveId" clId="{87861B64-3FDA-4DDC-B031-2605D1B20A50}" dt="2024-04-12T12:24:40.045" v="17250" actId="21"/>
          <ac:picMkLst>
            <pc:docMk/>
            <pc:sldMk cId="2512937823" sldId="357"/>
            <ac:picMk id="5" creationId="{D5DA1029-6D86-5574-DD15-F58895B704B1}"/>
          </ac:picMkLst>
        </pc:picChg>
        <pc:picChg chg="mod">
          <ac:chgData name="Thiago Panini" userId="cc6a5c77081c362d" providerId="LiveId" clId="{87861B64-3FDA-4DDC-B031-2605D1B20A50}" dt="2024-04-12T12:24:57.962" v="17260" actId="1076"/>
          <ac:picMkLst>
            <pc:docMk/>
            <pc:sldMk cId="2512937823" sldId="357"/>
            <ac:picMk id="7" creationId="{7BAD3AA3-CD2D-D6C3-5E70-54576971F75E}"/>
          </ac:picMkLst>
        </pc:picChg>
        <pc:picChg chg="mod">
          <ac:chgData name="Thiago Panini" userId="cc6a5c77081c362d" providerId="LiveId" clId="{87861B64-3FDA-4DDC-B031-2605D1B20A50}" dt="2024-04-12T12:26:17.368" v="17313" actId="1076"/>
          <ac:picMkLst>
            <pc:docMk/>
            <pc:sldMk cId="2512937823" sldId="357"/>
            <ac:picMk id="10" creationId="{8221217A-6CBD-019A-4E6B-276C121647F7}"/>
          </ac:picMkLst>
        </pc:picChg>
        <pc:picChg chg="add del mod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12" creationId="{D5DA1029-6D86-5574-DD15-F58895B704B1}"/>
          </ac:picMkLst>
        </pc:picChg>
        <pc:picChg chg="mod">
          <ac:chgData name="Thiago Panini" userId="cc6a5c77081c362d" providerId="LiveId" clId="{87861B64-3FDA-4DDC-B031-2605D1B20A50}" dt="2024-04-12T12:25:07.896" v="17265" actId="1076"/>
          <ac:picMkLst>
            <pc:docMk/>
            <pc:sldMk cId="2512937823" sldId="357"/>
            <ac:picMk id="14" creationId="{7BAD3AA3-CD2D-D6C3-5E70-54576971F75E}"/>
          </ac:picMkLst>
        </pc:picChg>
        <pc:picChg chg="add mod">
          <ac:chgData name="Thiago Panini" userId="cc6a5c77081c362d" providerId="LiveId" clId="{87861B64-3FDA-4DDC-B031-2605D1B20A50}" dt="2024-04-17T18:41:57.789" v="23020"/>
          <ac:picMkLst>
            <pc:docMk/>
            <pc:sldMk cId="2512937823" sldId="357"/>
            <ac:picMk id="15" creationId="{BBBCB88E-DCF2-20AE-9610-7A5539428BE4}"/>
          </ac:picMkLst>
        </pc:picChg>
        <pc:picChg chg="del">
          <ac:chgData name="Thiago Panini" userId="cc6a5c77081c362d" providerId="LiveId" clId="{87861B64-3FDA-4DDC-B031-2605D1B20A50}" dt="2024-04-12T12:24:04.514" v="17237" actId="478"/>
          <ac:picMkLst>
            <pc:docMk/>
            <pc:sldMk cId="2512937823" sldId="357"/>
            <ac:picMk id="16" creationId="{62F8C5F6-0A57-5809-DB46-F1FDF4797831}"/>
          </ac:picMkLst>
        </pc:picChg>
        <pc:picChg chg="add mod">
          <ac:chgData name="Thiago Panini" userId="cc6a5c77081c362d" providerId="LiveId" clId="{87861B64-3FDA-4DDC-B031-2605D1B20A50}" dt="2024-04-17T18:41:57.789" v="23020"/>
          <ac:picMkLst>
            <pc:docMk/>
            <pc:sldMk cId="2512937823" sldId="357"/>
            <ac:picMk id="16" creationId="{B750DAC9-289D-6DE4-EA4C-D3F0F8D78827}"/>
          </ac:picMkLst>
        </pc:picChg>
        <pc:picChg chg="add del mod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18" creationId="{18C62B6A-35E5-DA54-7AA9-D5F742909105}"/>
          </ac:picMkLst>
        </pc:picChg>
        <pc:picChg chg="del">
          <ac:chgData name="Thiago Panini" userId="cc6a5c77081c362d" providerId="LiveId" clId="{87861B64-3FDA-4DDC-B031-2605D1B20A50}" dt="2024-04-12T12:24:06.435" v="17238" actId="478"/>
          <ac:picMkLst>
            <pc:docMk/>
            <pc:sldMk cId="2512937823" sldId="357"/>
            <ac:picMk id="19" creationId="{1B89AC25-2393-4028-A444-BF1EADF96617}"/>
          </ac:picMkLst>
        </pc:picChg>
        <pc:picChg chg="add mod">
          <ac:chgData name="Thiago Panini" userId="cc6a5c77081c362d" providerId="LiveId" clId="{87861B64-3FDA-4DDC-B031-2605D1B20A50}" dt="2024-04-17T18:41:57.789" v="23020"/>
          <ac:picMkLst>
            <pc:docMk/>
            <pc:sldMk cId="2512937823" sldId="357"/>
            <ac:picMk id="19" creationId="{A1CEA33B-AC0A-5126-BA59-D049E76454CA}"/>
          </ac:picMkLst>
        </pc:picChg>
        <pc:picChg chg="add del mod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20" creationId="{E75C8D5F-7E8F-AD03-1E24-4C7F2433FBF6}"/>
          </ac:picMkLst>
        </pc:picChg>
        <pc:picChg chg="add del mod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21" creationId="{2F9D7702-31FD-DBC4-A8D5-AF7CB6F36789}"/>
          </ac:picMkLst>
        </pc:picChg>
        <pc:picChg chg="del">
          <ac:chgData name="Thiago Panini" userId="cc6a5c77081c362d" providerId="LiveId" clId="{87861B64-3FDA-4DDC-B031-2605D1B20A50}" dt="2024-04-12T12:24:06.435" v="17238" actId="478"/>
          <ac:picMkLst>
            <pc:docMk/>
            <pc:sldMk cId="2512937823" sldId="357"/>
            <ac:picMk id="22" creationId="{88BEC3E9-DFA5-1BE5-7292-B968BF327272}"/>
          </ac:picMkLst>
        </pc:picChg>
        <pc:picChg chg="mod">
          <ac:chgData name="Thiago Panini" userId="cc6a5c77081c362d" providerId="LiveId" clId="{87861B64-3FDA-4DDC-B031-2605D1B20A50}" dt="2024-04-17T18:41:57.789" v="23020"/>
          <ac:picMkLst>
            <pc:docMk/>
            <pc:sldMk cId="2512937823" sldId="357"/>
            <ac:picMk id="23" creationId="{B1FD3D2E-5E8C-A166-75C2-9A819B4CDE76}"/>
          </ac:picMkLst>
        </pc:picChg>
        <pc:picChg chg="del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30" creationId="{E85C7BD2-65AB-FCE4-91B3-A3F7607B74B5}"/>
          </ac:picMkLst>
        </pc:picChg>
        <pc:picChg chg="mod">
          <ac:chgData name="Thiago Panini" userId="cc6a5c77081c362d" providerId="LiveId" clId="{87861B64-3FDA-4DDC-B031-2605D1B20A50}" dt="2024-04-12T12:41:20.709" v="17412" actId="1037"/>
          <ac:picMkLst>
            <pc:docMk/>
            <pc:sldMk cId="2512937823" sldId="357"/>
            <ac:picMk id="33" creationId="{BBA555CA-D04D-A052-2C73-7EBFCC8A048B}"/>
          </ac:picMkLst>
        </pc:picChg>
        <pc:picChg chg="add del mod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35" creationId="{CDB849B2-9175-D380-6D2C-2DE31422D3B7}"/>
          </ac:picMkLst>
        </pc:picChg>
        <pc:picChg chg="add mod">
          <ac:chgData name="Thiago Panini" userId="cc6a5c77081c362d" providerId="LiveId" clId="{87861B64-3FDA-4DDC-B031-2605D1B20A50}" dt="2024-04-17T18:41:57.789" v="23020"/>
          <ac:picMkLst>
            <pc:docMk/>
            <pc:sldMk cId="2512937823" sldId="357"/>
            <ac:picMk id="36" creationId="{5886A569-5E8A-8C86-4FB0-F77DF93C3E63}"/>
          </ac:picMkLst>
        </pc:picChg>
        <pc:picChg chg="add mod">
          <ac:chgData name="Thiago Panini" userId="cc6a5c77081c362d" providerId="LiveId" clId="{87861B64-3FDA-4DDC-B031-2605D1B20A50}" dt="2024-04-17T18:41:57.789" v="23020"/>
          <ac:picMkLst>
            <pc:docMk/>
            <pc:sldMk cId="2512937823" sldId="357"/>
            <ac:picMk id="44" creationId="{62896E75-DAD7-360E-167A-2ADBCFC41B32}"/>
          </ac:picMkLst>
        </pc:picChg>
        <pc:picChg chg="add del mod">
          <ac:chgData name="Thiago Panini" userId="cc6a5c77081c362d" providerId="LiveId" clId="{87861B64-3FDA-4DDC-B031-2605D1B20A50}" dt="2024-04-17T18:41:46.529" v="23010" actId="478"/>
          <ac:picMkLst>
            <pc:docMk/>
            <pc:sldMk cId="2512937823" sldId="357"/>
            <ac:picMk id="45" creationId="{235886AC-5F2A-DB81-5DDA-6A447AE2F5BE}"/>
          </ac:picMkLst>
        </pc:picChg>
        <pc:picChg chg="add mod">
          <ac:chgData name="Thiago Panini" userId="cc6a5c77081c362d" providerId="LiveId" clId="{87861B64-3FDA-4DDC-B031-2605D1B20A50}" dt="2024-04-17T18:41:57.789" v="23020"/>
          <ac:picMkLst>
            <pc:docMk/>
            <pc:sldMk cId="2512937823" sldId="357"/>
            <ac:picMk id="51" creationId="{A9CBA1B8-94F4-4B19-D25B-6C446EEF3118}"/>
          </ac:picMkLst>
        </pc:picChg>
        <pc:picChg chg="add mod">
          <ac:chgData name="Thiago Panini" userId="cc6a5c77081c362d" providerId="LiveId" clId="{87861B64-3FDA-4DDC-B031-2605D1B20A50}" dt="2024-04-17T18:42:03.086" v="23021"/>
          <ac:picMkLst>
            <pc:docMk/>
            <pc:sldMk cId="2512937823" sldId="357"/>
            <ac:picMk id="57" creationId="{E043713B-5F25-1937-52AE-C945F112D3F1}"/>
          </ac:picMkLst>
        </pc:picChg>
        <pc:picChg chg="add mod">
          <ac:chgData name="Thiago Panini" userId="cc6a5c77081c362d" providerId="LiveId" clId="{87861B64-3FDA-4DDC-B031-2605D1B20A50}" dt="2024-04-17T18:42:03.086" v="23021"/>
          <ac:picMkLst>
            <pc:docMk/>
            <pc:sldMk cId="2512937823" sldId="357"/>
            <ac:picMk id="59" creationId="{184A35DD-028A-A7DC-1797-622F5AE834EF}"/>
          </ac:picMkLst>
        </pc:picChg>
        <pc:picChg chg="add mod">
          <ac:chgData name="Thiago Panini" userId="cc6a5c77081c362d" providerId="LiveId" clId="{87861B64-3FDA-4DDC-B031-2605D1B20A50}" dt="2024-04-17T18:42:03.086" v="23021"/>
          <ac:picMkLst>
            <pc:docMk/>
            <pc:sldMk cId="2512937823" sldId="357"/>
            <ac:picMk id="60" creationId="{4F309873-9119-B944-B386-2B6288200FD8}"/>
          </ac:picMkLst>
        </pc:picChg>
        <pc:picChg chg="add mod">
          <ac:chgData name="Thiago Panini" userId="cc6a5c77081c362d" providerId="LiveId" clId="{87861B64-3FDA-4DDC-B031-2605D1B20A50}" dt="2024-04-17T18:42:03.086" v="23021"/>
          <ac:picMkLst>
            <pc:docMk/>
            <pc:sldMk cId="2512937823" sldId="357"/>
            <ac:picMk id="61" creationId="{688DDB94-3458-4985-98B0-9CFF6DB93956}"/>
          </ac:picMkLst>
        </pc:picChg>
        <pc:picChg chg="mod">
          <ac:chgData name="Thiago Panini" userId="cc6a5c77081c362d" providerId="LiveId" clId="{87861B64-3FDA-4DDC-B031-2605D1B20A50}" dt="2024-04-17T18:42:03.086" v="23021"/>
          <ac:picMkLst>
            <pc:docMk/>
            <pc:sldMk cId="2512937823" sldId="357"/>
            <ac:picMk id="63" creationId="{0C6E9C9C-8F77-9361-A992-2EFB40C74F89}"/>
          </ac:picMkLst>
        </pc:picChg>
        <pc:picChg chg="add mod">
          <ac:chgData name="Thiago Panini" userId="cc6a5c77081c362d" providerId="LiveId" clId="{87861B64-3FDA-4DDC-B031-2605D1B20A50}" dt="2024-04-17T18:42:03.086" v="23021"/>
          <ac:picMkLst>
            <pc:docMk/>
            <pc:sldMk cId="2512937823" sldId="357"/>
            <ac:picMk id="65" creationId="{F7CAA1ED-FDC1-2CD9-85EA-2AF723727B81}"/>
          </ac:picMkLst>
        </pc:picChg>
        <pc:picChg chg="add mod">
          <ac:chgData name="Thiago Panini" userId="cc6a5c77081c362d" providerId="LiveId" clId="{87861B64-3FDA-4DDC-B031-2605D1B20A50}" dt="2024-04-17T18:42:03.086" v="23021"/>
          <ac:picMkLst>
            <pc:docMk/>
            <pc:sldMk cId="2512937823" sldId="357"/>
            <ac:picMk id="70" creationId="{02DAFB11-49CE-7B65-FFB0-24EF6A1F5C20}"/>
          </ac:picMkLst>
        </pc:picChg>
        <pc:picChg chg="add mod">
          <ac:chgData name="Thiago Panini" userId="cc6a5c77081c362d" providerId="LiveId" clId="{87861B64-3FDA-4DDC-B031-2605D1B20A50}" dt="2024-04-17T18:42:03.086" v="23021"/>
          <ac:picMkLst>
            <pc:docMk/>
            <pc:sldMk cId="2512937823" sldId="357"/>
            <ac:picMk id="75" creationId="{AFD64D1E-8C2F-284A-5BB7-4A855AB4A25B}"/>
          </ac:picMkLst>
        </pc:picChg>
        <pc:picChg chg="add mod">
          <ac:chgData name="Thiago Panini" userId="cc6a5c77081c362d" providerId="LiveId" clId="{87861B64-3FDA-4DDC-B031-2605D1B20A50}" dt="2024-04-17T18:47:57.278" v="23029" actId="1076"/>
          <ac:picMkLst>
            <pc:docMk/>
            <pc:sldMk cId="2512937823" sldId="357"/>
            <ac:picMk id="77" creationId="{FAF2FA75-0538-9DCF-33C8-E44932DC4456}"/>
          </ac:picMkLst>
        </pc:picChg>
        <pc:picChg chg="mod">
          <ac:chgData name="Thiago Panini" userId="cc6a5c77081c362d" providerId="LiveId" clId="{87861B64-3FDA-4DDC-B031-2605D1B20A50}" dt="2024-04-17T18:49:39.742" v="23071"/>
          <ac:picMkLst>
            <pc:docMk/>
            <pc:sldMk cId="2512937823" sldId="357"/>
            <ac:picMk id="83" creationId="{93559984-7290-B107-E25B-FC6450E715C6}"/>
          </ac:picMkLst>
        </pc:picChg>
        <pc:cxnChg chg="add del mod">
          <ac:chgData name="Thiago Panini" userId="cc6a5c77081c362d" providerId="LiveId" clId="{87861B64-3FDA-4DDC-B031-2605D1B20A50}" dt="2024-04-12T12:44:27.474" v="17479" actId="478"/>
          <ac:cxnSpMkLst>
            <pc:docMk/>
            <pc:sldMk cId="2512937823" sldId="357"/>
            <ac:cxnSpMk id="44" creationId="{2DF13314-7E73-87CB-62B3-C070A1318CCE}"/>
          </ac:cxnSpMkLst>
        </pc:cxnChg>
        <pc:cxnChg chg="add del mod">
          <ac:chgData name="Thiago Panini" userId="cc6a5c77081c362d" providerId="LiveId" clId="{87861B64-3FDA-4DDC-B031-2605D1B20A50}" dt="2024-04-17T18:41:46.529" v="23010" actId="478"/>
          <ac:cxnSpMkLst>
            <pc:docMk/>
            <pc:sldMk cId="2512937823" sldId="357"/>
            <ac:cxnSpMk id="47" creationId="{C745DDCD-F7B7-00C0-3643-232CD4F60CCB}"/>
          </ac:cxnSpMkLst>
        </pc:cxnChg>
      </pc:sldChg>
      <pc:sldChg chg="addSp modSp add mod">
        <pc:chgData name="Thiago Panini" userId="cc6a5c77081c362d" providerId="LiveId" clId="{87861B64-3FDA-4DDC-B031-2605D1B20A50}" dt="2024-04-25T22:21:53.267" v="37185" actId="1036"/>
        <pc:sldMkLst>
          <pc:docMk/>
          <pc:sldMk cId="1583373659" sldId="358"/>
        </pc:sldMkLst>
        <pc:spChg chg="add mod">
          <ac:chgData name="Thiago Panini" userId="cc6a5c77081c362d" providerId="LiveId" clId="{87861B64-3FDA-4DDC-B031-2605D1B20A50}" dt="2024-04-25T22:21:52.413" v="37182" actId="1076"/>
          <ac:spMkLst>
            <pc:docMk/>
            <pc:sldMk cId="1583373659" sldId="358"/>
            <ac:spMk id="3" creationId="{C4594226-7B9E-15B2-6F0D-B8C1BBF3B969}"/>
          </ac:spMkLst>
        </pc:spChg>
        <pc:spChg chg="mod">
          <ac:chgData name="Thiago Panini" userId="cc6a5c77081c362d" providerId="LiveId" clId="{87861B64-3FDA-4DDC-B031-2605D1B20A50}" dt="2024-04-25T22:21:52.838" v="37183" actId="1035"/>
          <ac:spMkLst>
            <pc:docMk/>
            <pc:sldMk cId="1583373659" sldId="358"/>
            <ac:spMk id="5" creationId="{284F5DB8-2E2F-92E0-162D-0AB60ABA7C9F}"/>
          </ac:spMkLst>
        </pc:spChg>
        <pc:spChg chg="mod">
          <ac:chgData name="Thiago Panini" userId="cc6a5c77081c362d" providerId="LiveId" clId="{87861B64-3FDA-4DDC-B031-2605D1B20A50}" dt="2024-04-25T22:21:53.038" v="37184" actId="1035"/>
          <ac:spMkLst>
            <pc:docMk/>
            <pc:sldMk cId="1583373659" sldId="358"/>
            <ac:spMk id="7" creationId="{A397BCBE-A35F-C0D0-3EBF-9FFE82B20692}"/>
          </ac:spMkLst>
        </pc:spChg>
        <pc:spChg chg="mod">
          <ac:chgData name="Thiago Panini" userId="cc6a5c77081c362d" providerId="LiveId" clId="{87861B64-3FDA-4DDC-B031-2605D1B20A50}" dt="2024-04-25T22:21:52.838" v="37183" actId="1035"/>
          <ac:spMkLst>
            <pc:docMk/>
            <pc:sldMk cId="1583373659" sldId="358"/>
            <ac:spMk id="8" creationId="{222E0FC1-BBBA-6315-674A-107C05FBB147}"/>
          </ac:spMkLst>
        </pc:spChg>
        <pc:spChg chg="mod">
          <ac:chgData name="Thiago Panini" userId="cc6a5c77081c362d" providerId="LiveId" clId="{87861B64-3FDA-4DDC-B031-2605D1B20A50}" dt="2024-04-25T22:21:53.038" v="37184" actId="1035"/>
          <ac:spMkLst>
            <pc:docMk/>
            <pc:sldMk cId="1583373659" sldId="358"/>
            <ac:spMk id="9" creationId="{4E51EB9C-D195-D9DE-854F-D4CC515B22B3}"/>
          </ac:spMkLst>
        </pc:spChg>
        <pc:spChg chg="add mod">
          <ac:chgData name="Thiago Panini" userId="cc6a5c77081c362d" providerId="LiveId" clId="{87861B64-3FDA-4DDC-B031-2605D1B20A50}" dt="2024-04-25T22:21:52.413" v="37182" actId="1076"/>
          <ac:spMkLst>
            <pc:docMk/>
            <pc:sldMk cId="1583373659" sldId="358"/>
            <ac:spMk id="10" creationId="{8C435BCC-1808-4743-D5FB-656D5E663666}"/>
          </ac:spMkLst>
        </pc:spChg>
        <pc:spChg chg="mod">
          <ac:chgData name="Thiago Panini" userId="cc6a5c77081c362d" providerId="LiveId" clId="{87861B64-3FDA-4DDC-B031-2605D1B20A50}" dt="2024-04-25T22:21:53.267" v="37185" actId="1036"/>
          <ac:spMkLst>
            <pc:docMk/>
            <pc:sldMk cId="1583373659" sldId="358"/>
            <ac:spMk id="14" creationId="{52F42FE4-2379-C75D-8B6B-B2F9E0C71166}"/>
          </ac:spMkLst>
        </pc:spChg>
        <pc:spChg chg="mod">
          <ac:chgData name="Thiago Panini" userId="cc6a5c77081c362d" providerId="LiveId" clId="{87861B64-3FDA-4DDC-B031-2605D1B20A50}" dt="2024-04-25T22:21:53.267" v="37185" actId="1036"/>
          <ac:spMkLst>
            <pc:docMk/>
            <pc:sldMk cId="1583373659" sldId="358"/>
            <ac:spMk id="15" creationId="{3596FE36-78B6-71D3-BC83-8985B8150158}"/>
          </ac:spMkLst>
        </pc:spChg>
        <pc:picChg chg="add mod">
          <ac:chgData name="Thiago Panini" userId="cc6a5c77081c362d" providerId="LiveId" clId="{87861B64-3FDA-4DDC-B031-2605D1B20A50}" dt="2024-04-25T22:21:52.413" v="37182" actId="1076"/>
          <ac:picMkLst>
            <pc:docMk/>
            <pc:sldMk cId="1583373659" sldId="358"/>
            <ac:picMk id="2" creationId="{C8C855D4-CAE6-E1E6-0D17-117A8C07DB4B}"/>
          </ac:picMkLst>
        </pc:picChg>
        <pc:picChg chg="mod">
          <ac:chgData name="Thiago Panini" userId="cc6a5c77081c362d" providerId="LiveId" clId="{87861B64-3FDA-4DDC-B031-2605D1B20A50}" dt="2024-04-25T22:21:52.838" v="37183" actId="1035"/>
          <ac:picMkLst>
            <pc:docMk/>
            <pc:sldMk cId="1583373659" sldId="358"/>
            <ac:picMk id="4" creationId="{40A5A483-3BF3-4D6D-8DF8-708160D293E1}"/>
          </ac:picMkLst>
        </pc:picChg>
        <pc:picChg chg="mod">
          <ac:chgData name="Thiago Panini" userId="cc6a5c77081c362d" providerId="LiveId" clId="{87861B64-3FDA-4DDC-B031-2605D1B20A50}" dt="2024-04-25T22:21:53.038" v="37184" actId="1035"/>
          <ac:picMkLst>
            <pc:docMk/>
            <pc:sldMk cId="1583373659" sldId="358"/>
            <ac:picMk id="6" creationId="{FEFBE213-5DC1-6380-56DA-467CA09B2103}"/>
          </ac:picMkLst>
        </pc:picChg>
        <pc:picChg chg="mod">
          <ac:chgData name="Thiago Panini" userId="cc6a5c77081c362d" providerId="LiveId" clId="{87861B64-3FDA-4DDC-B031-2605D1B20A50}" dt="2024-04-25T22:21:53.267" v="37185" actId="1036"/>
          <ac:picMkLst>
            <pc:docMk/>
            <pc:sldMk cId="1583373659" sldId="358"/>
            <ac:picMk id="13" creationId="{ECBA40D3-E249-2CF3-4128-CEFFDE5561BB}"/>
          </ac:picMkLst>
        </pc:picChg>
      </pc:sldChg>
      <pc:sldChg chg="delSp modSp add del mod">
        <pc:chgData name="Thiago Panini" userId="cc6a5c77081c362d" providerId="LiveId" clId="{87861B64-3FDA-4DDC-B031-2605D1B20A50}" dt="2024-04-12T13:12:49.873" v="17523" actId="47"/>
        <pc:sldMkLst>
          <pc:docMk/>
          <pc:sldMk cId="3503443538" sldId="358"/>
        </pc:sldMkLst>
        <pc:spChg chg="mod">
          <ac:chgData name="Thiago Panini" userId="cc6a5c77081c362d" providerId="LiveId" clId="{87861B64-3FDA-4DDC-B031-2605D1B20A50}" dt="2024-04-12T13:12:06.296" v="17521" actId="207"/>
          <ac:spMkLst>
            <pc:docMk/>
            <pc:sldMk cId="3503443538" sldId="358"/>
            <ac:spMk id="26" creationId="{3D46ECB3-D78A-1D2A-A110-8FD502C18CD4}"/>
          </ac:spMkLst>
        </pc:spChg>
        <pc:spChg chg="mod">
          <ac:chgData name="Thiago Panini" userId="cc6a5c77081c362d" providerId="LiveId" clId="{87861B64-3FDA-4DDC-B031-2605D1B20A50}" dt="2024-04-12T13:11:59.532" v="17519" actId="1038"/>
          <ac:spMkLst>
            <pc:docMk/>
            <pc:sldMk cId="3503443538" sldId="358"/>
            <ac:spMk id="39" creationId="{0880B09B-B6B8-296F-3A24-F5E56AC808FD}"/>
          </ac:spMkLst>
        </pc:spChg>
        <pc:spChg chg="mod">
          <ac:chgData name="Thiago Panini" userId="cc6a5c77081c362d" providerId="LiveId" clId="{87861B64-3FDA-4DDC-B031-2605D1B20A50}" dt="2024-04-12T13:12:42.023" v="17522" actId="207"/>
          <ac:spMkLst>
            <pc:docMk/>
            <pc:sldMk cId="3503443538" sldId="358"/>
            <ac:spMk id="40" creationId="{F995E54D-1AA9-FB7C-E8EC-B29B599F45FE}"/>
          </ac:spMkLst>
        </pc:spChg>
        <pc:spChg chg="del">
          <ac:chgData name="Thiago Panini" userId="cc6a5c77081c362d" providerId="LiveId" clId="{87861B64-3FDA-4DDC-B031-2605D1B20A50}" dt="2024-04-12T13:12:02.872" v="17520" actId="478"/>
          <ac:spMkLst>
            <pc:docMk/>
            <pc:sldMk cId="3503443538" sldId="358"/>
            <ac:spMk id="42" creationId="{5F4B4DCB-90AA-8808-AEF9-544C27417EBD}"/>
          </ac:spMkLst>
        </pc:spChg>
      </pc:sldChg>
      <pc:sldChg chg="addSp delSp modSp add del mod ord delAnim modAnim">
        <pc:chgData name="Thiago Panini" userId="cc6a5c77081c362d" providerId="LiveId" clId="{87861B64-3FDA-4DDC-B031-2605D1B20A50}" dt="2024-04-12T15:04:56.253" v="20753" actId="47"/>
        <pc:sldMkLst>
          <pc:docMk/>
          <pc:sldMk cId="3422760582" sldId="359"/>
        </pc:sldMkLst>
        <pc:spChg chg="add mod">
          <ac:chgData name="Thiago Panini" userId="cc6a5c77081c362d" providerId="LiveId" clId="{87861B64-3FDA-4DDC-B031-2605D1B20A50}" dt="2024-04-12T14:33:17.219" v="20088" actId="14100"/>
          <ac:spMkLst>
            <pc:docMk/>
            <pc:sldMk cId="3422760582" sldId="359"/>
            <ac:spMk id="2" creationId="{441D884B-095D-6DE2-3E95-F003F4F43D23}"/>
          </ac:spMkLst>
        </pc:spChg>
        <pc:spChg chg="add del mod">
          <ac:chgData name="Thiago Panini" userId="cc6a5c77081c362d" providerId="LiveId" clId="{87861B64-3FDA-4DDC-B031-2605D1B20A50}" dt="2024-04-12T14:05:31.600" v="18749" actId="478"/>
          <ac:spMkLst>
            <pc:docMk/>
            <pc:sldMk cId="3422760582" sldId="359"/>
            <ac:spMk id="3" creationId="{4BE7FA52-5935-1C34-45B3-EBFEF10E6890}"/>
          </ac:spMkLst>
        </pc:spChg>
        <pc:spChg chg="del">
          <ac:chgData name="Thiago Panini" userId="cc6a5c77081c362d" providerId="LiveId" clId="{87861B64-3FDA-4DDC-B031-2605D1B20A50}" dt="2024-04-12T14:02:59.488" v="18675" actId="478"/>
          <ac:spMkLst>
            <pc:docMk/>
            <pc:sldMk cId="3422760582" sldId="359"/>
            <ac:spMk id="5" creationId="{284F5DB8-2E2F-92E0-162D-0AB60ABA7C9F}"/>
          </ac:spMkLst>
        </pc:spChg>
        <pc:spChg chg="del">
          <ac:chgData name="Thiago Panini" userId="cc6a5c77081c362d" providerId="LiveId" clId="{87861B64-3FDA-4DDC-B031-2605D1B20A50}" dt="2024-04-12T14:02:59.488" v="18675" actId="478"/>
          <ac:spMkLst>
            <pc:docMk/>
            <pc:sldMk cId="3422760582" sldId="359"/>
            <ac:spMk id="7" creationId="{A397BCBE-A35F-C0D0-3EBF-9FFE82B20692}"/>
          </ac:spMkLst>
        </pc:spChg>
        <pc:spChg chg="del">
          <ac:chgData name="Thiago Panini" userId="cc6a5c77081c362d" providerId="LiveId" clId="{87861B64-3FDA-4DDC-B031-2605D1B20A50}" dt="2024-04-12T14:02:59.488" v="18675" actId="478"/>
          <ac:spMkLst>
            <pc:docMk/>
            <pc:sldMk cId="3422760582" sldId="359"/>
            <ac:spMk id="8" creationId="{222E0FC1-BBBA-6315-674A-107C05FBB147}"/>
          </ac:spMkLst>
        </pc:spChg>
        <pc:spChg chg="del">
          <ac:chgData name="Thiago Panini" userId="cc6a5c77081c362d" providerId="LiveId" clId="{87861B64-3FDA-4DDC-B031-2605D1B20A50}" dt="2024-04-12T14:02:59.488" v="18675" actId="478"/>
          <ac:spMkLst>
            <pc:docMk/>
            <pc:sldMk cId="3422760582" sldId="359"/>
            <ac:spMk id="9" creationId="{4E51EB9C-D195-D9DE-854F-D4CC515B22B3}"/>
          </ac:spMkLst>
        </pc:spChg>
        <pc:spChg chg="add mod">
          <ac:chgData name="Thiago Panini" userId="cc6a5c77081c362d" providerId="LiveId" clId="{87861B64-3FDA-4DDC-B031-2605D1B20A50}" dt="2024-04-12T14:30:22.328" v="20021" actId="108"/>
          <ac:spMkLst>
            <pc:docMk/>
            <pc:sldMk cId="3422760582" sldId="359"/>
            <ac:spMk id="10" creationId="{C4C56B3C-4F9D-279C-B3A0-5C8E957ADA2C}"/>
          </ac:spMkLst>
        </pc:spChg>
        <pc:spChg chg="add mod">
          <ac:chgData name="Thiago Panini" userId="cc6a5c77081c362d" providerId="LiveId" clId="{87861B64-3FDA-4DDC-B031-2605D1B20A50}" dt="2024-04-12T14:05:36.743" v="18752" actId="1076"/>
          <ac:spMkLst>
            <pc:docMk/>
            <pc:sldMk cId="3422760582" sldId="359"/>
            <ac:spMk id="11" creationId="{C9E29CFB-8F27-27B5-7806-1C593CE0A100}"/>
          </ac:spMkLst>
        </pc:spChg>
        <pc:spChg chg="add mod">
          <ac:chgData name="Thiago Panini" userId="cc6a5c77081c362d" providerId="LiveId" clId="{87861B64-3FDA-4DDC-B031-2605D1B20A50}" dt="2024-04-12T14:05:36.743" v="18752" actId="1076"/>
          <ac:spMkLst>
            <pc:docMk/>
            <pc:sldMk cId="3422760582" sldId="359"/>
            <ac:spMk id="12" creationId="{557CC124-EBBB-14BD-584C-686CD7DD9C98}"/>
          </ac:spMkLst>
        </pc:spChg>
        <pc:spChg chg="del">
          <ac:chgData name="Thiago Panini" userId="cc6a5c77081c362d" providerId="LiveId" clId="{87861B64-3FDA-4DDC-B031-2605D1B20A50}" dt="2024-04-12T14:02:59.488" v="18675" actId="478"/>
          <ac:spMkLst>
            <pc:docMk/>
            <pc:sldMk cId="3422760582" sldId="359"/>
            <ac:spMk id="14" creationId="{52F42FE4-2379-C75D-8B6B-B2F9E0C71166}"/>
          </ac:spMkLst>
        </pc:spChg>
        <pc:spChg chg="del">
          <ac:chgData name="Thiago Panini" userId="cc6a5c77081c362d" providerId="LiveId" clId="{87861B64-3FDA-4DDC-B031-2605D1B20A50}" dt="2024-04-12T14:02:59.488" v="18675" actId="478"/>
          <ac:spMkLst>
            <pc:docMk/>
            <pc:sldMk cId="3422760582" sldId="359"/>
            <ac:spMk id="15" creationId="{3596FE36-78B6-71D3-BC83-8985B8150158}"/>
          </ac:spMkLst>
        </pc:spChg>
        <pc:spChg chg="add mod">
          <ac:chgData name="Thiago Panini" userId="cc6a5c77081c362d" providerId="LiveId" clId="{87861B64-3FDA-4DDC-B031-2605D1B20A50}" dt="2024-04-12T14:22:40.101" v="19787" actId="14100"/>
          <ac:spMkLst>
            <pc:docMk/>
            <pc:sldMk cId="3422760582" sldId="359"/>
            <ac:spMk id="16" creationId="{0815FC96-88D6-F3A1-8E1C-B4B27B8A10BF}"/>
          </ac:spMkLst>
        </pc:spChg>
        <pc:spChg chg="add mod">
          <ac:chgData name="Thiago Panini" userId="cc6a5c77081c362d" providerId="LiveId" clId="{87861B64-3FDA-4DDC-B031-2605D1B20A50}" dt="2024-04-12T14:30:31.834" v="20022" actId="14100"/>
          <ac:spMkLst>
            <pc:docMk/>
            <pc:sldMk cId="3422760582" sldId="359"/>
            <ac:spMk id="17" creationId="{33CB6E60-6412-0A53-5269-A2DC7FA27507}"/>
          </ac:spMkLst>
        </pc:spChg>
        <pc:spChg chg="add mod">
          <ac:chgData name="Thiago Panini" userId="cc6a5c77081c362d" providerId="LiveId" clId="{87861B64-3FDA-4DDC-B031-2605D1B20A50}" dt="2024-04-12T14:33:25.178" v="20089" actId="1076"/>
          <ac:spMkLst>
            <pc:docMk/>
            <pc:sldMk cId="3422760582" sldId="359"/>
            <ac:spMk id="18" creationId="{6FE0A692-A2AF-650A-C782-F83B709F6C74}"/>
          </ac:spMkLst>
        </pc:spChg>
        <pc:spChg chg="add mod">
          <ac:chgData name="Thiago Panini" userId="cc6a5c77081c362d" providerId="LiveId" clId="{87861B64-3FDA-4DDC-B031-2605D1B20A50}" dt="2024-04-12T14:33:43.045" v="20098" actId="1036"/>
          <ac:spMkLst>
            <pc:docMk/>
            <pc:sldMk cId="3422760582" sldId="359"/>
            <ac:spMk id="19" creationId="{59F7FA52-9071-DE33-75DE-FA4C4341BAFD}"/>
          </ac:spMkLst>
        </pc:spChg>
        <pc:spChg chg="add mod">
          <ac:chgData name="Thiago Panini" userId="cc6a5c77081c362d" providerId="LiveId" clId="{87861B64-3FDA-4DDC-B031-2605D1B20A50}" dt="2024-04-12T14:35:57.589" v="20260" actId="1036"/>
          <ac:spMkLst>
            <pc:docMk/>
            <pc:sldMk cId="3422760582" sldId="359"/>
            <ac:spMk id="20" creationId="{D047D84F-BEB1-7AD3-D4AA-C746004B10E6}"/>
          </ac:spMkLst>
        </pc:spChg>
        <pc:spChg chg="add mod">
          <ac:chgData name="Thiago Panini" userId="cc6a5c77081c362d" providerId="LiveId" clId="{87861B64-3FDA-4DDC-B031-2605D1B20A50}" dt="2024-04-12T14:34:53.657" v="20187" actId="1036"/>
          <ac:spMkLst>
            <pc:docMk/>
            <pc:sldMk cId="3422760582" sldId="359"/>
            <ac:spMk id="22" creationId="{9D02C7F5-03CB-6FC4-ADDE-8267175126EC}"/>
          </ac:spMkLst>
        </pc:spChg>
        <pc:spChg chg="add mod">
          <ac:chgData name="Thiago Panini" userId="cc6a5c77081c362d" providerId="LiveId" clId="{87861B64-3FDA-4DDC-B031-2605D1B20A50}" dt="2024-04-12T14:34:41.510" v="20180" actId="1036"/>
          <ac:spMkLst>
            <pc:docMk/>
            <pc:sldMk cId="3422760582" sldId="359"/>
            <ac:spMk id="23" creationId="{03385DA5-423E-EF29-50BD-66A2CF559565}"/>
          </ac:spMkLst>
        </pc:spChg>
        <pc:spChg chg="add mod">
          <ac:chgData name="Thiago Panini" userId="cc6a5c77081c362d" providerId="LiveId" clId="{87861B64-3FDA-4DDC-B031-2605D1B20A50}" dt="2024-04-12T14:34:48.047" v="20181" actId="1036"/>
          <ac:spMkLst>
            <pc:docMk/>
            <pc:sldMk cId="3422760582" sldId="359"/>
            <ac:spMk id="24" creationId="{8578AEBC-2448-19CA-6990-EA042DD03265}"/>
          </ac:spMkLst>
        </pc:spChg>
        <pc:spChg chg="add mod">
          <ac:chgData name="Thiago Panini" userId="cc6a5c77081c362d" providerId="LiveId" clId="{87861B64-3FDA-4DDC-B031-2605D1B20A50}" dt="2024-04-12T14:35:35.446" v="20246" actId="20577"/>
          <ac:spMkLst>
            <pc:docMk/>
            <pc:sldMk cId="3422760582" sldId="359"/>
            <ac:spMk id="25" creationId="{149FACA4-8C7B-A9EB-4C5E-49BFFD51958C}"/>
          </ac:spMkLst>
        </pc:spChg>
        <pc:spChg chg="add mod">
          <ac:chgData name="Thiago Panini" userId="cc6a5c77081c362d" providerId="LiveId" clId="{87861B64-3FDA-4DDC-B031-2605D1B20A50}" dt="2024-04-12T14:36:26.821" v="20309" actId="20577"/>
          <ac:spMkLst>
            <pc:docMk/>
            <pc:sldMk cId="3422760582" sldId="359"/>
            <ac:spMk id="26" creationId="{ABBDC1FA-FECE-6BB7-ED62-8F96FC1C4162}"/>
          </ac:spMkLst>
        </pc:spChg>
        <pc:spChg chg="mod">
          <ac:chgData name="Thiago Panini" userId="cc6a5c77081c362d" providerId="LiveId" clId="{87861B64-3FDA-4DDC-B031-2605D1B20A50}" dt="2024-04-12T14:05:03.772" v="18704" actId="20577"/>
          <ac:spMkLst>
            <pc:docMk/>
            <pc:sldMk cId="3422760582" sldId="359"/>
            <ac:spMk id="27" creationId="{D0D43115-B93C-E569-0E8E-6984E03F6667}"/>
          </ac:spMkLst>
        </pc:spChg>
        <pc:spChg chg="mod">
          <ac:chgData name="Thiago Panini" userId="cc6a5c77081c362d" providerId="LiveId" clId="{87861B64-3FDA-4DDC-B031-2605D1B20A50}" dt="2024-04-12T14:05:12.470" v="18743" actId="20577"/>
          <ac:spMkLst>
            <pc:docMk/>
            <pc:sldMk cId="3422760582" sldId="359"/>
            <ac:spMk id="29" creationId="{E45329CC-8AEA-F224-D93C-63ABA2E6CB8B}"/>
          </ac:spMkLst>
        </pc:spChg>
        <pc:picChg chg="del">
          <ac:chgData name="Thiago Panini" userId="cc6a5c77081c362d" providerId="LiveId" clId="{87861B64-3FDA-4DDC-B031-2605D1B20A50}" dt="2024-04-12T14:02:59.488" v="18675" actId="478"/>
          <ac:picMkLst>
            <pc:docMk/>
            <pc:sldMk cId="3422760582" sldId="359"/>
            <ac:picMk id="4" creationId="{40A5A483-3BF3-4D6D-8DF8-708160D293E1}"/>
          </ac:picMkLst>
        </pc:picChg>
        <pc:picChg chg="del">
          <ac:chgData name="Thiago Panini" userId="cc6a5c77081c362d" providerId="LiveId" clId="{87861B64-3FDA-4DDC-B031-2605D1B20A50}" dt="2024-04-12T14:02:59.488" v="18675" actId="478"/>
          <ac:picMkLst>
            <pc:docMk/>
            <pc:sldMk cId="3422760582" sldId="359"/>
            <ac:picMk id="6" creationId="{FEFBE213-5DC1-6380-56DA-467CA09B2103}"/>
          </ac:picMkLst>
        </pc:picChg>
        <pc:picChg chg="del">
          <ac:chgData name="Thiago Panini" userId="cc6a5c77081c362d" providerId="LiveId" clId="{87861B64-3FDA-4DDC-B031-2605D1B20A50}" dt="2024-04-12T14:02:59.488" v="18675" actId="478"/>
          <ac:picMkLst>
            <pc:docMk/>
            <pc:sldMk cId="3422760582" sldId="359"/>
            <ac:picMk id="13" creationId="{ECBA40D3-E249-2CF3-4128-CEFFDE5561BB}"/>
          </ac:picMkLst>
        </pc:picChg>
        <pc:picChg chg="add mod">
          <ac:chgData name="Thiago Panini" userId="cc6a5c77081c362d" providerId="LiveId" clId="{87861B64-3FDA-4DDC-B031-2605D1B20A50}" dt="2024-04-12T14:19:59.741" v="19766" actId="14100"/>
          <ac:picMkLst>
            <pc:docMk/>
            <pc:sldMk cId="3422760582" sldId="359"/>
            <ac:picMk id="21" creationId="{D29203AE-E6C3-8577-4F08-887BEE5283FF}"/>
          </ac:picMkLst>
        </pc:picChg>
        <pc:picChg chg="add mod">
          <ac:chgData name="Thiago Panini" userId="cc6a5c77081c362d" providerId="LiveId" clId="{87861B64-3FDA-4DDC-B031-2605D1B20A50}" dt="2024-04-12T14:33:02.028" v="20087"/>
          <ac:picMkLst>
            <pc:docMk/>
            <pc:sldMk cId="3422760582" sldId="359"/>
            <ac:picMk id="2050" creationId="{35F64257-8FA1-C23C-3E8D-64EB850A5E36}"/>
          </ac:picMkLst>
        </pc:picChg>
        <pc:picChg chg="add mod">
          <ac:chgData name="Thiago Panini" userId="cc6a5c77081c362d" providerId="LiveId" clId="{87861B64-3FDA-4DDC-B031-2605D1B20A50}" dt="2024-04-12T14:22:35.991" v="19786" actId="18131"/>
          <ac:picMkLst>
            <pc:docMk/>
            <pc:sldMk cId="3422760582" sldId="359"/>
            <ac:picMk id="2052" creationId="{8F6E882B-029D-ADC4-7FEE-40993E0D6211}"/>
          </ac:picMkLst>
        </pc:picChg>
        <pc:picChg chg="add mod">
          <ac:chgData name="Thiago Panini" userId="cc6a5c77081c362d" providerId="LiveId" clId="{87861B64-3FDA-4DDC-B031-2605D1B20A50}" dt="2024-04-12T14:30:14.285" v="20020" actId="167"/>
          <ac:picMkLst>
            <pc:docMk/>
            <pc:sldMk cId="3422760582" sldId="359"/>
            <ac:picMk id="2054" creationId="{6F468D63-B5A2-1A23-EABC-7F15BD101833}"/>
          </ac:picMkLst>
        </pc:picChg>
      </pc:sldChg>
      <pc:sldChg chg="addSp delSp modSp add mod">
        <pc:chgData name="Thiago Panini" userId="cc6a5c77081c362d" providerId="LiveId" clId="{87861B64-3FDA-4DDC-B031-2605D1B20A50}" dt="2024-04-24T21:57:03.378" v="33402"/>
        <pc:sldMkLst>
          <pc:docMk/>
          <pc:sldMk cId="2688639880" sldId="360"/>
        </pc:sldMkLst>
        <pc:spChg chg="add del mod">
          <ac:chgData name="Thiago Panini" userId="cc6a5c77081c362d" providerId="LiveId" clId="{87861B64-3FDA-4DDC-B031-2605D1B20A50}" dt="2024-04-24T21:57:03.170" v="33401" actId="478"/>
          <ac:spMkLst>
            <pc:docMk/>
            <pc:sldMk cId="2688639880" sldId="360"/>
            <ac:spMk id="4" creationId="{9783F093-B346-BD2B-2624-43CF9E35665E}"/>
          </ac:spMkLst>
        </pc:spChg>
        <pc:spChg chg="add mod">
          <ac:chgData name="Thiago Panini" userId="cc6a5c77081c362d" providerId="LiveId" clId="{87861B64-3FDA-4DDC-B031-2605D1B20A50}" dt="2024-04-24T21:57:03.378" v="33402"/>
          <ac:spMkLst>
            <pc:docMk/>
            <pc:sldMk cId="2688639880" sldId="360"/>
            <ac:spMk id="5" creationId="{A5CC0046-BD9F-00BF-D9C0-2D207C728B6F}"/>
          </ac:spMkLst>
        </pc:spChg>
        <pc:spChg chg="add del mod">
          <ac:chgData name="Thiago Panini" userId="cc6a5c77081c362d" providerId="LiveId" clId="{87861B64-3FDA-4DDC-B031-2605D1B20A50}" dt="2024-04-12T17:26:06.737" v="20790" actId="478"/>
          <ac:spMkLst>
            <pc:docMk/>
            <pc:sldMk cId="2688639880" sldId="360"/>
            <ac:spMk id="8" creationId="{8F8F2999-0304-D64F-82D1-152C9DBA0523}"/>
          </ac:spMkLst>
        </pc:spChg>
        <pc:spChg chg="add mod">
          <ac:chgData name="Thiago Panini" userId="cc6a5c77081c362d" providerId="LiveId" clId="{87861B64-3FDA-4DDC-B031-2605D1B20A50}" dt="2024-04-12T22:07:18.438" v="21900" actId="1076"/>
          <ac:spMkLst>
            <pc:docMk/>
            <pc:sldMk cId="2688639880" sldId="360"/>
            <ac:spMk id="10" creationId="{055E9086-4319-ADC3-9FF9-12AEB893AC9A}"/>
          </ac:spMkLst>
        </pc:spChg>
        <pc:spChg chg="del mod ord">
          <ac:chgData name="Thiago Panini" userId="cc6a5c77081c362d" providerId="LiveId" clId="{87861B64-3FDA-4DDC-B031-2605D1B20A50}" dt="2024-04-12T22:03:57.752" v="21689" actId="478"/>
          <ac:spMkLst>
            <pc:docMk/>
            <pc:sldMk cId="2688639880" sldId="360"/>
            <ac:spMk id="11" creationId="{1D645048-68E0-64B4-F82C-339FF33E8314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7" creationId="{B3863180-5970-86EE-D510-66E88228A391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8" creationId="{34B57137-D393-3AAC-EA9A-624F18EB4939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22" creationId="{E13CB52A-5ADD-5E4E-4402-DF60ED2D6352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24" creationId="{1D1988AA-88C0-39BA-78F3-03754B058396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28" creationId="{978725BA-603F-9E5F-94DF-36474A89F363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30" creationId="{A3B870B6-3737-3B37-287E-A28AE1627F3D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33" creationId="{CEB53842-E492-1666-F7F3-FE53D2B44FF6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37" creationId="{FF6FDAFD-67D8-692A-FAFE-03B38D044706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44" creationId="{A036061D-6181-F15A-8326-6791158D8F19}"/>
          </ac:spMkLst>
        </pc:spChg>
        <pc:spChg chg="add mod">
          <ac:chgData name="Thiago Panini" userId="cc6a5c77081c362d" providerId="LiveId" clId="{87861B64-3FDA-4DDC-B031-2605D1B20A50}" dt="2024-04-12T21:54:12.589" v="21415"/>
          <ac:spMkLst>
            <pc:docMk/>
            <pc:sldMk cId="2688639880" sldId="360"/>
            <ac:spMk id="46" creationId="{6C48AFC7-E4DE-5EBC-F156-E54D763766B8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59" creationId="{94620CFF-1B4B-6319-1856-07F009791188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60" creationId="{6C375FFA-EEB0-7E6E-A13E-90874EABEA57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1029" creationId="{174F5C0F-DEB3-8517-3450-E49D98D4FDF5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1030" creationId="{1EDB8B39-E1E3-3C10-F017-97025BCE0662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1037" creationId="{26DEEA3B-C5C9-D649-1CF6-65440BCA08E6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1038" creationId="{DD44D06F-CD24-E8F5-E356-BD7BEEF2A016}"/>
          </ac:spMkLst>
        </pc:spChg>
        <pc:spChg chg="add mod">
          <ac:chgData name="Thiago Panini" userId="cc6a5c77081c362d" providerId="LiveId" clId="{87861B64-3FDA-4DDC-B031-2605D1B20A50}" dt="2024-04-12T21:54:12.589" v="21415"/>
          <ac:spMkLst>
            <pc:docMk/>
            <pc:sldMk cId="2688639880" sldId="360"/>
            <ac:spMk id="1039" creationId="{447A2C0A-5015-A60B-B77D-3578100BD8DD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040" creationId="{0D313B67-873F-C942-89A0-485CADED8865}"/>
          </ac:spMkLst>
        </pc:spChg>
        <pc:spChg chg="del mod ord">
          <ac:chgData name="Thiago Panini" userId="cc6a5c77081c362d" providerId="LiveId" clId="{87861B64-3FDA-4DDC-B031-2605D1B20A50}" dt="2024-04-13T14:21:10.469" v="22256" actId="21"/>
          <ac:spMkLst>
            <pc:docMk/>
            <pc:sldMk cId="2688639880" sldId="360"/>
            <ac:spMk id="1045" creationId="{D98DF0CA-87D8-07B6-3962-44A3703596B9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047" creationId="{C09A13BC-5D5F-68D0-E814-7D9E32A0E2C3}"/>
          </ac:spMkLst>
        </pc:spChg>
        <pc:spChg chg="add">
          <ac:chgData name="Thiago Panini" userId="cc6a5c77081c362d" providerId="LiveId" clId="{87861B64-3FDA-4DDC-B031-2605D1B20A50}" dt="2024-04-12T21:56:55.109" v="21486"/>
          <ac:spMkLst>
            <pc:docMk/>
            <pc:sldMk cId="2688639880" sldId="360"/>
            <ac:spMk id="1048" creationId="{19224735-FC3C-229C-A76F-AAEA4839E29F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051" creationId="{664F71C1-9F5C-27FC-CF53-5EDEE7F15AD4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052" creationId="{1907FC07-1DCC-9EDF-FE19-8AC077DB97D8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053" creationId="{6702B96E-0036-BCD2-902A-B1E63AA0A786}"/>
          </ac:spMkLst>
        </pc:spChg>
        <pc:spChg chg="add del mod">
          <ac:chgData name="Thiago Panini" userId="cc6a5c77081c362d" providerId="LiveId" clId="{87861B64-3FDA-4DDC-B031-2605D1B20A50}" dt="2024-04-12T22:04:30.352" v="21694" actId="478"/>
          <ac:spMkLst>
            <pc:docMk/>
            <pc:sldMk cId="2688639880" sldId="360"/>
            <ac:spMk id="1054" creationId="{E855017B-E1C4-7C85-8D17-C4B0F1336352}"/>
          </ac:spMkLst>
        </pc:spChg>
        <pc:spChg chg="add del mod">
          <ac:chgData name="Thiago Panini" userId="cc6a5c77081c362d" providerId="LiveId" clId="{87861B64-3FDA-4DDC-B031-2605D1B20A50}" dt="2024-04-12T22:04:30.352" v="21694" actId="478"/>
          <ac:spMkLst>
            <pc:docMk/>
            <pc:sldMk cId="2688639880" sldId="360"/>
            <ac:spMk id="1055" creationId="{028CDACB-2D60-31F1-9B42-E8CA5584E78E}"/>
          </ac:spMkLst>
        </pc:spChg>
        <pc:spChg chg="add del mod">
          <ac:chgData name="Thiago Panini" userId="cc6a5c77081c362d" providerId="LiveId" clId="{87861B64-3FDA-4DDC-B031-2605D1B20A50}" dt="2024-04-12T22:04:30.352" v="21694" actId="478"/>
          <ac:spMkLst>
            <pc:docMk/>
            <pc:sldMk cId="2688639880" sldId="360"/>
            <ac:spMk id="1056" creationId="{E96C3189-CFF0-7B6E-22BB-D2F342D219C5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060" creationId="{A41CEF4F-E307-2556-EC94-1A6AA19BCE16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061" creationId="{A80B2B53-3C70-E0E6-FAB1-BCC9C1259547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062" creationId="{9954739E-2A97-B2D1-B038-B15063ECBD41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1065" creationId="{FF2F15C3-E5CE-1FE4-4DEB-901E08101AED}"/>
          </ac:spMkLst>
        </pc:spChg>
        <pc:spChg chg="add del mod">
          <ac:chgData name="Thiago Panini" userId="cc6a5c77081c362d" providerId="LiveId" clId="{87861B64-3FDA-4DDC-B031-2605D1B20A50}" dt="2024-04-12T22:07:08.331" v="21897" actId="478"/>
          <ac:spMkLst>
            <pc:docMk/>
            <pc:sldMk cId="2688639880" sldId="360"/>
            <ac:spMk id="1068" creationId="{1546295A-CE00-B207-8B87-DF862E105FE1}"/>
          </ac:spMkLst>
        </pc:spChg>
        <pc:spChg chg="add del mod">
          <ac:chgData name="Thiago Panini" userId="cc6a5c77081c362d" providerId="LiveId" clId="{87861B64-3FDA-4DDC-B031-2605D1B20A50}" dt="2024-04-12T22:07:08.331" v="21897" actId="478"/>
          <ac:spMkLst>
            <pc:docMk/>
            <pc:sldMk cId="2688639880" sldId="360"/>
            <ac:spMk id="1069" creationId="{4B8E5CAE-9093-F7B7-E903-97CEDED5DE37}"/>
          </ac:spMkLst>
        </pc:spChg>
        <pc:spChg chg="add del mod">
          <ac:chgData name="Thiago Panini" userId="cc6a5c77081c362d" providerId="LiveId" clId="{87861B64-3FDA-4DDC-B031-2605D1B20A50}" dt="2024-04-12T22:07:08.331" v="21897" actId="478"/>
          <ac:spMkLst>
            <pc:docMk/>
            <pc:sldMk cId="2688639880" sldId="360"/>
            <ac:spMk id="1070" creationId="{31C5F927-AC5C-E359-9DD2-D9A987C378F2}"/>
          </ac:spMkLst>
        </pc:spChg>
        <pc:spChg chg="add del mod">
          <ac:chgData name="Thiago Panini" userId="cc6a5c77081c362d" providerId="LiveId" clId="{87861B64-3FDA-4DDC-B031-2605D1B20A50}" dt="2024-04-12T22:11:22.968" v="22144" actId="478"/>
          <ac:spMkLst>
            <pc:docMk/>
            <pc:sldMk cId="2688639880" sldId="360"/>
            <ac:spMk id="1071" creationId="{1AC9D05F-F5AA-CA11-3C46-CDBF07C4780B}"/>
          </ac:spMkLst>
        </pc:spChg>
        <pc:spChg chg="add del mod">
          <ac:chgData name="Thiago Panini" userId="cc6a5c77081c362d" providerId="LiveId" clId="{87861B64-3FDA-4DDC-B031-2605D1B20A50}" dt="2024-04-12T22:11:22.968" v="22144" actId="478"/>
          <ac:spMkLst>
            <pc:docMk/>
            <pc:sldMk cId="2688639880" sldId="360"/>
            <ac:spMk id="1072" creationId="{8B7D36DC-F8A4-E7CC-5E6F-15E5DAEEA5A2}"/>
          </ac:spMkLst>
        </pc:spChg>
        <pc:spChg chg="add del mod">
          <ac:chgData name="Thiago Panini" userId="cc6a5c77081c362d" providerId="LiveId" clId="{87861B64-3FDA-4DDC-B031-2605D1B20A50}" dt="2024-04-12T22:11:22.968" v="22144" actId="478"/>
          <ac:spMkLst>
            <pc:docMk/>
            <pc:sldMk cId="2688639880" sldId="360"/>
            <ac:spMk id="1073" creationId="{525F1ACA-A427-EEB8-8577-26D917FD616F}"/>
          </ac:spMkLst>
        </pc:spChg>
        <pc:spChg chg="add mod or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1076" creationId="{54E30DE5-D288-839C-E7B7-01D11B008B4E}"/>
          </ac:spMkLst>
        </pc:spChg>
        <pc:spChg chg="add mod">
          <ac:chgData name="Thiago Panini" userId="cc6a5c77081c362d" providerId="LiveId" clId="{87861B64-3FDA-4DDC-B031-2605D1B20A50}" dt="2024-04-13T15:30:15.281" v="22529" actId="1037"/>
          <ac:spMkLst>
            <pc:docMk/>
            <pc:sldMk cId="2688639880" sldId="360"/>
            <ac:spMk id="1077" creationId="{60E5D7F3-5DB5-2E7A-2154-003844BC71E3}"/>
          </ac:spMkLst>
        </pc:spChg>
        <pc:spChg chg="add del mod">
          <ac:chgData name="Thiago Panini" userId="cc6a5c77081c362d" providerId="LiveId" clId="{87861B64-3FDA-4DDC-B031-2605D1B20A50}" dt="2024-04-13T15:24:57.651" v="22488" actId="478"/>
          <ac:spMkLst>
            <pc:docMk/>
            <pc:sldMk cId="2688639880" sldId="360"/>
            <ac:spMk id="1078" creationId="{17274BED-48CC-1260-3033-F28A2E8A56CA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1082" creationId="{B4B92DB3-E99D-7082-FCAA-2F386A2A36C6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1083" creationId="{C9C09C08-D09C-5355-FDFE-2B08963953E6}"/>
          </ac:spMkLst>
        </pc:spChg>
        <pc:spChg chg="del">
          <ac:chgData name="Thiago Panini" userId="cc6a5c77081c362d" providerId="LiveId" clId="{87861B64-3FDA-4DDC-B031-2605D1B20A50}" dt="2024-04-12T14:13:31.515" v="19687" actId="478"/>
          <ac:spMkLst>
            <pc:docMk/>
            <pc:sldMk cId="2688639880" sldId="360"/>
            <ac:spMk id="1084" creationId="{08C7C07F-76C2-5C76-03FB-905DA06F8B7D}"/>
          </ac:spMkLst>
        </pc:spChg>
        <pc:spChg chg="add del mod">
          <ac:chgData name="Thiago Panini" userId="cc6a5c77081c362d" providerId="LiveId" clId="{87861B64-3FDA-4DDC-B031-2605D1B20A50}" dt="2024-04-13T15:03:59.791" v="22366" actId="478"/>
          <ac:spMkLst>
            <pc:docMk/>
            <pc:sldMk cId="2688639880" sldId="360"/>
            <ac:spMk id="1085" creationId="{870DA939-20D5-CDBB-49BD-228BB23B4080}"/>
          </ac:spMkLst>
        </pc:spChg>
        <pc:spChg chg="add del mod">
          <ac:chgData name="Thiago Panini" userId="cc6a5c77081c362d" providerId="LiveId" clId="{87861B64-3FDA-4DDC-B031-2605D1B20A50}" dt="2024-04-13T15:03:59.791" v="22366" actId="478"/>
          <ac:spMkLst>
            <pc:docMk/>
            <pc:sldMk cId="2688639880" sldId="360"/>
            <ac:spMk id="1087" creationId="{63E38E06-FC47-969E-EC9C-640E221C9A4E}"/>
          </ac:spMkLst>
        </pc:spChg>
        <pc:spChg chg="mod">
          <ac:chgData name="Thiago Panini" userId="cc6a5c77081c362d" providerId="LiveId" clId="{87861B64-3FDA-4DDC-B031-2605D1B20A50}" dt="2024-04-13T14:37:08.410" v="22295" actId="20577"/>
          <ac:spMkLst>
            <pc:docMk/>
            <pc:sldMk cId="2688639880" sldId="360"/>
            <ac:spMk id="2167" creationId="{1027CC24-CE91-A551-FF59-5B30095D481C}"/>
          </ac:spMkLst>
        </pc:spChg>
        <pc:spChg chg="mod">
          <ac:chgData name="Thiago Panini" userId="cc6a5c77081c362d" providerId="LiveId" clId="{87861B64-3FDA-4DDC-B031-2605D1B20A50}" dt="2024-04-13T15:32:43.283" v="22621" actId="20577"/>
          <ac:spMkLst>
            <pc:docMk/>
            <pc:sldMk cId="2688639880" sldId="360"/>
            <ac:spMk id="2168" creationId="{ED730F0A-407C-775A-2F85-72B8CBA11E3B}"/>
          </ac:spMkLst>
        </pc:spChg>
        <pc:spChg chg="add mod">
          <ac:chgData name="Thiago Panini" userId="cc6a5c77081c362d" providerId="LiveId" clId="{87861B64-3FDA-4DDC-B031-2605D1B20A50}" dt="2024-04-13T15:30:07.403" v="22520" actId="1037"/>
          <ac:spMkLst>
            <pc:docMk/>
            <pc:sldMk cId="2688639880" sldId="360"/>
            <ac:spMk id="5120" creationId="{D98DF0CA-87D8-07B6-3962-44A3703596B9}"/>
          </ac:spMkLst>
        </pc:spChg>
        <pc:spChg chg="add del mod">
          <ac:chgData name="Thiago Panini" userId="cc6a5c77081c362d" providerId="LiveId" clId="{87861B64-3FDA-4DDC-B031-2605D1B20A50}" dt="2024-04-13T15:03:59.791" v="22366" actId="478"/>
          <ac:spMkLst>
            <pc:docMk/>
            <pc:sldMk cId="2688639880" sldId="360"/>
            <ac:spMk id="5121" creationId="{67F3A03D-FD30-ACF4-078A-81A4D40F31AA}"/>
          </ac:spMkLst>
        </pc:spChg>
        <pc:spChg chg="add del mod">
          <ac:chgData name="Thiago Panini" userId="cc6a5c77081c362d" providerId="LiveId" clId="{87861B64-3FDA-4DDC-B031-2605D1B20A50}" dt="2024-04-13T15:04:51.089" v="22381" actId="21"/>
          <ac:spMkLst>
            <pc:docMk/>
            <pc:sldMk cId="2688639880" sldId="360"/>
            <ac:spMk id="5125" creationId="{94B493B0-4D27-8766-3AB1-47BECAE1CBEC}"/>
          </ac:spMkLst>
        </pc:spChg>
        <pc:spChg chg="add mod ord">
          <ac:chgData name="Thiago Panini" userId="cc6a5c77081c362d" providerId="LiveId" clId="{87861B64-3FDA-4DDC-B031-2605D1B20A50}" dt="2024-04-13T15:30:15.281" v="22529" actId="1037"/>
          <ac:spMkLst>
            <pc:docMk/>
            <pc:sldMk cId="2688639880" sldId="360"/>
            <ac:spMk id="5127" creationId="{97019919-1F47-2AA9-A4D3-81F2805A0884}"/>
          </ac:spMkLst>
        </pc:spChg>
        <pc:spChg chg="add mod ord">
          <ac:chgData name="Thiago Panini" userId="cc6a5c77081c362d" providerId="LiveId" clId="{87861B64-3FDA-4DDC-B031-2605D1B20A50}" dt="2024-04-13T15:30:15.281" v="22529" actId="1037"/>
          <ac:spMkLst>
            <pc:docMk/>
            <pc:sldMk cId="2688639880" sldId="360"/>
            <ac:spMk id="5129" creationId="{C9EEB781-8D26-E3A3-BC83-843DA2F78208}"/>
          </ac:spMkLst>
        </pc:spChg>
        <pc:spChg chg="add mod">
          <ac:chgData name="Thiago Panini" userId="cc6a5c77081c362d" providerId="LiveId" clId="{87861B64-3FDA-4DDC-B031-2605D1B20A50}" dt="2024-04-13T15:30:15.281" v="22529" actId="1037"/>
          <ac:spMkLst>
            <pc:docMk/>
            <pc:sldMk cId="2688639880" sldId="360"/>
            <ac:spMk id="5130" creationId="{94B493B0-4D27-8766-3AB1-47BECAE1CBEC}"/>
          </ac:spMkLst>
        </pc:spChg>
        <pc:spChg chg="add mod">
          <ac:chgData name="Thiago Panini" userId="cc6a5c77081c362d" providerId="LiveId" clId="{87861B64-3FDA-4DDC-B031-2605D1B20A50}" dt="2024-04-13T15:30:15.281" v="22529" actId="1037"/>
          <ac:spMkLst>
            <pc:docMk/>
            <pc:sldMk cId="2688639880" sldId="360"/>
            <ac:spMk id="5131" creationId="{96C236EE-0CF3-1C0A-CDB9-4F8E8A876239}"/>
          </ac:spMkLst>
        </pc:spChg>
        <pc:spChg chg="add mod">
          <ac:chgData name="Thiago Panini" userId="cc6a5c77081c362d" providerId="LiveId" clId="{87861B64-3FDA-4DDC-B031-2605D1B20A50}" dt="2024-04-13T15:30:15.281" v="22529" actId="1037"/>
          <ac:spMkLst>
            <pc:docMk/>
            <pc:sldMk cId="2688639880" sldId="360"/>
            <ac:spMk id="5133" creationId="{891CA804-C51F-AD55-C765-0F774479FC17}"/>
          </ac:spMkLst>
        </pc:spChg>
        <pc:spChg chg="add mod">
          <ac:chgData name="Thiago Panini" userId="cc6a5c77081c362d" providerId="LiveId" clId="{87861B64-3FDA-4DDC-B031-2605D1B20A50}" dt="2024-04-13T15:30:15.281" v="22529" actId="1037"/>
          <ac:spMkLst>
            <pc:docMk/>
            <pc:sldMk cId="2688639880" sldId="360"/>
            <ac:spMk id="5135" creationId="{9349F8DD-A13B-9A46-76A1-BF242C72C579}"/>
          </ac:spMkLst>
        </pc:spChg>
        <pc:spChg chg="add mod">
          <ac:chgData name="Thiago Panini" userId="cc6a5c77081c362d" providerId="LiveId" clId="{87861B64-3FDA-4DDC-B031-2605D1B20A50}" dt="2024-04-13T15:30:15.281" v="22529" actId="1037"/>
          <ac:spMkLst>
            <pc:docMk/>
            <pc:sldMk cId="2688639880" sldId="360"/>
            <ac:spMk id="5141" creationId="{BD321451-B834-999E-30F7-2C3222938BD3}"/>
          </ac:spMkLst>
        </pc:spChg>
        <pc:spChg chg="mod">
          <ac:chgData name="Thiago Panini" userId="cc6a5c77081c362d" providerId="LiveId" clId="{87861B64-3FDA-4DDC-B031-2605D1B20A50}" dt="2024-04-13T15:31:11.455" v="22554" actId="20577"/>
          <ac:spMkLst>
            <pc:docMk/>
            <pc:sldMk cId="2688639880" sldId="360"/>
            <ac:spMk id="5153" creationId="{16774C01-14FE-1CFE-1095-72B8E674A595}"/>
          </ac:spMkLst>
        </pc:spChg>
        <pc:spChg chg="mod">
          <ac:chgData name="Thiago Panini" userId="cc6a5c77081c362d" providerId="LiveId" clId="{87861B64-3FDA-4DDC-B031-2605D1B20A50}" dt="2024-04-13T15:30:40.687" v="22539"/>
          <ac:spMkLst>
            <pc:docMk/>
            <pc:sldMk cId="2688639880" sldId="360"/>
            <ac:spMk id="5157" creationId="{39DD7094-0C86-15AA-9F3F-48528179F8EC}"/>
          </ac:spMkLst>
        </pc:spChg>
        <pc:grpChg chg="del">
          <ac:chgData name="Thiago Panini" userId="cc6a5c77081c362d" providerId="LiveId" clId="{87861B64-3FDA-4DDC-B031-2605D1B20A50}" dt="2024-04-12T14:13:38.771" v="19690" actId="478"/>
          <ac:grpSpMkLst>
            <pc:docMk/>
            <pc:sldMk cId="2688639880" sldId="360"/>
            <ac:grpSpMk id="4" creationId="{A67AEE07-0667-3B96-DD74-893D1283222C}"/>
          </ac:grpSpMkLst>
        </pc:grpChg>
        <pc:grpChg chg="del">
          <ac:chgData name="Thiago Panini" userId="cc6a5c77081c362d" providerId="LiveId" clId="{87861B64-3FDA-4DDC-B031-2605D1B20A50}" dt="2024-04-12T14:13:31.515" v="19687" actId="478"/>
          <ac:grpSpMkLst>
            <pc:docMk/>
            <pc:sldMk cId="2688639880" sldId="360"/>
            <ac:grpSpMk id="6" creationId="{762298A8-CCC9-20AA-EDEC-36CE79B871B8}"/>
          </ac:grpSpMkLst>
        </pc:grpChg>
        <pc:grpChg chg="del">
          <ac:chgData name="Thiago Panini" userId="cc6a5c77081c362d" providerId="LiveId" clId="{87861B64-3FDA-4DDC-B031-2605D1B20A50}" dt="2024-04-12T14:13:38.771" v="19690" actId="478"/>
          <ac:grpSpMkLst>
            <pc:docMk/>
            <pc:sldMk cId="2688639880" sldId="360"/>
            <ac:grpSpMk id="12" creationId="{C5C92C9D-C109-FB9B-026F-6F8D08396835}"/>
          </ac:grpSpMkLst>
        </pc:grpChg>
        <pc:grpChg chg="add del mod">
          <ac:chgData name="Thiago Panini" userId="cc6a5c77081c362d" providerId="LiveId" clId="{87861B64-3FDA-4DDC-B031-2605D1B20A50}" dt="2024-04-12T22:15:15.797" v="22252" actId="478"/>
          <ac:grpSpMkLst>
            <pc:docMk/>
            <pc:sldMk cId="2688639880" sldId="360"/>
            <ac:grpSpMk id="16" creationId="{6C4333F9-A54A-F5A3-CE21-7F1F87602BB9}"/>
          </ac:grpSpMkLst>
        </pc:grpChg>
        <pc:grpChg chg="del">
          <ac:chgData name="Thiago Panini" userId="cc6a5c77081c362d" providerId="LiveId" clId="{87861B64-3FDA-4DDC-B031-2605D1B20A50}" dt="2024-04-12T14:13:31.515" v="19687" actId="478"/>
          <ac:grpSpMkLst>
            <pc:docMk/>
            <pc:sldMk cId="2688639880" sldId="360"/>
            <ac:grpSpMk id="25" creationId="{7FD370EB-47B0-148C-F1A3-71F7694A1B81}"/>
          </ac:grpSpMkLst>
        </pc:grpChg>
        <pc:grpChg chg="del">
          <ac:chgData name="Thiago Panini" userId="cc6a5c77081c362d" providerId="LiveId" clId="{87861B64-3FDA-4DDC-B031-2605D1B20A50}" dt="2024-04-12T14:13:31.515" v="19687" actId="478"/>
          <ac:grpSpMkLst>
            <pc:docMk/>
            <pc:sldMk cId="2688639880" sldId="360"/>
            <ac:grpSpMk id="29" creationId="{8AA41F39-B250-8390-7C2A-EDBC182AF638}"/>
          </ac:grpSpMkLst>
        </pc:grpChg>
        <pc:grpChg chg="del">
          <ac:chgData name="Thiago Panini" userId="cc6a5c77081c362d" providerId="LiveId" clId="{87861B64-3FDA-4DDC-B031-2605D1B20A50}" dt="2024-04-12T14:13:31.515" v="19687" actId="478"/>
          <ac:grpSpMkLst>
            <pc:docMk/>
            <pc:sldMk cId="2688639880" sldId="360"/>
            <ac:grpSpMk id="34" creationId="{84E8B923-2F9A-C3DE-5427-863AD9767E3E}"/>
          </ac:grpSpMkLst>
        </pc:grpChg>
        <pc:grpChg chg="del">
          <ac:chgData name="Thiago Panini" userId="cc6a5c77081c362d" providerId="LiveId" clId="{87861B64-3FDA-4DDC-B031-2605D1B20A50}" dt="2024-04-12T14:13:31.515" v="19687" actId="478"/>
          <ac:grpSpMkLst>
            <pc:docMk/>
            <pc:sldMk cId="2688639880" sldId="360"/>
            <ac:grpSpMk id="38" creationId="{6430653D-37EA-5CC3-DFF1-B45A5DFC8839}"/>
          </ac:grpSpMkLst>
        </pc:grpChg>
        <pc:grpChg chg="del">
          <ac:chgData name="Thiago Panini" userId="cc6a5c77081c362d" providerId="LiveId" clId="{87861B64-3FDA-4DDC-B031-2605D1B20A50}" dt="2024-04-12T14:13:31.515" v="19687" actId="478"/>
          <ac:grpSpMkLst>
            <pc:docMk/>
            <pc:sldMk cId="2688639880" sldId="360"/>
            <ac:grpSpMk id="48" creationId="{B0E78329-5184-C27E-4B62-4BA6869B35B1}"/>
          </ac:grpSpMkLst>
        </pc:grpChg>
        <pc:grpChg chg="del">
          <ac:chgData name="Thiago Panini" userId="cc6a5c77081c362d" providerId="LiveId" clId="{87861B64-3FDA-4DDC-B031-2605D1B20A50}" dt="2024-04-12T14:13:38.771" v="19690" actId="478"/>
          <ac:grpSpMkLst>
            <pc:docMk/>
            <pc:sldMk cId="2688639880" sldId="360"/>
            <ac:grpSpMk id="54" creationId="{4FA879E8-5733-275C-5C53-6F02A25AB861}"/>
          </ac:grpSpMkLst>
        </pc:grpChg>
        <pc:grpChg chg="add mod">
          <ac:chgData name="Thiago Panini" userId="cc6a5c77081c362d" providerId="LiveId" clId="{87861B64-3FDA-4DDC-B031-2605D1B20A50}" dt="2024-04-13T15:30:22.248" v="22530" actId="1076"/>
          <ac:grpSpMkLst>
            <pc:docMk/>
            <pc:sldMk cId="2688639880" sldId="360"/>
            <ac:grpSpMk id="5151" creationId="{58CC2A43-7D87-0160-AF33-71C17D02F16D}"/>
          </ac:grpSpMkLst>
        </pc:grpChg>
        <pc:grpChg chg="add mod">
          <ac:chgData name="Thiago Panini" userId="cc6a5c77081c362d" providerId="LiveId" clId="{87861B64-3FDA-4DDC-B031-2605D1B20A50}" dt="2024-04-13T15:30:44.928" v="22540" actId="1076"/>
          <ac:grpSpMkLst>
            <pc:docMk/>
            <pc:sldMk cId="2688639880" sldId="360"/>
            <ac:grpSpMk id="5155" creationId="{93505F03-9858-BFB7-A1EF-A94C0852CC1E}"/>
          </ac:grpSpMkLst>
        </pc:grpChg>
        <pc:picChg chg="add mod">
          <ac:chgData name="Thiago Panini" userId="cc6a5c77081c362d" providerId="LiveId" clId="{87861B64-3FDA-4DDC-B031-2605D1B20A50}" dt="2024-04-12T22:07:18.438" v="21900" actId="1076"/>
          <ac:picMkLst>
            <pc:docMk/>
            <pc:sldMk cId="2688639880" sldId="360"/>
            <ac:picMk id="13" creationId="{D5A0AA19-71CF-614F-EE31-6E965ED92F86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19" creationId="{B928C763-FDFF-6F8E-3744-D0740A26D1B0}"/>
          </ac:picMkLst>
        </pc:picChg>
        <pc:picChg chg="add del mod">
          <ac:chgData name="Thiago Panini" userId="cc6a5c77081c362d" providerId="LiveId" clId="{87861B64-3FDA-4DDC-B031-2605D1B20A50}" dt="2024-04-12T21:52:54.191" v="21324" actId="478"/>
          <ac:picMkLst>
            <pc:docMk/>
            <pc:sldMk cId="2688639880" sldId="360"/>
            <ac:picMk id="20" creationId="{8E172C0A-43F8-1EDB-0142-ED643BEB0293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21" creationId="{8B199284-B804-E3DF-1903-DEC5CBBEFF93}"/>
          </ac:picMkLst>
        </pc:picChg>
        <pc:picChg chg="del">
          <ac:chgData name="Thiago Panini" userId="cc6a5c77081c362d" providerId="LiveId" clId="{87861B64-3FDA-4DDC-B031-2605D1B20A50}" dt="2024-04-12T14:13:31.515" v="19687" actId="478"/>
          <ac:picMkLst>
            <pc:docMk/>
            <pc:sldMk cId="2688639880" sldId="360"/>
            <ac:picMk id="23" creationId="{D985A773-8FA1-8499-3CF7-9A88E713675A}"/>
          </ac:picMkLst>
        </pc:picChg>
        <pc:picChg chg="del">
          <ac:chgData name="Thiago Panini" userId="cc6a5c77081c362d" providerId="LiveId" clId="{87861B64-3FDA-4DDC-B031-2605D1B20A50}" dt="2024-04-12T14:13:31.515" v="19687" actId="478"/>
          <ac:picMkLst>
            <pc:docMk/>
            <pc:sldMk cId="2688639880" sldId="360"/>
            <ac:picMk id="31" creationId="{98701CFE-1C1E-1985-D11E-23D6E51458F5}"/>
          </ac:picMkLst>
        </pc:picChg>
        <pc:picChg chg="del">
          <ac:chgData name="Thiago Panini" userId="cc6a5c77081c362d" providerId="LiveId" clId="{87861B64-3FDA-4DDC-B031-2605D1B20A50}" dt="2024-04-12T14:13:31.515" v="19687" actId="478"/>
          <ac:picMkLst>
            <pc:docMk/>
            <pc:sldMk cId="2688639880" sldId="360"/>
            <ac:picMk id="32" creationId="{D9A240D1-4184-F997-BC82-1A8E50EE19D1}"/>
          </ac:picMkLst>
        </pc:picChg>
        <pc:picChg chg="mod">
          <ac:chgData name="Thiago Panini" userId="cc6a5c77081c362d" providerId="LiveId" clId="{87861B64-3FDA-4DDC-B031-2605D1B20A50}" dt="2024-04-13T15:30:52.695" v="22542" actId="14100"/>
          <ac:picMkLst>
            <pc:docMk/>
            <pc:sldMk cId="2688639880" sldId="360"/>
            <ac:picMk id="42" creationId="{9136FFD1-D003-DBCF-71B4-9FFE777C9168}"/>
          </ac:picMkLst>
        </pc:picChg>
        <pc:picChg chg="del">
          <ac:chgData name="Thiago Panini" userId="cc6a5c77081c362d" providerId="LiveId" clId="{87861B64-3FDA-4DDC-B031-2605D1B20A50}" dt="2024-04-12T14:13:31.515" v="19687" actId="478"/>
          <ac:picMkLst>
            <pc:docMk/>
            <pc:sldMk cId="2688639880" sldId="360"/>
            <ac:picMk id="43" creationId="{72CEE31F-9169-3C70-DE27-49A4F2A20D96}"/>
          </ac:picMkLst>
        </pc:picChg>
        <pc:picChg chg="del">
          <ac:chgData name="Thiago Panini" userId="cc6a5c77081c362d" providerId="LiveId" clId="{87861B64-3FDA-4DDC-B031-2605D1B20A50}" dt="2024-04-12T14:13:31.515" v="19687" actId="478"/>
          <ac:picMkLst>
            <pc:docMk/>
            <pc:sldMk cId="2688639880" sldId="360"/>
            <ac:picMk id="47" creationId="{BF47F9F9-CBCF-90BF-E6C1-913BDFECE5A7}"/>
          </ac:picMkLst>
        </pc:picChg>
        <pc:picChg chg="add mod">
          <ac:chgData name="Thiago Panini" userId="cc6a5c77081c362d" providerId="LiveId" clId="{87861B64-3FDA-4DDC-B031-2605D1B20A50}" dt="2024-04-12T21:54:12.589" v="21415"/>
          <ac:picMkLst>
            <pc:docMk/>
            <pc:sldMk cId="2688639880" sldId="360"/>
            <ac:picMk id="49" creationId="{0977EB64-046B-1DD5-DA64-6D3FE18B7F58}"/>
          </ac:picMkLst>
        </pc:picChg>
        <pc:picChg chg="del">
          <ac:chgData name="Thiago Panini" userId="cc6a5c77081c362d" providerId="LiveId" clId="{87861B64-3FDA-4DDC-B031-2605D1B20A50}" dt="2024-04-12T14:13:31.515" v="19687" actId="478"/>
          <ac:picMkLst>
            <pc:docMk/>
            <pc:sldMk cId="2688639880" sldId="360"/>
            <ac:picMk id="1031" creationId="{BAC0BC62-D252-1E7C-82CA-7A9B178630C0}"/>
          </ac:picMkLst>
        </pc:picChg>
        <pc:picChg chg="add mod">
          <ac:chgData name="Thiago Panini" userId="cc6a5c77081c362d" providerId="LiveId" clId="{87861B64-3FDA-4DDC-B031-2605D1B20A50}" dt="2024-04-12T21:54:12.589" v="21415"/>
          <ac:picMkLst>
            <pc:docMk/>
            <pc:sldMk cId="2688639880" sldId="360"/>
            <ac:picMk id="1033" creationId="{8476306E-9105-C937-C684-4009C1C6518E}"/>
          </ac:picMkLst>
        </pc:picChg>
        <pc:picChg chg="add mod">
          <ac:chgData name="Thiago Panini" userId="cc6a5c77081c362d" providerId="LiveId" clId="{87861B64-3FDA-4DDC-B031-2605D1B20A50}" dt="2024-04-12T21:54:12.589" v="21415"/>
          <ac:picMkLst>
            <pc:docMk/>
            <pc:sldMk cId="2688639880" sldId="360"/>
            <ac:picMk id="1035" creationId="{F8B37643-E4EC-BAB6-A50F-9D0DA6A57CDC}"/>
          </ac:picMkLst>
        </pc:picChg>
        <pc:picChg chg="add del mod">
          <ac:chgData name="Thiago Panini" userId="cc6a5c77081c362d" providerId="LiveId" clId="{87861B64-3FDA-4DDC-B031-2605D1B20A50}" dt="2024-04-12T21:54:55.307" v="21472" actId="478"/>
          <ac:picMkLst>
            <pc:docMk/>
            <pc:sldMk cId="2688639880" sldId="360"/>
            <ac:picMk id="1041" creationId="{29FE2090-5D63-B0C8-2E02-AB2D49259E82}"/>
          </ac:picMkLst>
        </pc:picChg>
        <pc:picChg chg="add del mod">
          <ac:chgData name="Thiago Panini" userId="cc6a5c77081c362d" providerId="LiveId" clId="{87861B64-3FDA-4DDC-B031-2605D1B20A50}" dt="2024-04-12T21:54:55.307" v="21472" actId="478"/>
          <ac:picMkLst>
            <pc:docMk/>
            <pc:sldMk cId="2688639880" sldId="360"/>
            <ac:picMk id="1043" creationId="{7A73D804-E84D-BBFB-E7AE-40D423395785}"/>
          </ac:picMkLst>
        </pc:picChg>
        <pc:picChg chg="add del mod">
          <ac:chgData name="Thiago Panini" userId="cc6a5c77081c362d" providerId="LiveId" clId="{87861B64-3FDA-4DDC-B031-2605D1B20A50}" dt="2024-04-12T21:54:55.307" v="21472" actId="478"/>
          <ac:picMkLst>
            <pc:docMk/>
            <pc:sldMk cId="2688639880" sldId="360"/>
            <ac:picMk id="1046" creationId="{ECF5E332-632D-0B4F-FE18-7DFF6189644A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1050" creationId="{E8A606A7-4ABF-E47A-F113-7A279542F4CF}"/>
          </ac:picMkLst>
        </pc:picChg>
        <pc:picChg chg="add del mod">
          <ac:chgData name="Thiago Panini" userId="cc6a5c77081c362d" providerId="LiveId" clId="{87861B64-3FDA-4DDC-B031-2605D1B20A50}" dt="2024-04-12T22:04:30.352" v="21694" actId="478"/>
          <ac:picMkLst>
            <pc:docMk/>
            <pc:sldMk cId="2688639880" sldId="360"/>
            <ac:picMk id="1057" creationId="{303ED3E0-EE09-A120-122F-9649210F726A}"/>
          </ac:picMkLst>
        </pc:picChg>
        <pc:picChg chg="add del mod">
          <ac:chgData name="Thiago Panini" userId="cc6a5c77081c362d" providerId="LiveId" clId="{87861B64-3FDA-4DDC-B031-2605D1B20A50}" dt="2024-04-12T22:04:30.352" v="21694" actId="478"/>
          <ac:picMkLst>
            <pc:docMk/>
            <pc:sldMk cId="2688639880" sldId="360"/>
            <ac:picMk id="1058" creationId="{A507FD0D-644E-0F2D-3B5B-9B974707CFFF}"/>
          </ac:picMkLst>
        </pc:picChg>
        <pc:picChg chg="add del mod">
          <ac:chgData name="Thiago Panini" userId="cc6a5c77081c362d" providerId="LiveId" clId="{87861B64-3FDA-4DDC-B031-2605D1B20A50}" dt="2024-04-12T22:04:30.352" v="21694" actId="478"/>
          <ac:picMkLst>
            <pc:docMk/>
            <pc:sldMk cId="2688639880" sldId="360"/>
            <ac:picMk id="1059" creationId="{24E106B5-EC99-5C99-F1E8-3BFCE6851AC2}"/>
          </ac:picMkLst>
        </pc:picChg>
        <pc:picChg chg="add del mod">
          <ac:chgData name="Thiago Panini" userId="cc6a5c77081c362d" providerId="LiveId" clId="{87861B64-3FDA-4DDC-B031-2605D1B20A50}" dt="2024-04-12T22:05:52.861" v="21867" actId="478"/>
          <ac:picMkLst>
            <pc:docMk/>
            <pc:sldMk cId="2688639880" sldId="360"/>
            <ac:picMk id="1063" creationId="{2123A63E-2187-F502-5D5F-0376B7D86101}"/>
          </ac:picMkLst>
        </pc:picChg>
        <pc:picChg chg="add del mod">
          <ac:chgData name="Thiago Panini" userId="cc6a5c77081c362d" providerId="LiveId" clId="{87861B64-3FDA-4DDC-B031-2605D1B20A50}" dt="2024-04-12T22:05:52.861" v="21867" actId="478"/>
          <ac:picMkLst>
            <pc:docMk/>
            <pc:sldMk cId="2688639880" sldId="360"/>
            <ac:picMk id="1064" creationId="{E32CF45A-997B-3E09-8B8A-E297A369D37D}"/>
          </ac:picMkLst>
        </pc:picChg>
        <pc:picChg chg="add del mod">
          <ac:chgData name="Thiago Panini" userId="cc6a5c77081c362d" providerId="LiveId" clId="{87861B64-3FDA-4DDC-B031-2605D1B20A50}" dt="2024-04-12T22:05:52.861" v="21867" actId="478"/>
          <ac:picMkLst>
            <pc:docMk/>
            <pc:sldMk cId="2688639880" sldId="360"/>
            <ac:picMk id="1066" creationId="{0011C3A8-80D2-D215-B237-72F323CE15F5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1067" creationId="{C04F8A4D-B53C-28E1-3C0A-4720BB5F0F3F}"/>
          </ac:picMkLst>
        </pc:picChg>
        <pc:picChg chg="add del mod">
          <ac:chgData name="Thiago Panini" userId="cc6a5c77081c362d" providerId="LiveId" clId="{87861B64-3FDA-4DDC-B031-2605D1B20A50}" dt="2024-04-12T22:11:22.968" v="22144" actId="478"/>
          <ac:picMkLst>
            <pc:docMk/>
            <pc:sldMk cId="2688639880" sldId="360"/>
            <ac:picMk id="1074" creationId="{95C35B22-C386-8D67-20C0-6158217DED81}"/>
          </ac:picMkLst>
        </pc:picChg>
        <pc:picChg chg="add del mod">
          <ac:chgData name="Thiago Panini" userId="cc6a5c77081c362d" providerId="LiveId" clId="{87861B64-3FDA-4DDC-B031-2605D1B20A50}" dt="2024-04-12T22:11:22.968" v="22144" actId="478"/>
          <ac:picMkLst>
            <pc:docMk/>
            <pc:sldMk cId="2688639880" sldId="360"/>
            <ac:picMk id="1075" creationId="{4BCB13DE-968D-7EF7-C2A4-557F781B75B1}"/>
          </ac:picMkLst>
        </pc:picChg>
        <pc:picChg chg="add del mod">
          <ac:chgData name="Thiago Panini" userId="cc6a5c77081c362d" providerId="LiveId" clId="{87861B64-3FDA-4DDC-B031-2605D1B20A50}" dt="2024-04-12T22:08:38.904" v="21946" actId="478"/>
          <ac:picMkLst>
            <pc:docMk/>
            <pc:sldMk cId="2688639880" sldId="360"/>
            <ac:picMk id="5122" creationId="{A702A73C-8F06-8857-B959-7D2EBB5FB51B}"/>
          </ac:picMkLst>
        </pc:picChg>
        <pc:picChg chg="add mod">
          <ac:chgData name="Thiago Panini" userId="cc6a5c77081c362d" providerId="LiveId" clId="{87861B64-3FDA-4DDC-B031-2605D1B20A50}" dt="2024-04-13T15:30:15.281" v="22529" actId="1037"/>
          <ac:picMkLst>
            <pc:docMk/>
            <pc:sldMk cId="2688639880" sldId="360"/>
            <ac:picMk id="5123" creationId="{01043E40-6930-22C3-D1C2-A655E8F7ED68}"/>
          </ac:picMkLst>
        </pc:picChg>
        <pc:picChg chg="add">
          <ac:chgData name="Thiago Panini" userId="cc6a5c77081c362d" providerId="LiveId" clId="{87861B64-3FDA-4DDC-B031-2605D1B20A50}" dt="2024-04-12T21:55:13.976" v="21473"/>
          <ac:picMkLst>
            <pc:docMk/>
            <pc:sldMk cId="2688639880" sldId="360"/>
            <ac:picMk id="5124" creationId="{BE677F89-C66A-C5F7-BE67-E39F45F5BC11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5126" creationId="{D57AC068-5B06-D955-0948-38C559FAECA4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5128" creationId="{5726AFAE-FB39-2ACC-3B17-9A26ECC67166}"/>
          </ac:picMkLst>
        </pc:picChg>
        <pc:picChg chg="add del mod">
          <ac:chgData name="Thiago Panini" userId="cc6a5c77081c362d" providerId="LiveId" clId="{87861B64-3FDA-4DDC-B031-2605D1B20A50}" dt="2024-04-12T22:11:55.136" v="22158" actId="478"/>
          <ac:picMkLst>
            <pc:docMk/>
            <pc:sldMk cId="2688639880" sldId="360"/>
            <ac:picMk id="5132" creationId="{702119C6-0387-2FF9-358E-C4CD1A9BE79B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5134" creationId="{3E60E46B-F480-DDCC-3B06-59406BC7E742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5136" creationId="{C592D335-F8C4-2C5B-D79A-1D4AA81912C0}"/>
          </ac:picMkLst>
        </pc:picChg>
        <pc:picChg chg="add mod">
          <ac:chgData name="Thiago Panini" userId="cc6a5c77081c362d" providerId="LiveId" clId="{87861B64-3FDA-4DDC-B031-2605D1B20A50}" dt="2024-04-13T15:30:15.281" v="22529" actId="1037"/>
          <ac:picMkLst>
            <pc:docMk/>
            <pc:sldMk cId="2688639880" sldId="360"/>
            <ac:picMk id="5137" creationId="{CF1031BB-9338-F449-D6E5-D064BD385855}"/>
          </ac:picMkLst>
        </pc:picChg>
        <pc:picChg chg="add del mod">
          <ac:chgData name="Thiago Panini" userId="cc6a5c77081c362d" providerId="LiveId" clId="{87861B64-3FDA-4DDC-B031-2605D1B20A50}" dt="2024-04-12T22:15:15.797" v="22252" actId="478"/>
          <ac:picMkLst>
            <pc:docMk/>
            <pc:sldMk cId="2688639880" sldId="360"/>
            <ac:picMk id="5138" creationId="{CECAF002-84CA-FA5B-DF43-74B955042ADA}"/>
          </ac:picMkLst>
        </pc:picChg>
        <pc:picChg chg="add del mod">
          <ac:chgData name="Thiago Panini" userId="cc6a5c77081c362d" providerId="LiveId" clId="{87861B64-3FDA-4DDC-B031-2605D1B20A50}" dt="2024-04-13T15:22:52.325" v="22457" actId="478"/>
          <ac:picMkLst>
            <pc:docMk/>
            <pc:sldMk cId="2688639880" sldId="360"/>
            <ac:picMk id="5139" creationId="{E144C9AD-3560-DD15-7B71-C95EE17EA4FA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5140" creationId="{481EA752-6912-91E4-AA5A-B6243276282C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5142" creationId="{CDC40124-9400-E4B1-7348-0FF6BAC1AD89}"/>
          </ac:picMkLst>
        </pc:picChg>
        <pc:picChg chg="add del mod">
          <ac:chgData name="Thiago Panini" userId="cc6a5c77081c362d" providerId="LiveId" clId="{87861B64-3FDA-4DDC-B031-2605D1B20A50}" dt="2024-04-13T15:23:44.925" v="22474" actId="478"/>
          <ac:picMkLst>
            <pc:docMk/>
            <pc:sldMk cId="2688639880" sldId="360"/>
            <ac:picMk id="5143" creationId="{F6FC39FB-09E1-149C-2A29-969D8C06A1FF}"/>
          </ac:picMkLst>
        </pc:picChg>
        <pc:picChg chg="add mod">
          <ac:chgData name="Thiago Panini" userId="cc6a5c77081c362d" providerId="LiveId" clId="{87861B64-3FDA-4DDC-B031-2605D1B20A50}" dt="2024-04-13T15:30:07.403" v="22520" actId="1037"/>
          <ac:picMkLst>
            <pc:docMk/>
            <pc:sldMk cId="2688639880" sldId="360"/>
            <ac:picMk id="5144" creationId="{CE4EF08A-FC8D-423A-0549-1646A90384A6}"/>
          </ac:picMkLst>
        </pc:picChg>
        <pc:picChg chg="add mod">
          <ac:chgData name="Thiago Panini" userId="cc6a5c77081c362d" providerId="LiveId" clId="{87861B64-3FDA-4DDC-B031-2605D1B20A50}" dt="2024-04-13T15:30:15.281" v="22529" actId="1037"/>
          <ac:picMkLst>
            <pc:docMk/>
            <pc:sldMk cId="2688639880" sldId="360"/>
            <ac:picMk id="5145" creationId="{33A1348F-E986-4447-1930-80C307D77B2C}"/>
          </ac:picMkLst>
        </pc:picChg>
        <pc:picChg chg="add mod">
          <ac:chgData name="Thiago Panini" userId="cc6a5c77081c362d" providerId="LiveId" clId="{87861B64-3FDA-4DDC-B031-2605D1B20A50}" dt="2024-04-13T15:30:15.281" v="22529" actId="1037"/>
          <ac:picMkLst>
            <pc:docMk/>
            <pc:sldMk cId="2688639880" sldId="360"/>
            <ac:picMk id="5146" creationId="{23594990-C8F4-685A-E0C3-1AB9E0C1C9BC}"/>
          </ac:picMkLst>
        </pc:picChg>
        <pc:picChg chg="add mod">
          <ac:chgData name="Thiago Panini" userId="cc6a5c77081c362d" providerId="LiveId" clId="{87861B64-3FDA-4DDC-B031-2605D1B20A50}" dt="2024-04-13T15:31:04.379" v="22549" actId="1038"/>
          <ac:picMkLst>
            <pc:docMk/>
            <pc:sldMk cId="2688639880" sldId="360"/>
            <ac:picMk id="5147" creationId="{29392A26-DD94-2DCF-63EB-7E60A144EE5F}"/>
          </ac:picMkLst>
        </pc:picChg>
        <pc:picChg chg="add mod">
          <ac:chgData name="Thiago Panini" userId="cc6a5c77081c362d" providerId="LiveId" clId="{87861B64-3FDA-4DDC-B031-2605D1B20A50}" dt="2024-04-13T15:30:15.281" v="22529" actId="1037"/>
          <ac:picMkLst>
            <pc:docMk/>
            <pc:sldMk cId="2688639880" sldId="360"/>
            <ac:picMk id="5148" creationId="{3E07B47D-0CF9-DE25-8236-2009C04BB0A6}"/>
          </ac:picMkLst>
        </pc:picChg>
        <pc:picChg chg="add mod">
          <ac:chgData name="Thiago Panini" userId="cc6a5c77081c362d" providerId="LiveId" clId="{87861B64-3FDA-4DDC-B031-2605D1B20A50}" dt="2024-04-13T15:31:04.379" v="22549" actId="1038"/>
          <ac:picMkLst>
            <pc:docMk/>
            <pc:sldMk cId="2688639880" sldId="360"/>
            <ac:picMk id="5149" creationId="{8DC57975-23E5-9AE6-8FF0-63A950F18AE3}"/>
          </ac:picMkLst>
        </pc:picChg>
        <pc:picChg chg="add mod">
          <ac:chgData name="Thiago Panini" userId="cc6a5c77081c362d" providerId="LiveId" clId="{87861B64-3FDA-4DDC-B031-2605D1B20A50}" dt="2024-04-13T15:30:15.281" v="22529" actId="1037"/>
          <ac:picMkLst>
            <pc:docMk/>
            <pc:sldMk cId="2688639880" sldId="360"/>
            <ac:picMk id="5150" creationId="{F63C5548-38E4-8EBE-6DA0-BF4A781BE77A}"/>
          </ac:picMkLst>
        </pc:picChg>
        <pc:picChg chg="mod">
          <ac:chgData name="Thiago Panini" userId="cc6a5c77081c362d" providerId="LiveId" clId="{87861B64-3FDA-4DDC-B031-2605D1B20A50}" dt="2024-04-13T15:30:15.281" v="22529" actId="1037"/>
          <ac:picMkLst>
            <pc:docMk/>
            <pc:sldMk cId="2688639880" sldId="360"/>
            <ac:picMk id="5152" creationId="{DA526327-4254-1078-DE5F-CE77F73081A7}"/>
          </ac:picMkLst>
        </pc:picChg>
        <pc:picChg chg="add mod">
          <ac:chgData name="Thiago Panini" userId="cc6a5c77081c362d" providerId="LiveId" clId="{87861B64-3FDA-4DDC-B031-2605D1B20A50}" dt="2024-04-13T15:31:07.006" v="22551" actId="1038"/>
          <ac:picMkLst>
            <pc:docMk/>
            <pc:sldMk cId="2688639880" sldId="360"/>
            <ac:picMk id="5154" creationId="{19F17B0B-1F62-3601-2364-6D72A2DCE22F}"/>
          </ac:picMkLst>
        </pc:picChg>
        <pc:picChg chg="mod">
          <ac:chgData name="Thiago Panini" userId="cc6a5c77081c362d" providerId="LiveId" clId="{87861B64-3FDA-4DDC-B031-2605D1B20A50}" dt="2024-04-13T15:30:40.687" v="22539"/>
          <ac:picMkLst>
            <pc:docMk/>
            <pc:sldMk cId="2688639880" sldId="360"/>
            <ac:picMk id="5156" creationId="{67C1CB01-7BFD-C0E4-BB55-77716F271AC6}"/>
          </ac:picMkLst>
        </pc:picChg>
        <pc:picChg chg="add mod">
          <ac:chgData name="Thiago Panini" userId="cc6a5c77081c362d" providerId="LiveId" clId="{87861B64-3FDA-4DDC-B031-2605D1B20A50}" dt="2024-04-13T15:31:07.006" v="22551" actId="1038"/>
          <ac:picMkLst>
            <pc:docMk/>
            <pc:sldMk cId="2688639880" sldId="360"/>
            <ac:picMk id="5158" creationId="{B7C0DBDF-249E-7A27-F60A-AEC78B215DA8}"/>
          </ac:picMkLst>
        </pc:picChg>
      </pc:sldChg>
      <pc:sldChg chg="addSp delSp modSp add del mod modAnim">
        <pc:chgData name="Thiago Panini" userId="cc6a5c77081c362d" providerId="LiveId" clId="{87861B64-3FDA-4DDC-B031-2605D1B20A50}" dt="2024-04-12T21:34:34.120" v="21201" actId="20577"/>
        <pc:sldMkLst>
          <pc:docMk/>
          <pc:sldMk cId="3911565837" sldId="361"/>
        </pc:sldMkLst>
        <pc:spChg chg="mod">
          <ac:chgData name="Thiago Panini" userId="cc6a5c77081c362d" providerId="LiveId" clId="{87861B64-3FDA-4DDC-B031-2605D1B20A50}" dt="2024-04-12T14:44:00.045" v="20529" actId="1038"/>
          <ac:spMkLst>
            <pc:docMk/>
            <pc:sldMk cId="3911565837" sldId="361"/>
            <ac:spMk id="2" creationId="{441D884B-095D-6DE2-3E95-F003F4F43D23}"/>
          </ac:spMkLst>
        </pc:spChg>
        <pc:spChg chg="add mod ord">
          <ac:chgData name="Thiago Panini" userId="cc6a5c77081c362d" providerId="LiveId" clId="{87861B64-3FDA-4DDC-B031-2605D1B20A50}" dt="2024-04-12T14:45:25.107" v="20634" actId="167"/>
          <ac:spMkLst>
            <pc:docMk/>
            <pc:sldMk cId="3911565837" sldId="361"/>
            <ac:spMk id="3" creationId="{5FD4CED3-A2C0-F5DB-AA61-1187EE7E6AC4}"/>
          </ac:spMkLst>
        </pc:spChg>
        <pc:spChg chg="add mod">
          <ac:chgData name="Thiago Panini" userId="cc6a5c77081c362d" providerId="LiveId" clId="{87861B64-3FDA-4DDC-B031-2605D1B20A50}" dt="2024-04-12T21:34:34.120" v="21201" actId="20577"/>
          <ac:spMkLst>
            <pc:docMk/>
            <pc:sldMk cId="3911565837" sldId="361"/>
            <ac:spMk id="4" creationId="{D12C47A8-62B9-55B4-B707-9D203530EB73}"/>
          </ac:spMkLst>
        </pc:spChg>
        <pc:spChg chg="add mod">
          <ac:chgData name="Thiago Panini" userId="cc6a5c77081c362d" providerId="LiveId" clId="{87861B64-3FDA-4DDC-B031-2605D1B20A50}" dt="2024-04-12T21:33:46.697" v="21122" actId="20577"/>
          <ac:spMkLst>
            <pc:docMk/>
            <pc:sldMk cId="3911565837" sldId="361"/>
            <ac:spMk id="5" creationId="{2FB64FE0-43A6-3C53-65EA-EEB5B9D6CCC2}"/>
          </ac:spMkLst>
        </pc:spChg>
        <pc:spChg chg="add mod ord">
          <ac:chgData name="Thiago Panini" userId="cc6a5c77081c362d" providerId="LiveId" clId="{87861B64-3FDA-4DDC-B031-2605D1B20A50}" dt="2024-04-12T21:32:10.582" v="20995" actId="167"/>
          <ac:spMkLst>
            <pc:docMk/>
            <pc:sldMk cId="3911565837" sldId="361"/>
            <ac:spMk id="7" creationId="{9A7B2C9A-0AA5-D167-FE62-C8AF0697E541}"/>
          </ac:spMkLst>
        </pc:spChg>
        <pc:spChg chg="add mod">
          <ac:chgData name="Thiago Panini" userId="cc6a5c77081c362d" providerId="LiveId" clId="{87861B64-3FDA-4DDC-B031-2605D1B20A50}" dt="2024-04-12T21:29:46.588" v="20987" actId="20577"/>
          <ac:spMkLst>
            <pc:docMk/>
            <pc:sldMk cId="3911565837" sldId="361"/>
            <ac:spMk id="8" creationId="{7B6D5339-88E6-A21B-C1DA-F105F1DA2FC3}"/>
          </ac:spMkLst>
        </pc:spChg>
        <pc:spChg chg="add mod">
          <ac:chgData name="Thiago Panini" userId="cc6a5c77081c362d" providerId="LiveId" clId="{87861B64-3FDA-4DDC-B031-2605D1B20A50}" dt="2024-04-12T21:34:08.900" v="21200" actId="20577"/>
          <ac:spMkLst>
            <pc:docMk/>
            <pc:sldMk cId="3911565837" sldId="361"/>
            <ac:spMk id="9" creationId="{D9314090-2172-B2D3-94AE-636A94D1ABCF}"/>
          </ac:spMkLst>
        </pc:spChg>
        <pc:spChg chg="del">
          <ac:chgData name="Thiago Panini" userId="cc6a5c77081c362d" providerId="LiveId" clId="{87861B64-3FDA-4DDC-B031-2605D1B20A50}" dt="2024-04-12T14:36:57.233" v="20458" actId="478"/>
          <ac:spMkLst>
            <pc:docMk/>
            <pc:sldMk cId="3911565837" sldId="361"/>
            <ac:spMk id="10" creationId="{C4C56B3C-4F9D-279C-B3A0-5C8E957ADA2C}"/>
          </ac:spMkLst>
        </pc:spChg>
        <pc:spChg chg="del">
          <ac:chgData name="Thiago Panini" userId="cc6a5c77081c362d" providerId="LiveId" clId="{87861B64-3FDA-4DDC-B031-2605D1B20A50}" dt="2024-04-12T14:37:04.236" v="20459" actId="478"/>
          <ac:spMkLst>
            <pc:docMk/>
            <pc:sldMk cId="3911565837" sldId="361"/>
            <ac:spMk id="16" creationId="{0815FC96-88D6-F3A1-8E1C-B4B27B8A10BF}"/>
          </ac:spMkLst>
        </pc:spChg>
        <pc:spChg chg="del">
          <ac:chgData name="Thiago Panini" userId="cc6a5c77081c362d" providerId="LiveId" clId="{87861B64-3FDA-4DDC-B031-2605D1B20A50}" dt="2024-04-12T14:36:57.233" v="20458" actId="478"/>
          <ac:spMkLst>
            <pc:docMk/>
            <pc:sldMk cId="3911565837" sldId="361"/>
            <ac:spMk id="17" creationId="{33CB6E60-6412-0A53-5269-A2DC7FA27507}"/>
          </ac:spMkLst>
        </pc:spChg>
        <pc:spChg chg="mod">
          <ac:chgData name="Thiago Panini" userId="cc6a5c77081c362d" providerId="LiveId" clId="{87861B64-3FDA-4DDC-B031-2605D1B20A50}" dt="2024-04-12T14:45:44.137" v="20636" actId="14100"/>
          <ac:spMkLst>
            <pc:docMk/>
            <pc:sldMk cId="3911565837" sldId="361"/>
            <ac:spMk id="18" creationId="{6FE0A692-A2AF-650A-C782-F83B709F6C74}"/>
          </ac:spMkLst>
        </pc:spChg>
        <pc:spChg chg="del">
          <ac:chgData name="Thiago Panini" userId="cc6a5c77081c362d" providerId="LiveId" clId="{87861B64-3FDA-4DDC-B031-2605D1B20A50}" dt="2024-04-12T14:37:04.236" v="20459" actId="478"/>
          <ac:spMkLst>
            <pc:docMk/>
            <pc:sldMk cId="3911565837" sldId="361"/>
            <ac:spMk id="19" creationId="{59F7FA52-9071-DE33-75DE-FA4C4341BAFD}"/>
          </ac:spMkLst>
        </pc:spChg>
        <pc:spChg chg="del">
          <ac:chgData name="Thiago Panini" userId="cc6a5c77081c362d" providerId="LiveId" clId="{87861B64-3FDA-4DDC-B031-2605D1B20A50}" dt="2024-04-12T14:36:57.233" v="20458" actId="478"/>
          <ac:spMkLst>
            <pc:docMk/>
            <pc:sldMk cId="3911565837" sldId="361"/>
            <ac:spMk id="20" creationId="{D047D84F-BEB1-7AD3-D4AA-C746004B10E6}"/>
          </ac:spMkLst>
        </pc:spChg>
        <pc:spChg chg="del">
          <ac:chgData name="Thiago Panini" userId="cc6a5c77081c362d" providerId="LiveId" clId="{87861B64-3FDA-4DDC-B031-2605D1B20A50}" dt="2024-04-12T14:36:57.233" v="20458" actId="478"/>
          <ac:spMkLst>
            <pc:docMk/>
            <pc:sldMk cId="3911565837" sldId="361"/>
            <ac:spMk id="22" creationId="{9D02C7F5-03CB-6FC4-ADDE-8267175126EC}"/>
          </ac:spMkLst>
        </pc:spChg>
        <pc:spChg chg="mod">
          <ac:chgData name="Thiago Panini" userId="cc6a5c77081c362d" providerId="LiveId" clId="{87861B64-3FDA-4DDC-B031-2605D1B20A50}" dt="2024-04-12T14:46:08.974" v="20671" actId="14100"/>
          <ac:spMkLst>
            <pc:docMk/>
            <pc:sldMk cId="3911565837" sldId="361"/>
            <ac:spMk id="23" creationId="{03385DA5-423E-EF29-50BD-66A2CF559565}"/>
          </ac:spMkLst>
        </pc:spChg>
        <pc:spChg chg="del">
          <ac:chgData name="Thiago Panini" userId="cc6a5c77081c362d" providerId="LiveId" clId="{87861B64-3FDA-4DDC-B031-2605D1B20A50}" dt="2024-04-12T14:37:04.236" v="20459" actId="478"/>
          <ac:spMkLst>
            <pc:docMk/>
            <pc:sldMk cId="3911565837" sldId="361"/>
            <ac:spMk id="24" creationId="{8578AEBC-2448-19CA-6990-EA042DD03265}"/>
          </ac:spMkLst>
        </pc:spChg>
        <pc:spChg chg="del">
          <ac:chgData name="Thiago Panini" userId="cc6a5c77081c362d" providerId="LiveId" clId="{87861B64-3FDA-4DDC-B031-2605D1B20A50}" dt="2024-04-12T14:36:57.233" v="20458" actId="478"/>
          <ac:spMkLst>
            <pc:docMk/>
            <pc:sldMk cId="3911565837" sldId="361"/>
            <ac:spMk id="25" creationId="{149FACA4-8C7B-A9EB-4C5E-49BFFD51958C}"/>
          </ac:spMkLst>
        </pc:spChg>
        <pc:spChg chg="del">
          <ac:chgData name="Thiago Panini" userId="cc6a5c77081c362d" providerId="LiveId" clId="{87861B64-3FDA-4DDC-B031-2605D1B20A50}" dt="2024-04-12T14:36:57.233" v="20458" actId="478"/>
          <ac:spMkLst>
            <pc:docMk/>
            <pc:sldMk cId="3911565837" sldId="361"/>
            <ac:spMk id="26" creationId="{ABBDC1FA-FECE-6BB7-ED62-8F96FC1C4162}"/>
          </ac:spMkLst>
        </pc:spChg>
        <pc:spChg chg="mod">
          <ac:chgData name="Thiago Panini" userId="cc6a5c77081c362d" providerId="LiveId" clId="{87861B64-3FDA-4DDC-B031-2605D1B20A50}" dt="2024-04-12T14:36:51.973" v="20457" actId="20577"/>
          <ac:spMkLst>
            <pc:docMk/>
            <pc:sldMk cId="3911565837" sldId="361"/>
            <ac:spMk id="29" creationId="{E45329CC-8AEA-F224-D93C-63ABA2E6CB8B}"/>
          </ac:spMkLst>
        </pc:spChg>
        <pc:picChg chg="add del mod">
          <ac:chgData name="Thiago Panini" userId="cc6a5c77081c362d" providerId="LiveId" clId="{87861B64-3FDA-4DDC-B031-2605D1B20A50}" dt="2024-04-12T14:45:20.503" v="20633" actId="478"/>
          <ac:picMkLst>
            <pc:docMk/>
            <pc:sldMk cId="3911565837" sldId="361"/>
            <ac:picMk id="6" creationId="{A3B1D6B5-3BA1-2DA7-6D73-732158004ABD}"/>
          </ac:picMkLst>
        </pc:picChg>
        <pc:picChg chg="add del mod">
          <ac:chgData name="Thiago Panini" userId="cc6a5c77081c362d" providerId="LiveId" clId="{87861B64-3FDA-4DDC-B031-2605D1B20A50}" dt="2024-04-12T21:32:07.838" v="20994" actId="478"/>
          <ac:picMkLst>
            <pc:docMk/>
            <pc:sldMk cId="3911565837" sldId="361"/>
            <ac:picMk id="11" creationId="{E6415238-4C1E-6D0D-C95C-B0BA28D286EA}"/>
          </ac:picMkLst>
        </pc:picChg>
        <pc:picChg chg="del">
          <ac:chgData name="Thiago Panini" userId="cc6a5c77081c362d" providerId="LiveId" clId="{87861B64-3FDA-4DDC-B031-2605D1B20A50}" dt="2024-04-12T14:36:57.233" v="20458" actId="478"/>
          <ac:picMkLst>
            <pc:docMk/>
            <pc:sldMk cId="3911565837" sldId="361"/>
            <ac:picMk id="21" creationId="{D29203AE-E6C3-8577-4F08-887BEE5283FF}"/>
          </ac:picMkLst>
        </pc:picChg>
        <pc:picChg chg="del">
          <ac:chgData name="Thiago Panini" userId="cc6a5c77081c362d" providerId="LiveId" clId="{87861B64-3FDA-4DDC-B031-2605D1B20A50}" dt="2024-04-12T14:37:11.723" v="20462" actId="478"/>
          <ac:picMkLst>
            <pc:docMk/>
            <pc:sldMk cId="3911565837" sldId="361"/>
            <ac:picMk id="2050" creationId="{35F64257-8FA1-C23C-3E8D-64EB850A5E36}"/>
          </ac:picMkLst>
        </pc:picChg>
        <pc:picChg chg="del">
          <ac:chgData name="Thiago Panini" userId="cc6a5c77081c362d" providerId="LiveId" clId="{87861B64-3FDA-4DDC-B031-2605D1B20A50}" dt="2024-04-12T14:37:04.236" v="20459" actId="478"/>
          <ac:picMkLst>
            <pc:docMk/>
            <pc:sldMk cId="3911565837" sldId="361"/>
            <ac:picMk id="2052" creationId="{8F6E882B-029D-ADC4-7FEE-40993E0D6211}"/>
          </ac:picMkLst>
        </pc:picChg>
        <pc:picChg chg="del">
          <ac:chgData name="Thiago Panini" userId="cc6a5c77081c362d" providerId="LiveId" clId="{87861B64-3FDA-4DDC-B031-2605D1B20A50}" dt="2024-04-12T14:36:57.233" v="20458" actId="478"/>
          <ac:picMkLst>
            <pc:docMk/>
            <pc:sldMk cId="3911565837" sldId="361"/>
            <ac:picMk id="2054" creationId="{6F468D63-B5A2-1A23-EABC-7F15BD101833}"/>
          </ac:picMkLst>
        </pc:picChg>
        <pc:picChg chg="add mod">
          <ac:chgData name="Thiago Panini" userId="cc6a5c77081c362d" providerId="LiveId" clId="{87861B64-3FDA-4DDC-B031-2605D1B20A50}" dt="2024-04-12T14:44:00.045" v="20529" actId="1038"/>
          <ac:picMkLst>
            <pc:docMk/>
            <pc:sldMk cId="3911565837" sldId="361"/>
            <ac:picMk id="4098" creationId="{888146E0-B772-D488-F171-A5542A858D85}"/>
          </ac:picMkLst>
        </pc:picChg>
        <pc:picChg chg="add del mod">
          <ac:chgData name="Thiago Panini" userId="cc6a5c77081c362d" providerId="LiveId" clId="{87861B64-3FDA-4DDC-B031-2605D1B20A50}" dt="2024-04-12T14:43:11.283" v="20505" actId="478"/>
          <ac:picMkLst>
            <pc:docMk/>
            <pc:sldMk cId="3911565837" sldId="361"/>
            <ac:picMk id="4100" creationId="{5E337098-34C3-1864-A3BE-762CC69127E4}"/>
          </ac:picMkLst>
        </pc:picChg>
        <pc:picChg chg="add mod">
          <ac:chgData name="Thiago Panini" userId="cc6a5c77081c362d" providerId="LiveId" clId="{87861B64-3FDA-4DDC-B031-2605D1B20A50}" dt="2024-04-12T14:45:18.491" v="20632" actId="167"/>
          <ac:picMkLst>
            <pc:docMk/>
            <pc:sldMk cId="3911565837" sldId="361"/>
            <ac:picMk id="4102" creationId="{3DDE513E-A621-25CC-7E5A-5837F714B82C}"/>
          </ac:picMkLst>
        </pc:picChg>
        <pc:picChg chg="add del mod">
          <ac:chgData name="Thiago Panini" userId="cc6a5c77081c362d" providerId="LiveId" clId="{87861B64-3FDA-4DDC-B031-2605D1B20A50}" dt="2024-04-12T21:32:01.623" v="20991" actId="478"/>
          <ac:picMkLst>
            <pc:docMk/>
            <pc:sldMk cId="3911565837" sldId="361"/>
            <ac:picMk id="4104" creationId="{1EDE93E4-B4C3-2F27-9416-99BE32AF5C4C}"/>
          </ac:picMkLst>
        </pc:picChg>
        <pc:picChg chg="add mod">
          <ac:chgData name="Thiago Panini" userId="cc6a5c77081c362d" providerId="LiveId" clId="{87861B64-3FDA-4DDC-B031-2605D1B20A50}" dt="2024-04-12T21:32:06.658" v="20993" actId="167"/>
          <ac:picMkLst>
            <pc:docMk/>
            <pc:sldMk cId="3911565837" sldId="361"/>
            <ac:picMk id="4106" creationId="{784BBA17-17EC-0CF5-E067-10D11FED2295}"/>
          </ac:picMkLst>
        </pc:picChg>
      </pc:sldChg>
      <pc:sldChg chg="modSp add del mod ord modShow">
        <pc:chgData name="Thiago Panini" userId="cc6a5c77081c362d" providerId="LiveId" clId="{87861B64-3FDA-4DDC-B031-2605D1B20A50}" dt="2024-04-25T01:22:27.523" v="35171" actId="47"/>
        <pc:sldMkLst>
          <pc:docMk/>
          <pc:sldMk cId="273519522" sldId="362"/>
        </pc:sldMkLst>
        <pc:spChg chg="mod">
          <ac:chgData name="Thiago Panini" userId="cc6a5c77081c362d" providerId="LiveId" clId="{87861B64-3FDA-4DDC-B031-2605D1B20A50}" dt="2024-04-12T15:07:33.234" v="20778" actId="20577"/>
          <ac:spMkLst>
            <pc:docMk/>
            <pc:sldMk cId="273519522" sldId="362"/>
            <ac:spMk id="3465" creationId="{00000000-0000-0000-0000-000000000000}"/>
          </ac:spMkLst>
        </pc:spChg>
      </pc:sldChg>
      <pc:sldChg chg="addSp delSp modSp add del mod modNotesTx">
        <pc:chgData name="Thiago Panini" userId="cc6a5c77081c362d" providerId="LiveId" clId="{87861B64-3FDA-4DDC-B031-2605D1B20A50}" dt="2024-04-24T21:06:07.357" v="30437" actId="47"/>
        <pc:sldMkLst>
          <pc:docMk/>
          <pc:sldMk cId="4291238329" sldId="363"/>
        </pc:sldMkLst>
        <pc:spChg chg="del">
          <ac:chgData name="Thiago Panini" userId="cc6a5c77081c362d" providerId="LiveId" clId="{87861B64-3FDA-4DDC-B031-2605D1B20A50}" dt="2024-04-13T15:32:48.209" v="22623" actId="478"/>
          <ac:spMkLst>
            <pc:docMk/>
            <pc:sldMk cId="4291238329" sldId="363"/>
            <ac:spMk id="2" creationId="{09086C37-3326-4707-316A-EA51DD909FE4}"/>
          </ac:spMkLst>
        </pc:spChg>
        <pc:spChg chg="add del mod">
          <ac:chgData name="Thiago Panini" userId="cc6a5c77081c362d" providerId="LiveId" clId="{87861B64-3FDA-4DDC-B031-2605D1B20A50}" dt="2024-04-18T02:26:45.635" v="25559" actId="478"/>
          <ac:spMkLst>
            <pc:docMk/>
            <pc:sldMk cId="4291238329" sldId="363"/>
            <ac:spMk id="2" creationId="{71A1EADB-C4A8-79E6-56AB-D4A8976C6D68}"/>
          </ac:spMkLst>
        </pc:spChg>
        <pc:spChg chg="del">
          <ac:chgData name="Thiago Panini" userId="cc6a5c77081c362d" providerId="LiveId" clId="{87861B64-3FDA-4DDC-B031-2605D1B20A50}" dt="2024-04-13T15:32:48.209" v="22623" actId="478"/>
          <ac:spMkLst>
            <pc:docMk/>
            <pc:sldMk cId="4291238329" sldId="363"/>
            <ac:spMk id="3" creationId="{5B9E91D7-ED48-3CB9-2418-B2970C40DA5A}"/>
          </ac:spMkLst>
        </pc:spChg>
        <pc:spChg chg="add mod">
          <ac:chgData name="Thiago Panini" userId="cc6a5c77081c362d" providerId="LiveId" clId="{87861B64-3FDA-4DDC-B031-2605D1B20A50}" dt="2024-04-18T02:08:05.186" v="25449" actId="1036"/>
          <ac:spMkLst>
            <pc:docMk/>
            <pc:sldMk cId="4291238329" sldId="363"/>
            <ac:spMk id="4" creationId="{6AE0D021-5BA2-6426-658E-BD55FDF12D7B}"/>
          </ac:spMkLst>
        </pc:spChg>
        <pc:spChg chg="add">
          <ac:chgData name="Thiago Panini" userId="cc6a5c77081c362d" providerId="LiveId" clId="{87861B64-3FDA-4DDC-B031-2605D1B20A50}" dt="2024-04-13T15:35:57.878" v="22683"/>
          <ac:spMkLst>
            <pc:docMk/>
            <pc:sldMk cId="4291238329" sldId="363"/>
            <ac:spMk id="5" creationId="{A813F55F-26BD-AD78-C3D0-629F4EACD39D}"/>
          </ac:spMkLst>
        </pc:spChg>
        <pc:spChg chg="add del mod">
          <ac:chgData name="Thiago Panini" userId="cc6a5c77081c362d" providerId="LiveId" clId="{87861B64-3FDA-4DDC-B031-2605D1B20A50}" dt="2024-04-18T02:26:45.635" v="25559" actId="478"/>
          <ac:spMkLst>
            <pc:docMk/>
            <pc:sldMk cId="4291238329" sldId="363"/>
            <ac:spMk id="5" creationId="{CC50E3D8-E0E0-550A-5B0C-DF3F00FF8F53}"/>
          </ac:spMkLst>
        </pc:spChg>
        <pc:spChg chg="add del mod">
          <ac:chgData name="Thiago Panini" userId="cc6a5c77081c362d" providerId="LiveId" clId="{87861B64-3FDA-4DDC-B031-2605D1B20A50}" dt="2024-04-18T02:14:34.419" v="25525" actId="21"/>
          <ac:spMkLst>
            <pc:docMk/>
            <pc:sldMk cId="4291238329" sldId="363"/>
            <ac:spMk id="9" creationId="{F4CB366B-DBDB-A6B6-B5C3-F3687A7A2B9C}"/>
          </ac:spMkLst>
        </pc:spChg>
        <pc:spChg chg="add mod">
          <ac:chgData name="Thiago Panini" userId="cc6a5c77081c362d" providerId="LiveId" clId="{87861B64-3FDA-4DDC-B031-2605D1B20A50}" dt="2024-04-18T02:24:52.847" v="25558" actId="1076"/>
          <ac:spMkLst>
            <pc:docMk/>
            <pc:sldMk cId="4291238329" sldId="363"/>
            <ac:spMk id="10" creationId="{31560D59-A457-8794-2207-CC692F5F5025}"/>
          </ac:spMkLst>
        </pc:spChg>
        <pc:spChg chg="add del mod">
          <ac:chgData name="Thiago Panini" userId="cc6a5c77081c362d" providerId="LiveId" clId="{87861B64-3FDA-4DDC-B031-2605D1B20A50}" dt="2024-04-18T02:26:45.635" v="25559" actId="478"/>
          <ac:spMkLst>
            <pc:docMk/>
            <pc:sldMk cId="4291238329" sldId="363"/>
            <ac:spMk id="11" creationId="{F4CB366B-DBDB-A6B6-B5C3-F3687A7A2B9C}"/>
          </ac:spMkLst>
        </pc:spChg>
        <pc:spChg chg="add mod">
          <ac:chgData name="Thiago Panini" userId="cc6a5c77081c362d" providerId="LiveId" clId="{87861B64-3FDA-4DDC-B031-2605D1B20A50}" dt="2024-04-18T02:46:02.677" v="25569" actId="20577"/>
          <ac:spMkLst>
            <pc:docMk/>
            <pc:sldMk cId="4291238329" sldId="363"/>
            <ac:spMk id="13" creationId="{3F2577F7-5B50-7022-C236-D6157037CCA6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7" creationId="{B3863180-5970-86EE-D510-66E88228A391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8" creationId="{34B57137-D393-3AAC-EA9A-624F18EB4939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22" creationId="{E13CB52A-5ADD-5E4E-4402-DF60ED2D6352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33" creationId="{CEB53842-E492-1666-F7F3-FE53D2B44FF6}"/>
          </ac:spMkLst>
        </pc:spChg>
        <pc:spChg chg="del">
          <ac:chgData name="Thiago Panini" userId="cc6a5c77081c362d" providerId="LiveId" clId="{87861B64-3FDA-4DDC-B031-2605D1B20A50}" dt="2024-04-13T15:32:48.209" v="22623" actId="478"/>
          <ac:spMkLst>
            <pc:docMk/>
            <pc:sldMk cId="4291238329" sldId="363"/>
            <ac:spMk id="62" creationId="{54209D48-2F70-82A5-CD8D-6E440210DB98}"/>
          </ac:spMkLst>
        </pc:spChg>
        <pc:spChg chg="del">
          <ac:chgData name="Thiago Panini" userId="cc6a5c77081c362d" providerId="LiveId" clId="{87861B64-3FDA-4DDC-B031-2605D1B20A50}" dt="2024-04-13T15:32:48.209" v="22623" actId="478"/>
          <ac:spMkLst>
            <pc:docMk/>
            <pc:sldMk cId="4291238329" sldId="363"/>
            <ac:spMk id="63" creationId="{C916228D-D173-E71E-A43C-23335DD66FB8}"/>
          </ac:spMkLst>
        </pc:spChg>
        <pc:spChg chg="del">
          <ac:chgData name="Thiago Panini" userId="cc6a5c77081c362d" providerId="LiveId" clId="{87861B64-3FDA-4DDC-B031-2605D1B20A50}" dt="2024-04-13T15:32:48.209" v="22623" actId="478"/>
          <ac:spMkLst>
            <pc:docMk/>
            <pc:sldMk cId="4291238329" sldId="363"/>
            <ac:spMk id="1024" creationId="{EFC103B9-290E-1C7E-210C-2B708D6A40DD}"/>
          </ac:spMkLst>
        </pc:spChg>
        <pc:spChg chg="del">
          <ac:chgData name="Thiago Panini" userId="cc6a5c77081c362d" providerId="LiveId" clId="{87861B64-3FDA-4DDC-B031-2605D1B20A50}" dt="2024-04-13T15:32:48.209" v="22623" actId="478"/>
          <ac:spMkLst>
            <pc:docMk/>
            <pc:sldMk cId="4291238329" sldId="363"/>
            <ac:spMk id="1025" creationId="{C044AA27-58CC-202C-9AB1-83B6B6C702A4}"/>
          </ac:spMkLst>
        </pc:spChg>
        <pc:spChg chg="del">
          <ac:chgData name="Thiago Panini" userId="cc6a5c77081c362d" providerId="LiveId" clId="{87861B64-3FDA-4DDC-B031-2605D1B20A50}" dt="2024-04-13T15:32:48.209" v="22623" actId="478"/>
          <ac:spMkLst>
            <pc:docMk/>
            <pc:sldMk cId="4291238329" sldId="363"/>
            <ac:spMk id="1027" creationId="{E4182DAF-215D-A734-9349-5CED80F1B1E5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040" creationId="{0D313B67-873F-C942-89A0-485CADED8865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047" creationId="{C09A13BC-5D5F-68D0-E814-7D9E32A0E2C3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051" creationId="{664F71C1-9F5C-27FC-CF53-5EDEE7F15AD4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052" creationId="{1907FC07-1DCC-9EDF-FE19-8AC077DB97D8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053" creationId="{6702B96E-0036-BCD2-902A-B1E63AA0A786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060" creationId="{A41CEF4F-E307-2556-EC94-1A6AA19BCE16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061" creationId="{A80B2B53-3C70-E0E6-FAB1-BCC9C1259547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062" creationId="{9954739E-2A97-B2D1-B038-B15063ECBD41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1076" creationId="{54E30DE5-D288-839C-E7B7-01D11B008B4E}"/>
          </ac:spMkLst>
        </pc:spChg>
        <pc:spChg chg="del">
          <ac:chgData name="Thiago Panini" userId="cc6a5c77081c362d" providerId="LiveId" clId="{87861B64-3FDA-4DDC-B031-2605D1B20A50}" dt="2024-04-13T15:33:00.013" v="22626" actId="478"/>
          <ac:spMkLst>
            <pc:docMk/>
            <pc:sldMk cId="4291238329" sldId="363"/>
            <ac:spMk id="1077" creationId="{60E5D7F3-5DB5-2E7A-2154-003844BC71E3}"/>
          </ac:spMkLst>
        </pc:spChg>
        <pc:spChg chg="mod">
          <ac:chgData name="Thiago Panini" userId="cc6a5c77081c362d" providerId="LiveId" clId="{87861B64-3FDA-4DDC-B031-2605D1B20A50}" dt="2024-04-13T15:32:58.251" v="22625" actId="1076"/>
          <ac:spMkLst>
            <pc:docMk/>
            <pc:sldMk cId="4291238329" sldId="363"/>
            <ac:spMk id="5120" creationId="{D98DF0CA-87D8-07B6-3962-44A3703596B9}"/>
          </ac:spMkLst>
        </pc:spChg>
        <pc:spChg chg="del">
          <ac:chgData name="Thiago Panini" userId="cc6a5c77081c362d" providerId="LiveId" clId="{87861B64-3FDA-4DDC-B031-2605D1B20A50}" dt="2024-04-13T15:33:00.013" v="22626" actId="478"/>
          <ac:spMkLst>
            <pc:docMk/>
            <pc:sldMk cId="4291238329" sldId="363"/>
            <ac:spMk id="5127" creationId="{97019919-1F47-2AA9-A4D3-81F2805A0884}"/>
          </ac:spMkLst>
        </pc:spChg>
        <pc:spChg chg="del">
          <ac:chgData name="Thiago Panini" userId="cc6a5c77081c362d" providerId="LiveId" clId="{87861B64-3FDA-4DDC-B031-2605D1B20A50}" dt="2024-04-13T15:33:00.013" v="22626" actId="478"/>
          <ac:spMkLst>
            <pc:docMk/>
            <pc:sldMk cId="4291238329" sldId="363"/>
            <ac:spMk id="5129" creationId="{C9EEB781-8D26-E3A3-BC83-843DA2F78208}"/>
          </ac:spMkLst>
        </pc:spChg>
        <pc:spChg chg="del">
          <ac:chgData name="Thiago Panini" userId="cc6a5c77081c362d" providerId="LiveId" clId="{87861B64-3FDA-4DDC-B031-2605D1B20A50}" dt="2024-04-13T15:33:00.013" v="22626" actId="478"/>
          <ac:spMkLst>
            <pc:docMk/>
            <pc:sldMk cId="4291238329" sldId="363"/>
            <ac:spMk id="5130" creationId="{94B493B0-4D27-8766-3AB1-47BECAE1CBEC}"/>
          </ac:spMkLst>
        </pc:spChg>
        <pc:spChg chg="del">
          <ac:chgData name="Thiago Panini" userId="cc6a5c77081c362d" providerId="LiveId" clId="{87861B64-3FDA-4DDC-B031-2605D1B20A50}" dt="2024-04-13T15:33:00.013" v="22626" actId="478"/>
          <ac:spMkLst>
            <pc:docMk/>
            <pc:sldMk cId="4291238329" sldId="363"/>
            <ac:spMk id="5131" creationId="{96C236EE-0CF3-1C0A-CDB9-4F8E8A876239}"/>
          </ac:spMkLst>
        </pc:spChg>
        <pc:spChg chg="del">
          <ac:chgData name="Thiago Panini" userId="cc6a5c77081c362d" providerId="LiveId" clId="{87861B64-3FDA-4DDC-B031-2605D1B20A50}" dt="2024-04-13T15:33:00.013" v="22626" actId="478"/>
          <ac:spMkLst>
            <pc:docMk/>
            <pc:sldMk cId="4291238329" sldId="363"/>
            <ac:spMk id="5133" creationId="{891CA804-C51F-AD55-C765-0F774479FC17}"/>
          </ac:spMkLst>
        </pc:spChg>
        <pc:spChg chg="del">
          <ac:chgData name="Thiago Panini" userId="cc6a5c77081c362d" providerId="LiveId" clId="{87861B64-3FDA-4DDC-B031-2605D1B20A50}" dt="2024-04-13T15:33:00.013" v="22626" actId="478"/>
          <ac:spMkLst>
            <pc:docMk/>
            <pc:sldMk cId="4291238329" sldId="363"/>
            <ac:spMk id="5135" creationId="{9349F8DD-A13B-9A46-76A1-BF242C72C579}"/>
          </ac:spMkLst>
        </pc:spChg>
        <pc:spChg chg="del">
          <ac:chgData name="Thiago Panini" userId="cc6a5c77081c362d" providerId="LiveId" clId="{87861B64-3FDA-4DDC-B031-2605D1B20A50}" dt="2024-04-13T15:33:00.013" v="22626" actId="478"/>
          <ac:spMkLst>
            <pc:docMk/>
            <pc:sldMk cId="4291238329" sldId="363"/>
            <ac:spMk id="5141" creationId="{BD321451-B834-999E-30F7-2C3222938BD3}"/>
          </ac:spMkLst>
        </pc:spChg>
        <pc:grpChg chg="del">
          <ac:chgData name="Thiago Panini" userId="cc6a5c77081c362d" providerId="LiveId" clId="{87861B64-3FDA-4DDC-B031-2605D1B20A50}" dt="2024-04-13T15:32:48.209" v="22623" actId="478"/>
          <ac:grpSpMkLst>
            <pc:docMk/>
            <pc:sldMk cId="4291238329" sldId="363"/>
            <ac:grpSpMk id="51" creationId="{A485F2A8-8060-FC2B-1EB8-72BD655EC04E}"/>
          </ac:grpSpMkLst>
        </pc:grpChg>
        <pc:grpChg chg="del">
          <ac:chgData name="Thiago Panini" userId="cc6a5c77081c362d" providerId="LiveId" clId="{87861B64-3FDA-4DDC-B031-2605D1B20A50}" dt="2024-04-13T15:32:48.209" v="22623" actId="478"/>
          <ac:grpSpMkLst>
            <pc:docMk/>
            <pc:sldMk cId="4291238329" sldId="363"/>
            <ac:grpSpMk id="53" creationId="{8C217084-DEF9-B431-98A6-832369E2568D}"/>
          </ac:grpSpMkLst>
        </pc:grpChg>
        <pc:grpChg chg="del">
          <ac:chgData name="Thiago Panini" userId="cc6a5c77081c362d" providerId="LiveId" clId="{87861B64-3FDA-4DDC-B031-2605D1B20A50}" dt="2024-04-13T15:32:48.209" v="22623" actId="478"/>
          <ac:grpSpMkLst>
            <pc:docMk/>
            <pc:sldMk cId="4291238329" sldId="363"/>
            <ac:grpSpMk id="61" creationId="{2847101A-9636-DD05-1BE7-D1BC6CD2B6AF}"/>
          </ac:grpSpMkLst>
        </pc:grpChg>
        <pc:grpChg chg="del">
          <ac:chgData name="Thiago Panini" userId="cc6a5c77081c362d" providerId="LiveId" clId="{87861B64-3FDA-4DDC-B031-2605D1B20A50}" dt="2024-04-13T15:33:00.013" v="22626" actId="478"/>
          <ac:grpSpMkLst>
            <pc:docMk/>
            <pc:sldMk cId="4291238329" sldId="363"/>
            <ac:grpSpMk id="5151" creationId="{58CC2A43-7D87-0160-AF33-71C17D02F16D}"/>
          </ac:grpSpMkLst>
        </pc:grpChg>
        <pc:grpChg chg="del">
          <ac:chgData name="Thiago Panini" userId="cc6a5c77081c362d" providerId="LiveId" clId="{87861B64-3FDA-4DDC-B031-2605D1B20A50}" dt="2024-04-13T15:33:00.013" v="22626" actId="478"/>
          <ac:grpSpMkLst>
            <pc:docMk/>
            <pc:sldMk cId="4291238329" sldId="363"/>
            <ac:grpSpMk id="5155" creationId="{93505F03-9858-BFB7-A1EF-A94C0852CC1E}"/>
          </ac:grpSpMkLst>
        </pc:grpChg>
        <pc:picChg chg="add mod">
          <ac:chgData name="Thiago Panini" userId="cc6a5c77081c362d" providerId="LiveId" clId="{87861B64-3FDA-4DDC-B031-2605D1B20A50}" dt="2024-04-18T02:08:13.297" v="25450" actId="1076"/>
          <ac:picMkLst>
            <pc:docMk/>
            <pc:sldMk cId="4291238329" sldId="363"/>
            <ac:picMk id="7" creationId="{B595A89F-3F03-059B-4D02-E7636C84BD8B}"/>
          </ac:picMkLst>
        </pc:picChg>
        <pc:picChg chg="add del mod">
          <ac:chgData name="Thiago Panini" userId="cc6a5c77081c362d" providerId="LiveId" clId="{87861B64-3FDA-4DDC-B031-2605D1B20A50}" dt="2024-04-18T02:04:39.911" v="25435" actId="478"/>
          <ac:picMkLst>
            <pc:docMk/>
            <pc:sldMk cId="4291238329" sldId="363"/>
            <ac:picMk id="8" creationId="{85EEC74E-A5F5-94DA-6FC2-1135924A36D1}"/>
          </ac:picMkLst>
        </pc:picChg>
        <pc:picChg chg="add del mod">
          <ac:chgData name="Thiago Panini" userId="cc6a5c77081c362d" providerId="LiveId" clId="{87861B64-3FDA-4DDC-B031-2605D1B20A50}" dt="2024-04-18T02:46:43.671" v="25570" actId="478"/>
          <ac:picMkLst>
            <pc:docMk/>
            <pc:sldMk cId="4291238329" sldId="363"/>
            <ac:picMk id="15" creationId="{E2365B7B-1230-04AA-09E4-0977341296CD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19" creationId="{B928C763-FDFF-6F8E-3744-D0740A26D1B0}"/>
          </ac:picMkLst>
        </pc:picChg>
        <pc:picChg chg="add del mod">
          <ac:chgData name="Thiago Panini" userId="cc6a5c77081c362d" providerId="LiveId" clId="{87861B64-3FDA-4DDC-B031-2605D1B20A50}" dt="2024-04-18T02:46:43.671" v="25570" actId="478"/>
          <ac:picMkLst>
            <pc:docMk/>
            <pc:sldMk cId="4291238329" sldId="363"/>
            <ac:picMk id="20" creationId="{E3651763-C4C8-1737-12E5-5676BE940E6C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21" creationId="{8B199284-B804-E3DF-1903-DEC5CBBEFF93}"/>
          </ac:picMkLst>
        </pc:picChg>
        <pc:picChg chg="add mod">
          <ac:chgData name="Thiago Panini" userId="cc6a5c77081c362d" providerId="LiveId" clId="{87861B64-3FDA-4DDC-B031-2605D1B20A50}" dt="2024-04-18T02:46:52.751" v="25574" actId="14100"/>
          <ac:picMkLst>
            <pc:docMk/>
            <pc:sldMk cId="4291238329" sldId="363"/>
            <ac:picMk id="24" creationId="{1EC9A7B3-B111-5B6B-01F0-22C197D5A041}"/>
          </ac:picMkLst>
        </pc:picChg>
        <pc:picChg chg="del">
          <ac:chgData name="Thiago Panini" userId="cc6a5c77081c362d" providerId="LiveId" clId="{87861B64-3FDA-4DDC-B031-2605D1B20A50}" dt="2024-04-13T15:32:49.977" v="22624" actId="478"/>
          <ac:picMkLst>
            <pc:docMk/>
            <pc:sldMk cId="4291238329" sldId="363"/>
            <ac:picMk id="42" creationId="{9136FFD1-D003-DBCF-71B4-9FFE777C9168}"/>
          </ac:picMkLst>
        </pc:picChg>
        <pc:picChg chg="del">
          <ac:chgData name="Thiago Panini" userId="cc6a5c77081c362d" providerId="LiveId" clId="{87861B64-3FDA-4DDC-B031-2605D1B20A50}" dt="2024-04-13T15:32:48.209" v="22623" actId="478"/>
          <ac:picMkLst>
            <pc:docMk/>
            <pc:sldMk cId="4291238329" sldId="363"/>
            <ac:picMk id="1028" creationId="{8778D89C-1593-5443-AEC8-EF51DB7390E7}"/>
          </ac:picMkLst>
        </pc:picChg>
        <pc:picChg chg="del">
          <ac:chgData name="Thiago Panini" userId="cc6a5c77081c362d" providerId="LiveId" clId="{87861B64-3FDA-4DDC-B031-2605D1B20A50}" dt="2024-04-13T15:32:48.209" v="22623" actId="478"/>
          <ac:picMkLst>
            <pc:docMk/>
            <pc:sldMk cId="4291238329" sldId="363"/>
            <ac:picMk id="1032" creationId="{024ACF23-C399-FC13-A8EA-E43F763E3572}"/>
          </ac:picMkLst>
        </pc:picChg>
        <pc:picChg chg="del">
          <ac:chgData name="Thiago Panini" userId="cc6a5c77081c362d" providerId="LiveId" clId="{87861B64-3FDA-4DDC-B031-2605D1B20A50}" dt="2024-04-13T15:32:48.209" v="22623" actId="478"/>
          <ac:picMkLst>
            <pc:docMk/>
            <pc:sldMk cId="4291238329" sldId="363"/>
            <ac:picMk id="1034" creationId="{B3E69891-5E8C-CAD7-E1D6-D7E6B3B8E394}"/>
          </ac:picMkLst>
        </pc:picChg>
        <pc:picChg chg="del">
          <ac:chgData name="Thiago Panini" userId="cc6a5c77081c362d" providerId="LiveId" clId="{87861B64-3FDA-4DDC-B031-2605D1B20A50}" dt="2024-04-13T15:32:48.209" v="22623" actId="478"/>
          <ac:picMkLst>
            <pc:docMk/>
            <pc:sldMk cId="4291238329" sldId="363"/>
            <ac:picMk id="1036" creationId="{FD10C184-E4D3-A294-5E65-9279CA75F712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1050" creationId="{E8A606A7-4ABF-E47A-F113-7A279542F4CF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1067" creationId="{C04F8A4D-B53C-28E1-3C0A-4720BB5F0F3F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23" creationId="{01043E40-6930-22C3-D1C2-A655E8F7ED68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5126" creationId="{D57AC068-5B06-D955-0948-38C559FAECA4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5128" creationId="{5726AFAE-FB39-2ACC-3B17-9A26ECC67166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5134" creationId="{3E60E46B-F480-DDCC-3B06-59406BC7E742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5136" creationId="{C592D335-F8C4-2C5B-D79A-1D4AA81912C0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37" creationId="{CF1031BB-9338-F449-D6E5-D064BD385855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5140" creationId="{481EA752-6912-91E4-AA5A-B6243276282C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5142" creationId="{CDC40124-9400-E4B1-7348-0FF6BAC1AD89}"/>
          </ac:picMkLst>
        </pc:picChg>
        <pc:picChg chg="mod">
          <ac:chgData name="Thiago Panini" userId="cc6a5c77081c362d" providerId="LiveId" clId="{87861B64-3FDA-4DDC-B031-2605D1B20A50}" dt="2024-04-13T15:32:58.251" v="22625" actId="1076"/>
          <ac:picMkLst>
            <pc:docMk/>
            <pc:sldMk cId="4291238329" sldId="363"/>
            <ac:picMk id="5144" creationId="{CE4EF08A-FC8D-423A-0549-1646A90384A6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45" creationId="{33A1348F-E986-4447-1930-80C307D77B2C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46" creationId="{23594990-C8F4-685A-E0C3-1AB9E0C1C9BC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47" creationId="{29392A26-DD94-2DCF-63EB-7E60A144EE5F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48" creationId="{3E07B47D-0CF9-DE25-8236-2009C04BB0A6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49" creationId="{8DC57975-23E5-9AE6-8FF0-63A950F18AE3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50" creationId="{F63C5548-38E4-8EBE-6DA0-BF4A781BE77A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54" creationId="{19F17B0B-1F62-3601-2364-6D72A2DCE22F}"/>
          </ac:picMkLst>
        </pc:picChg>
        <pc:picChg chg="del">
          <ac:chgData name="Thiago Panini" userId="cc6a5c77081c362d" providerId="LiveId" clId="{87861B64-3FDA-4DDC-B031-2605D1B20A50}" dt="2024-04-13T15:33:00.013" v="22626" actId="478"/>
          <ac:picMkLst>
            <pc:docMk/>
            <pc:sldMk cId="4291238329" sldId="363"/>
            <ac:picMk id="5158" creationId="{B7C0DBDF-249E-7A27-F60A-AEC78B215DA8}"/>
          </ac:picMkLst>
        </pc:picChg>
      </pc:sldChg>
      <pc:sldChg chg="addSp delSp modSp add mod ord">
        <pc:chgData name="Thiago Panini" userId="cc6a5c77081c362d" providerId="LiveId" clId="{87861B64-3FDA-4DDC-B031-2605D1B20A50}" dt="2024-04-17T18:41:55.488" v="23019" actId="1035"/>
        <pc:sldMkLst>
          <pc:docMk/>
          <pc:sldMk cId="2309062905" sldId="364"/>
        </pc:sldMkLst>
        <pc:spChg chg="add del mod">
          <ac:chgData name="Thiago Panini" userId="cc6a5c77081c362d" providerId="LiveId" clId="{87861B64-3FDA-4DDC-B031-2605D1B20A50}" dt="2024-04-17T18:23:34.177" v="22700" actId="478"/>
          <ac:spMkLst>
            <pc:docMk/>
            <pc:sldMk cId="2309062905" sldId="364"/>
            <ac:spMk id="7" creationId="{B144F150-45B6-1228-91D4-7770B3803302}"/>
          </ac:spMkLst>
        </pc:spChg>
        <pc:spChg chg="del">
          <ac:chgData name="Thiago Panini" userId="cc6a5c77081c362d" providerId="LiveId" clId="{87861B64-3FDA-4DDC-B031-2605D1B20A50}" dt="2024-04-17T18:23:31.991" v="22699" actId="478"/>
          <ac:spMkLst>
            <pc:docMk/>
            <pc:sldMk cId="2309062905" sldId="364"/>
            <ac:spMk id="17" creationId="{B7EDCD81-D04A-FF91-E014-64B6EA7D2170}"/>
          </ac:spMkLst>
        </pc:spChg>
        <pc:spChg chg="mo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19" creationId="{A40E7844-211D-FCC6-7F1B-C978677D0C97}"/>
          </ac:spMkLst>
        </pc:spChg>
        <pc:spChg chg="add mo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23" creationId="{46BC8DAD-5823-A85A-21D6-C5CC9D260B6D}"/>
          </ac:spMkLst>
        </pc:spChg>
        <pc:spChg chg="del">
          <ac:chgData name="Thiago Panini" userId="cc6a5c77081c362d" providerId="LiveId" clId="{87861B64-3FDA-4DDC-B031-2605D1B20A50}" dt="2024-04-17T18:23:23.675" v="22695" actId="478"/>
          <ac:spMkLst>
            <pc:docMk/>
            <pc:sldMk cId="2309062905" sldId="364"/>
            <ac:spMk id="24" creationId="{252F5CE7-2B7B-ECAE-92B8-44C2BBA5EAD3}"/>
          </ac:spMkLst>
        </pc:spChg>
        <pc:spChg chg="del">
          <ac:chgData name="Thiago Panini" userId="cc6a5c77081c362d" providerId="LiveId" clId="{87861B64-3FDA-4DDC-B031-2605D1B20A50}" dt="2024-04-17T18:23:23.675" v="22695" actId="478"/>
          <ac:spMkLst>
            <pc:docMk/>
            <pc:sldMk cId="2309062905" sldId="364"/>
            <ac:spMk id="25" creationId="{89691388-22B3-118F-AFB1-105603947E9E}"/>
          </ac:spMkLst>
        </pc:spChg>
        <pc:spChg chg="del">
          <ac:chgData name="Thiago Panini" userId="cc6a5c77081c362d" providerId="LiveId" clId="{87861B64-3FDA-4DDC-B031-2605D1B20A50}" dt="2024-04-17T18:23:23.675" v="22695" actId="478"/>
          <ac:spMkLst>
            <pc:docMk/>
            <pc:sldMk cId="2309062905" sldId="364"/>
            <ac:spMk id="26" creationId="{3D46ECB3-D78A-1D2A-A110-8FD502C18CD4}"/>
          </ac:spMkLst>
        </pc:spChg>
        <pc:spChg chg="mod">
          <ac:chgData name="Thiago Panini" userId="cc6a5c77081c362d" providerId="LiveId" clId="{87861B64-3FDA-4DDC-B031-2605D1B20A50}" dt="2024-04-17T18:25:44.978" v="22768" actId="20577"/>
          <ac:spMkLst>
            <pc:docMk/>
            <pc:sldMk cId="2309062905" sldId="364"/>
            <ac:spMk id="27" creationId="{D0D43115-B93C-E569-0E8E-6984E03F6667}"/>
          </ac:spMkLst>
        </pc:spChg>
        <pc:spChg chg="add mod or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28" creationId="{5C874424-7334-C796-BBB9-03AE83EB39ED}"/>
          </ac:spMkLst>
        </pc:spChg>
        <pc:spChg chg="mod">
          <ac:chgData name="Thiago Panini" userId="cc6a5c77081c362d" providerId="LiveId" clId="{87861B64-3FDA-4DDC-B031-2605D1B20A50}" dt="2024-04-17T18:40:32.005" v="22965" actId="20577"/>
          <ac:spMkLst>
            <pc:docMk/>
            <pc:sldMk cId="2309062905" sldId="364"/>
            <ac:spMk id="29" creationId="{E45329CC-8AEA-F224-D93C-63ABA2E6CB8B}"/>
          </ac:spMkLst>
        </pc:spChg>
        <pc:spChg chg="mod">
          <ac:chgData name="Thiago Panini" userId="cc6a5c77081c362d" providerId="LiveId" clId="{87861B64-3FDA-4DDC-B031-2605D1B20A50}" dt="2024-04-17T18:23:55.224" v="22728" actId="207"/>
          <ac:spMkLst>
            <pc:docMk/>
            <pc:sldMk cId="2309062905" sldId="364"/>
            <ac:spMk id="31" creationId="{6BC41FA0-A852-09AF-E0E0-0EDFEE7B6F22}"/>
          </ac:spMkLst>
        </pc:spChg>
        <pc:spChg chg="add mo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36" creationId="{E85EC912-DFE4-CB89-8B0B-891032FE2664}"/>
          </ac:spMkLst>
        </pc:spChg>
        <pc:spChg chg="add mo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37" creationId="{DF89CA25-61C5-56CC-773D-38E5E29018AC}"/>
          </ac:spMkLst>
        </pc:spChg>
        <pc:spChg chg="add mo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38" creationId="{2A33DEB9-774C-AADB-0648-61EFC3979F0F}"/>
          </ac:spMkLst>
        </pc:spChg>
        <pc:spChg chg="del">
          <ac:chgData name="Thiago Panini" userId="cc6a5c77081c362d" providerId="LiveId" clId="{87861B64-3FDA-4DDC-B031-2605D1B20A50}" dt="2024-04-17T18:23:23.675" v="22695" actId="478"/>
          <ac:spMkLst>
            <pc:docMk/>
            <pc:sldMk cId="2309062905" sldId="364"/>
            <ac:spMk id="39" creationId="{0880B09B-B6B8-296F-3A24-F5E56AC808FD}"/>
          </ac:spMkLst>
        </pc:spChg>
        <pc:spChg chg="del">
          <ac:chgData name="Thiago Panini" userId="cc6a5c77081c362d" providerId="LiveId" clId="{87861B64-3FDA-4DDC-B031-2605D1B20A50}" dt="2024-04-17T18:23:23.675" v="22695" actId="478"/>
          <ac:spMkLst>
            <pc:docMk/>
            <pc:sldMk cId="2309062905" sldId="364"/>
            <ac:spMk id="40" creationId="{F995E54D-1AA9-FB7C-E8EC-B29B599F45FE}"/>
          </ac:spMkLst>
        </pc:spChg>
        <pc:spChg chg="del">
          <ac:chgData name="Thiago Panini" userId="cc6a5c77081c362d" providerId="LiveId" clId="{87861B64-3FDA-4DDC-B031-2605D1B20A50}" dt="2024-04-17T18:23:23.675" v="22695" actId="478"/>
          <ac:spMkLst>
            <pc:docMk/>
            <pc:sldMk cId="2309062905" sldId="364"/>
            <ac:spMk id="42" creationId="{5F4B4DCB-90AA-8808-AEF9-544C27417EBD}"/>
          </ac:spMkLst>
        </pc:spChg>
        <pc:spChg chg="add mod or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44" creationId="{EE01AA8E-81B0-F6BA-4378-1C3B3B2EF844}"/>
          </ac:spMkLst>
        </pc:spChg>
        <pc:spChg chg="add mo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46" creationId="{E4C3D95B-3516-59CA-59B1-3D65E7045C63}"/>
          </ac:spMkLst>
        </pc:spChg>
        <pc:spChg chg="add mod or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48" creationId="{F0622575-2ED5-738F-F0F3-5BA41655D56E}"/>
          </ac:spMkLst>
        </pc:spChg>
        <pc:spChg chg="add mo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49" creationId="{489D1C35-2FB7-21CC-1D62-F9926A80CC5D}"/>
          </ac:spMkLst>
        </pc:spChg>
        <pc:spChg chg="add mod or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50" creationId="{33A71D2C-0914-19D2-BF45-EA90AC9CB35A}"/>
          </ac:spMkLst>
        </pc:spChg>
        <pc:spChg chg="add mo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51" creationId="{963154B6-3F92-3550-17D5-C591C000C2A6}"/>
          </ac:spMkLst>
        </pc:spChg>
        <pc:spChg chg="add mod or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52" creationId="{F9F761B3-B6AF-3251-D9D6-6C02120D690B}"/>
          </ac:spMkLst>
        </pc:spChg>
        <pc:spChg chg="add mod">
          <ac:chgData name="Thiago Panini" userId="cc6a5c77081c362d" providerId="LiveId" clId="{87861B64-3FDA-4DDC-B031-2605D1B20A50}" dt="2024-04-17T18:41:55.488" v="23019" actId="1035"/>
          <ac:spMkLst>
            <pc:docMk/>
            <pc:sldMk cId="2309062905" sldId="364"/>
            <ac:spMk id="53" creationId="{B8B9DC59-4DE0-2F5D-E9FB-853588995890}"/>
          </ac:spMkLst>
        </pc:spChg>
        <pc:spChg chg="mod">
          <ac:chgData name="Thiago Panini" userId="cc6a5c77081c362d" providerId="LiveId" clId="{87861B64-3FDA-4DDC-B031-2605D1B20A50}" dt="2024-04-17T18:41:10.057" v="22971"/>
          <ac:spMkLst>
            <pc:docMk/>
            <pc:sldMk cId="2309062905" sldId="364"/>
            <ac:spMk id="57" creationId="{E868AA41-FDA0-20AF-CFCA-3B38BF8012AA}"/>
          </ac:spMkLst>
        </pc:spChg>
        <pc:grpChg chg="del">
          <ac:chgData name="Thiago Panini" userId="cc6a5c77081c362d" providerId="LiveId" clId="{87861B64-3FDA-4DDC-B031-2605D1B20A50}" dt="2024-04-17T18:23:31.991" v="22699" actId="478"/>
          <ac:grpSpMkLst>
            <pc:docMk/>
            <pc:sldMk cId="2309062905" sldId="364"/>
            <ac:grpSpMk id="9" creationId="{58A01CDE-2603-2BC6-F0B0-6CBDC7340CAC}"/>
          </ac:grpSpMkLst>
        </pc:grpChg>
        <pc:grpChg chg="add mod">
          <ac:chgData name="Thiago Panini" userId="cc6a5c77081c362d" providerId="LiveId" clId="{87861B64-3FDA-4DDC-B031-2605D1B20A50}" dt="2024-04-17T18:41:55.488" v="23019" actId="1035"/>
          <ac:grpSpMkLst>
            <pc:docMk/>
            <pc:sldMk cId="2309062905" sldId="364"/>
            <ac:grpSpMk id="15" creationId="{BA7C7535-E7B0-45BF-480A-38CA4D7AE51F}"/>
          </ac:grpSpMkLst>
        </pc:grpChg>
        <pc:grpChg chg="del">
          <ac:chgData name="Thiago Panini" userId="cc6a5c77081c362d" providerId="LiveId" clId="{87861B64-3FDA-4DDC-B031-2605D1B20A50}" dt="2024-04-17T18:23:31.991" v="22699" actId="478"/>
          <ac:grpSpMkLst>
            <pc:docMk/>
            <pc:sldMk cId="2309062905" sldId="364"/>
            <ac:grpSpMk id="32" creationId="{61E1CE57-721F-BC2A-A738-F640AC612229}"/>
          </ac:grpSpMkLst>
        </pc:grpChg>
        <pc:grpChg chg="add mod">
          <ac:chgData name="Thiago Panini" userId="cc6a5c77081c362d" providerId="LiveId" clId="{87861B64-3FDA-4DDC-B031-2605D1B20A50}" dt="2024-04-17T18:41:10.057" v="22971"/>
          <ac:grpSpMkLst>
            <pc:docMk/>
            <pc:sldMk cId="2309062905" sldId="364"/>
            <ac:grpSpMk id="55" creationId="{0FEFF84E-5868-FF2C-D858-CADEF2DF8A34}"/>
          </ac:grpSpMkLst>
        </pc:grpChg>
        <pc:picChg chg="del">
          <ac:chgData name="Thiago Panini" userId="cc6a5c77081c362d" providerId="LiveId" clId="{87861B64-3FDA-4DDC-B031-2605D1B20A50}" dt="2024-04-17T18:23:31.991" v="22699" actId="478"/>
          <ac:picMkLst>
            <pc:docMk/>
            <pc:sldMk cId="2309062905" sldId="364"/>
            <ac:picMk id="2" creationId="{EA1C2D11-E398-1E9C-887E-EA01725513A0}"/>
          </ac:picMkLst>
        </pc:picChg>
        <pc:picChg chg="del">
          <ac:chgData name="Thiago Panini" userId="cc6a5c77081c362d" providerId="LiveId" clId="{87861B64-3FDA-4DDC-B031-2605D1B20A50}" dt="2024-04-17T18:23:31.991" v="22699" actId="478"/>
          <ac:picMkLst>
            <pc:docMk/>
            <pc:sldMk cId="2309062905" sldId="364"/>
            <ac:picMk id="3" creationId="{9C4D12BF-9D87-76B1-5D28-480475F0B522}"/>
          </ac:picMkLst>
        </pc:picChg>
        <pc:picChg chg="del">
          <ac:chgData name="Thiago Panini" userId="cc6a5c77081c362d" providerId="LiveId" clId="{87861B64-3FDA-4DDC-B031-2605D1B20A50}" dt="2024-04-17T18:23:31.991" v="22699" actId="478"/>
          <ac:picMkLst>
            <pc:docMk/>
            <pc:sldMk cId="2309062905" sldId="364"/>
            <ac:picMk id="4" creationId="{69DD8A8A-6F35-8A26-B1C2-8CE3A2874E94}"/>
          </ac:picMkLst>
        </pc:picChg>
        <pc:picChg chg="add del mod">
          <ac:chgData name="Thiago Panini" userId="cc6a5c77081c362d" providerId="LiveId" clId="{87861B64-3FDA-4DDC-B031-2605D1B20A50}" dt="2024-04-17T18:29:14.502" v="22841" actId="478"/>
          <ac:picMkLst>
            <pc:docMk/>
            <pc:sldMk cId="2309062905" sldId="364"/>
            <ac:picMk id="6" creationId="{5BFDA79A-08FD-E8C1-0CCC-2C9AF94E4954}"/>
          </ac:picMkLst>
        </pc:picChg>
        <pc:picChg chg="add mod">
          <ac:chgData name="Thiago Panini" userId="cc6a5c77081c362d" providerId="LiveId" clId="{87861B64-3FDA-4DDC-B031-2605D1B20A50}" dt="2024-04-17T18:41:55.488" v="23019" actId="1035"/>
          <ac:picMkLst>
            <pc:docMk/>
            <pc:sldMk cId="2309062905" sldId="364"/>
            <ac:picMk id="8" creationId="{81958A58-9B5C-8C4E-6B1B-791FEA23B691}"/>
          </ac:picMkLst>
        </pc:picChg>
        <pc:picChg chg="del">
          <ac:chgData name="Thiago Panini" userId="cc6a5c77081c362d" providerId="LiveId" clId="{87861B64-3FDA-4DDC-B031-2605D1B20A50}" dt="2024-04-17T18:23:31.991" v="22699" actId="478"/>
          <ac:picMkLst>
            <pc:docMk/>
            <pc:sldMk cId="2309062905" sldId="364"/>
            <ac:picMk id="12" creationId="{D5DA1029-6D86-5574-DD15-F58895B704B1}"/>
          </ac:picMkLst>
        </pc:picChg>
        <pc:picChg chg="add mod">
          <ac:chgData name="Thiago Panini" userId="cc6a5c77081c362d" providerId="LiveId" clId="{87861B64-3FDA-4DDC-B031-2605D1B20A50}" dt="2024-04-17T18:41:55.488" v="23019" actId="1035"/>
          <ac:picMkLst>
            <pc:docMk/>
            <pc:sldMk cId="2309062905" sldId="364"/>
            <ac:picMk id="13" creationId="{A763E7C5-EEA3-644A-A44D-ED5B93F368BB}"/>
          </ac:picMkLst>
        </pc:picChg>
        <pc:picChg chg="add mod">
          <ac:chgData name="Thiago Panini" userId="cc6a5c77081c362d" providerId="LiveId" clId="{87861B64-3FDA-4DDC-B031-2605D1B20A50}" dt="2024-04-17T18:41:55.488" v="23019" actId="1035"/>
          <ac:picMkLst>
            <pc:docMk/>
            <pc:sldMk cId="2309062905" sldId="364"/>
            <ac:picMk id="14" creationId="{5559AAFB-6F79-E6A1-158C-C7471956095C}"/>
          </ac:picMkLst>
        </pc:picChg>
        <pc:picChg chg="mod">
          <ac:chgData name="Thiago Panini" userId="cc6a5c77081c362d" providerId="LiveId" clId="{87861B64-3FDA-4DDC-B031-2605D1B20A50}" dt="2024-04-17T18:41:55.488" v="23019" actId="1035"/>
          <ac:picMkLst>
            <pc:docMk/>
            <pc:sldMk cId="2309062905" sldId="364"/>
            <ac:picMk id="16" creationId="{B9FFFA50-AD1E-781E-94AE-1C58C08CFF43}"/>
          </ac:picMkLst>
        </pc:picChg>
        <pc:picChg chg="del">
          <ac:chgData name="Thiago Panini" userId="cc6a5c77081c362d" providerId="LiveId" clId="{87861B64-3FDA-4DDC-B031-2605D1B20A50}" dt="2024-04-17T18:23:23.675" v="22695" actId="478"/>
          <ac:picMkLst>
            <pc:docMk/>
            <pc:sldMk cId="2309062905" sldId="364"/>
            <ac:picMk id="18" creationId="{18C62B6A-35E5-DA54-7AA9-D5F742909105}"/>
          </ac:picMkLst>
        </pc:picChg>
        <pc:picChg chg="del">
          <ac:chgData name="Thiago Panini" userId="cc6a5c77081c362d" providerId="LiveId" clId="{87861B64-3FDA-4DDC-B031-2605D1B20A50}" dt="2024-04-17T18:23:23.675" v="22695" actId="478"/>
          <ac:picMkLst>
            <pc:docMk/>
            <pc:sldMk cId="2309062905" sldId="364"/>
            <ac:picMk id="20" creationId="{E75C8D5F-7E8F-AD03-1E24-4C7F2433FBF6}"/>
          </ac:picMkLst>
        </pc:picChg>
        <pc:picChg chg="del">
          <ac:chgData name="Thiago Panini" userId="cc6a5c77081c362d" providerId="LiveId" clId="{87861B64-3FDA-4DDC-B031-2605D1B20A50}" dt="2024-04-17T18:23:23.675" v="22695" actId="478"/>
          <ac:picMkLst>
            <pc:docMk/>
            <pc:sldMk cId="2309062905" sldId="364"/>
            <ac:picMk id="21" creationId="{2F9D7702-31FD-DBC4-A8D5-AF7CB6F36789}"/>
          </ac:picMkLst>
        </pc:picChg>
        <pc:picChg chg="add mod">
          <ac:chgData name="Thiago Panini" userId="cc6a5c77081c362d" providerId="LiveId" clId="{87861B64-3FDA-4DDC-B031-2605D1B20A50}" dt="2024-04-17T18:41:55.488" v="23019" actId="1035"/>
          <ac:picMkLst>
            <pc:docMk/>
            <pc:sldMk cId="2309062905" sldId="364"/>
            <ac:picMk id="22" creationId="{5835740A-ACE3-46DD-468D-9F2A0BC65B50}"/>
          </ac:picMkLst>
        </pc:picChg>
        <pc:picChg chg="mod">
          <ac:chgData name="Thiago Panini" userId="cc6a5c77081c362d" providerId="LiveId" clId="{87861B64-3FDA-4DDC-B031-2605D1B20A50}" dt="2024-04-17T18:23:59.071" v="22729" actId="1076"/>
          <ac:picMkLst>
            <pc:docMk/>
            <pc:sldMk cId="2309062905" sldId="364"/>
            <ac:picMk id="30" creationId="{E85C7BD2-65AB-FCE4-91B3-A3F7607B74B5}"/>
          </ac:picMkLst>
        </pc:picChg>
        <pc:picChg chg="del">
          <ac:chgData name="Thiago Panini" userId="cc6a5c77081c362d" providerId="LiveId" clId="{87861B64-3FDA-4DDC-B031-2605D1B20A50}" dt="2024-04-17T18:23:23.675" v="22695" actId="478"/>
          <ac:picMkLst>
            <pc:docMk/>
            <pc:sldMk cId="2309062905" sldId="364"/>
            <ac:picMk id="35" creationId="{CDB849B2-9175-D380-6D2C-2DE31422D3B7}"/>
          </ac:picMkLst>
        </pc:picChg>
        <pc:picChg chg="add mod">
          <ac:chgData name="Thiago Panini" userId="cc6a5c77081c362d" providerId="LiveId" clId="{87861B64-3FDA-4DDC-B031-2605D1B20A50}" dt="2024-04-17T18:41:55.488" v="23019" actId="1035"/>
          <ac:picMkLst>
            <pc:docMk/>
            <pc:sldMk cId="2309062905" sldId="364"/>
            <ac:picMk id="43" creationId="{D624AC9D-3006-1AD2-9873-EEB99C8175D6}"/>
          </ac:picMkLst>
        </pc:picChg>
        <pc:picChg chg="del">
          <ac:chgData name="Thiago Panini" userId="cc6a5c77081c362d" providerId="LiveId" clId="{87861B64-3FDA-4DDC-B031-2605D1B20A50}" dt="2024-04-17T18:23:31.991" v="22699" actId="478"/>
          <ac:picMkLst>
            <pc:docMk/>
            <pc:sldMk cId="2309062905" sldId="364"/>
            <ac:picMk id="45" creationId="{235886AC-5F2A-DB81-5DDA-6A447AE2F5BE}"/>
          </ac:picMkLst>
        </pc:picChg>
        <pc:picChg chg="add mod">
          <ac:chgData name="Thiago Panini" userId="cc6a5c77081c362d" providerId="LiveId" clId="{87861B64-3FDA-4DDC-B031-2605D1B20A50}" dt="2024-04-17T18:41:55.488" v="23019" actId="1035"/>
          <ac:picMkLst>
            <pc:docMk/>
            <pc:sldMk cId="2309062905" sldId="364"/>
            <ac:picMk id="54" creationId="{73D3D6F1-437C-51F7-5953-C41E30B1FA1B}"/>
          </ac:picMkLst>
        </pc:picChg>
        <pc:picChg chg="mod">
          <ac:chgData name="Thiago Panini" userId="cc6a5c77081c362d" providerId="LiveId" clId="{87861B64-3FDA-4DDC-B031-2605D1B20A50}" dt="2024-04-17T18:41:10.057" v="22971"/>
          <ac:picMkLst>
            <pc:docMk/>
            <pc:sldMk cId="2309062905" sldId="364"/>
            <ac:picMk id="56" creationId="{4BDD5DCC-CF66-4935-19D5-DC8AD62377DC}"/>
          </ac:picMkLst>
        </pc:picChg>
        <pc:picChg chg="add del mod">
          <ac:chgData name="Thiago Panini" userId="cc6a5c77081c362d" providerId="LiveId" clId="{87861B64-3FDA-4DDC-B031-2605D1B20A50}" dt="2024-04-17T18:39:49.312" v="22916" actId="478"/>
          <ac:picMkLst>
            <pc:docMk/>
            <pc:sldMk cId="2309062905" sldId="364"/>
            <ac:picMk id="1026" creationId="{B71BD615-7B58-1EF9-BF82-7CDC90F10086}"/>
          </ac:picMkLst>
        </pc:picChg>
        <pc:cxnChg chg="del">
          <ac:chgData name="Thiago Panini" userId="cc6a5c77081c362d" providerId="LiveId" clId="{87861B64-3FDA-4DDC-B031-2605D1B20A50}" dt="2024-04-17T18:23:31.991" v="22699" actId="478"/>
          <ac:cxnSpMkLst>
            <pc:docMk/>
            <pc:sldMk cId="2309062905" sldId="364"/>
            <ac:cxnSpMk id="47" creationId="{C745DDCD-F7B7-00C0-3643-232CD4F60CCB}"/>
          </ac:cxnSpMkLst>
        </pc:cxnChg>
        <pc:cxnChg chg="add mod">
          <ac:chgData name="Thiago Panini" userId="cc6a5c77081c362d" providerId="LiveId" clId="{87861B64-3FDA-4DDC-B031-2605D1B20A50}" dt="2024-04-17T18:41:10.057" v="22971"/>
          <ac:cxnSpMkLst>
            <pc:docMk/>
            <pc:sldMk cId="2309062905" sldId="364"/>
            <ac:cxnSpMk id="58" creationId="{97F93090-1E52-14E6-7C2D-B335769B1F74}"/>
          </ac:cxnSpMkLst>
        </pc:cxnChg>
      </pc:sldChg>
      <pc:sldChg chg="addSp delSp modSp add del mod modAnim">
        <pc:chgData name="Thiago Panini" userId="cc6a5c77081c362d" providerId="LiveId" clId="{87861B64-3FDA-4DDC-B031-2605D1B20A50}" dt="2024-04-13T15:34:41.012" v="22665" actId="47"/>
        <pc:sldMkLst>
          <pc:docMk/>
          <pc:sldMk cId="2624221240" sldId="364"/>
        </pc:sldMkLst>
        <pc:spChg chg="del">
          <ac:chgData name="Thiago Panini" userId="cc6a5c77081c362d" providerId="LiveId" clId="{87861B64-3FDA-4DDC-B031-2605D1B20A50}" dt="2024-04-13T15:34:23.343" v="22662" actId="478"/>
          <ac:spMkLst>
            <pc:docMk/>
            <pc:sldMk cId="2624221240" sldId="364"/>
            <ac:spMk id="2" creationId="{441D884B-095D-6DE2-3E95-F003F4F43D23}"/>
          </ac:spMkLst>
        </pc:spChg>
        <pc:spChg chg="del">
          <ac:chgData name="Thiago Panini" userId="cc6a5c77081c362d" providerId="LiveId" clId="{87861B64-3FDA-4DDC-B031-2605D1B20A50}" dt="2024-04-13T15:34:23.343" v="22662" actId="478"/>
          <ac:spMkLst>
            <pc:docMk/>
            <pc:sldMk cId="2624221240" sldId="364"/>
            <ac:spMk id="3" creationId="{5FD4CED3-A2C0-F5DB-AA61-1187EE7E6AC4}"/>
          </ac:spMkLst>
        </pc:spChg>
        <pc:spChg chg="del">
          <ac:chgData name="Thiago Panini" userId="cc6a5c77081c362d" providerId="LiveId" clId="{87861B64-3FDA-4DDC-B031-2605D1B20A50}" dt="2024-04-13T15:34:23.343" v="22662" actId="478"/>
          <ac:spMkLst>
            <pc:docMk/>
            <pc:sldMk cId="2624221240" sldId="364"/>
            <ac:spMk id="4" creationId="{D12C47A8-62B9-55B4-B707-9D203530EB73}"/>
          </ac:spMkLst>
        </pc:spChg>
        <pc:spChg chg="del">
          <ac:chgData name="Thiago Panini" userId="cc6a5c77081c362d" providerId="LiveId" clId="{87861B64-3FDA-4DDC-B031-2605D1B20A50}" dt="2024-04-13T15:34:23.343" v="22662" actId="478"/>
          <ac:spMkLst>
            <pc:docMk/>
            <pc:sldMk cId="2624221240" sldId="364"/>
            <ac:spMk id="5" creationId="{2FB64FE0-43A6-3C53-65EA-EEB5B9D6CCC2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6" creationId="{EB854248-7E25-7B78-E6C1-4F628FAB1F26}"/>
          </ac:spMkLst>
        </pc:spChg>
        <pc:spChg chg="del">
          <ac:chgData name="Thiago Panini" userId="cc6a5c77081c362d" providerId="LiveId" clId="{87861B64-3FDA-4DDC-B031-2605D1B20A50}" dt="2024-04-13T15:34:23.343" v="22662" actId="478"/>
          <ac:spMkLst>
            <pc:docMk/>
            <pc:sldMk cId="2624221240" sldId="364"/>
            <ac:spMk id="7" creationId="{9A7B2C9A-0AA5-D167-FE62-C8AF0697E541}"/>
          </ac:spMkLst>
        </pc:spChg>
        <pc:spChg chg="del">
          <ac:chgData name="Thiago Panini" userId="cc6a5c77081c362d" providerId="LiveId" clId="{87861B64-3FDA-4DDC-B031-2605D1B20A50}" dt="2024-04-13T15:34:23.343" v="22662" actId="478"/>
          <ac:spMkLst>
            <pc:docMk/>
            <pc:sldMk cId="2624221240" sldId="364"/>
            <ac:spMk id="8" creationId="{7B6D5339-88E6-A21B-C1DA-F105F1DA2FC3}"/>
          </ac:spMkLst>
        </pc:spChg>
        <pc:spChg chg="del">
          <ac:chgData name="Thiago Panini" userId="cc6a5c77081c362d" providerId="LiveId" clId="{87861B64-3FDA-4DDC-B031-2605D1B20A50}" dt="2024-04-13T15:34:23.343" v="22662" actId="478"/>
          <ac:spMkLst>
            <pc:docMk/>
            <pc:sldMk cId="2624221240" sldId="364"/>
            <ac:spMk id="9" creationId="{D9314090-2172-B2D3-94AE-636A94D1ABCF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10" creationId="{7C4E01E7-DA3B-F2B3-75BF-A54D65E4E144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11" creationId="{729E73EC-23BD-7B8F-F617-C0F46FA53903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14" creationId="{F7323238-A911-E1E5-842C-CA48C3172240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15" creationId="{DA8AF446-A691-DDA1-8E1B-257FE69050BE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16" creationId="{C4BD183C-6F07-599F-9DBA-375CF7B0A7E9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17" creationId="{8BE2F35B-6E98-23FA-4822-6EBA22DD7359}"/>
          </ac:spMkLst>
        </pc:spChg>
        <pc:spChg chg="del">
          <ac:chgData name="Thiago Panini" userId="cc6a5c77081c362d" providerId="LiveId" clId="{87861B64-3FDA-4DDC-B031-2605D1B20A50}" dt="2024-04-13T15:34:23.343" v="22662" actId="478"/>
          <ac:spMkLst>
            <pc:docMk/>
            <pc:sldMk cId="2624221240" sldId="364"/>
            <ac:spMk id="18" creationId="{6FE0A692-A2AF-650A-C782-F83B709F6C74}"/>
          </ac:spMkLst>
        </pc:spChg>
        <pc:spChg chg="del">
          <ac:chgData name="Thiago Panini" userId="cc6a5c77081c362d" providerId="LiveId" clId="{87861B64-3FDA-4DDC-B031-2605D1B20A50}" dt="2024-04-13T15:34:23.343" v="22662" actId="478"/>
          <ac:spMkLst>
            <pc:docMk/>
            <pc:sldMk cId="2624221240" sldId="364"/>
            <ac:spMk id="23" creationId="{03385DA5-423E-EF29-50BD-66A2CF559565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24" creationId="{BB123488-7543-3FE3-2B36-F2C244ED6720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25" creationId="{E8C2DB7C-7AC1-0726-FCC1-7BE2E0228C75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26" creationId="{7495BDBA-773A-F12D-C8EA-97E6C3DEB7D9}"/>
          </ac:spMkLst>
        </pc:spChg>
        <pc:spChg chg="mod">
          <ac:chgData name="Thiago Panini" userId="cc6a5c77081c362d" providerId="LiveId" clId="{87861B64-3FDA-4DDC-B031-2605D1B20A50}" dt="2024-04-13T15:34:20.903" v="22661" actId="20577"/>
          <ac:spMkLst>
            <pc:docMk/>
            <pc:sldMk cId="2624221240" sldId="364"/>
            <ac:spMk id="27" creationId="{D0D43115-B93C-E569-0E8E-6984E03F6667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32" creationId="{FC46C524-12C7-A9AA-5EB3-44878E10CBDF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33" creationId="{8B23E409-99F3-CFAB-3035-51B5C4021B85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34" creationId="{642F4845-72A4-7234-5B6B-84760231D94F}"/>
          </ac:spMkLst>
        </pc:spChg>
        <pc:spChg chg="add mod">
          <ac:chgData name="Thiago Panini" userId="cc6a5c77081c362d" providerId="LiveId" clId="{87861B64-3FDA-4DDC-B031-2605D1B20A50}" dt="2024-04-13T15:34:32.481" v="22664" actId="1076"/>
          <ac:spMkLst>
            <pc:docMk/>
            <pc:sldMk cId="2624221240" sldId="364"/>
            <ac:spMk id="37" creationId="{4ACD33C1-78D0-A5F6-5E05-7D1D9ECBC535}"/>
          </ac:spMkLst>
        </pc:sp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12" creationId="{668AB63E-7D4D-9EAC-6173-9907B80BD17D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13" creationId="{42510A1E-30E4-C24A-0A95-CFCFF41F8FBA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19" creationId="{C6C4EE46-50B7-C89D-BBD1-5F3B0E38851B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20" creationId="{620133B2-84F5-E20F-A8E4-CB2386D31FB9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21" creationId="{EAB4982A-8C7A-07F0-99FD-396A91988E83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22" creationId="{2BDFCBF2-95FF-073D-7C1B-EC4AF38A3168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28" creationId="{12F390B3-9247-8042-34A9-865D54E65E79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30" creationId="{7AADCAB8-987A-3866-00BF-5E2D5D5B8906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31" creationId="{80439154-98F8-4709-B354-8F807F9EFF6C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35" creationId="{8DE8FF08-EC4F-FDAF-03F6-DD75F3C1EEC0}"/>
          </ac:picMkLst>
        </pc:picChg>
        <pc:picChg chg="add mod">
          <ac:chgData name="Thiago Panini" userId="cc6a5c77081c362d" providerId="LiveId" clId="{87861B64-3FDA-4DDC-B031-2605D1B20A50}" dt="2024-04-13T15:34:32.481" v="22664" actId="1076"/>
          <ac:picMkLst>
            <pc:docMk/>
            <pc:sldMk cId="2624221240" sldId="364"/>
            <ac:picMk id="36" creationId="{0B7AA16D-9CFC-5911-EB8B-F701D91D5A65}"/>
          </ac:picMkLst>
        </pc:picChg>
        <pc:picChg chg="del">
          <ac:chgData name="Thiago Panini" userId="cc6a5c77081c362d" providerId="LiveId" clId="{87861B64-3FDA-4DDC-B031-2605D1B20A50}" dt="2024-04-13T15:34:23.343" v="22662" actId="478"/>
          <ac:picMkLst>
            <pc:docMk/>
            <pc:sldMk cId="2624221240" sldId="364"/>
            <ac:picMk id="4098" creationId="{888146E0-B772-D488-F171-A5542A858D85}"/>
          </ac:picMkLst>
        </pc:picChg>
        <pc:picChg chg="del">
          <ac:chgData name="Thiago Panini" userId="cc6a5c77081c362d" providerId="LiveId" clId="{87861B64-3FDA-4DDC-B031-2605D1B20A50}" dt="2024-04-13T15:34:23.343" v="22662" actId="478"/>
          <ac:picMkLst>
            <pc:docMk/>
            <pc:sldMk cId="2624221240" sldId="364"/>
            <ac:picMk id="4102" creationId="{3DDE513E-A621-25CC-7E5A-5837F714B82C}"/>
          </ac:picMkLst>
        </pc:picChg>
        <pc:picChg chg="del">
          <ac:chgData name="Thiago Panini" userId="cc6a5c77081c362d" providerId="LiveId" clId="{87861B64-3FDA-4DDC-B031-2605D1B20A50}" dt="2024-04-13T15:34:23.343" v="22662" actId="478"/>
          <ac:picMkLst>
            <pc:docMk/>
            <pc:sldMk cId="2624221240" sldId="364"/>
            <ac:picMk id="4106" creationId="{784BBA17-17EC-0CF5-E067-10D11FED2295}"/>
          </ac:picMkLst>
        </pc:picChg>
      </pc:sldChg>
      <pc:sldChg chg="addSp delSp modSp add del mod modAnim">
        <pc:chgData name="Thiago Panini" userId="cc6a5c77081c362d" providerId="LiveId" clId="{87861B64-3FDA-4DDC-B031-2605D1B20A50}" dt="2024-04-18T01:54:58.212" v="25375" actId="47"/>
        <pc:sldMkLst>
          <pc:docMk/>
          <pc:sldMk cId="747217558" sldId="365"/>
        </pc:sldMkLst>
        <pc:spChg chg="del">
          <ac:chgData name="Thiago Panini" userId="cc6a5c77081c362d" providerId="LiveId" clId="{87861B64-3FDA-4DDC-B031-2605D1B20A50}" dt="2024-04-17T19:02:49.205" v="23111" actId="478"/>
          <ac:spMkLst>
            <pc:docMk/>
            <pc:sldMk cId="747217558" sldId="365"/>
            <ac:spMk id="2" creationId="{441D884B-095D-6DE2-3E95-F003F4F43D23}"/>
          </ac:spMkLst>
        </pc:spChg>
        <pc:spChg chg="del">
          <ac:chgData name="Thiago Panini" userId="cc6a5c77081c362d" providerId="LiveId" clId="{87861B64-3FDA-4DDC-B031-2605D1B20A50}" dt="2024-04-17T19:02:49.205" v="23111" actId="478"/>
          <ac:spMkLst>
            <pc:docMk/>
            <pc:sldMk cId="747217558" sldId="365"/>
            <ac:spMk id="3" creationId="{5FD4CED3-A2C0-F5DB-AA61-1187EE7E6AC4}"/>
          </ac:spMkLst>
        </pc:spChg>
        <pc:spChg chg="del">
          <ac:chgData name="Thiago Panini" userId="cc6a5c77081c362d" providerId="LiveId" clId="{87861B64-3FDA-4DDC-B031-2605D1B20A50}" dt="2024-04-17T19:02:49.205" v="23111" actId="478"/>
          <ac:spMkLst>
            <pc:docMk/>
            <pc:sldMk cId="747217558" sldId="365"/>
            <ac:spMk id="4" creationId="{D12C47A8-62B9-55B4-B707-9D203530EB73}"/>
          </ac:spMkLst>
        </pc:spChg>
        <pc:spChg chg="del">
          <ac:chgData name="Thiago Panini" userId="cc6a5c77081c362d" providerId="LiveId" clId="{87861B64-3FDA-4DDC-B031-2605D1B20A50}" dt="2024-04-17T19:02:49.205" v="23111" actId="478"/>
          <ac:spMkLst>
            <pc:docMk/>
            <pc:sldMk cId="747217558" sldId="365"/>
            <ac:spMk id="5" creationId="{2FB64FE0-43A6-3C53-65EA-EEB5B9D6CCC2}"/>
          </ac:spMkLst>
        </pc:spChg>
        <pc:spChg chg="del">
          <ac:chgData name="Thiago Panini" userId="cc6a5c77081c362d" providerId="LiveId" clId="{87861B64-3FDA-4DDC-B031-2605D1B20A50}" dt="2024-04-17T19:02:49.205" v="23111" actId="478"/>
          <ac:spMkLst>
            <pc:docMk/>
            <pc:sldMk cId="747217558" sldId="365"/>
            <ac:spMk id="7" creationId="{9A7B2C9A-0AA5-D167-FE62-C8AF0697E541}"/>
          </ac:spMkLst>
        </pc:spChg>
        <pc:spChg chg="del">
          <ac:chgData name="Thiago Panini" userId="cc6a5c77081c362d" providerId="LiveId" clId="{87861B64-3FDA-4DDC-B031-2605D1B20A50}" dt="2024-04-17T19:02:49.205" v="23111" actId="478"/>
          <ac:spMkLst>
            <pc:docMk/>
            <pc:sldMk cId="747217558" sldId="365"/>
            <ac:spMk id="8" creationId="{7B6D5339-88E6-A21B-C1DA-F105F1DA2FC3}"/>
          </ac:spMkLst>
        </pc:spChg>
        <pc:spChg chg="del">
          <ac:chgData name="Thiago Panini" userId="cc6a5c77081c362d" providerId="LiveId" clId="{87861B64-3FDA-4DDC-B031-2605D1B20A50}" dt="2024-04-17T19:02:49.205" v="23111" actId="478"/>
          <ac:spMkLst>
            <pc:docMk/>
            <pc:sldMk cId="747217558" sldId="365"/>
            <ac:spMk id="9" creationId="{D9314090-2172-B2D3-94AE-636A94D1ABCF}"/>
          </ac:spMkLst>
        </pc:spChg>
        <pc:spChg chg="mod">
          <ac:chgData name="Thiago Panini" userId="cc6a5c77081c362d" providerId="LiveId" clId="{87861B64-3FDA-4DDC-B031-2605D1B20A50}" dt="2024-04-17T19:18:53.532" v="23230"/>
          <ac:spMkLst>
            <pc:docMk/>
            <pc:sldMk cId="747217558" sldId="365"/>
            <ac:spMk id="12" creationId="{507F5C1A-C683-5094-68D7-BE880A6C19D6}"/>
          </ac:spMkLst>
        </pc:spChg>
        <pc:spChg chg="mod">
          <ac:chgData name="Thiago Panini" userId="cc6a5c77081c362d" providerId="LiveId" clId="{87861B64-3FDA-4DDC-B031-2605D1B20A50}" dt="2024-04-17T19:18:53.532" v="23230"/>
          <ac:spMkLst>
            <pc:docMk/>
            <pc:sldMk cId="747217558" sldId="365"/>
            <ac:spMk id="13" creationId="{DCD8E422-98E5-1741-A0CF-86E6BB6EE995}"/>
          </ac:spMkLst>
        </pc:spChg>
        <pc:spChg chg="mod">
          <ac:chgData name="Thiago Panini" userId="cc6a5c77081c362d" providerId="LiveId" clId="{87861B64-3FDA-4DDC-B031-2605D1B20A50}" dt="2024-04-17T19:18:53.532" v="23230"/>
          <ac:spMkLst>
            <pc:docMk/>
            <pc:sldMk cId="747217558" sldId="365"/>
            <ac:spMk id="14" creationId="{1B3FF169-9DDB-92CB-6D57-E42796D57FD5}"/>
          </ac:spMkLst>
        </pc:spChg>
        <pc:spChg chg="mod">
          <ac:chgData name="Thiago Panini" userId="cc6a5c77081c362d" providerId="LiveId" clId="{87861B64-3FDA-4DDC-B031-2605D1B20A50}" dt="2024-04-17T19:18:53.532" v="23230"/>
          <ac:spMkLst>
            <pc:docMk/>
            <pc:sldMk cId="747217558" sldId="365"/>
            <ac:spMk id="15" creationId="{7DD0BAB4-AE5C-A1B2-ED50-94DCAE638510}"/>
          </ac:spMkLst>
        </pc:spChg>
        <pc:spChg chg="mod">
          <ac:chgData name="Thiago Panini" userId="cc6a5c77081c362d" providerId="LiveId" clId="{87861B64-3FDA-4DDC-B031-2605D1B20A50}" dt="2024-04-17T19:18:53.532" v="23230"/>
          <ac:spMkLst>
            <pc:docMk/>
            <pc:sldMk cId="747217558" sldId="365"/>
            <ac:spMk id="16" creationId="{CAF362A4-FD6E-E472-23F1-6328EAE30434}"/>
          </ac:spMkLst>
        </pc:spChg>
        <pc:spChg chg="mod">
          <ac:chgData name="Thiago Panini" userId="cc6a5c77081c362d" providerId="LiveId" clId="{87861B64-3FDA-4DDC-B031-2605D1B20A50}" dt="2024-04-17T19:20:38.768" v="23236" actId="478"/>
          <ac:spMkLst>
            <pc:docMk/>
            <pc:sldMk cId="747217558" sldId="365"/>
            <ac:spMk id="17" creationId="{6318C79E-A3E8-7895-B18F-A0DA188AAE0D}"/>
          </ac:spMkLst>
        </pc:spChg>
        <pc:spChg chg="del">
          <ac:chgData name="Thiago Panini" userId="cc6a5c77081c362d" providerId="LiveId" clId="{87861B64-3FDA-4DDC-B031-2605D1B20A50}" dt="2024-04-17T19:02:49.205" v="23111" actId="478"/>
          <ac:spMkLst>
            <pc:docMk/>
            <pc:sldMk cId="747217558" sldId="365"/>
            <ac:spMk id="18" creationId="{6FE0A692-A2AF-650A-C782-F83B709F6C74}"/>
          </ac:spMkLst>
        </pc:spChg>
        <pc:spChg chg="add del mod">
          <ac:chgData name="Thiago Panini" userId="cc6a5c77081c362d" providerId="LiveId" clId="{87861B64-3FDA-4DDC-B031-2605D1B20A50}" dt="2024-04-17T19:20:38.768" v="23236" actId="478"/>
          <ac:spMkLst>
            <pc:docMk/>
            <pc:sldMk cId="747217558" sldId="365"/>
            <ac:spMk id="19" creationId="{4CE944D4-A51C-1946-9E6A-7DFFD6FA9732}"/>
          </ac:spMkLst>
        </pc:spChg>
        <pc:spChg chg="add mod">
          <ac:chgData name="Thiago Panini" userId="cc6a5c77081c362d" providerId="LiveId" clId="{87861B64-3FDA-4DDC-B031-2605D1B20A50}" dt="2024-04-17T19:22:55.837" v="23264" actId="14100"/>
          <ac:spMkLst>
            <pc:docMk/>
            <pc:sldMk cId="747217558" sldId="365"/>
            <ac:spMk id="20" creationId="{389D910C-094C-CD12-F829-9111C0B47238}"/>
          </ac:spMkLst>
        </pc:spChg>
        <pc:spChg chg="del">
          <ac:chgData name="Thiago Panini" userId="cc6a5c77081c362d" providerId="LiveId" clId="{87861B64-3FDA-4DDC-B031-2605D1B20A50}" dt="2024-04-17T19:02:49.205" v="23111" actId="478"/>
          <ac:spMkLst>
            <pc:docMk/>
            <pc:sldMk cId="747217558" sldId="365"/>
            <ac:spMk id="23" creationId="{03385DA5-423E-EF29-50BD-66A2CF559565}"/>
          </ac:spMkLst>
        </pc:spChg>
        <pc:spChg chg="del mod">
          <ac:chgData name="Thiago Panini" userId="cc6a5c77081c362d" providerId="LiveId" clId="{87861B64-3FDA-4DDC-B031-2605D1B20A50}" dt="2024-04-17T19:21:50.003" v="23254" actId="478"/>
          <ac:spMkLst>
            <pc:docMk/>
            <pc:sldMk cId="747217558" sldId="365"/>
            <ac:spMk id="25" creationId="{507F5C1A-C683-5094-68D7-BE880A6C19D6}"/>
          </ac:spMkLst>
        </pc:spChg>
        <pc:spChg chg="del mod">
          <ac:chgData name="Thiago Panini" userId="cc6a5c77081c362d" providerId="LiveId" clId="{87861B64-3FDA-4DDC-B031-2605D1B20A50}" dt="2024-04-17T19:21:46.342" v="23252" actId="478"/>
          <ac:spMkLst>
            <pc:docMk/>
            <pc:sldMk cId="747217558" sldId="365"/>
            <ac:spMk id="26" creationId="{DCD8E422-98E5-1741-A0CF-86E6BB6EE995}"/>
          </ac:spMkLst>
        </pc:spChg>
        <pc:spChg chg="mod">
          <ac:chgData name="Thiago Panini" userId="cc6a5c77081c362d" providerId="LiveId" clId="{87861B64-3FDA-4DDC-B031-2605D1B20A50}" dt="2024-04-17T19:02:55.252" v="23143" actId="20577"/>
          <ac:spMkLst>
            <pc:docMk/>
            <pc:sldMk cId="747217558" sldId="365"/>
            <ac:spMk id="27" creationId="{D0D43115-B93C-E569-0E8E-6984E03F6667}"/>
          </ac:spMkLst>
        </pc:spChg>
        <pc:spChg chg="del mod topLvl">
          <ac:chgData name="Thiago Panini" userId="cc6a5c77081c362d" providerId="LiveId" clId="{87861B64-3FDA-4DDC-B031-2605D1B20A50}" dt="2024-04-17T19:21:52.637" v="23255" actId="478"/>
          <ac:spMkLst>
            <pc:docMk/>
            <pc:sldMk cId="747217558" sldId="365"/>
            <ac:spMk id="28" creationId="{1B3FF169-9DDB-92CB-6D57-E42796D57FD5}"/>
          </ac:spMkLst>
        </pc:spChg>
        <pc:spChg chg="mod">
          <ac:chgData name="Thiago Panini" userId="cc6a5c77081c362d" providerId="LiveId" clId="{87861B64-3FDA-4DDC-B031-2605D1B20A50}" dt="2024-04-17T19:03:11.285" v="23229" actId="14100"/>
          <ac:spMkLst>
            <pc:docMk/>
            <pc:sldMk cId="747217558" sldId="365"/>
            <ac:spMk id="29" creationId="{E45329CC-8AEA-F224-D93C-63ABA2E6CB8B}"/>
          </ac:spMkLst>
        </pc:spChg>
        <pc:spChg chg="del mod">
          <ac:chgData name="Thiago Panini" userId="cc6a5c77081c362d" providerId="LiveId" clId="{87861B64-3FDA-4DDC-B031-2605D1B20A50}" dt="2024-04-17T19:21:44.490" v="23251" actId="478"/>
          <ac:spMkLst>
            <pc:docMk/>
            <pc:sldMk cId="747217558" sldId="365"/>
            <ac:spMk id="30" creationId="{7DD0BAB4-AE5C-A1B2-ED50-94DCAE638510}"/>
          </ac:spMkLst>
        </pc:spChg>
        <pc:spChg chg="del mod">
          <ac:chgData name="Thiago Panini" userId="cc6a5c77081c362d" providerId="LiveId" clId="{87861B64-3FDA-4DDC-B031-2605D1B20A50}" dt="2024-04-17T19:21:48.136" v="23253" actId="478"/>
          <ac:spMkLst>
            <pc:docMk/>
            <pc:sldMk cId="747217558" sldId="365"/>
            <ac:spMk id="31" creationId="{CAF362A4-FD6E-E472-23F1-6328EAE30434}"/>
          </ac:spMkLst>
        </pc:spChg>
        <pc:spChg chg="mod">
          <ac:chgData name="Thiago Panini" userId="cc6a5c77081c362d" providerId="LiveId" clId="{87861B64-3FDA-4DDC-B031-2605D1B20A50}" dt="2024-04-17T19:21:13.292" v="23242"/>
          <ac:spMkLst>
            <pc:docMk/>
            <pc:sldMk cId="747217558" sldId="365"/>
            <ac:spMk id="32" creationId="{6318C79E-A3E8-7895-B18F-A0DA188AAE0D}"/>
          </ac:spMkLst>
        </pc:spChg>
        <pc:spChg chg="mod">
          <ac:chgData name="Thiago Panini" userId="cc6a5c77081c362d" providerId="LiveId" clId="{87861B64-3FDA-4DDC-B031-2605D1B20A50}" dt="2024-04-17T19:21:13.292" v="23242"/>
          <ac:spMkLst>
            <pc:docMk/>
            <pc:sldMk cId="747217558" sldId="365"/>
            <ac:spMk id="33" creationId="{4CE944D4-A51C-1946-9E6A-7DFFD6FA9732}"/>
          </ac:spMkLst>
        </pc:spChg>
        <pc:spChg chg="add mod">
          <ac:chgData name="Thiago Panini" userId="cc6a5c77081c362d" providerId="LiveId" clId="{87861B64-3FDA-4DDC-B031-2605D1B20A50}" dt="2024-04-17T19:22:38.677" v="23262" actId="14100"/>
          <ac:spMkLst>
            <pc:docMk/>
            <pc:sldMk cId="747217558" sldId="365"/>
            <ac:spMk id="34" creationId="{B9E5449D-B5B5-3428-4AAD-7CAEDAF4954D}"/>
          </ac:spMkLst>
        </pc:spChg>
        <pc:spChg chg="mod">
          <ac:chgData name="Thiago Panini" userId="cc6a5c77081c362d" providerId="LiveId" clId="{87861B64-3FDA-4DDC-B031-2605D1B20A50}" dt="2024-04-17T19:21:58.912" v="23256"/>
          <ac:spMkLst>
            <pc:docMk/>
            <pc:sldMk cId="747217558" sldId="365"/>
            <ac:spMk id="36" creationId="{F1DBB24F-593A-0BC5-E41B-2BF21D331277}"/>
          </ac:spMkLst>
        </pc:spChg>
        <pc:spChg chg="mod">
          <ac:chgData name="Thiago Panini" userId="cc6a5c77081c362d" providerId="LiveId" clId="{87861B64-3FDA-4DDC-B031-2605D1B20A50}" dt="2024-04-17T19:21:58.912" v="23256"/>
          <ac:spMkLst>
            <pc:docMk/>
            <pc:sldMk cId="747217558" sldId="365"/>
            <ac:spMk id="37" creationId="{82255BA4-2F55-623E-2C11-2603C9BCE0E7}"/>
          </ac:spMkLst>
        </pc:spChg>
        <pc:spChg chg="add mod">
          <ac:chgData name="Thiago Panini" userId="cc6a5c77081c362d" providerId="LiveId" clId="{87861B64-3FDA-4DDC-B031-2605D1B20A50}" dt="2024-04-17T19:22:38.677" v="23262" actId="14100"/>
          <ac:spMkLst>
            <pc:docMk/>
            <pc:sldMk cId="747217558" sldId="365"/>
            <ac:spMk id="38" creationId="{7D386BEF-EAFD-7BF7-610B-9EFE232073C9}"/>
          </ac:spMkLst>
        </pc:spChg>
        <pc:spChg chg="mod">
          <ac:chgData name="Thiago Panini" userId="cc6a5c77081c362d" providerId="LiveId" clId="{87861B64-3FDA-4DDC-B031-2605D1B20A50}" dt="2024-04-17T19:22:06.015" v="23258"/>
          <ac:spMkLst>
            <pc:docMk/>
            <pc:sldMk cId="747217558" sldId="365"/>
            <ac:spMk id="40" creationId="{B2534FE8-511D-139C-574B-90DA2DFC0097}"/>
          </ac:spMkLst>
        </pc:spChg>
        <pc:spChg chg="mod">
          <ac:chgData name="Thiago Panini" userId="cc6a5c77081c362d" providerId="LiveId" clId="{87861B64-3FDA-4DDC-B031-2605D1B20A50}" dt="2024-04-17T19:22:06.015" v="23258"/>
          <ac:spMkLst>
            <pc:docMk/>
            <pc:sldMk cId="747217558" sldId="365"/>
            <ac:spMk id="41" creationId="{0BA56091-6485-543F-3F73-DFE240B921E4}"/>
          </ac:spMkLst>
        </pc:spChg>
        <pc:spChg chg="add mod">
          <ac:chgData name="Thiago Panini" userId="cc6a5c77081c362d" providerId="LiveId" clId="{87861B64-3FDA-4DDC-B031-2605D1B20A50}" dt="2024-04-17T19:22:38.677" v="23262" actId="14100"/>
          <ac:spMkLst>
            <pc:docMk/>
            <pc:sldMk cId="747217558" sldId="365"/>
            <ac:spMk id="42" creationId="{8989785E-48AA-3C13-4466-BCC3794462FD}"/>
          </ac:spMkLst>
        </pc:spChg>
        <pc:spChg chg="mod">
          <ac:chgData name="Thiago Panini" userId="cc6a5c77081c362d" providerId="LiveId" clId="{87861B64-3FDA-4DDC-B031-2605D1B20A50}" dt="2024-04-17T19:22:09.097" v="23260"/>
          <ac:spMkLst>
            <pc:docMk/>
            <pc:sldMk cId="747217558" sldId="365"/>
            <ac:spMk id="44" creationId="{0F6D54CF-ED26-4891-3DC0-003FEDC98E06}"/>
          </ac:spMkLst>
        </pc:spChg>
        <pc:spChg chg="mod">
          <ac:chgData name="Thiago Panini" userId="cc6a5c77081c362d" providerId="LiveId" clId="{87861B64-3FDA-4DDC-B031-2605D1B20A50}" dt="2024-04-17T19:22:09.097" v="23260"/>
          <ac:spMkLst>
            <pc:docMk/>
            <pc:sldMk cId="747217558" sldId="365"/>
            <ac:spMk id="45" creationId="{003694CF-DADA-58FC-17E3-AE1128F35A34}"/>
          </ac:spMkLst>
        </pc:spChg>
        <pc:grpChg chg="add del mod">
          <ac:chgData name="Thiago Panini" userId="cc6a5c77081c362d" providerId="LiveId" clId="{87861B64-3FDA-4DDC-B031-2605D1B20A50}" dt="2024-04-17T19:21:12.884" v="23241" actId="21"/>
          <ac:grpSpMkLst>
            <pc:docMk/>
            <pc:sldMk cId="747217558" sldId="365"/>
            <ac:grpSpMk id="6" creationId="{AFDE058A-0F4C-0DF1-2D60-197AD3305FE1}"/>
          </ac:grpSpMkLst>
        </pc:grpChg>
        <pc:grpChg chg="add del mod">
          <ac:chgData name="Thiago Panini" userId="cc6a5c77081c362d" providerId="LiveId" clId="{87861B64-3FDA-4DDC-B031-2605D1B20A50}" dt="2024-04-17T19:20:38.768" v="23236" actId="478"/>
          <ac:grpSpMkLst>
            <pc:docMk/>
            <pc:sldMk cId="747217558" sldId="365"/>
            <ac:grpSpMk id="10" creationId="{39E36209-992E-4384-DC32-78FDAD826A52}"/>
          </ac:grpSpMkLst>
        </pc:grpChg>
        <pc:grpChg chg="mod">
          <ac:chgData name="Thiago Panini" userId="cc6a5c77081c362d" providerId="LiveId" clId="{87861B64-3FDA-4DDC-B031-2605D1B20A50}" dt="2024-04-17T19:18:53.532" v="23230"/>
          <ac:grpSpMkLst>
            <pc:docMk/>
            <pc:sldMk cId="747217558" sldId="365"/>
            <ac:grpSpMk id="11" creationId="{201F7AC3-7EF8-60B1-A4E4-5ECEFA659AC7}"/>
          </ac:grpSpMkLst>
        </pc:grpChg>
        <pc:grpChg chg="add del mod">
          <ac:chgData name="Thiago Panini" userId="cc6a5c77081c362d" providerId="LiveId" clId="{87861B64-3FDA-4DDC-B031-2605D1B20A50}" dt="2024-04-17T19:21:52.637" v="23255" actId="478"/>
          <ac:grpSpMkLst>
            <pc:docMk/>
            <pc:sldMk cId="747217558" sldId="365"/>
            <ac:grpSpMk id="21" creationId="{AFDE058A-0F4C-0DF1-2D60-197AD3305FE1}"/>
          </ac:grpSpMkLst>
        </pc:grpChg>
        <pc:grpChg chg="mod topLvl">
          <ac:chgData name="Thiago Panini" userId="cc6a5c77081c362d" providerId="LiveId" clId="{87861B64-3FDA-4DDC-B031-2605D1B20A50}" dt="2024-04-17T19:21:52.637" v="23255" actId="478"/>
          <ac:grpSpMkLst>
            <pc:docMk/>
            <pc:sldMk cId="747217558" sldId="365"/>
            <ac:grpSpMk id="22" creationId="{39E36209-992E-4384-DC32-78FDAD826A52}"/>
          </ac:grpSpMkLst>
        </pc:grpChg>
        <pc:grpChg chg="del mod">
          <ac:chgData name="Thiago Panini" userId="cc6a5c77081c362d" providerId="LiveId" clId="{87861B64-3FDA-4DDC-B031-2605D1B20A50}" dt="2024-04-17T19:21:50.003" v="23254" actId="478"/>
          <ac:grpSpMkLst>
            <pc:docMk/>
            <pc:sldMk cId="747217558" sldId="365"/>
            <ac:grpSpMk id="24" creationId="{201F7AC3-7EF8-60B1-A4E4-5ECEFA659AC7}"/>
          </ac:grpSpMkLst>
        </pc:grpChg>
        <pc:grpChg chg="add mod">
          <ac:chgData name="Thiago Panini" userId="cc6a5c77081c362d" providerId="LiveId" clId="{87861B64-3FDA-4DDC-B031-2605D1B20A50}" dt="2024-04-17T19:22:01.693" v="23257" actId="1076"/>
          <ac:grpSpMkLst>
            <pc:docMk/>
            <pc:sldMk cId="747217558" sldId="365"/>
            <ac:grpSpMk id="35" creationId="{F8CC794E-2F2F-277B-D9C2-E5B5374A1EAA}"/>
          </ac:grpSpMkLst>
        </pc:grpChg>
        <pc:grpChg chg="add mod">
          <ac:chgData name="Thiago Panini" userId="cc6a5c77081c362d" providerId="LiveId" clId="{87861B64-3FDA-4DDC-B031-2605D1B20A50}" dt="2024-04-17T19:22:08.512" v="23259" actId="1076"/>
          <ac:grpSpMkLst>
            <pc:docMk/>
            <pc:sldMk cId="747217558" sldId="365"/>
            <ac:grpSpMk id="39" creationId="{D0FB7234-E586-63A8-0D8A-38F31011D01F}"/>
          </ac:grpSpMkLst>
        </pc:grpChg>
        <pc:grpChg chg="add mod">
          <ac:chgData name="Thiago Panini" userId="cc6a5c77081c362d" providerId="LiveId" clId="{87861B64-3FDA-4DDC-B031-2605D1B20A50}" dt="2024-04-17T19:22:12.237" v="23261" actId="1076"/>
          <ac:grpSpMkLst>
            <pc:docMk/>
            <pc:sldMk cId="747217558" sldId="365"/>
            <ac:grpSpMk id="43" creationId="{E8D9A66E-BE7A-146F-2581-10582E6A7C72}"/>
          </ac:grpSpMkLst>
        </pc:grpChg>
        <pc:picChg chg="del">
          <ac:chgData name="Thiago Panini" userId="cc6a5c77081c362d" providerId="LiveId" clId="{87861B64-3FDA-4DDC-B031-2605D1B20A50}" dt="2024-04-17T19:02:49.205" v="23111" actId="478"/>
          <ac:picMkLst>
            <pc:docMk/>
            <pc:sldMk cId="747217558" sldId="365"/>
            <ac:picMk id="4098" creationId="{888146E0-B772-D488-F171-A5542A858D85}"/>
          </ac:picMkLst>
        </pc:picChg>
        <pc:picChg chg="del">
          <ac:chgData name="Thiago Panini" userId="cc6a5c77081c362d" providerId="LiveId" clId="{87861B64-3FDA-4DDC-B031-2605D1B20A50}" dt="2024-04-17T19:02:49.205" v="23111" actId="478"/>
          <ac:picMkLst>
            <pc:docMk/>
            <pc:sldMk cId="747217558" sldId="365"/>
            <ac:picMk id="4102" creationId="{3DDE513E-A621-25CC-7E5A-5837F714B82C}"/>
          </ac:picMkLst>
        </pc:picChg>
        <pc:picChg chg="del">
          <ac:chgData name="Thiago Panini" userId="cc6a5c77081c362d" providerId="LiveId" clId="{87861B64-3FDA-4DDC-B031-2605D1B20A50}" dt="2024-04-17T19:02:49.205" v="23111" actId="478"/>
          <ac:picMkLst>
            <pc:docMk/>
            <pc:sldMk cId="747217558" sldId="365"/>
            <ac:picMk id="4106" creationId="{784BBA17-17EC-0CF5-E067-10D11FED2295}"/>
          </ac:picMkLst>
        </pc:picChg>
      </pc:sldChg>
      <pc:sldChg chg="addSp delSp modSp add mod">
        <pc:chgData name="Thiago Panini" userId="cc6a5c77081c362d" providerId="LiveId" clId="{87861B64-3FDA-4DDC-B031-2605D1B20A50}" dt="2024-04-21T14:49:40.637" v="26409" actId="1035"/>
        <pc:sldMkLst>
          <pc:docMk/>
          <pc:sldMk cId="2313298974" sldId="366"/>
        </pc:sldMkLst>
        <pc:spChg chg="add mod">
          <ac:chgData name="Thiago Panini" userId="cc6a5c77081c362d" providerId="LiveId" clId="{87861B64-3FDA-4DDC-B031-2605D1B20A50}" dt="2024-04-17T19:23:30.918" v="23273" actId="1076"/>
          <ac:spMkLst>
            <pc:docMk/>
            <pc:sldMk cId="2313298974" sldId="366"/>
            <ac:spMk id="2" creationId="{C025FEC4-0216-4BAE-55FD-996C02CEE7AB}"/>
          </ac:spMkLst>
        </pc:spChg>
        <pc:spChg chg="mod">
          <ac:chgData name="Thiago Panini" userId="cc6a5c77081c362d" providerId="LiveId" clId="{87861B64-3FDA-4DDC-B031-2605D1B20A50}" dt="2024-04-17T19:23:23.102" v="23271"/>
          <ac:spMkLst>
            <pc:docMk/>
            <pc:sldMk cId="2313298974" sldId="366"/>
            <ac:spMk id="4" creationId="{8B86E442-A05E-C88C-7CE0-291258F1D71E}"/>
          </ac:spMkLst>
        </pc:spChg>
        <pc:spChg chg="mod">
          <ac:chgData name="Thiago Panini" userId="cc6a5c77081c362d" providerId="LiveId" clId="{87861B64-3FDA-4DDC-B031-2605D1B20A50}" dt="2024-04-17T19:23:23.102" v="23271"/>
          <ac:spMkLst>
            <pc:docMk/>
            <pc:sldMk cId="2313298974" sldId="366"/>
            <ac:spMk id="5" creationId="{730AFB0D-A0B9-E275-7D97-1DEB84590E0C}"/>
          </ac:spMkLst>
        </pc:spChg>
        <pc:spChg chg="add del mod">
          <ac:chgData name="Thiago Panini" userId="cc6a5c77081c362d" providerId="LiveId" clId="{87861B64-3FDA-4DDC-B031-2605D1B20A50}" dt="2024-04-17T19:24:30.593" v="23299" actId="478"/>
          <ac:spMkLst>
            <pc:docMk/>
            <pc:sldMk cId="2313298974" sldId="366"/>
            <ac:spMk id="6" creationId="{0ED4D6A0-2D1A-F15A-8166-9DBB99D637F6}"/>
          </ac:spMkLst>
        </pc:spChg>
        <pc:spChg chg="mod">
          <ac:chgData name="Thiago Panini" userId="cc6a5c77081c362d" providerId="LiveId" clId="{87861B64-3FDA-4DDC-B031-2605D1B20A50}" dt="2024-04-17T19:23:41.071" v="23283"/>
          <ac:spMkLst>
            <pc:docMk/>
            <pc:sldMk cId="2313298974" sldId="366"/>
            <ac:spMk id="8" creationId="{14466757-0E4E-D450-A125-697FCAA051DC}"/>
          </ac:spMkLst>
        </pc:spChg>
        <pc:spChg chg="mod">
          <ac:chgData name="Thiago Panini" userId="cc6a5c77081c362d" providerId="LiveId" clId="{87861B64-3FDA-4DDC-B031-2605D1B20A50}" dt="2024-04-17T19:23:41.071" v="23283"/>
          <ac:spMkLst>
            <pc:docMk/>
            <pc:sldMk cId="2313298974" sldId="366"/>
            <ac:spMk id="9" creationId="{815D4243-E3CB-B61F-CD0F-9361A43C3482}"/>
          </ac:spMkLst>
        </pc:spChg>
        <pc:spChg chg="add mod">
          <ac:chgData name="Thiago Panini" userId="cc6a5c77081c362d" providerId="LiveId" clId="{87861B64-3FDA-4DDC-B031-2605D1B20A50}" dt="2024-04-18T01:58:24.163" v="25382" actId="207"/>
          <ac:spMkLst>
            <pc:docMk/>
            <pc:sldMk cId="2313298974" sldId="366"/>
            <ac:spMk id="10" creationId="{09544A13-991E-5891-03C4-7D66F5F00AF9}"/>
          </ac:spMkLst>
        </pc:spChg>
        <pc:spChg chg="add del mod">
          <ac:chgData name="Thiago Panini" userId="cc6a5c77081c362d" providerId="LiveId" clId="{87861B64-3FDA-4DDC-B031-2605D1B20A50}" dt="2024-04-17T19:29:37.460" v="23398" actId="478"/>
          <ac:spMkLst>
            <pc:docMk/>
            <pc:sldMk cId="2313298974" sldId="366"/>
            <ac:spMk id="11" creationId="{AA9553AA-A8F3-8AD3-5961-63E863AC556C}"/>
          </ac:spMkLst>
        </pc:spChg>
        <pc:spChg chg="mod">
          <ac:chgData name="Thiago Panini" userId="cc6a5c77081c362d" providerId="LiveId" clId="{87861B64-3FDA-4DDC-B031-2605D1B20A50}" dt="2024-04-17T19:24:38.179" v="23301"/>
          <ac:spMkLst>
            <pc:docMk/>
            <pc:sldMk cId="2313298974" sldId="366"/>
            <ac:spMk id="13" creationId="{F4C2DD14-F000-EB07-F59C-ADCDC06DA1C7}"/>
          </ac:spMkLst>
        </pc:spChg>
        <pc:spChg chg="mod">
          <ac:chgData name="Thiago Panini" userId="cc6a5c77081c362d" providerId="LiveId" clId="{87861B64-3FDA-4DDC-B031-2605D1B20A50}" dt="2024-04-17T19:24:38.179" v="23301"/>
          <ac:spMkLst>
            <pc:docMk/>
            <pc:sldMk cId="2313298974" sldId="366"/>
            <ac:spMk id="14" creationId="{32CC6CE8-17B4-5CE8-76A0-1F4A0710CCF0}"/>
          </ac:spMkLst>
        </pc:spChg>
        <pc:spChg chg="add del mod">
          <ac:chgData name="Thiago Panini" userId="cc6a5c77081c362d" providerId="LiveId" clId="{87861B64-3FDA-4DDC-B031-2605D1B20A50}" dt="2024-04-17T19:29:37.460" v="23398" actId="478"/>
          <ac:spMkLst>
            <pc:docMk/>
            <pc:sldMk cId="2313298974" sldId="366"/>
            <ac:spMk id="15" creationId="{3B9C300C-D6DF-4B22-13BB-2B9D3B30DD63}"/>
          </ac:spMkLst>
        </pc:spChg>
        <pc:spChg chg="add del mod">
          <ac:chgData name="Thiago Panini" userId="cc6a5c77081c362d" providerId="LiveId" clId="{87861B64-3FDA-4DDC-B031-2605D1B20A50}" dt="2024-04-17T19:24:59.478" v="23307" actId="478"/>
          <ac:spMkLst>
            <pc:docMk/>
            <pc:sldMk cId="2313298974" sldId="366"/>
            <ac:spMk id="16" creationId="{C6F0A407-C672-86B4-EFCD-E73A2219BAF5}"/>
          </ac:spMkLst>
        </pc:spChg>
        <pc:spChg chg="mod">
          <ac:chgData name="Thiago Panini" userId="cc6a5c77081c362d" providerId="LiveId" clId="{87861B64-3FDA-4DDC-B031-2605D1B20A50}" dt="2024-04-17T19:24:48.032" v="23303"/>
          <ac:spMkLst>
            <pc:docMk/>
            <pc:sldMk cId="2313298974" sldId="366"/>
            <ac:spMk id="18" creationId="{89528D08-7ECE-E6F8-1443-2F88841B8809}"/>
          </ac:spMkLst>
        </pc:spChg>
        <pc:spChg chg="mod">
          <ac:chgData name="Thiago Panini" userId="cc6a5c77081c362d" providerId="LiveId" clId="{87861B64-3FDA-4DDC-B031-2605D1B20A50}" dt="2024-04-17T19:24:48.032" v="23303"/>
          <ac:spMkLst>
            <pc:docMk/>
            <pc:sldMk cId="2313298974" sldId="366"/>
            <ac:spMk id="19" creationId="{FE0DF46B-35F0-0A52-6ED6-721A84F0735E}"/>
          </ac:spMkLst>
        </pc:spChg>
        <pc:spChg chg="mod">
          <ac:chgData name="Thiago Panini" userId="cc6a5c77081c362d" providerId="LiveId" clId="{87861B64-3FDA-4DDC-B031-2605D1B20A50}" dt="2024-04-17T19:25:50.162" v="23326" actId="1036"/>
          <ac:spMkLst>
            <pc:docMk/>
            <pc:sldMk cId="2313298974" sldId="366"/>
            <ac:spMk id="20" creationId="{389D910C-094C-CD12-F829-9111C0B47238}"/>
          </ac:spMkLst>
        </pc:spChg>
        <pc:spChg chg="add del mod">
          <ac:chgData name="Thiago Panini" userId="cc6a5c77081c362d" providerId="LiveId" clId="{87861B64-3FDA-4DDC-B031-2605D1B20A50}" dt="2024-04-17T19:24:59.478" v="23307" actId="478"/>
          <ac:spMkLst>
            <pc:docMk/>
            <pc:sldMk cId="2313298974" sldId="366"/>
            <ac:spMk id="21" creationId="{06E15557-D3FF-6B15-A341-FFFE9FD3C3EF}"/>
          </ac:spMkLst>
        </pc:spChg>
        <pc:spChg chg="add del mod">
          <ac:chgData name="Thiago Panini" userId="cc6a5c77081c362d" providerId="LiveId" clId="{87861B64-3FDA-4DDC-B031-2605D1B20A50}" dt="2024-04-17T19:24:59.478" v="23307" actId="478"/>
          <ac:spMkLst>
            <pc:docMk/>
            <pc:sldMk cId="2313298974" sldId="366"/>
            <ac:spMk id="23" creationId="{6624614C-1957-98E7-A3CC-330240DC417E}"/>
          </ac:spMkLst>
        </pc:spChg>
        <pc:spChg chg="mod">
          <ac:chgData name="Thiago Panini" userId="cc6a5c77081c362d" providerId="LiveId" clId="{87861B64-3FDA-4DDC-B031-2605D1B20A50}" dt="2024-04-17T19:24:48.032" v="23303"/>
          <ac:spMkLst>
            <pc:docMk/>
            <pc:sldMk cId="2313298974" sldId="366"/>
            <ac:spMk id="25" creationId="{FB6F18FA-D2F6-18C1-90E1-C0F839D493F2}"/>
          </ac:spMkLst>
        </pc:spChg>
        <pc:spChg chg="mod">
          <ac:chgData name="Thiago Panini" userId="cc6a5c77081c362d" providerId="LiveId" clId="{87861B64-3FDA-4DDC-B031-2605D1B20A50}" dt="2024-04-17T19:24:48.032" v="23303"/>
          <ac:spMkLst>
            <pc:docMk/>
            <pc:sldMk cId="2313298974" sldId="366"/>
            <ac:spMk id="26" creationId="{BD4465B9-5721-6093-0A61-906884F30157}"/>
          </ac:spMkLst>
        </pc:spChg>
        <pc:spChg chg="add del mod">
          <ac:chgData name="Thiago Panini" userId="cc6a5c77081c362d" providerId="LiveId" clId="{87861B64-3FDA-4DDC-B031-2605D1B20A50}" dt="2024-04-17T19:24:59.478" v="23307" actId="478"/>
          <ac:spMkLst>
            <pc:docMk/>
            <pc:sldMk cId="2313298974" sldId="366"/>
            <ac:spMk id="28" creationId="{776098DA-4F4F-D33F-19C5-2E2418A351B3}"/>
          </ac:spMkLst>
        </pc:spChg>
        <pc:spChg chg="add del mod">
          <ac:chgData name="Thiago Panini" userId="cc6a5c77081c362d" providerId="LiveId" clId="{87861B64-3FDA-4DDC-B031-2605D1B20A50}" dt="2024-04-17T19:24:59.478" v="23307" actId="478"/>
          <ac:spMkLst>
            <pc:docMk/>
            <pc:sldMk cId="2313298974" sldId="366"/>
            <ac:spMk id="30" creationId="{222B22C7-694D-726F-40F8-4A5C75FCE0EF}"/>
          </ac:spMkLst>
        </pc:spChg>
        <pc:spChg chg="del">
          <ac:chgData name="Thiago Panini" userId="cc6a5c77081c362d" providerId="LiveId" clId="{87861B64-3FDA-4DDC-B031-2605D1B20A50}" dt="2024-04-17T19:23:03.337" v="23266" actId="478"/>
          <ac:spMkLst>
            <pc:docMk/>
            <pc:sldMk cId="2313298974" sldId="366"/>
            <ac:spMk id="34" creationId="{B9E5449D-B5B5-3428-4AAD-7CAEDAF4954D}"/>
          </ac:spMkLst>
        </pc:spChg>
        <pc:spChg chg="del">
          <ac:chgData name="Thiago Panini" userId="cc6a5c77081c362d" providerId="LiveId" clId="{87861B64-3FDA-4DDC-B031-2605D1B20A50}" dt="2024-04-17T19:23:03.337" v="23266" actId="478"/>
          <ac:spMkLst>
            <pc:docMk/>
            <pc:sldMk cId="2313298974" sldId="366"/>
            <ac:spMk id="38" creationId="{7D386BEF-EAFD-7BF7-610B-9EFE232073C9}"/>
          </ac:spMkLst>
        </pc:spChg>
        <pc:spChg chg="del">
          <ac:chgData name="Thiago Panini" userId="cc6a5c77081c362d" providerId="LiveId" clId="{87861B64-3FDA-4DDC-B031-2605D1B20A50}" dt="2024-04-17T19:23:03.337" v="23266" actId="478"/>
          <ac:spMkLst>
            <pc:docMk/>
            <pc:sldMk cId="2313298974" sldId="366"/>
            <ac:spMk id="42" creationId="{8989785E-48AA-3C13-4466-BCC3794462FD}"/>
          </ac:spMkLst>
        </pc:spChg>
        <pc:spChg chg="mod">
          <ac:chgData name="Thiago Panini" userId="cc6a5c77081c362d" providerId="LiveId" clId="{87861B64-3FDA-4DDC-B031-2605D1B20A50}" dt="2024-04-17T19:24:52.819" v="23305"/>
          <ac:spMkLst>
            <pc:docMk/>
            <pc:sldMk cId="2313298974" sldId="366"/>
            <ac:spMk id="46" creationId="{DFCBD3E8-B104-14F2-CA8A-E32A6D54271C}"/>
          </ac:spMkLst>
        </pc:spChg>
        <pc:spChg chg="mod">
          <ac:chgData name="Thiago Panini" userId="cc6a5c77081c362d" providerId="LiveId" clId="{87861B64-3FDA-4DDC-B031-2605D1B20A50}" dt="2024-04-17T19:24:52.819" v="23305"/>
          <ac:spMkLst>
            <pc:docMk/>
            <pc:sldMk cId="2313298974" sldId="366"/>
            <ac:spMk id="47" creationId="{0AEDC404-284E-1A47-EB9F-5EBD7DCB6FC2}"/>
          </ac:spMkLst>
        </pc:spChg>
        <pc:spChg chg="add del mod">
          <ac:chgData name="Thiago Panini" userId="cc6a5c77081c362d" providerId="LiveId" clId="{87861B64-3FDA-4DDC-B031-2605D1B20A50}" dt="2024-04-17T19:24:59.478" v="23307" actId="478"/>
          <ac:spMkLst>
            <pc:docMk/>
            <pc:sldMk cId="2313298974" sldId="366"/>
            <ac:spMk id="48" creationId="{7CBDA6C4-BBB2-D04B-ACBA-00D7FB3B7FF6}"/>
          </ac:spMkLst>
        </pc:spChg>
        <pc:spChg chg="add del mod">
          <ac:chgData name="Thiago Panini" userId="cc6a5c77081c362d" providerId="LiveId" clId="{87861B64-3FDA-4DDC-B031-2605D1B20A50}" dt="2024-04-17T19:24:59.478" v="23307" actId="478"/>
          <ac:spMkLst>
            <pc:docMk/>
            <pc:sldMk cId="2313298974" sldId="366"/>
            <ac:spMk id="49" creationId="{36CA85D9-217F-B53F-7D76-D77DF847E970}"/>
          </ac:spMkLst>
        </pc:spChg>
        <pc:spChg chg="mod">
          <ac:chgData name="Thiago Panini" userId="cc6a5c77081c362d" providerId="LiveId" clId="{87861B64-3FDA-4DDC-B031-2605D1B20A50}" dt="2024-04-17T19:24:52.819" v="23305"/>
          <ac:spMkLst>
            <pc:docMk/>
            <pc:sldMk cId="2313298974" sldId="366"/>
            <ac:spMk id="51" creationId="{617D53F2-7D2B-3121-8FC6-3CBC555C637E}"/>
          </ac:spMkLst>
        </pc:spChg>
        <pc:spChg chg="mod">
          <ac:chgData name="Thiago Panini" userId="cc6a5c77081c362d" providerId="LiveId" clId="{87861B64-3FDA-4DDC-B031-2605D1B20A50}" dt="2024-04-17T19:24:52.819" v="23305"/>
          <ac:spMkLst>
            <pc:docMk/>
            <pc:sldMk cId="2313298974" sldId="366"/>
            <ac:spMk id="52" creationId="{F62423F2-AC0E-EA09-4AAB-F4BB3FE4ADBA}"/>
          </ac:spMkLst>
        </pc:spChg>
        <pc:spChg chg="add del mod">
          <ac:chgData name="Thiago Panini" userId="cc6a5c77081c362d" providerId="LiveId" clId="{87861B64-3FDA-4DDC-B031-2605D1B20A50}" dt="2024-04-17T19:24:59.478" v="23307" actId="478"/>
          <ac:spMkLst>
            <pc:docMk/>
            <pc:sldMk cId="2313298974" sldId="366"/>
            <ac:spMk id="53" creationId="{39E2F4F3-2FE2-DC57-85D2-60BFD61118CC}"/>
          </ac:spMkLst>
        </pc:spChg>
        <pc:spChg chg="add del mod">
          <ac:chgData name="Thiago Panini" userId="cc6a5c77081c362d" providerId="LiveId" clId="{87861B64-3FDA-4DDC-B031-2605D1B20A50}" dt="2024-04-17T19:25:18.305" v="23313" actId="478"/>
          <ac:spMkLst>
            <pc:docMk/>
            <pc:sldMk cId="2313298974" sldId="366"/>
            <ac:spMk id="54" creationId="{8C485746-F2B4-CB60-3421-5D0F6567E6DA}"/>
          </ac:spMkLst>
        </pc:spChg>
        <pc:spChg chg="mod">
          <ac:chgData name="Thiago Panini" userId="cc6a5c77081c362d" providerId="LiveId" clId="{87861B64-3FDA-4DDC-B031-2605D1B20A50}" dt="2024-04-17T19:25:06.076" v="23309"/>
          <ac:spMkLst>
            <pc:docMk/>
            <pc:sldMk cId="2313298974" sldId="366"/>
            <ac:spMk id="56" creationId="{1963AD87-2D9F-400E-2F09-F46F561DB2F4}"/>
          </ac:spMkLst>
        </pc:spChg>
        <pc:spChg chg="mod">
          <ac:chgData name="Thiago Panini" userId="cc6a5c77081c362d" providerId="LiveId" clId="{87861B64-3FDA-4DDC-B031-2605D1B20A50}" dt="2024-04-17T19:25:06.076" v="23309"/>
          <ac:spMkLst>
            <pc:docMk/>
            <pc:sldMk cId="2313298974" sldId="366"/>
            <ac:spMk id="57" creationId="{68D68F48-692E-DE9E-22DA-A4FBA28A8E23}"/>
          </ac:spMkLst>
        </pc:spChg>
        <pc:spChg chg="add del mod">
          <ac:chgData name="Thiago Panini" userId="cc6a5c77081c362d" providerId="LiveId" clId="{87861B64-3FDA-4DDC-B031-2605D1B20A50}" dt="2024-04-17T19:25:18.305" v="23313" actId="478"/>
          <ac:spMkLst>
            <pc:docMk/>
            <pc:sldMk cId="2313298974" sldId="366"/>
            <ac:spMk id="58" creationId="{58F49344-8FE9-7D04-93E5-F854CD71CCE1}"/>
          </ac:spMkLst>
        </pc:spChg>
        <pc:spChg chg="add del mod">
          <ac:chgData name="Thiago Panini" userId="cc6a5c77081c362d" providerId="LiveId" clId="{87861B64-3FDA-4DDC-B031-2605D1B20A50}" dt="2024-04-17T19:25:18.305" v="23313" actId="478"/>
          <ac:spMkLst>
            <pc:docMk/>
            <pc:sldMk cId="2313298974" sldId="366"/>
            <ac:spMk id="59" creationId="{D9E2643D-DC2D-BCD8-8389-1F0F95558FCD}"/>
          </ac:spMkLst>
        </pc:spChg>
        <pc:spChg chg="mod">
          <ac:chgData name="Thiago Panini" userId="cc6a5c77081c362d" providerId="LiveId" clId="{87861B64-3FDA-4DDC-B031-2605D1B20A50}" dt="2024-04-17T19:25:06.076" v="23309"/>
          <ac:spMkLst>
            <pc:docMk/>
            <pc:sldMk cId="2313298974" sldId="366"/>
            <ac:spMk id="61" creationId="{85FAEDD4-B521-95EC-4ADB-A0ACA5F4457D}"/>
          </ac:spMkLst>
        </pc:spChg>
        <pc:spChg chg="mod">
          <ac:chgData name="Thiago Panini" userId="cc6a5c77081c362d" providerId="LiveId" clId="{87861B64-3FDA-4DDC-B031-2605D1B20A50}" dt="2024-04-17T19:25:06.076" v="23309"/>
          <ac:spMkLst>
            <pc:docMk/>
            <pc:sldMk cId="2313298974" sldId="366"/>
            <ac:spMk id="62" creationId="{2B5BA21C-79F5-C02F-1DD8-86F65F966596}"/>
          </ac:spMkLst>
        </pc:spChg>
        <pc:spChg chg="add del mod">
          <ac:chgData name="Thiago Panini" userId="cc6a5c77081c362d" providerId="LiveId" clId="{87861B64-3FDA-4DDC-B031-2605D1B20A50}" dt="2024-04-17T19:25:18.305" v="23313" actId="478"/>
          <ac:spMkLst>
            <pc:docMk/>
            <pc:sldMk cId="2313298974" sldId="366"/>
            <ac:spMk id="63" creationId="{B467D337-FBF4-0E72-9C41-6B769B08ACE4}"/>
          </ac:spMkLst>
        </pc:spChg>
        <pc:spChg chg="add del mod">
          <ac:chgData name="Thiago Panini" userId="cc6a5c77081c362d" providerId="LiveId" clId="{87861B64-3FDA-4DDC-B031-2605D1B20A50}" dt="2024-04-17T19:25:18.305" v="23313" actId="478"/>
          <ac:spMkLst>
            <pc:docMk/>
            <pc:sldMk cId="2313298974" sldId="366"/>
            <ac:spMk id="64" creationId="{61389DB5-8FDE-F508-495E-6BFCE48C3A6F}"/>
          </ac:spMkLst>
        </pc:spChg>
        <pc:spChg chg="mod">
          <ac:chgData name="Thiago Panini" userId="cc6a5c77081c362d" providerId="LiveId" clId="{87861B64-3FDA-4DDC-B031-2605D1B20A50}" dt="2024-04-17T19:25:10.829" v="23311"/>
          <ac:spMkLst>
            <pc:docMk/>
            <pc:sldMk cId="2313298974" sldId="366"/>
            <ac:spMk id="66" creationId="{876047EC-6A9F-7389-060C-77DD237CD841}"/>
          </ac:spMkLst>
        </pc:spChg>
        <pc:spChg chg="mod">
          <ac:chgData name="Thiago Panini" userId="cc6a5c77081c362d" providerId="LiveId" clId="{87861B64-3FDA-4DDC-B031-2605D1B20A50}" dt="2024-04-17T19:25:10.829" v="23311"/>
          <ac:spMkLst>
            <pc:docMk/>
            <pc:sldMk cId="2313298974" sldId="366"/>
            <ac:spMk id="67" creationId="{4899F828-5C70-667B-323B-0C7F244DD607}"/>
          </ac:spMkLst>
        </pc:spChg>
        <pc:spChg chg="add del mod">
          <ac:chgData name="Thiago Panini" userId="cc6a5c77081c362d" providerId="LiveId" clId="{87861B64-3FDA-4DDC-B031-2605D1B20A50}" dt="2024-04-17T19:25:18.305" v="23313" actId="478"/>
          <ac:spMkLst>
            <pc:docMk/>
            <pc:sldMk cId="2313298974" sldId="366"/>
            <ac:spMk id="68" creationId="{4D857B60-8CB3-2863-7ED3-57150A66B31E}"/>
          </ac:spMkLst>
        </pc:spChg>
        <pc:spChg chg="add del mod">
          <ac:chgData name="Thiago Panini" userId="cc6a5c77081c362d" providerId="LiveId" clId="{87861B64-3FDA-4DDC-B031-2605D1B20A50}" dt="2024-04-17T19:25:18.305" v="23313" actId="478"/>
          <ac:spMkLst>
            <pc:docMk/>
            <pc:sldMk cId="2313298974" sldId="366"/>
            <ac:spMk id="69" creationId="{9A61BE39-1B62-E060-BD99-C38F05B41E7B}"/>
          </ac:spMkLst>
        </pc:spChg>
        <pc:spChg chg="mod">
          <ac:chgData name="Thiago Panini" userId="cc6a5c77081c362d" providerId="LiveId" clId="{87861B64-3FDA-4DDC-B031-2605D1B20A50}" dt="2024-04-17T19:25:10.829" v="23311"/>
          <ac:spMkLst>
            <pc:docMk/>
            <pc:sldMk cId="2313298974" sldId="366"/>
            <ac:spMk id="71" creationId="{80470920-288F-7D50-44EC-7E4445F7AFBF}"/>
          </ac:spMkLst>
        </pc:spChg>
        <pc:spChg chg="mod">
          <ac:chgData name="Thiago Panini" userId="cc6a5c77081c362d" providerId="LiveId" clId="{87861B64-3FDA-4DDC-B031-2605D1B20A50}" dt="2024-04-17T19:25:10.829" v="23311"/>
          <ac:spMkLst>
            <pc:docMk/>
            <pc:sldMk cId="2313298974" sldId="366"/>
            <ac:spMk id="72" creationId="{CE2280D3-B8DC-1069-C8D3-C80DB64243D2}"/>
          </ac:spMkLst>
        </pc:spChg>
        <pc:spChg chg="add del mod">
          <ac:chgData name="Thiago Panini" userId="cc6a5c77081c362d" providerId="LiveId" clId="{87861B64-3FDA-4DDC-B031-2605D1B20A50}" dt="2024-04-17T19:25:18.305" v="23313" actId="478"/>
          <ac:spMkLst>
            <pc:docMk/>
            <pc:sldMk cId="2313298974" sldId="366"/>
            <ac:spMk id="73" creationId="{2584FA1D-E40A-480F-21C9-1AEA5CA61816}"/>
          </ac:spMkLst>
        </pc:spChg>
        <pc:spChg chg="add del mod">
          <ac:chgData name="Thiago Panini" userId="cc6a5c77081c362d" providerId="LiveId" clId="{87861B64-3FDA-4DDC-B031-2605D1B20A50}" dt="2024-04-17T19:29:35.394" v="23397" actId="478"/>
          <ac:spMkLst>
            <pc:docMk/>
            <pc:sldMk cId="2313298974" sldId="366"/>
            <ac:spMk id="74" creationId="{872EDD09-3295-ADFD-1C6A-4AEE1B2DEBEC}"/>
          </ac:spMkLst>
        </pc:spChg>
        <pc:spChg chg="mod">
          <ac:chgData name="Thiago Panini" userId="cc6a5c77081c362d" providerId="LiveId" clId="{87861B64-3FDA-4DDC-B031-2605D1B20A50}" dt="2024-04-17T19:25:23.885" v="23315"/>
          <ac:spMkLst>
            <pc:docMk/>
            <pc:sldMk cId="2313298974" sldId="366"/>
            <ac:spMk id="76" creationId="{A17249C2-F2E4-85C2-1F15-183BBBB0E811}"/>
          </ac:spMkLst>
        </pc:spChg>
        <pc:spChg chg="mod">
          <ac:chgData name="Thiago Panini" userId="cc6a5c77081c362d" providerId="LiveId" clId="{87861B64-3FDA-4DDC-B031-2605D1B20A50}" dt="2024-04-17T19:25:23.885" v="23315"/>
          <ac:spMkLst>
            <pc:docMk/>
            <pc:sldMk cId="2313298974" sldId="366"/>
            <ac:spMk id="77" creationId="{6FFF795B-326C-EAE3-3DA0-89D9D894C8A5}"/>
          </ac:spMkLst>
        </pc:spChg>
        <pc:spChg chg="add del mod">
          <ac:chgData name="Thiago Panini" userId="cc6a5c77081c362d" providerId="LiveId" clId="{87861B64-3FDA-4DDC-B031-2605D1B20A50}" dt="2024-04-17T19:29:35.394" v="23397" actId="478"/>
          <ac:spMkLst>
            <pc:docMk/>
            <pc:sldMk cId="2313298974" sldId="366"/>
            <ac:spMk id="78" creationId="{54218F20-CF34-DD8E-69C0-DD5BB93A2D9A}"/>
          </ac:spMkLst>
        </pc:spChg>
        <pc:spChg chg="add del mod">
          <ac:chgData name="Thiago Panini" userId="cc6a5c77081c362d" providerId="LiveId" clId="{87861B64-3FDA-4DDC-B031-2605D1B20A50}" dt="2024-04-17T19:29:37.460" v="23398" actId="478"/>
          <ac:spMkLst>
            <pc:docMk/>
            <pc:sldMk cId="2313298974" sldId="366"/>
            <ac:spMk id="79" creationId="{27252E24-595F-EA09-5F10-D40C89ED0999}"/>
          </ac:spMkLst>
        </pc:spChg>
        <pc:spChg chg="mod">
          <ac:chgData name="Thiago Panini" userId="cc6a5c77081c362d" providerId="LiveId" clId="{87861B64-3FDA-4DDC-B031-2605D1B20A50}" dt="2024-04-17T19:25:23.885" v="23315"/>
          <ac:spMkLst>
            <pc:docMk/>
            <pc:sldMk cId="2313298974" sldId="366"/>
            <ac:spMk id="81" creationId="{7EAE3130-EBE6-8F81-B24A-0D4C98340925}"/>
          </ac:spMkLst>
        </pc:spChg>
        <pc:spChg chg="mod">
          <ac:chgData name="Thiago Panini" userId="cc6a5c77081c362d" providerId="LiveId" clId="{87861B64-3FDA-4DDC-B031-2605D1B20A50}" dt="2024-04-17T19:25:23.885" v="23315"/>
          <ac:spMkLst>
            <pc:docMk/>
            <pc:sldMk cId="2313298974" sldId="366"/>
            <ac:spMk id="82" creationId="{E8E9131A-1813-0219-632A-DF270B5D81E2}"/>
          </ac:spMkLst>
        </pc:spChg>
        <pc:spChg chg="add del mod">
          <ac:chgData name="Thiago Panini" userId="cc6a5c77081c362d" providerId="LiveId" clId="{87861B64-3FDA-4DDC-B031-2605D1B20A50}" dt="2024-04-17T19:29:35.394" v="23397" actId="478"/>
          <ac:spMkLst>
            <pc:docMk/>
            <pc:sldMk cId="2313298974" sldId="366"/>
            <ac:spMk id="83" creationId="{749CC780-2FA3-7B07-377C-C3779448E490}"/>
          </ac:spMkLst>
        </pc:spChg>
        <pc:spChg chg="add del mod">
          <ac:chgData name="Thiago Panini" userId="cc6a5c77081c362d" providerId="LiveId" clId="{87861B64-3FDA-4DDC-B031-2605D1B20A50}" dt="2024-04-17T19:29:35.394" v="23397" actId="478"/>
          <ac:spMkLst>
            <pc:docMk/>
            <pc:sldMk cId="2313298974" sldId="366"/>
            <ac:spMk id="84" creationId="{D8A25E2A-E983-D896-B6E5-1C692A1AAD2C}"/>
          </ac:spMkLst>
        </pc:spChg>
        <pc:spChg chg="mod">
          <ac:chgData name="Thiago Panini" userId="cc6a5c77081c362d" providerId="LiveId" clId="{87861B64-3FDA-4DDC-B031-2605D1B20A50}" dt="2024-04-17T19:25:34.339" v="23317"/>
          <ac:spMkLst>
            <pc:docMk/>
            <pc:sldMk cId="2313298974" sldId="366"/>
            <ac:spMk id="86" creationId="{B708CC4C-551F-70DC-E659-AA60D8D42F59}"/>
          </ac:spMkLst>
        </pc:spChg>
        <pc:spChg chg="mod">
          <ac:chgData name="Thiago Panini" userId="cc6a5c77081c362d" providerId="LiveId" clId="{87861B64-3FDA-4DDC-B031-2605D1B20A50}" dt="2024-04-17T19:25:34.339" v="23317"/>
          <ac:spMkLst>
            <pc:docMk/>
            <pc:sldMk cId="2313298974" sldId="366"/>
            <ac:spMk id="87" creationId="{95360EA2-33DE-0BA1-9E1F-F004C6E67081}"/>
          </ac:spMkLst>
        </pc:spChg>
        <pc:spChg chg="add del mod">
          <ac:chgData name="Thiago Panini" userId="cc6a5c77081c362d" providerId="LiveId" clId="{87861B64-3FDA-4DDC-B031-2605D1B20A50}" dt="2024-04-17T19:29:35.394" v="23397" actId="478"/>
          <ac:spMkLst>
            <pc:docMk/>
            <pc:sldMk cId="2313298974" sldId="366"/>
            <ac:spMk id="88" creationId="{CFC30881-14E1-2F9F-5C1C-C3FDB248F482}"/>
          </ac:spMkLst>
        </pc:spChg>
        <pc:spChg chg="add del mod">
          <ac:chgData name="Thiago Panini" userId="cc6a5c77081c362d" providerId="LiveId" clId="{87861B64-3FDA-4DDC-B031-2605D1B20A50}" dt="2024-04-17T19:29:37.460" v="23398" actId="478"/>
          <ac:spMkLst>
            <pc:docMk/>
            <pc:sldMk cId="2313298974" sldId="366"/>
            <ac:spMk id="89" creationId="{6FA9D02D-1C0D-CE2D-A4BC-54348DBF743C}"/>
          </ac:spMkLst>
        </pc:spChg>
        <pc:spChg chg="mod">
          <ac:chgData name="Thiago Panini" userId="cc6a5c77081c362d" providerId="LiveId" clId="{87861B64-3FDA-4DDC-B031-2605D1B20A50}" dt="2024-04-17T19:25:34.339" v="23317"/>
          <ac:spMkLst>
            <pc:docMk/>
            <pc:sldMk cId="2313298974" sldId="366"/>
            <ac:spMk id="91" creationId="{B84FC6EA-A876-AE9F-8B00-2186A4FA0077}"/>
          </ac:spMkLst>
        </pc:spChg>
        <pc:spChg chg="mod">
          <ac:chgData name="Thiago Panini" userId="cc6a5c77081c362d" providerId="LiveId" clId="{87861B64-3FDA-4DDC-B031-2605D1B20A50}" dt="2024-04-17T19:25:34.339" v="23317"/>
          <ac:spMkLst>
            <pc:docMk/>
            <pc:sldMk cId="2313298974" sldId="366"/>
            <ac:spMk id="92" creationId="{2D29C487-67A9-4AF9-132F-41D4FF30A9BC}"/>
          </ac:spMkLst>
        </pc:spChg>
        <pc:spChg chg="add del mod">
          <ac:chgData name="Thiago Panini" userId="cc6a5c77081c362d" providerId="LiveId" clId="{87861B64-3FDA-4DDC-B031-2605D1B20A50}" dt="2024-04-17T19:29:35.394" v="23397" actId="478"/>
          <ac:spMkLst>
            <pc:docMk/>
            <pc:sldMk cId="2313298974" sldId="366"/>
            <ac:spMk id="93" creationId="{B874D6FD-15AC-E989-A8EA-9199ACCCF639}"/>
          </ac:spMkLst>
        </pc:spChg>
        <pc:spChg chg="mod">
          <ac:chgData name="Thiago Panini" userId="cc6a5c77081c362d" providerId="LiveId" clId="{87861B64-3FDA-4DDC-B031-2605D1B20A50}" dt="2024-04-17T19:28:23.599" v="23366"/>
          <ac:spMkLst>
            <pc:docMk/>
            <pc:sldMk cId="2313298974" sldId="366"/>
            <ac:spMk id="95" creationId="{6318C79E-A3E8-7895-B18F-A0DA188AAE0D}"/>
          </ac:spMkLst>
        </pc:spChg>
        <pc:spChg chg="mod">
          <ac:chgData name="Thiago Panini" userId="cc6a5c77081c362d" providerId="LiveId" clId="{87861B64-3FDA-4DDC-B031-2605D1B20A50}" dt="2024-04-17T19:28:23.599" v="23366"/>
          <ac:spMkLst>
            <pc:docMk/>
            <pc:sldMk cId="2313298974" sldId="366"/>
            <ac:spMk id="96" creationId="{4CE944D4-A51C-1946-9E6A-7DFFD6FA9732}"/>
          </ac:spMkLst>
        </pc:spChg>
        <pc:spChg chg="add mod">
          <ac:chgData name="Thiago Panini" userId="cc6a5c77081c362d" providerId="LiveId" clId="{87861B64-3FDA-4DDC-B031-2605D1B20A50}" dt="2024-04-18T01:47:52.954" v="24428" actId="20577"/>
          <ac:spMkLst>
            <pc:docMk/>
            <pc:sldMk cId="2313298974" sldId="366"/>
            <ac:spMk id="97" creationId="{695FF42B-988C-7EC3-A1A4-744349350F92}"/>
          </ac:spMkLst>
        </pc:spChg>
        <pc:spChg chg="add mod">
          <ac:chgData name="Thiago Panini" userId="cc6a5c77081c362d" providerId="LiveId" clId="{87861B64-3FDA-4DDC-B031-2605D1B20A50}" dt="2024-04-17T19:31:16.492" v="23630" actId="1076"/>
          <ac:spMkLst>
            <pc:docMk/>
            <pc:sldMk cId="2313298974" sldId="366"/>
            <ac:spMk id="98" creationId="{3ADDFC69-2026-9AE6-7BC9-EF67246EB29B}"/>
          </ac:spMkLst>
        </pc:spChg>
        <pc:spChg chg="add mod">
          <ac:chgData name="Thiago Panini" userId="cc6a5c77081c362d" providerId="LiveId" clId="{87861B64-3FDA-4DDC-B031-2605D1B20A50}" dt="2024-04-18T01:49:09.676" v="24467" actId="20577"/>
          <ac:spMkLst>
            <pc:docMk/>
            <pc:sldMk cId="2313298974" sldId="366"/>
            <ac:spMk id="99" creationId="{F73BA60C-C5A5-1E0C-22FA-81CAD89A06F9}"/>
          </ac:spMkLst>
        </pc:spChg>
        <pc:spChg chg="mod">
          <ac:chgData name="Thiago Panini" userId="cc6a5c77081c362d" providerId="LiveId" clId="{87861B64-3FDA-4DDC-B031-2605D1B20A50}" dt="2024-04-17T19:31:08.863" v="23629"/>
          <ac:spMkLst>
            <pc:docMk/>
            <pc:sldMk cId="2313298974" sldId="366"/>
            <ac:spMk id="101" creationId="{0BD47460-FCB6-ACFB-71BE-FAB69736FA4D}"/>
          </ac:spMkLst>
        </pc:spChg>
        <pc:spChg chg="mod">
          <ac:chgData name="Thiago Panini" userId="cc6a5c77081c362d" providerId="LiveId" clId="{87861B64-3FDA-4DDC-B031-2605D1B20A50}" dt="2024-04-17T19:31:08.863" v="23629"/>
          <ac:spMkLst>
            <pc:docMk/>
            <pc:sldMk cId="2313298974" sldId="366"/>
            <ac:spMk id="102" creationId="{4A56AF08-9D73-7D62-C1EC-E3E0676789EB}"/>
          </ac:spMkLst>
        </pc:spChg>
        <pc:spChg chg="add mod">
          <ac:chgData name="Thiago Panini" userId="cc6a5c77081c362d" providerId="LiveId" clId="{87861B64-3FDA-4DDC-B031-2605D1B20A50}" dt="2024-04-18T01:49:17.568" v="24468"/>
          <ac:spMkLst>
            <pc:docMk/>
            <pc:sldMk cId="2313298974" sldId="366"/>
            <ac:spMk id="103" creationId="{41F1AFAB-DD63-9852-0933-7D5129C1390F}"/>
          </ac:spMkLst>
        </pc:spChg>
        <pc:spChg chg="add mod">
          <ac:chgData name="Thiago Panini" userId="cc6a5c77081c362d" providerId="LiveId" clId="{87861B64-3FDA-4DDC-B031-2605D1B20A50}" dt="2024-04-17T19:37:25.005" v="24424" actId="1038"/>
          <ac:spMkLst>
            <pc:docMk/>
            <pc:sldMk cId="2313298974" sldId="366"/>
            <ac:spMk id="104" creationId="{8FE47456-CFC5-3B88-7BDD-B1311983C649}"/>
          </ac:spMkLst>
        </pc:spChg>
        <pc:spChg chg="add mod">
          <ac:chgData name="Thiago Panini" userId="cc6a5c77081c362d" providerId="LiveId" clId="{87861B64-3FDA-4DDC-B031-2605D1B20A50}" dt="2024-04-18T01:48:39.659" v="24447" actId="20577"/>
          <ac:spMkLst>
            <pc:docMk/>
            <pc:sldMk cId="2313298974" sldId="366"/>
            <ac:spMk id="105" creationId="{55CA2DC5-F707-AABC-D1E8-84D4C2A2D2A6}"/>
          </ac:spMkLst>
        </pc:spChg>
        <pc:spChg chg="mod">
          <ac:chgData name="Thiago Panini" userId="cc6a5c77081c362d" providerId="LiveId" clId="{87861B64-3FDA-4DDC-B031-2605D1B20A50}" dt="2024-04-17T19:32:41.169" v="23869"/>
          <ac:spMkLst>
            <pc:docMk/>
            <pc:sldMk cId="2313298974" sldId="366"/>
            <ac:spMk id="107" creationId="{88DEFE42-796E-BFB6-2E2E-816518C6F1E0}"/>
          </ac:spMkLst>
        </pc:spChg>
        <pc:spChg chg="mod">
          <ac:chgData name="Thiago Panini" userId="cc6a5c77081c362d" providerId="LiveId" clId="{87861B64-3FDA-4DDC-B031-2605D1B20A50}" dt="2024-04-17T19:32:41.169" v="23869"/>
          <ac:spMkLst>
            <pc:docMk/>
            <pc:sldMk cId="2313298974" sldId="366"/>
            <ac:spMk id="108" creationId="{EAB4043F-C887-5775-2645-200411C83B03}"/>
          </ac:spMkLst>
        </pc:spChg>
        <pc:spChg chg="add mod">
          <ac:chgData name="Thiago Panini" userId="cc6a5c77081c362d" providerId="LiveId" clId="{87861B64-3FDA-4DDC-B031-2605D1B20A50}" dt="2024-04-18T01:49:01.646" v="24449" actId="20577"/>
          <ac:spMkLst>
            <pc:docMk/>
            <pc:sldMk cId="2313298974" sldId="366"/>
            <ac:spMk id="109" creationId="{833BC165-4E77-A816-9EA1-E2979CA1D5BD}"/>
          </ac:spMkLst>
        </pc:spChg>
        <pc:spChg chg="add mod">
          <ac:chgData name="Thiago Panini" userId="cc6a5c77081c362d" providerId="LiveId" clId="{87861B64-3FDA-4DDC-B031-2605D1B20A50}" dt="2024-04-17T19:37:25.005" v="24424" actId="1038"/>
          <ac:spMkLst>
            <pc:docMk/>
            <pc:sldMk cId="2313298974" sldId="366"/>
            <ac:spMk id="110" creationId="{FA4F7CF7-840E-C5A4-FA10-A727EAFAF512}"/>
          </ac:spMkLst>
        </pc:spChg>
        <pc:spChg chg="add mod">
          <ac:chgData name="Thiago Panini" userId="cc6a5c77081c362d" providerId="LiveId" clId="{87861B64-3FDA-4DDC-B031-2605D1B20A50}" dt="2024-04-18T01:49:57.357" v="24511" actId="20577"/>
          <ac:spMkLst>
            <pc:docMk/>
            <pc:sldMk cId="2313298974" sldId="366"/>
            <ac:spMk id="111" creationId="{1A4805AE-B9CC-6209-E79B-37528515BB89}"/>
          </ac:spMkLst>
        </pc:spChg>
        <pc:spChg chg="mod">
          <ac:chgData name="Thiago Panini" userId="cc6a5c77081c362d" providerId="LiveId" clId="{87861B64-3FDA-4DDC-B031-2605D1B20A50}" dt="2024-04-17T19:32:41.169" v="23869"/>
          <ac:spMkLst>
            <pc:docMk/>
            <pc:sldMk cId="2313298974" sldId="366"/>
            <ac:spMk id="113" creationId="{92BDA6BA-418F-EA20-9787-568D01D453F5}"/>
          </ac:spMkLst>
        </pc:spChg>
        <pc:spChg chg="mod">
          <ac:chgData name="Thiago Panini" userId="cc6a5c77081c362d" providerId="LiveId" clId="{87861B64-3FDA-4DDC-B031-2605D1B20A50}" dt="2024-04-17T19:32:41.169" v="23869"/>
          <ac:spMkLst>
            <pc:docMk/>
            <pc:sldMk cId="2313298974" sldId="366"/>
            <ac:spMk id="114" creationId="{3657970A-BF5E-CE4B-4E4E-325455C2EBE3}"/>
          </ac:spMkLst>
        </pc:spChg>
        <pc:spChg chg="add mod">
          <ac:chgData name="Thiago Panini" userId="cc6a5c77081c362d" providerId="LiveId" clId="{87861B64-3FDA-4DDC-B031-2605D1B20A50}" dt="2024-04-18T01:54:47.998" v="25374" actId="207"/>
          <ac:spMkLst>
            <pc:docMk/>
            <pc:sldMk cId="2313298974" sldId="366"/>
            <ac:spMk id="115" creationId="{6DEFFDB2-A5EA-E5DB-46D0-43EAB643CEF0}"/>
          </ac:spMkLst>
        </pc:spChg>
        <pc:spChg chg="add mod">
          <ac:chgData name="Thiago Panini" userId="cc6a5c77081c362d" providerId="LiveId" clId="{87861B64-3FDA-4DDC-B031-2605D1B20A50}" dt="2024-04-17T19:37:05.561" v="24415"/>
          <ac:spMkLst>
            <pc:docMk/>
            <pc:sldMk cId="2313298974" sldId="366"/>
            <ac:spMk id="116" creationId="{A1D41AD4-CF46-4600-014F-93AE51942B97}"/>
          </ac:spMkLst>
        </pc:spChg>
        <pc:spChg chg="add mod">
          <ac:chgData name="Thiago Panini" userId="cc6a5c77081c362d" providerId="LiveId" clId="{87861B64-3FDA-4DDC-B031-2605D1B20A50}" dt="2024-04-17T19:37:05.561" v="24415"/>
          <ac:spMkLst>
            <pc:docMk/>
            <pc:sldMk cId="2313298974" sldId="366"/>
            <ac:spMk id="117" creationId="{8BC837E0-9766-0D32-739D-65D41FF8633B}"/>
          </ac:spMkLst>
        </pc:spChg>
        <pc:spChg chg="mod">
          <ac:chgData name="Thiago Panini" userId="cc6a5c77081c362d" providerId="LiveId" clId="{87861B64-3FDA-4DDC-B031-2605D1B20A50}" dt="2024-04-17T19:37:05.561" v="24415"/>
          <ac:spMkLst>
            <pc:docMk/>
            <pc:sldMk cId="2313298974" sldId="366"/>
            <ac:spMk id="119" creationId="{2951761D-1561-039E-8974-732EE304436A}"/>
          </ac:spMkLst>
        </pc:spChg>
        <pc:spChg chg="mod">
          <ac:chgData name="Thiago Panini" userId="cc6a5c77081c362d" providerId="LiveId" clId="{87861B64-3FDA-4DDC-B031-2605D1B20A50}" dt="2024-04-17T19:37:05.561" v="24415"/>
          <ac:spMkLst>
            <pc:docMk/>
            <pc:sldMk cId="2313298974" sldId="366"/>
            <ac:spMk id="120" creationId="{85637C25-F7D8-325C-55AF-4A2E0325BA49}"/>
          </ac:spMkLst>
        </pc:spChg>
        <pc:spChg chg="add mod">
          <ac:chgData name="Thiago Panini" userId="cc6a5c77081c362d" providerId="LiveId" clId="{87861B64-3FDA-4DDC-B031-2605D1B20A50}" dt="2024-04-17T19:37:05.561" v="24415"/>
          <ac:spMkLst>
            <pc:docMk/>
            <pc:sldMk cId="2313298974" sldId="366"/>
            <ac:spMk id="121" creationId="{BAF76F3D-CA39-DEAE-CE21-1A3C5815403C}"/>
          </ac:spMkLst>
        </pc:spChg>
        <pc:spChg chg="add mod">
          <ac:chgData name="Thiago Panini" userId="cc6a5c77081c362d" providerId="LiveId" clId="{87861B64-3FDA-4DDC-B031-2605D1B20A50}" dt="2024-04-17T19:37:28.103" v="24427" actId="1038"/>
          <ac:spMkLst>
            <pc:docMk/>
            <pc:sldMk cId="2313298974" sldId="366"/>
            <ac:spMk id="122" creationId="{9FD87560-EC71-8249-AED6-7A239AA0876F}"/>
          </ac:spMkLst>
        </pc:spChg>
        <pc:spChg chg="add mod">
          <ac:chgData name="Thiago Panini" userId="cc6a5c77081c362d" providerId="LiveId" clId="{87861B64-3FDA-4DDC-B031-2605D1B20A50}" dt="2024-04-17T19:37:28.103" v="24427" actId="1038"/>
          <ac:spMkLst>
            <pc:docMk/>
            <pc:sldMk cId="2313298974" sldId="366"/>
            <ac:spMk id="123" creationId="{3F31EACA-8CA8-F865-1E45-73B8B1AED0B1}"/>
          </ac:spMkLst>
        </pc:spChg>
        <pc:spChg chg="mod">
          <ac:chgData name="Thiago Panini" userId="cc6a5c77081c362d" providerId="LiveId" clId="{87861B64-3FDA-4DDC-B031-2605D1B20A50}" dt="2024-04-17T19:37:08.284" v="24416"/>
          <ac:spMkLst>
            <pc:docMk/>
            <pc:sldMk cId="2313298974" sldId="366"/>
            <ac:spMk id="125" creationId="{9838E229-2399-FC68-0CCC-21019A2A747A}"/>
          </ac:spMkLst>
        </pc:spChg>
        <pc:spChg chg="mod">
          <ac:chgData name="Thiago Panini" userId="cc6a5c77081c362d" providerId="LiveId" clId="{87861B64-3FDA-4DDC-B031-2605D1B20A50}" dt="2024-04-17T19:37:08.284" v="24416"/>
          <ac:spMkLst>
            <pc:docMk/>
            <pc:sldMk cId="2313298974" sldId="366"/>
            <ac:spMk id="126" creationId="{DC7CCB82-D32D-3C44-B6F8-7622788812F8}"/>
          </ac:spMkLst>
        </pc:spChg>
        <pc:spChg chg="add mod">
          <ac:chgData name="Thiago Panini" userId="cc6a5c77081c362d" providerId="LiveId" clId="{87861B64-3FDA-4DDC-B031-2605D1B20A50}" dt="2024-04-18T01:48:24.154" v="24429"/>
          <ac:spMkLst>
            <pc:docMk/>
            <pc:sldMk cId="2313298974" sldId="366"/>
            <ac:spMk id="127" creationId="{D58C7953-BE8D-A87C-1F72-41466BA48DA7}"/>
          </ac:spMkLst>
        </pc:spChg>
        <pc:spChg chg="add mod">
          <ac:chgData name="Thiago Panini" userId="cc6a5c77081c362d" providerId="LiveId" clId="{87861B64-3FDA-4DDC-B031-2605D1B20A50}" dt="2024-04-17T19:37:28.103" v="24427" actId="1038"/>
          <ac:spMkLst>
            <pc:docMk/>
            <pc:sldMk cId="2313298974" sldId="366"/>
            <ac:spMk id="128" creationId="{C01B02DA-569C-D63D-B037-DE1435A094DF}"/>
          </ac:spMkLst>
        </pc:spChg>
        <pc:spChg chg="add mod">
          <ac:chgData name="Thiago Panini" userId="cc6a5c77081c362d" providerId="LiveId" clId="{87861B64-3FDA-4DDC-B031-2605D1B20A50}" dt="2024-04-18T01:50:17.882" v="24544" actId="20577"/>
          <ac:spMkLst>
            <pc:docMk/>
            <pc:sldMk cId="2313298974" sldId="366"/>
            <ac:spMk id="129" creationId="{2A594016-22C3-A6AB-02E9-FAF6F98A539E}"/>
          </ac:spMkLst>
        </pc:spChg>
        <pc:spChg chg="mod">
          <ac:chgData name="Thiago Panini" userId="cc6a5c77081c362d" providerId="LiveId" clId="{87861B64-3FDA-4DDC-B031-2605D1B20A50}" dt="2024-04-17T19:37:08.284" v="24416"/>
          <ac:spMkLst>
            <pc:docMk/>
            <pc:sldMk cId="2313298974" sldId="366"/>
            <ac:spMk id="131" creationId="{98CF3966-F8B1-BF1D-5201-AB3F89027E12}"/>
          </ac:spMkLst>
        </pc:spChg>
        <pc:spChg chg="mod">
          <ac:chgData name="Thiago Panini" userId="cc6a5c77081c362d" providerId="LiveId" clId="{87861B64-3FDA-4DDC-B031-2605D1B20A50}" dt="2024-04-17T19:37:08.284" v="24416"/>
          <ac:spMkLst>
            <pc:docMk/>
            <pc:sldMk cId="2313298974" sldId="366"/>
            <ac:spMk id="132" creationId="{02F20129-695A-ABCA-8D5B-02B3EBB27824}"/>
          </ac:spMkLst>
        </pc:spChg>
        <pc:spChg chg="add mod">
          <ac:chgData name="Thiago Panini" userId="cc6a5c77081c362d" providerId="LiveId" clId="{87861B64-3FDA-4DDC-B031-2605D1B20A50}" dt="2024-04-18T01:54:41.190" v="25373" actId="207"/>
          <ac:spMkLst>
            <pc:docMk/>
            <pc:sldMk cId="2313298974" sldId="366"/>
            <ac:spMk id="133" creationId="{FE40FD10-E3D4-51AD-3F6C-80B693A509FC}"/>
          </ac:spMkLst>
        </pc:spChg>
        <pc:grpChg chg="add mod">
          <ac:chgData name="Thiago Panini" userId="cc6a5c77081c362d" providerId="LiveId" clId="{87861B64-3FDA-4DDC-B031-2605D1B20A50}" dt="2024-04-17T19:23:30.918" v="23273" actId="1076"/>
          <ac:grpSpMkLst>
            <pc:docMk/>
            <pc:sldMk cId="2313298974" sldId="366"/>
            <ac:grpSpMk id="3" creationId="{7B75F77C-E85E-9F41-AC0C-450F312A0583}"/>
          </ac:grpSpMkLst>
        </pc:grpChg>
        <pc:grpChg chg="add del mod">
          <ac:chgData name="Thiago Panini" userId="cc6a5c77081c362d" providerId="LiveId" clId="{87861B64-3FDA-4DDC-B031-2605D1B20A50}" dt="2024-04-17T19:24:30.593" v="23299" actId="478"/>
          <ac:grpSpMkLst>
            <pc:docMk/>
            <pc:sldMk cId="2313298974" sldId="366"/>
            <ac:grpSpMk id="7" creationId="{4CFA2740-2AC8-CB06-49A8-6E2D79243A23}"/>
          </ac:grpSpMkLst>
        </pc:grpChg>
        <pc:grpChg chg="add del mod">
          <ac:chgData name="Thiago Panini" userId="cc6a5c77081c362d" providerId="LiveId" clId="{87861B64-3FDA-4DDC-B031-2605D1B20A50}" dt="2024-04-17T19:29:37.460" v="23398" actId="478"/>
          <ac:grpSpMkLst>
            <pc:docMk/>
            <pc:sldMk cId="2313298974" sldId="366"/>
            <ac:grpSpMk id="12" creationId="{B9E11FD7-259C-2C39-439C-5C26335E92E8}"/>
          </ac:grpSpMkLst>
        </pc:grpChg>
        <pc:grpChg chg="add del mod">
          <ac:chgData name="Thiago Panini" userId="cc6a5c77081c362d" providerId="LiveId" clId="{87861B64-3FDA-4DDC-B031-2605D1B20A50}" dt="2024-04-17T19:24:59.478" v="23307" actId="478"/>
          <ac:grpSpMkLst>
            <pc:docMk/>
            <pc:sldMk cId="2313298974" sldId="366"/>
            <ac:grpSpMk id="17" creationId="{709A03C8-EC0F-C742-7DB3-1A9EC636AF91}"/>
          </ac:grpSpMkLst>
        </pc:grpChg>
        <pc:grpChg chg="del mod">
          <ac:chgData name="Thiago Panini" userId="cc6a5c77081c362d" providerId="LiveId" clId="{87861B64-3FDA-4DDC-B031-2605D1B20A50}" dt="2024-04-17T19:28:22.180" v="23365" actId="21"/>
          <ac:grpSpMkLst>
            <pc:docMk/>
            <pc:sldMk cId="2313298974" sldId="366"/>
            <ac:grpSpMk id="22" creationId="{39E36209-992E-4384-DC32-78FDAD826A52}"/>
          </ac:grpSpMkLst>
        </pc:grpChg>
        <pc:grpChg chg="add del mod">
          <ac:chgData name="Thiago Panini" userId="cc6a5c77081c362d" providerId="LiveId" clId="{87861B64-3FDA-4DDC-B031-2605D1B20A50}" dt="2024-04-17T19:24:59.478" v="23307" actId="478"/>
          <ac:grpSpMkLst>
            <pc:docMk/>
            <pc:sldMk cId="2313298974" sldId="366"/>
            <ac:grpSpMk id="24" creationId="{D2819659-F45C-2ED8-1815-6C385AA6477E}"/>
          </ac:grpSpMkLst>
        </pc:grpChg>
        <pc:grpChg chg="add del mod">
          <ac:chgData name="Thiago Panini" userId="cc6a5c77081c362d" providerId="LiveId" clId="{87861B64-3FDA-4DDC-B031-2605D1B20A50}" dt="2024-04-17T19:24:59.478" v="23307" actId="478"/>
          <ac:grpSpMkLst>
            <pc:docMk/>
            <pc:sldMk cId="2313298974" sldId="366"/>
            <ac:grpSpMk id="31" creationId="{87723016-5152-B5CD-D369-3B62B51CAC17}"/>
          </ac:grpSpMkLst>
        </pc:grpChg>
        <pc:grpChg chg="del">
          <ac:chgData name="Thiago Panini" userId="cc6a5c77081c362d" providerId="LiveId" clId="{87861B64-3FDA-4DDC-B031-2605D1B20A50}" dt="2024-04-17T19:23:03.337" v="23266" actId="478"/>
          <ac:grpSpMkLst>
            <pc:docMk/>
            <pc:sldMk cId="2313298974" sldId="366"/>
            <ac:grpSpMk id="35" creationId="{F8CC794E-2F2F-277B-D9C2-E5B5374A1EAA}"/>
          </ac:grpSpMkLst>
        </pc:grpChg>
        <pc:grpChg chg="del">
          <ac:chgData name="Thiago Panini" userId="cc6a5c77081c362d" providerId="LiveId" clId="{87861B64-3FDA-4DDC-B031-2605D1B20A50}" dt="2024-04-17T19:23:03.337" v="23266" actId="478"/>
          <ac:grpSpMkLst>
            <pc:docMk/>
            <pc:sldMk cId="2313298974" sldId="366"/>
            <ac:grpSpMk id="39" creationId="{D0FB7234-E586-63A8-0D8A-38F31011D01F}"/>
          </ac:grpSpMkLst>
        </pc:grpChg>
        <pc:grpChg chg="del">
          <ac:chgData name="Thiago Panini" userId="cc6a5c77081c362d" providerId="LiveId" clId="{87861B64-3FDA-4DDC-B031-2605D1B20A50}" dt="2024-04-17T19:23:03.337" v="23266" actId="478"/>
          <ac:grpSpMkLst>
            <pc:docMk/>
            <pc:sldMk cId="2313298974" sldId="366"/>
            <ac:grpSpMk id="43" creationId="{E8D9A66E-BE7A-146F-2581-10582E6A7C72}"/>
          </ac:grpSpMkLst>
        </pc:grpChg>
        <pc:grpChg chg="add del mod">
          <ac:chgData name="Thiago Panini" userId="cc6a5c77081c362d" providerId="LiveId" clId="{87861B64-3FDA-4DDC-B031-2605D1B20A50}" dt="2024-04-17T19:24:59.478" v="23307" actId="478"/>
          <ac:grpSpMkLst>
            <pc:docMk/>
            <pc:sldMk cId="2313298974" sldId="366"/>
            <ac:grpSpMk id="50" creationId="{C7CB350E-F999-047D-0027-2273D6D0F2BC}"/>
          </ac:grpSpMkLst>
        </pc:grpChg>
        <pc:grpChg chg="add del mod">
          <ac:chgData name="Thiago Panini" userId="cc6a5c77081c362d" providerId="LiveId" clId="{87861B64-3FDA-4DDC-B031-2605D1B20A50}" dt="2024-04-17T19:25:18.305" v="23313" actId="478"/>
          <ac:grpSpMkLst>
            <pc:docMk/>
            <pc:sldMk cId="2313298974" sldId="366"/>
            <ac:grpSpMk id="55" creationId="{EF2B4220-DC58-76A3-3266-9B9ED25FA0B4}"/>
          </ac:grpSpMkLst>
        </pc:grpChg>
        <pc:grpChg chg="add del mod">
          <ac:chgData name="Thiago Panini" userId="cc6a5c77081c362d" providerId="LiveId" clId="{87861B64-3FDA-4DDC-B031-2605D1B20A50}" dt="2024-04-17T19:25:18.305" v="23313" actId="478"/>
          <ac:grpSpMkLst>
            <pc:docMk/>
            <pc:sldMk cId="2313298974" sldId="366"/>
            <ac:grpSpMk id="60" creationId="{6D97645C-F5B8-C4A3-3C4B-5ED36963469F}"/>
          </ac:grpSpMkLst>
        </pc:grpChg>
        <pc:grpChg chg="add del mod">
          <ac:chgData name="Thiago Panini" userId="cc6a5c77081c362d" providerId="LiveId" clId="{87861B64-3FDA-4DDC-B031-2605D1B20A50}" dt="2024-04-17T19:25:18.305" v="23313" actId="478"/>
          <ac:grpSpMkLst>
            <pc:docMk/>
            <pc:sldMk cId="2313298974" sldId="366"/>
            <ac:grpSpMk id="65" creationId="{9AE5D3A8-188E-264C-210B-4665C5FCB35D}"/>
          </ac:grpSpMkLst>
        </pc:grpChg>
        <pc:grpChg chg="add del mod">
          <ac:chgData name="Thiago Panini" userId="cc6a5c77081c362d" providerId="LiveId" clId="{87861B64-3FDA-4DDC-B031-2605D1B20A50}" dt="2024-04-17T19:25:18.305" v="23313" actId="478"/>
          <ac:grpSpMkLst>
            <pc:docMk/>
            <pc:sldMk cId="2313298974" sldId="366"/>
            <ac:grpSpMk id="70" creationId="{FFE6919B-4A82-D41F-E45D-463D5BFD2DD7}"/>
          </ac:grpSpMkLst>
        </pc:grpChg>
        <pc:grpChg chg="add del mod">
          <ac:chgData name="Thiago Panini" userId="cc6a5c77081c362d" providerId="LiveId" clId="{87861B64-3FDA-4DDC-B031-2605D1B20A50}" dt="2024-04-17T19:29:35.394" v="23397" actId="478"/>
          <ac:grpSpMkLst>
            <pc:docMk/>
            <pc:sldMk cId="2313298974" sldId="366"/>
            <ac:grpSpMk id="75" creationId="{D380B44A-D377-7A49-0CD5-F5F74C3908DB}"/>
          </ac:grpSpMkLst>
        </pc:grpChg>
        <pc:grpChg chg="add del mod">
          <ac:chgData name="Thiago Panini" userId="cc6a5c77081c362d" providerId="LiveId" clId="{87861B64-3FDA-4DDC-B031-2605D1B20A50}" dt="2024-04-17T19:29:35.394" v="23397" actId="478"/>
          <ac:grpSpMkLst>
            <pc:docMk/>
            <pc:sldMk cId="2313298974" sldId="366"/>
            <ac:grpSpMk id="80" creationId="{44EC5CCB-9553-593E-BDEE-3EDB7493AC50}"/>
          </ac:grpSpMkLst>
        </pc:grpChg>
        <pc:grpChg chg="add del mod">
          <ac:chgData name="Thiago Panini" userId="cc6a5c77081c362d" providerId="LiveId" clId="{87861B64-3FDA-4DDC-B031-2605D1B20A50}" dt="2024-04-17T19:29:35.394" v="23397" actId="478"/>
          <ac:grpSpMkLst>
            <pc:docMk/>
            <pc:sldMk cId="2313298974" sldId="366"/>
            <ac:grpSpMk id="85" creationId="{8BC5AF01-B842-994D-FBC9-8F9EBBF7CFEA}"/>
          </ac:grpSpMkLst>
        </pc:grpChg>
        <pc:grpChg chg="add del mod">
          <ac:chgData name="Thiago Panini" userId="cc6a5c77081c362d" providerId="LiveId" clId="{87861B64-3FDA-4DDC-B031-2605D1B20A50}" dt="2024-04-17T19:29:35.394" v="23397" actId="478"/>
          <ac:grpSpMkLst>
            <pc:docMk/>
            <pc:sldMk cId="2313298974" sldId="366"/>
            <ac:grpSpMk id="90" creationId="{51BFCEED-5B74-3B92-72E2-99B55CB6F555}"/>
          </ac:grpSpMkLst>
        </pc:grpChg>
        <pc:grpChg chg="add mod">
          <ac:chgData name="Thiago Panini" userId="cc6a5c77081c362d" providerId="LiveId" clId="{87861B64-3FDA-4DDC-B031-2605D1B20A50}" dt="2024-04-17T19:30:56.283" v="23628" actId="1038"/>
          <ac:grpSpMkLst>
            <pc:docMk/>
            <pc:sldMk cId="2313298974" sldId="366"/>
            <ac:grpSpMk id="94" creationId="{39E36209-992E-4384-DC32-78FDAD826A52}"/>
          </ac:grpSpMkLst>
        </pc:grpChg>
        <pc:grpChg chg="add mod">
          <ac:chgData name="Thiago Panini" userId="cc6a5c77081c362d" providerId="LiveId" clId="{87861B64-3FDA-4DDC-B031-2605D1B20A50}" dt="2024-04-17T19:31:16.492" v="23630" actId="1076"/>
          <ac:grpSpMkLst>
            <pc:docMk/>
            <pc:sldMk cId="2313298974" sldId="366"/>
            <ac:grpSpMk id="100" creationId="{EFC0F69A-BD03-9A3F-D911-3A04BF4AF288}"/>
          </ac:grpSpMkLst>
        </pc:grpChg>
        <pc:grpChg chg="add mod">
          <ac:chgData name="Thiago Panini" userId="cc6a5c77081c362d" providerId="LiveId" clId="{87861B64-3FDA-4DDC-B031-2605D1B20A50}" dt="2024-04-17T19:37:25.005" v="24424" actId="1038"/>
          <ac:grpSpMkLst>
            <pc:docMk/>
            <pc:sldMk cId="2313298974" sldId="366"/>
            <ac:grpSpMk id="106" creationId="{7FE18EF4-5FE6-8E7D-B010-4C80013D1B55}"/>
          </ac:grpSpMkLst>
        </pc:grpChg>
        <pc:grpChg chg="add mod">
          <ac:chgData name="Thiago Panini" userId="cc6a5c77081c362d" providerId="LiveId" clId="{87861B64-3FDA-4DDC-B031-2605D1B20A50}" dt="2024-04-17T19:37:25.005" v="24424" actId="1038"/>
          <ac:grpSpMkLst>
            <pc:docMk/>
            <pc:sldMk cId="2313298974" sldId="366"/>
            <ac:grpSpMk id="112" creationId="{186E7C26-6BF1-F143-CB91-05E5A1E3D6B8}"/>
          </ac:grpSpMkLst>
        </pc:grpChg>
        <pc:grpChg chg="add mod">
          <ac:chgData name="Thiago Panini" userId="cc6a5c77081c362d" providerId="LiveId" clId="{87861B64-3FDA-4DDC-B031-2605D1B20A50}" dt="2024-04-17T19:37:05.561" v="24415"/>
          <ac:grpSpMkLst>
            <pc:docMk/>
            <pc:sldMk cId="2313298974" sldId="366"/>
            <ac:grpSpMk id="118" creationId="{C39B6655-288E-902E-3148-633D2EB7B926}"/>
          </ac:grpSpMkLst>
        </pc:grpChg>
        <pc:grpChg chg="add mod">
          <ac:chgData name="Thiago Panini" userId="cc6a5c77081c362d" providerId="LiveId" clId="{87861B64-3FDA-4DDC-B031-2605D1B20A50}" dt="2024-04-17T19:37:28.103" v="24427" actId="1038"/>
          <ac:grpSpMkLst>
            <pc:docMk/>
            <pc:sldMk cId="2313298974" sldId="366"/>
            <ac:grpSpMk id="124" creationId="{4BDF87F5-E7CA-22AC-C337-F7E95EEE68E0}"/>
          </ac:grpSpMkLst>
        </pc:grpChg>
        <pc:grpChg chg="add mod">
          <ac:chgData name="Thiago Panini" userId="cc6a5c77081c362d" providerId="LiveId" clId="{87861B64-3FDA-4DDC-B031-2605D1B20A50}" dt="2024-04-17T19:37:28.103" v="24427" actId="1038"/>
          <ac:grpSpMkLst>
            <pc:docMk/>
            <pc:sldMk cId="2313298974" sldId="366"/>
            <ac:grpSpMk id="130" creationId="{6A6D2AA0-ACB6-C996-85A3-197CEE84BCA8}"/>
          </ac:grpSpMkLst>
        </pc:grpChg>
        <pc:picChg chg="add del mod">
          <ac:chgData name="Thiago Panini" userId="cc6a5c77081c362d" providerId="LiveId" clId="{87861B64-3FDA-4DDC-B031-2605D1B20A50}" dt="2024-04-18T01:58:47.331" v="25384" actId="478"/>
          <ac:picMkLst>
            <pc:docMk/>
            <pc:sldMk cId="2313298974" sldId="366"/>
            <ac:picMk id="3" creationId="{75D4E74F-03D7-661D-DF6D-1912B39B6029}"/>
          </ac:picMkLst>
        </pc:picChg>
        <pc:picChg chg="add mod">
          <ac:chgData name="Thiago Panini" userId="cc6a5c77081c362d" providerId="LiveId" clId="{87861B64-3FDA-4DDC-B031-2605D1B20A50}" dt="2024-04-18T01:59:10.515" v="25392" actId="1037"/>
          <ac:picMkLst>
            <pc:docMk/>
            <pc:sldMk cId="2313298974" sldId="366"/>
            <ac:picMk id="5" creationId="{1FA23E31-DA91-42B1-10A0-56E066C8F70F}"/>
          </ac:picMkLst>
        </pc:picChg>
        <pc:picChg chg="add mod">
          <ac:chgData name="Thiago Panini" userId="cc6a5c77081c362d" providerId="LiveId" clId="{87861B64-3FDA-4DDC-B031-2605D1B20A50}" dt="2024-04-18T02:00:04.019" v="25399" actId="1076"/>
          <ac:picMkLst>
            <pc:docMk/>
            <pc:sldMk cId="2313298974" sldId="366"/>
            <ac:picMk id="7" creationId="{B9DF580F-DB08-49C1-664B-B96FCBAEDF1C}"/>
          </ac:picMkLst>
        </pc:picChg>
        <pc:picChg chg="add mod">
          <ac:chgData name="Thiago Panini" userId="cc6a5c77081c362d" providerId="LiveId" clId="{87861B64-3FDA-4DDC-B031-2605D1B20A50}" dt="2024-04-18T02:01:24.971" v="25406" actId="1076"/>
          <ac:picMkLst>
            <pc:docMk/>
            <pc:sldMk cId="2313298974" sldId="366"/>
            <ac:picMk id="9" creationId="{49185C1F-C288-2309-D92F-42B60E01AE05}"/>
          </ac:picMkLst>
        </pc:picChg>
        <pc:picChg chg="add mod">
          <ac:chgData name="Thiago Panini" userId="cc6a5c77081c362d" providerId="LiveId" clId="{87861B64-3FDA-4DDC-B031-2605D1B20A50}" dt="2024-04-18T02:02:29.423" v="25413" actId="1076"/>
          <ac:picMkLst>
            <pc:docMk/>
            <pc:sldMk cId="2313298974" sldId="366"/>
            <ac:picMk id="12" creationId="{6D3A5807-F18A-098A-52F1-1EC07E747BB5}"/>
          </ac:picMkLst>
        </pc:picChg>
        <pc:picChg chg="add mod">
          <ac:chgData name="Thiago Panini" userId="cc6a5c77081c362d" providerId="LiveId" clId="{87861B64-3FDA-4DDC-B031-2605D1B20A50}" dt="2024-04-21T14:49:40.637" v="26409" actId="1035"/>
          <ac:picMkLst>
            <pc:docMk/>
            <pc:sldMk cId="2313298974" sldId="366"/>
            <ac:picMk id="14" creationId="{8E81B28C-483B-BEFF-5550-6F386177701D}"/>
          </ac:picMkLst>
        </pc:picChg>
        <pc:picChg chg="add mod">
          <ac:chgData name="Thiago Panini" userId="cc6a5c77081c362d" providerId="LiveId" clId="{87861B64-3FDA-4DDC-B031-2605D1B20A50}" dt="2024-04-18T02:04:32.518" v="25434" actId="1035"/>
          <ac:picMkLst>
            <pc:docMk/>
            <pc:sldMk cId="2313298974" sldId="366"/>
            <ac:picMk id="16" creationId="{8EEB9B7A-DAA5-6A1B-92ED-F160C2F2D8E9}"/>
          </ac:picMkLst>
        </pc:picChg>
      </pc:sldChg>
      <pc:sldChg chg="addSp delSp modSp add del mod ord">
        <pc:chgData name="Thiago Panini" userId="cc6a5c77081c362d" providerId="LiveId" clId="{87861B64-3FDA-4DDC-B031-2605D1B20A50}" dt="2024-04-24T21:06:01.007" v="30435" actId="47"/>
        <pc:sldMkLst>
          <pc:docMk/>
          <pc:sldMk cId="1517830441" sldId="367"/>
        </pc:sldMkLst>
        <pc:spChg chg="add mod">
          <ac:chgData name="Thiago Panini" userId="cc6a5c77081c362d" providerId="LiveId" clId="{87861B64-3FDA-4DDC-B031-2605D1B20A50}" dt="2024-04-21T14:44:50.046" v="26213" actId="1076"/>
          <ac:spMkLst>
            <pc:docMk/>
            <pc:sldMk cId="1517830441" sldId="367"/>
            <ac:spMk id="2" creationId="{156DD9D4-A00D-D63D-A986-FF9A513F1A6E}"/>
          </ac:spMkLst>
        </pc:spChg>
        <pc:spChg chg="add mod">
          <ac:chgData name="Thiago Panini" userId="cc6a5c77081c362d" providerId="LiveId" clId="{87861B64-3FDA-4DDC-B031-2605D1B20A50}" dt="2024-04-21T14:52:58.263" v="26503" actId="20577"/>
          <ac:spMkLst>
            <pc:docMk/>
            <pc:sldMk cId="1517830441" sldId="367"/>
            <ac:spMk id="3" creationId="{36AB1EE1-7C2E-069C-CE99-A16FA9236E11}"/>
          </ac:spMkLst>
        </pc:spChg>
        <pc:spChg chg="mod">
          <ac:chgData name="Thiago Panini" userId="cc6a5c77081c362d" providerId="LiveId" clId="{87861B64-3FDA-4DDC-B031-2605D1B20A50}" dt="2024-04-21T14:51:02.399" v="26413" actId="14100"/>
          <ac:spMkLst>
            <pc:docMk/>
            <pc:sldMk cId="1517830441" sldId="367"/>
            <ac:spMk id="4" creationId="{6AE0D021-5BA2-6426-658E-BD55FDF12D7B}"/>
          </ac:spMkLst>
        </pc:spChg>
        <pc:spChg chg="add del mod">
          <ac:chgData name="Thiago Panini" userId="cc6a5c77081c362d" providerId="LiveId" clId="{87861B64-3FDA-4DDC-B031-2605D1B20A50}" dt="2024-04-21T14:52:37.208" v="26458" actId="478"/>
          <ac:spMkLst>
            <pc:docMk/>
            <pc:sldMk cId="1517830441" sldId="367"/>
            <ac:spMk id="5" creationId="{43DE0F88-B912-2705-1F82-C6B961F65B13}"/>
          </ac:spMkLst>
        </pc:spChg>
        <pc:spChg chg="add mod">
          <ac:chgData name="Thiago Panini" userId="cc6a5c77081c362d" providerId="LiveId" clId="{87861B64-3FDA-4DDC-B031-2605D1B20A50}" dt="2024-04-21T14:39:54.579" v="25898"/>
          <ac:spMkLst>
            <pc:docMk/>
            <pc:sldMk cId="1517830441" sldId="367"/>
            <ac:spMk id="6" creationId="{29E19690-3BD2-41C6-9626-EED98A9C14A9}"/>
          </ac:spMkLst>
        </pc:spChg>
        <pc:spChg chg="add mod">
          <ac:chgData name="Thiago Panini" userId="cc6a5c77081c362d" providerId="LiveId" clId="{87861B64-3FDA-4DDC-B031-2605D1B20A50}" dt="2024-04-21T14:52:40.050" v="26474" actId="1036"/>
          <ac:spMkLst>
            <pc:docMk/>
            <pc:sldMk cId="1517830441" sldId="367"/>
            <ac:spMk id="8" creationId="{6ABF02FF-439D-A97F-0012-4D2314AA8D91}"/>
          </ac:spMkLst>
        </pc:spChg>
        <pc:spChg chg="add mod">
          <ac:chgData name="Thiago Panini" userId="cc6a5c77081c362d" providerId="LiveId" clId="{87861B64-3FDA-4DDC-B031-2605D1B20A50}" dt="2024-04-21T14:52:40.050" v="26474" actId="1036"/>
          <ac:spMkLst>
            <pc:docMk/>
            <pc:sldMk cId="1517830441" sldId="367"/>
            <ac:spMk id="9" creationId="{A7C72AA3-D38F-6BE1-7385-5624A3CA56BB}"/>
          </ac:spMkLst>
        </pc:spChg>
        <pc:spChg chg="del">
          <ac:chgData name="Thiago Panini" userId="cc6a5c77081c362d" providerId="LiveId" clId="{87861B64-3FDA-4DDC-B031-2605D1B20A50}" dt="2024-04-18T02:47:12.478" v="25576" actId="478"/>
          <ac:spMkLst>
            <pc:docMk/>
            <pc:sldMk cId="1517830441" sldId="367"/>
            <ac:spMk id="10" creationId="{31560D59-A457-8794-2207-CC692F5F5025}"/>
          </ac:spMkLst>
        </pc:spChg>
        <pc:spChg chg="add mod">
          <ac:chgData name="Thiago Panini" userId="cc6a5c77081c362d" providerId="LiveId" clId="{87861B64-3FDA-4DDC-B031-2605D1B20A50}" dt="2024-04-21T14:51:05.582" v="26415"/>
          <ac:spMkLst>
            <pc:docMk/>
            <pc:sldMk cId="1517830441" sldId="367"/>
            <ac:spMk id="10" creationId="{A41CEF4F-E307-2556-EC94-1A6AA19BCE16}"/>
          </ac:spMkLst>
        </pc:spChg>
        <pc:spChg chg="add mod">
          <ac:chgData name="Thiago Panini" userId="cc6a5c77081c362d" providerId="LiveId" clId="{87861B64-3FDA-4DDC-B031-2605D1B20A50}" dt="2024-04-21T14:51:05.582" v="26415"/>
          <ac:spMkLst>
            <pc:docMk/>
            <pc:sldMk cId="1517830441" sldId="367"/>
            <ac:spMk id="11" creationId="{A80B2B53-3C70-E0E6-FAB1-BCC9C1259547}"/>
          </ac:spMkLst>
        </pc:spChg>
        <pc:spChg chg="add mod">
          <ac:chgData name="Thiago Panini" userId="cc6a5c77081c362d" providerId="LiveId" clId="{87861B64-3FDA-4DDC-B031-2605D1B20A50}" dt="2024-04-21T14:51:05.582" v="26415"/>
          <ac:spMkLst>
            <pc:docMk/>
            <pc:sldMk cId="1517830441" sldId="367"/>
            <ac:spMk id="12" creationId="{9954739E-2A97-B2D1-B038-B15063ECBD41}"/>
          </ac:spMkLst>
        </pc:spChg>
        <pc:spChg chg="del">
          <ac:chgData name="Thiago Panini" userId="cc6a5c77081c362d" providerId="LiveId" clId="{87861B64-3FDA-4DDC-B031-2605D1B20A50}" dt="2024-04-18T02:47:12.478" v="25576" actId="478"/>
          <ac:spMkLst>
            <pc:docMk/>
            <pc:sldMk cId="1517830441" sldId="367"/>
            <ac:spMk id="13" creationId="{3F2577F7-5B50-7022-C236-D6157037CCA6}"/>
          </ac:spMkLst>
        </pc:spChg>
        <pc:spChg chg="add mod">
          <ac:chgData name="Thiago Panini" userId="cc6a5c77081c362d" providerId="LiveId" clId="{87861B64-3FDA-4DDC-B031-2605D1B20A50}" dt="2024-04-21T14:53:43.371" v="26653" actId="20577"/>
          <ac:spMkLst>
            <pc:docMk/>
            <pc:sldMk cId="1517830441" sldId="367"/>
            <ac:spMk id="15" creationId="{FAA2034F-68A8-1E6C-F69C-AE9EBD130161}"/>
          </ac:spMkLst>
        </pc:spChg>
        <pc:spChg chg="del">
          <ac:chgData name="Thiago Panini" userId="cc6a5c77081c362d" providerId="LiveId" clId="{87861B64-3FDA-4DDC-B031-2605D1B20A50}" dt="2024-04-21T14:51:05.157" v="26414" actId="21"/>
          <ac:spMkLst>
            <pc:docMk/>
            <pc:sldMk cId="1517830441" sldId="367"/>
            <ac:spMk id="1060" creationId="{A41CEF4F-E307-2556-EC94-1A6AA19BCE16}"/>
          </ac:spMkLst>
        </pc:spChg>
        <pc:spChg chg="del">
          <ac:chgData name="Thiago Panini" userId="cc6a5c77081c362d" providerId="LiveId" clId="{87861B64-3FDA-4DDC-B031-2605D1B20A50}" dt="2024-04-21T14:51:05.157" v="26414" actId="21"/>
          <ac:spMkLst>
            <pc:docMk/>
            <pc:sldMk cId="1517830441" sldId="367"/>
            <ac:spMk id="1061" creationId="{A80B2B53-3C70-E0E6-FAB1-BCC9C1259547}"/>
          </ac:spMkLst>
        </pc:spChg>
        <pc:spChg chg="del">
          <ac:chgData name="Thiago Panini" userId="cc6a5c77081c362d" providerId="LiveId" clId="{87861B64-3FDA-4DDC-B031-2605D1B20A50}" dt="2024-04-21T14:51:05.157" v="26414" actId="21"/>
          <ac:spMkLst>
            <pc:docMk/>
            <pc:sldMk cId="1517830441" sldId="367"/>
            <ac:spMk id="1062" creationId="{9954739E-2A97-B2D1-B038-B15063ECBD41}"/>
          </ac:spMkLst>
        </pc:spChg>
        <pc:picChg chg="add mod">
          <ac:chgData name="Thiago Panini" userId="cc6a5c77081c362d" providerId="LiveId" clId="{87861B64-3FDA-4DDC-B031-2605D1B20A50}" dt="2024-04-21T14:51:05.582" v="26415"/>
          <ac:picMkLst>
            <pc:docMk/>
            <pc:sldMk cId="1517830441" sldId="367"/>
            <ac:picMk id="13" creationId="{CE4EF08A-FC8D-423A-0549-1646A90384A6}"/>
          </ac:picMkLst>
        </pc:picChg>
        <pc:picChg chg="add mod">
          <ac:chgData name="Thiago Panini" userId="cc6a5c77081c362d" providerId="LiveId" clId="{87861B64-3FDA-4DDC-B031-2605D1B20A50}" dt="2024-04-21T14:51:05.582" v="26415"/>
          <ac:picMkLst>
            <pc:docMk/>
            <pc:sldMk cId="1517830441" sldId="367"/>
            <ac:picMk id="14" creationId="{C04F8A4D-B53C-28E1-3C0A-4720BB5F0F3F}"/>
          </ac:picMkLst>
        </pc:picChg>
        <pc:picChg chg="del">
          <ac:chgData name="Thiago Panini" userId="cc6a5c77081c362d" providerId="LiveId" clId="{87861B64-3FDA-4DDC-B031-2605D1B20A50}" dt="2024-04-18T02:47:12.478" v="25576" actId="478"/>
          <ac:picMkLst>
            <pc:docMk/>
            <pc:sldMk cId="1517830441" sldId="367"/>
            <ac:picMk id="24" creationId="{1EC9A7B3-B111-5B6B-01F0-22C197D5A041}"/>
          </ac:picMkLst>
        </pc:picChg>
        <pc:picChg chg="del">
          <ac:chgData name="Thiago Panini" userId="cc6a5c77081c362d" providerId="LiveId" clId="{87861B64-3FDA-4DDC-B031-2605D1B20A50}" dt="2024-04-21T14:51:05.157" v="26414" actId="21"/>
          <ac:picMkLst>
            <pc:docMk/>
            <pc:sldMk cId="1517830441" sldId="367"/>
            <ac:picMk id="1067" creationId="{C04F8A4D-B53C-28E1-3C0A-4720BB5F0F3F}"/>
          </ac:picMkLst>
        </pc:picChg>
        <pc:picChg chg="del">
          <ac:chgData name="Thiago Panini" userId="cc6a5c77081c362d" providerId="LiveId" clId="{87861B64-3FDA-4DDC-B031-2605D1B20A50}" dt="2024-04-21T14:51:05.157" v="26414" actId="21"/>
          <ac:picMkLst>
            <pc:docMk/>
            <pc:sldMk cId="1517830441" sldId="367"/>
            <ac:picMk id="5144" creationId="{CE4EF08A-FC8D-423A-0549-1646A90384A6}"/>
          </ac:picMkLst>
        </pc:picChg>
      </pc:sldChg>
      <pc:sldChg chg="modSp add del mod">
        <pc:chgData name="Thiago Panini" userId="cc6a5c77081c362d" providerId="LiveId" clId="{87861B64-3FDA-4DDC-B031-2605D1B20A50}" dt="2024-04-18T01:54:59.899" v="25376" actId="47"/>
        <pc:sldMkLst>
          <pc:docMk/>
          <pc:sldMk cId="2716685309" sldId="367"/>
        </pc:sldMkLst>
        <pc:spChg chg="mod">
          <ac:chgData name="Thiago Panini" userId="cc6a5c77081c362d" providerId="LiveId" clId="{87861B64-3FDA-4DDC-B031-2605D1B20A50}" dt="2024-04-17T19:29:16.137" v="23384" actId="14100"/>
          <ac:spMkLst>
            <pc:docMk/>
            <pc:sldMk cId="2716685309" sldId="367"/>
            <ac:spMk id="10" creationId="{09544A13-991E-5891-03C4-7D66F5F00AF9}"/>
          </ac:spMkLst>
        </pc:spChg>
        <pc:grpChg chg="mod">
          <ac:chgData name="Thiago Panini" userId="cc6a5c77081c362d" providerId="LiveId" clId="{87861B64-3FDA-4DDC-B031-2605D1B20A50}" dt="2024-04-17T19:29:16.553" v="23385" actId="1035"/>
          <ac:grpSpMkLst>
            <pc:docMk/>
            <pc:sldMk cId="2716685309" sldId="367"/>
            <ac:grpSpMk id="94" creationId="{39E36209-992E-4384-DC32-78FDAD826A52}"/>
          </ac:grpSpMkLst>
        </pc:grpChg>
      </pc:sldChg>
      <pc:sldChg chg="modSp add mod">
        <pc:chgData name="Thiago Panini" userId="cc6a5c77081c362d" providerId="LiveId" clId="{87861B64-3FDA-4DDC-B031-2605D1B20A50}" dt="2024-04-21T14:48:38.780" v="26327" actId="20577"/>
        <pc:sldMkLst>
          <pc:docMk/>
          <pc:sldMk cId="3224407580" sldId="368"/>
        </pc:sldMkLst>
        <pc:spChg chg="mod">
          <ac:chgData name="Thiago Panini" userId="cc6a5c77081c362d" providerId="LiveId" clId="{87861B64-3FDA-4DDC-B031-2605D1B20A50}" dt="2024-04-21T14:48:38.780" v="26327" actId="20577"/>
          <ac:spMkLst>
            <pc:docMk/>
            <pc:sldMk cId="3224407580" sldId="368"/>
            <ac:spMk id="3503" creationId="{00000000-0000-0000-0000-000000000000}"/>
          </ac:spMkLst>
        </pc:spChg>
        <pc:spChg chg="mod">
          <ac:chgData name="Thiago Panini" userId="cc6a5c77081c362d" providerId="LiveId" clId="{87861B64-3FDA-4DDC-B031-2605D1B20A50}" dt="2024-04-21T14:48:21.956" v="26239" actId="20577"/>
          <ac:spMkLst>
            <pc:docMk/>
            <pc:sldMk cId="3224407580" sldId="368"/>
            <ac:spMk id="3504" creationId="{00000000-0000-0000-0000-000000000000}"/>
          </ac:spMkLst>
        </pc:spChg>
        <pc:spChg chg="mod">
          <ac:chgData name="Thiago Panini" userId="cc6a5c77081c362d" providerId="LiveId" clId="{87861B64-3FDA-4DDC-B031-2605D1B20A50}" dt="2024-04-21T14:48:18.285" v="26217" actId="6549"/>
          <ac:spMkLst>
            <pc:docMk/>
            <pc:sldMk cId="3224407580" sldId="368"/>
            <ac:spMk id="3505" creationId="{00000000-0000-0000-0000-000000000000}"/>
          </ac:spMkLst>
        </pc:spChg>
      </pc:sldChg>
      <pc:sldChg chg="modSp add del mod">
        <pc:chgData name="Thiago Panini" userId="cc6a5c77081c362d" providerId="LiveId" clId="{87861B64-3FDA-4DDC-B031-2605D1B20A50}" dt="2024-04-24T21:06:02.926" v="30436" actId="47"/>
        <pc:sldMkLst>
          <pc:docMk/>
          <pc:sldMk cId="3636086363" sldId="369"/>
        </pc:sldMkLst>
        <pc:spChg chg="mod">
          <ac:chgData name="Thiago Panini" userId="cc6a5c77081c362d" providerId="LiveId" clId="{87861B64-3FDA-4DDC-B031-2605D1B20A50}" dt="2024-04-21T14:50:58.568" v="26412" actId="14100"/>
          <ac:spMkLst>
            <pc:docMk/>
            <pc:sldMk cId="3636086363" sldId="369"/>
            <ac:spMk id="4" creationId="{6AE0D021-5BA2-6426-658E-BD55FDF12D7B}"/>
          </ac:spMkLst>
        </pc:spChg>
      </pc:sldChg>
      <pc:sldChg chg="addSp delSp modSp add mod ord">
        <pc:chgData name="Thiago Panini" userId="cc6a5c77081c362d" providerId="LiveId" clId="{87861B64-3FDA-4DDC-B031-2605D1B20A50}" dt="2024-04-24T21:46:34.617" v="33142" actId="1038"/>
        <pc:sldMkLst>
          <pc:docMk/>
          <pc:sldMk cId="4120016026" sldId="370"/>
        </pc:sldMkLst>
        <pc:spChg chg="mod">
          <ac:chgData name="Thiago Panini" userId="cc6a5c77081c362d" providerId="LiveId" clId="{87861B64-3FDA-4DDC-B031-2605D1B20A50}" dt="2024-04-24T21:44:40.144" v="33113" actId="552"/>
          <ac:spMkLst>
            <pc:docMk/>
            <pc:sldMk cId="4120016026" sldId="370"/>
            <ac:spMk id="3" creationId="{36AB1EE1-7C2E-069C-CE99-A16FA9236E11}"/>
          </ac:spMkLst>
        </pc:spChg>
        <pc:spChg chg="add mod">
          <ac:chgData name="Thiago Panini" userId="cc6a5c77081c362d" providerId="LiveId" clId="{87861B64-3FDA-4DDC-B031-2605D1B20A50}" dt="2024-04-24T21:44:40.144" v="33113" actId="552"/>
          <ac:spMkLst>
            <pc:docMk/>
            <pc:sldMk cId="4120016026" sldId="370"/>
            <ac:spMk id="5" creationId="{19B05832-A42B-5077-E906-05839A33CFC2}"/>
          </ac:spMkLst>
        </pc:spChg>
        <pc:spChg chg="add mod">
          <ac:chgData name="Thiago Panini" userId="cc6a5c77081c362d" providerId="LiveId" clId="{87861B64-3FDA-4DDC-B031-2605D1B20A50}" dt="2024-04-24T21:44:40.144" v="33113" actId="552"/>
          <ac:spMkLst>
            <pc:docMk/>
            <pc:sldMk cId="4120016026" sldId="370"/>
            <ac:spMk id="6" creationId="{BDE3E2E1-8AE7-B15D-C98A-C3A92D5E9CDA}"/>
          </ac:spMkLst>
        </pc:spChg>
        <pc:spChg chg="del">
          <ac:chgData name="Thiago Panini" userId="cc6a5c77081c362d" providerId="LiveId" clId="{87861B64-3FDA-4DDC-B031-2605D1B20A50}" dt="2024-04-21T14:54:11.082" v="26655" actId="478"/>
          <ac:spMkLst>
            <pc:docMk/>
            <pc:sldMk cId="4120016026" sldId="370"/>
            <ac:spMk id="8" creationId="{6ABF02FF-439D-A97F-0012-4D2314AA8D91}"/>
          </ac:spMkLst>
        </pc:spChg>
        <pc:spChg chg="del">
          <ac:chgData name="Thiago Panini" userId="cc6a5c77081c362d" providerId="LiveId" clId="{87861B64-3FDA-4DDC-B031-2605D1B20A50}" dt="2024-04-21T14:54:11.082" v="26655" actId="478"/>
          <ac:spMkLst>
            <pc:docMk/>
            <pc:sldMk cId="4120016026" sldId="370"/>
            <ac:spMk id="9" creationId="{A7C72AA3-D38F-6BE1-7385-5624A3CA56BB}"/>
          </ac:spMkLst>
        </pc:spChg>
        <pc:spChg chg="del">
          <ac:chgData name="Thiago Panini" userId="cc6a5c77081c362d" providerId="LiveId" clId="{87861B64-3FDA-4DDC-B031-2605D1B20A50}" dt="2024-04-21T14:54:11.082" v="26655" actId="478"/>
          <ac:spMkLst>
            <pc:docMk/>
            <pc:sldMk cId="4120016026" sldId="370"/>
            <ac:spMk id="15" creationId="{FAA2034F-68A8-1E6C-F69C-AE9EBD130161}"/>
          </ac:spMkLst>
        </pc:spChg>
        <pc:spChg chg="add mod">
          <ac:chgData name="Thiago Panini" userId="cc6a5c77081c362d" providerId="LiveId" clId="{87861B64-3FDA-4DDC-B031-2605D1B20A50}" dt="2024-04-24T21:44:40.144" v="33113" actId="552"/>
          <ac:spMkLst>
            <pc:docMk/>
            <pc:sldMk cId="4120016026" sldId="370"/>
            <ac:spMk id="16" creationId="{EA32393B-131B-69EF-13DC-49D3E63C96E0}"/>
          </ac:spMkLst>
        </pc:spChg>
        <pc:spChg chg="add mod">
          <ac:chgData name="Thiago Panini" userId="cc6a5c77081c362d" providerId="LiveId" clId="{87861B64-3FDA-4DDC-B031-2605D1B20A50}" dt="2024-04-24T21:44:40.144" v="33113" actId="552"/>
          <ac:spMkLst>
            <pc:docMk/>
            <pc:sldMk cId="4120016026" sldId="370"/>
            <ac:spMk id="20" creationId="{BE7C1DCF-EAC4-81B1-71B0-00FD4AB7DFCE}"/>
          </ac:spMkLst>
        </pc:spChg>
        <pc:spChg chg="add mod">
          <ac:chgData name="Thiago Panini" userId="cc6a5c77081c362d" providerId="LiveId" clId="{87861B64-3FDA-4DDC-B031-2605D1B20A50}" dt="2024-04-24T21:44:40.144" v="33113" actId="552"/>
          <ac:spMkLst>
            <pc:docMk/>
            <pc:sldMk cId="4120016026" sldId="370"/>
            <ac:spMk id="23" creationId="{182509F8-036B-4616-0ED1-C13914A157F8}"/>
          </ac:spMkLst>
        </pc:spChg>
        <pc:spChg chg="add mod">
          <ac:chgData name="Thiago Panini" userId="cc6a5c77081c362d" providerId="LiveId" clId="{87861B64-3FDA-4DDC-B031-2605D1B20A50}" dt="2024-04-24T21:39:49.219" v="33032"/>
          <ac:spMkLst>
            <pc:docMk/>
            <pc:sldMk cId="4120016026" sldId="370"/>
            <ac:spMk id="28" creationId="{7AD4EF65-AAEA-5D51-4FB6-5FA9122CFA28}"/>
          </ac:spMkLst>
        </pc:spChg>
        <pc:spChg chg="add mod">
          <ac:chgData name="Thiago Panini" userId="cc6a5c77081c362d" providerId="LiveId" clId="{87861B64-3FDA-4DDC-B031-2605D1B20A50}" dt="2024-04-24T21:44:45.992" v="33114" actId="14100"/>
          <ac:spMkLst>
            <pc:docMk/>
            <pc:sldMk cId="4120016026" sldId="370"/>
            <ac:spMk id="31" creationId="{4BB7F77D-075A-4BEE-1324-6C54247943D6}"/>
          </ac:spMkLst>
        </pc:spChg>
        <pc:picChg chg="add mod ord">
          <ac:chgData name="Thiago Panini" userId="cc6a5c77081c362d" providerId="LiveId" clId="{87861B64-3FDA-4DDC-B031-2605D1B20A50}" dt="2024-04-24T21:44:32.159" v="33112" actId="167"/>
          <ac:picMkLst>
            <pc:docMk/>
            <pc:sldMk cId="4120016026" sldId="370"/>
            <ac:picMk id="30" creationId="{367E93D7-2837-7A3D-8E78-8A233A5E4274}"/>
          </ac:picMkLst>
        </pc:picChg>
        <pc:picChg chg="add mod ord">
          <ac:chgData name="Thiago Panini" userId="cc6a5c77081c362d" providerId="LiveId" clId="{87861B64-3FDA-4DDC-B031-2605D1B20A50}" dt="2024-04-24T21:45:45.069" v="33126" actId="1035"/>
          <ac:picMkLst>
            <pc:docMk/>
            <pc:sldMk cId="4120016026" sldId="370"/>
            <ac:picMk id="34" creationId="{837FFEC9-C859-A95F-8EC0-173899505A24}"/>
          </ac:picMkLst>
        </pc:picChg>
        <pc:picChg chg="add mod ord">
          <ac:chgData name="Thiago Panini" userId="cc6a5c77081c362d" providerId="LiveId" clId="{87861B64-3FDA-4DDC-B031-2605D1B20A50}" dt="2024-04-24T21:46:34.617" v="33142" actId="1038"/>
          <ac:picMkLst>
            <pc:docMk/>
            <pc:sldMk cId="4120016026" sldId="370"/>
            <ac:picMk id="36" creationId="{4C337D46-F390-E1B3-9933-6959EB1EA77A}"/>
          </ac:picMkLst>
        </pc:picChg>
        <pc:cxnChg chg="add del mod">
          <ac:chgData name="Thiago Panini" userId="cc6a5c77081c362d" providerId="LiveId" clId="{87861B64-3FDA-4DDC-B031-2605D1B20A50}" dt="2024-04-24T20:58:26.668" v="29525" actId="478"/>
          <ac:cxnSpMkLst>
            <pc:docMk/>
            <pc:sldMk cId="4120016026" sldId="370"/>
            <ac:cxnSpMk id="9" creationId="{7AF6587E-11DE-BEB5-F479-0F6BB0B9ADA9}"/>
          </ac:cxnSpMkLst>
        </pc:cxnChg>
        <pc:cxnChg chg="add del mod">
          <ac:chgData name="Thiago Panini" userId="cc6a5c77081c362d" providerId="LiveId" clId="{87861B64-3FDA-4DDC-B031-2605D1B20A50}" dt="2024-04-24T20:58:26.668" v="29525" actId="478"/>
          <ac:cxnSpMkLst>
            <pc:docMk/>
            <pc:sldMk cId="4120016026" sldId="370"/>
            <ac:cxnSpMk id="26" creationId="{6A493BB2-9237-B999-03FC-4BA09A7DAED8}"/>
          </ac:cxnSpMkLst>
        </pc:cxnChg>
        <pc:cxnChg chg="add del mod">
          <ac:chgData name="Thiago Panini" userId="cc6a5c77081c362d" providerId="LiveId" clId="{87861B64-3FDA-4DDC-B031-2605D1B20A50}" dt="2024-04-24T20:58:26.668" v="29525" actId="478"/>
          <ac:cxnSpMkLst>
            <pc:docMk/>
            <pc:sldMk cId="4120016026" sldId="370"/>
            <ac:cxnSpMk id="27" creationId="{78E4594B-CC43-30AF-956D-EA856512350E}"/>
          </ac:cxnSpMkLst>
        </pc:cxnChg>
      </pc:sldChg>
      <pc:sldChg chg="addSp delSp modSp add mod">
        <pc:chgData name="Thiago Panini" userId="cc6a5c77081c362d" providerId="LiveId" clId="{87861B64-3FDA-4DDC-B031-2605D1B20A50}" dt="2024-04-24T21:40:23.559" v="33043" actId="478"/>
        <pc:sldMkLst>
          <pc:docMk/>
          <pc:sldMk cId="2556939098" sldId="371"/>
        </pc:sldMkLst>
        <pc:spChg chg="del">
          <ac:chgData name="Thiago Panini" userId="cc6a5c77081c362d" providerId="LiveId" clId="{87861B64-3FDA-4DDC-B031-2605D1B20A50}" dt="2024-04-24T21:40:23.559" v="33043" actId="478"/>
          <ac:spMkLst>
            <pc:docMk/>
            <pc:sldMk cId="2556939098" sldId="371"/>
            <ac:spMk id="2" creationId="{156DD9D4-A00D-D63D-A986-FF9A513F1A6E}"/>
          </ac:spMkLst>
        </pc:spChg>
        <pc:spChg chg="mod">
          <ac:chgData name="Thiago Panini" userId="cc6a5c77081c362d" providerId="LiveId" clId="{87861B64-3FDA-4DDC-B031-2605D1B20A50}" dt="2024-04-24T21:37:23.326" v="32997" actId="552"/>
          <ac:spMkLst>
            <pc:docMk/>
            <pc:sldMk cId="2556939098" sldId="371"/>
            <ac:spMk id="3" creationId="{36AB1EE1-7C2E-069C-CE99-A16FA9236E11}"/>
          </ac:spMkLst>
        </pc:spChg>
        <pc:spChg chg="del">
          <ac:chgData name="Thiago Panini" userId="cc6a5c77081c362d" providerId="LiveId" clId="{87861B64-3FDA-4DDC-B031-2605D1B20A50}" dt="2024-04-21T15:20:15.957" v="27903" actId="21"/>
          <ac:spMkLst>
            <pc:docMk/>
            <pc:sldMk cId="2556939098" sldId="371"/>
            <ac:spMk id="4" creationId="{6AE0D021-5BA2-6426-658E-BD55FDF12D7B}"/>
          </ac:spMkLst>
        </pc:spChg>
        <pc:spChg chg="add mod">
          <ac:chgData name="Thiago Panini" userId="cc6a5c77081c362d" providerId="LiveId" clId="{87861B64-3FDA-4DDC-B031-2605D1B20A50}" dt="2024-04-24T21:37:26.338" v="32998" actId="1038"/>
          <ac:spMkLst>
            <pc:docMk/>
            <pc:sldMk cId="2556939098" sldId="371"/>
            <ac:spMk id="4" creationId="{C860DAB9-297C-FD41-9899-6F50DA237C69}"/>
          </ac:spMkLst>
        </pc:spChg>
        <pc:spChg chg="mod">
          <ac:chgData name="Thiago Panini" userId="cc6a5c77081c362d" providerId="LiveId" clId="{87861B64-3FDA-4DDC-B031-2605D1B20A50}" dt="2024-04-24T21:37:23.326" v="32997" actId="552"/>
          <ac:spMkLst>
            <pc:docMk/>
            <pc:sldMk cId="2556939098" sldId="371"/>
            <ac:spMk id="5" creationId="{19B05832-A42B-5077-E906-05839A33CFC2}"/>
          </ac:spMkLst>
        </pc:spChg>
        <pc:spChg chg="mod">
          <ac:chgData name="Thiago Panini" userId="cc6a5c77081c362d" providerId="LiveId" clId="{87861B64-3FDA-4DDC-B031-2605D1B20A50}" dt="2024-04-24T21:37:23.326" v="32997" actId="552"/>
          <ac:spMkLst>
            <pc:docMk/>
            <pc:sldMk cId="2556939098" sldId="371"/>
            <ac:spMk id="6" creationId="{BDE3E2E1-8AE7-B15D-C98A-C3A92D5E9CDA}"/>
          </ac:spMkLst>
        </pc:spChg>
        <pc:spChg chg="add mod">
          <ac:chgData name="Thiago Panini" userId="cc6a5c77081c362d" providerId="LiveId" clId="{87861B64-3FDA-4DDC-B031-2605D1B20A50}" dt="2024-04-21T15:20:16.367" v="27904"/>
          <ac:spMkLst>
            <pc:docMk/>
            <pc:sldMk cId="2556939098" sldId="371"/>
            <ac:spMk id="8" creationId="{6AE0D021-5BA2-6426-658E-BD55FDF12D7B}"/>
          </ac:spMkLst>
        </pc:spChg>
        <pc:spChg chg="add mod">
          <ac:chgData name="Thiago Panini" userId="cc6a5c77081c362d" providerId="LiveId" clId="{87861B64-3FDA-4DDC-B031-2605D1B20A50}" dt="2024-04-21T15:20:21.587" v="27906"/>
          <ac:spMkLst>
            <pc:docMk/>
            <pc:sldMk cId="2556939098" sldId="371"/>
            <ac:spMk id="9" creationId="{CEB53842-E492-1666-F7F3-FE53D2B44FF6}"/>
          </ac:spMkLst>
        </pc:spChg>
        <pc:spChg chg="add mod">
          <ac:chgData name="Thiago Panini" userId="cc6a5c77081c362d" providerId="LiveId" clId="{87861B64-3FDA-4DDC-B031-2605D1B20A50}" dt="2024-04-21T15:20:21.587" v="27906"/>
          <ac:spMkLst>
            <pc:docMk/>
            <pc:sldMk cId="2556939098" sldId="371"/>
            <ac:spMk id="15" creationId="{0D313B67-873F-C942-89A0-485CADED8865}"/>
          </ac:spMkLst>
        </pc:spChg>
        <pc:spChg chg="mod">
          <ac:chgData name="Thiago Panini" userId="cc6a5c77081c362d" providerId="LiveId" clId="{87861B64-3FDA-4DDC-B031-2605D1B20A50}" dt="2024-04-24T21:37:23.326" v="32997" actId="552"/>
          <ac:spMkLst>
            <pc:docMk/>
            <pc:sldMk cId="2556939098" sldId="371"/>
            <ac:spMk id="16" creationId="{EA32393B-131B-69EF-13DC-49D3E63C96E0}"/>
          </ac:spMkLst>
        </pc:spChg>
        <pc:spChg chg="del">
          <ac:chgData name="Thiago Panini" userId="cc6a5c77081c362d" providerId="LiveId" clId="{87861B64-3FDA-4DDC-B031-2605D1B20A50}" dt="2024-04-21T15:20:49.928" v="27974" actId="478"/>
          <ac:spMkLst>
            <pc:docMk/>
            <pc:sldMk cId="2556939098" sldId="371"/>
            <ac:spMk id="20" creationId="{BE7C1DCF-EAC4-81B1-71B0-00FD4AB7DFCE}"/>
          </ac:spMkLst>
        </pc:spChg>
        <pc:spChg chg="del">
          <ac:chgData name="Thiago Panini" userId="cc6a5c77081c362d" providerId="LiveId" clId="{87861B64-3FDA-4DDC-B031-2605D1B20A50}" dt="2024-04-21T15:20:49.928" v="27974" actId="478"/>
          <ac:spMkLst>
            <pc:docMk/>
            <pc:sldMk cId="2556939098" sldId="371"/>
            <ac:spMk id="23" creationId="{182509F8-036B-4616-0ED1-C13914A157F8}"/>
          </ac:spMkLst>
        </pc:spChg>
        <pc:spChg chg="add mod">
          <ac:chgData name="Thiago Panini" userId="cc6a5c77081c362d" providerId="LiveId" clId="{87861B64-3FDA-4DDC-B031-2605D1B20A50}" dt="2024-04-21T15:20:21.587" v="27906"/>
          <ac:spMkLst>
            <pc:docMk/>
            <pc:sldMk cId="2556939098" sldId="371"/>
            <ac:spMk id="24" creationId="{C09A13BC-5D5F-68D0-E814-7D9E32A0E2C3}"/>
          </ac:spMkLst>
        </pc:spChg>
        <pc:spChg chg="del">
          <ac:chgData name="Thiago Panini" userId="cc6a5c77081c362d" providerId="LiveId" clId="{87861B64-3FDA-4DDC-B031-2605D1B20A50}" dt="2024-04-21T15:20:21.183" v="27905" actId="21"/>
          <ac:spMkLst>
            <pc:docMk/>
            <pc:sldMk cId="2556939098" sldId="371"/>
            <ac:spMk id="33" creationId="{CEB53842-E492-1666-F7F3-FE53D2B44FF6}"/>
          </ac:spMkLst>
        </pc:spChg>
        <pc:spChg chg="del">
          <ac:chgData name="Thiago Panini" userId="cc6a5c77081c362d" providerId="LiveId" clId="{87861B64-3FDA-4DDC-B031-2605D1B20A50}" dt="2024-04-21T15:20:21.183" v="27905" actId="21"/>
          <ac:spMkLst>
            <pc:docMk/>
            <pc:sldMk cId="2556939098" sldId="371"/>
            <ac:spMk id="1040" creationId="{0D313B67-873F-C942-89A0-485CADED8865}"/>
          </ac:spMkLst>
        </pc:spChg>
        <pc:spChg chg="del">
          <ac:chgData name="Thiago Panini" userId="cc6a5c77081c362d" providerId="LiveId" clId="{87861B64-3FDA-4DDC-B031-2605D1B20A50}" dt="2024-04-21T15:20:21.183" v="27905" actId="21"/>
          <ac:spMkLst>
            <pc:docMk/>
            <pc:sldMk cId="2556939098" sldId="371"/>
            <ac:spMk id="1047" creationId="{C09A13BC-5D5F-68D0-E814-7D9E32A0E2C3}"/>
          </ac:spMkLst>
        </pc:spChg>
        <pc:picChg chg="del mod">
          <ac:chgData name="Thiago Panini" userId="cc6a5c77081c362d" providerId="LiveId" clId="{87861B64-3FDA-4DDC-B031-2605D1B20A50}" dt="2024-04-24T21:40:20.684" v="33042" actId="478"/>
          <ac:picMkLst>
            <pc:docMk/>
            <pc:sldMk cId="2556939098" sldId="371"/>
            <ac:picMk id="7" creationId="{B595A89F-3F03-059B-4D02-E7636C84BD8B}"/>
          </ac:picMkLst>
        </pc:picChg>
        <pc:picChg chg="add del mod ord">
          <ac:chgData name="Thiago Panini" userId="cc6a5c77081c362d" providerId="LiveId" clId="{87861B64-3FDA-4DDC-B031-2605D1B20A50}" dt="2024-04-24T21:37:56.661" v="33013" actId="478"/>
          <ac:picMkLst>
            <pc:docMk/>
            <pc:sldMk cId="2556939098" sldId="371"/>
            <ac:picMk id="23" creationId="{EE670C20-F2E3-354C-20A2-5C39B7D1CC17}"/>
          </ac:picMkLst>
        </pc:picChg>
        <pc:picChg chg="add mod">
          <ac:chgData name="Thiago Panini" userId="cc6a5c77081c362d" providerId="LiveId" clId="{87861B64-3FDA-4DDC-B031-2605D1B20A50}" dt="2024-04-21T15:20:21.587" v="27906"/>
          <ac:picMkLst>
            <pc:docMk/>
            <pc:sldMk cId="2556939098" sldId="371"/>
            <ac:picMk id="25" creationId="{D57AC068-5B06-D955-0948-38C559FAECA4}"/>
          </ac:picMkLst>
        </pc:picChg>
        <pc:picChg chg="add mod">
          <ac:chgData name="Thiago Panini" userId="cc6a5c77081c362d" providerId="LiveId" clId="{87861B64-3FDA-4DDC-B031-2605D1B20A50}" dt="2024-04-21T15:20:21.587" v="27906"/>
          <ac:picMkLst>
            <pc:docMk/>
            <pc:sldMk cId="2556939098" sldId="371"/>
            <ac:picMk id="26" creationId="{E8A606A7-4ABF-E47A-F113-7A279542F4CF}"/>
          </ac:picMkLst>
        </pc:picChg>
        <pc:picChg chg="add mod">
          <ac:chgData name="Thiago Panini" userId="cc6a5c77081c362d" providerId="LiveId" clId="{87861B64-3FDA-4DDC-B031-2605D1B20A50}" dt="2024-04-21T15:20:21.587" v="27906"/>
          <ac:picMkLst>
            <pc:docMk/>
            <pc:sldMk cId="2556939098" sldId="371"/>
            <ac:picMk id="27" creationId="{3E60E46B-F480-DDCC-3B06-59406BC7E742}"/>
          </ac:picMkLst>
        </pc:picChg>
        <pc:picChg chg="add mod ord">
          <ac:chgData name="Thiago Panini" userId="cc6a5c77081c362d" providerId="LiveId" clId="{87861B64-3FDA-4DDC-B031-2605D1B20A50}" dt="2024-04-24T21:37:41.732" v="33006" actId="167"/>
          <ac:picMkLst>
            <pc:docMk/>
            <pc:sldMk cId="2556939098" sldId="371"/>
            <ac:picMk id="29" creationId="{F0F30B73-798B-ADF6-0503-2053A1D19ACB}"/>
          </ac:picMkLst>
        </pc:picChg>
        <pc:picChg chg="add mod ord">
          <ac:chgData name="Thiago Panini" userId="cc6a5c77081c362d" providerId="LiveId" clId="{87861B64-3FDA-4DDC-B031-2605D1B20A50}" dt="2024-04-24T21:38:02.793" v="33017" actId="1037"/>
          <ac:picMkLst>
            <pc:docMk/>
            <pc:sldMk cId="2556939098" sldId="371"/>
            <ac:picMk id="31" creationId="{D5C1A5D7-19DD-EFA3-398A-D66DB79DF521}"/>
          </ac:picMkLst>
        </pc:picChg>
        <pc:picChg chg="del">
          <ac:chgData name="Thiago Panini" userId="cc6a5c77081c362d" providerId="LiveId" clId="{87861B64-3FDA-4DDC-B031-2605D1B20A50}" dt="2024-04-21T15:20:21.183" v="27905" actId="21"/>
          <ac:picMkLst>
            <pc:docMk/>
            <pc:sldMk cId="2556939098" sldId="371"/>
            <ac:picMk id="1050" creationId="{E8A606A7-4ABF-E47A-F113-7A279542F4CF}"/>
          </ac:picMkLst>
        </pc:picChg>
        <pc:picChg chg="del">
          <ac:chgData name="Thiago Panini" userId="cc6a5c77081c362d" providerId="LiveId" clId="{87861B64-3FDA-4DDC-B031-2605D1B20A50}" dt="2024-04-21T15:20:21.183" v="27905" actId="21"/>
          <ac:picMkLst>
            <pc:docMk/>
            <pc:sldMk cId="2556939098" sldId="371"/>
            <ac:picMk id="5126" creationId="{D57AC068-5B06-D955-0948-38C559FAECA4}"/>
          </ac:picMkLst>
        </pc:picChg>
        <pc:picChg chg="del">
          <ac:chgData name="Thiago Panini" userId="cc6a5c77081c362d" providerId="LiveId" clId="{87861B64-3FDA-4DDC-B031-2605D1B20A50}" dt="2024-04-21T15:20:21.183" v="27905" actId="21"/>
          <ac:picMkLst>
            <pc:docMk/>
            <pc:sldMk cId="2556939098" sldId="371"/>
            <ac:picMk id="5134" creationId="{3E60E46B-F480-DDCC-3B06-59406BC7E742}"/>
          </ac:picMkLst>
        </pc:picChg>
      </pc:sldChg>
      <pc:sldChg chg="add del">
        <pc:chgData name="Thiago Panini" userId="cc6a5c77081c362d" providerId="LiveId" clId="{87861B64-3FDA-4DDC-B031-2605D1B20A50}" dt="2024-04-24T21:01:48.840" v="29527" actId="47"/>
        <pc:sldMkLst>
          <pc:docMk/>
          <pc:sldMk cId="1119906431" sldId="372"/>
        </pc:sldMkLst>
      </pc:sldChg>
      <pc:sldChg chg="addSp delSp modSp add mod ord">
        <pc:chgData name="Thiago Panini" userId="cc6a5c77081c362d" providerId="LiveId" clId="{87861B64-3FDA-4DDC-B031-2605D1B20A50}" dt="2024-04-24T21:40:36.137" v="33046" actId="478"/>
        <pc:sldMkLst>
          <pc:docMk/>
          <pc:sldMk cId="2578930321" sldId="372"/>
        </pc:sldMkLst>
        <pc:spChg chg="del">
          <ac:chgData name="Thiago Panini" userId="cc6a5c77081c362d" providerId="LiveId" clId="{87861B64-3FDA-4DDC-B031-2605D1B20A50}" dt="2024-04-24T21:40:36.137" v="33046" actId="478"/>
          <ac:spMkLst>
            <pc:docMk/>
            <pc:sldMk cId="2578930321" sldId="372"/>
            <ac:spMk id="2" creationId="{156DD9D4-A00D-D63D-A986-FF9A513F1A6E}"/>
          </ac:spMkLst>
        </pc:spChg>
        <pc:spChg chg="mod">
          <ac:chgData name="Thiago Panini" userId="cc6a5c77081c362d" providerId="LiveId" clId="{87861B64-3FDA-4DDC-B031-2605D1B20A50}" dt="2024-04-24T21:30:15.325" v="32928" actId="207"/>
          <ac:spMkLst>
            <pc:docMk/>
            <pc:sldMk cId="2578930321" sldId="372"/>
            <ac:spMk id="3" creationId="{36AB1EE1-7C2E-069C-CE99-A16FA9236E11}"/>
          </ac:spMkLst>
        </pc:spChg>
        <pc:spChg chg="add mod">
          <ac:chgData name="Thiago Panini" userId="cc6a5c77081c362d" providerId="LiveId" clId="{87861B64-3FDA-4DDC-B031-2605D1B20A50}" dt="2024-04-24T21:06:14.375" v="30439"/>
          <ac:spMkLst>
            <pc:docMk/>
            <pc:sldMk cId="2578930321" sldId="372"/>
            <ac:spMk id="4" creationId="{6AE0D021-5BA2-6426-658E-BD55FDF12D7B}"/>
          </ac:spMkLst>
        </pc:spChg>
        <pc:spChg chg="mod">
          <ac:chgData name="Thiago Panini" userId="cc6a5c77081c362d" providerId="LiveId" clId="{87861B64-3FDA-4DDC-B031-2605D1B20A50}" dt="2024-04-24T21:29:09.312" v="32919" actId="207"/>
          <ac:spMkLst>
            <pc:docMk/>
            <pc:sldMk cId="2578930321" sldId="372"/>
            <ac:spMk id="5" creationId="{19B05832-A42B-5077-E906-05839A33CFC2}"/>
          </ac:spMkLst>
        </pc:spChg>
        <pc:spChg chg="mod">
          <ac:chgData name="Thiago Panini" userId="cc6a5c77081c362d" providerId="LiveId" clId="{87861B64-3FDA-4DDC-B031-2605D1B20A50}" dt="2024-04-24T21:30:15.325" v="32928" actId="207"/>
          <ac:spMkLst>
            <pc:docMk/>
            <pc:sldMk cId="2578930321" sldId="372"/>
            <ac:spMk id="6" creationId="{BDE3E2E1-8AE7-B15D-C98A-C3A92D5E9CDA}"/>
          </ac:spMkLst>
        </pc:spChg>
        <pc:spChg chg="del">
          <ac:chgData name="Thiago Panini" userId="cc6a5c77081c362d" providerId="LiveId" clId="{87861B64-3FDA-4DDC-B031-2605D1B20A50}" dt="2024-04-24T21:06:14.005" v="30438" actId="21"/>
          <ac:spMkLst>
            <pc:docMk/>
            <pc:sldMk cId="2578930321" sldId="372"/>
            <ac:spMk id="8" creationId="{6AE0D021-5BA2-6426-658E-BD55FDF12D7B}"/>
          </ac:spMkLst>
        </pc:spChg>
        <pc:spChg chg="mod">
          <ac:chgData name="Thiago Panini" userId="cc6a5c77081c362d" providerId="LiveId" clId="{87861B64-3FDA-4DDC-B031-2605D1B20A50}" dt="2024-04-24T21:29:09.312" v="32919" actId="207"/>
          <ac:spMkLst>
            <pc:docMk/>
            <pc:sldMk cId="2578930321" sldId="372"/>
            <ac:spMk id="16" creationId="{EA32393B-131B-69EF-13DC-49D3E63C96E0}"/>
          </ac:spMkLst>
        </pc:spChg>
        <pc:spChg chg="del">
          <ac:chgData name="Thiago Panini" userId="cc6a5c77081c362d" providerId="LiveId" clId="{87861B64-3FDA-4DDC-B031-2605D1B20A50}" dt="2024-04-24T21:06:17.790" v="30440" actId="21"/>
          <ac:spMkLst>
            <pc:docMk/>
            <pc:sldMk cId="2578930321" sldId="372"/>
            <ac:spMk id="17" creationId="{B3863180-5970-86EE-D510-66E88228A391}"/>
          </ac:spMkLst>
        </pc:spChg>
        <pc:spChg chg="del">
          <ac:chgData name="Thiago Panini" userId="cc6a5c77081c362d" providerId="LiveId" clId="{87861B64-3FDA-4DDC-B031-2605D1B20A50}" dt="2024-04-24T21:06:17.790" v="30440" actId="21"/>
          <ac:spMkLst>
            <pc:docMk/>
            <pc:sldMk cId="2578930321" sldId="372"/>
            <ac:spMk id="18" creationId="{34B57137-D393-3AAC-EA9A-624F18EB4939}"/>
          </ac:spMkLst>
        </pc:spChg>
        <pc:spChg chg="add mod">
          <ac:chgData name="Thiago Panini" userId="cc6a5c77081c362d" providerId="LiveId" clId="{87861B64-3FDA-4DDC-B031-2605D1B20A50}" dt="2024-04-24T21:06:18.173" v="30441"/>
          <ac:spMkLst>
            <pc:docMk/>
            <pc:sldMk cId="2578930321" sldId="372"/>
            <ac:spMk id="20" creationId="{B3863180-5970-86EE-D510-66E88228A391}"/>
          </ac:spMkLst>
        </pc:spChg>
        <pc:spChg chg="del">
          <ac:chgData name="Thiago Panini" userId="cc6a5c77081c362d" providerId="LiveId" clId="{87861B64-3FDA-4DDC-B031-2605D1B20A50}" dt="2024-04-24T21:06:17.790" v="30440" actId="21"/>
          <ac:spMkLst>
            <pc:docMk/>
            <pc:sldMk cId="2578930321" sldId="372"/>
            <ac:spMk id="22" creationId="{E13CB52A-5ADD-5E4E-4402-DF60ED2D6352}"/>
          </ac:spMkLst>
        </pc:spChg>
        <pc:spChg chg="add mod">
          <ac:chgData name="Thiago Panini" userId="cc6a5c77081c362d" providerId="LiveId" clId="{87861B64-3FDA-4DDC-B031-2605D1B20A50}" dt="2024-04-24T21:06:18.173" v="30441"/>
          <ac:spMkLst>
            <pc:docMk/>
            <pc:sldMk cId="2578930321" sldId="372"/>
            <ac:spMk id="23" creationId="{34B57137-D393-3AAC-EA9A-624F18EB4939}"/>
          </ac:spMkLst>
        </pc:spChg>
        <pc:spChg chg="add mod">
          <ac:chgData name="Thiago Panini" userId="cc6a5c77081c362d" providerId="LiveId" clId="{87861B64-3FDA-4DDC-B031-2605D1B20A50}" dt="2024-04-24T21:06:18.173" v="30441"/>
          <ac:spMkLst>
            <pc:docMk/>
            <pc:sldMk cId="2578930321" sldId="372"/>
            <ac:spMk id="30" creationId="{E13CB52A-5ADD-5E4E-4402-DF60ED2D6352}"/>
          </ac:spMkLst>
        </pc:spChg>
        <pc:spChg chg="add mod">
          <ac:chgData name="Thiago Panini" userId="cc6a5c77081c362d" providerId="LiveId" clId="{87861B64-3FDA-4DDC-B031-2605D1B20A50}" dt="2024-04-24T21:31:42.060" v="32959" actId="1076"/>
          <ac:spMkLst>
            <pc:docMk/>
            <pc:sldMk cId="2578930321" sldId="372"/>
            <ac:spMk id="32" creationId="{153D95E2-C48F-F1C7-BB84-BB38E55B3F0C}"/>
          </ac:spMkLst>
        </pc:spChg>
        <pc:spChg chg="add mod">
          <ac:chgData name="Thiago Panini" userId="cc6a5c77081c362d" providerId="LiveId" clId="{87861B64-3FDA-4DDC-B031-2605D1B20A50}" dt="2024-04-24T21:29:09.312" v="32919" actId="207"/>
          <ac:spMkLst>
            <pc:docMk/>
            <pc:sldMk cId="2578930321" sldId="372"/>
            <ac:spMk id="33" creationId="{780897FB-EB89-1C59-093F-E59689C85B9D}"/>
          </ac:spMkLst>
        </pc:spChg>
        <pc:spChg chg="add mod">
          <ac:chgData name="Thiago Panini" userId="cc6a5c77081c362d" providerId="LiveId" clId="{87861B64-3FDA-4DDC-B031-2605D1B20A50}" dt="2024-04-24T21:31:36.983" v="32957" actId="1076"/>
          <ac:spMkLst>
            <pc:docMk/>
            <pc:sldMk cId="2578930321" sldId="372"/>
            <ac:spMk id="37" creationId="{CBDE4F02-3DE2-1E75-D149-B77D26EF8FAF}"/>
          </ac:spMkLst>
        </pc:spChg>
        <pc:spChg chg="add mod">
          <ac:chgData name="Thiago Panini" userId="cc6a5c77081c362d" providerId="LiveId" clId="{87861B64-3FDA-4DDC-B031-2605D1B20A50}" dt="2024-04-24T21:30:19.704" v="32929"/>
          <ac:spMkLst>
            <pc:docMk/>
            <pc:sldMk cId="2578930321" sldId="372"/>
            <ac:spMk id="39" creationId="{E5F9B4C8-5F79-E225-4E1D-3CD350276741}"/>
          </ac:spMkLst>
        </pc:spChg>
        <pc:picChg chg="del">
          <ac:chgData name="Thiago Panini" userId="cc6a5c77081c362d" providerId="LiveId" clId="{87861B64-3FDA-4DDC-B031-2605D1B20A50}" dt="2024-04-24T21:40:34.025" v="33045" actId="478"/>
          <ac:picMkLst>
            <pc:docMk/>
            <pc:sldMk cId="2578930321" sldId="372"/>
            <ac:picMk id="7" creationId="{B595A89F-3F03-059B-4D02-E7636C84BD8B}"/>
          </ac:picMkLst>
        </pc:picChg>
        <pc:picChg chg="del">
          <ac:chgData name="Thiago Panini" userId="cc6a5c77081c362d" providerId="LiveId" clId="{87861B64-3FDA-4DDC-B031-2605D1B20A50}" dt="2024-04-24T21:06:17.790" v="30440" actId="21"/>
          <ac:picMkLst>
            <pc:docMk/>
            <pc:sldMk cId="2578930321" sldId="372"/>
            <ac:picMk id="19" creationId="{B928C763-FDFF-6F8E-3744-D0740A26D1B0}"/>
          </ac:picMkLst>
        </pc:picChg>
        <pc:picChg chg="del">
          <ac:chgData name="Thiago Panini" userId="cc6a5c77081c362d" providerId="LiveId" clId="{87861B64-3FDA-4DDC-B031-2605D1B20A50}" dt="2024-04-24T21:06:17.790" v="30440" actId="21"/>
          <ac:picMkLst>
            <pc:docMk/>
            <pc:sldMk cId="2578930321" sldId="372"/>
            <ac:picMk id="21" creationId="{8B199284-B804-E3DF-1903-DEC5CBBEFF93}"/>
          </ac:picMkLst>
        </pc:picChg>
        <pc:picChg chg="add mod">
          <ac:chgData name="Thiago Panini" userId="cc6a5c77081c362d" providerId="LiveId" clId="{87861B64-3FDA-4DDC-B031-2605D1B20A50}" dt="2024-04-24T21:06:18.173" v="30441"/>
          <ac:picMkLst>
            <pc:docMk/>
            <pc:sldMk cId="2578930321" sldId="372"/>
            <ac:picMk id="28" creationId="{B928C763-FDFF-6F8E-3744-D0740A26D1B0}"/>
          </ac:picMkLst>
        </pc:picChg>
        <pc:picChg chg="add mod">
          <ac:chgData name="Thiago Panini" userId="cc6a5c77081c362d" providerId="LiveId" clId="{87861B64-3FDA-4DDC-B031-2605D1B20A50}" dt="2024-04-24T21:06:18.173" v="30441"/>
          <ac:picMkLst>
            <pc:docMk/>
            <pc:sldMk cId="2578930321" sldId="372"/>
            <ac:picMk id="29" creationId="{8B199284-B804-E3DF-1903-DEC5CBBEFF93}"/>
          </ac:picMkLst>
        </pc:picChg>
        <pc:picChg chg="add mod">
          <ac:chgData name="Thiago Panini" userId="cc6a5c77081c362d" providerId="LiveId" clId="{87861B64-3FDA-4DDC-B031-2605D1B20A50}" dt="2024-04-24T21:06:18.173" v="30441"/>
          <ac:picMkLst>
            <pc:docMk/>
            <pc:sldMk cId="2578930321" sldId="372"/>
            <ac:picMk id="31" creationId="{5726AFAE-FB39-2ACC-3B17-9A26ECC67166}"/>
          </ac:picMkLst>
        </pc:picChg>
        <pc:picChg chg="add del mod ord">
          <ac:chgData name="Thiago Panini" userId="cc6a5c77081c362d" providerId="LiveId" clId="{87861B64-3FDA-4DDC-B031-2605D1B20A50}" dt="2024-04-24T21:29:57.465" v="32925" actId="21"/>
          <ac:picMkLst>
            <pc:docMk/>
            <pc:sldMk cId="2578930321" sldId="372"/>
            <ac:picMk id="36" creationId="{26F62722-03ED-B9A3-FC4B-2E43305A3DEC}"/>
          </ac:picMkLst>
        </pc:picChg>
        <pc:picChg chg="add mod ord">
          <ac:chgData name="Thiago Panini" userId="cc6a5c77081c362d" providerId="LiveId" clId="{87861B64-3FDA-4DDC-B031-2605D1B20A50}" dt="2024-04-24T21:30:36.178" v="32942" actId="1035"/>
          <ac:picMkLst>
            <pc:docMk/>
            <pc:sldMk cId="2578930321" sldId="372"/>
            <ac:picMk id="38" creationId="{26F62722-03ED-B9A3-FC4B-2E43305A3DEC}"/>
          </ac:picMkLst>
        </pc:picChg>
        <pc:picChg chg="add mod ord">
          <ac:chgData name="Thiago Panini" userId="cc6a5c77081c362d" providerId="LiveId" clId="{87861B64-3FDA-4DDC-B031-2605D1B20A50}" dt="2024-04-24T21:31:30.031" v="32955" actId="167"/>
          <ac:picMkLst>
            <pc:docMk/>
            <pc:sldMk cId="2578930321" sldId="372"/>
            <ac:picMk id="41" creationId="{7F61C1FA-CA7A-8919-10FE-2EE2A9744F7C}"/>
          </ac:picMkLst>
        </pc:picChg>
        <pc:picChg chg="add mod">
          <ac:chgData name="Thiago Panini" userId="cc6a5c77081c362d" providerId="LiveId" clId="{87861B64-3FDA-4DDC-B031-2605D1B20A50}" dt="2024-04-24T21:32:50.832" v="32964"/>
          <ac:picMkLst>
            <pc:docMk/>
            <pc:sldMk cId="2578930321" sldId="372"/>
            <ac:picMk id="43" creationId="{D861A694-B02A-E9CA-BA49-8C12C50299ED}"/>
          </ac:picMkLst>
        </pc:picChg>
        <pc:picChg chg="add mod ord">
          <ac:chgData name="Thiago Panini" userId="cc6a5c77081c362d" providerId="LiveId" clId="{87861B64-3FDA-4DDC-B031-2605D1B20A50}" dt="2024-04-24T21:33:14.403" v="32981" actId="167"/>
          <ac:picMkLst>
            <pc:docMk/>
            <pc:sldMk cId="2578930321" sldId="372"/>
            <ac:picMk id="45" creationId="{30E4D9B1-158F-6EF6-4E50-DE84760DFA88}"/>
          </ac:picMkLst>
        </pc:picChg>
        <pc:picChg chg="del">
          <ac:chgData name="Thiago Panini" userId="cc6a5c77081c362d" providerId="LiveId" clId="{87861B64-3FDA-4DDC-B031-2605D1B20A50}" dt="2024-04-24T21:06:17.790" v="30440" actId="21"/>
          <ac:picMkLst>
            <pc:docMk/>
            <pc:sldMk cId="2578930321" sldId="372"/>
            <ac:picMk id="5128" creationId="{5726AFAE-FB39-2ACC-3B17-9A26ECC67166}"/>
          </ac:picMkLst>
        </pc:picChg>
      </pc:sldChg>
      <pc:sldChg chg="addSp delSp modSp add mod">
        <pc:chgData name="Thiago Panini" userId="cc6a5c77081c362d" providerId="LiveId" clId="{87861B64-3FDA-4DDC-B031-2605D1B20A50}" dt="2024-04-24T21:43:08.946" v="33094" actId="1038"/>
        <pc:sldMkLst>
          <pc:docMk/>
          <pc:sldMk cId="337090541" sldId="373"/>
        </pc:sldMkLst>
        <pc:spChg chg="del">
          <ac:chgData name="Thiago Panini" userId="cc6a5c77081c362d" providerId="LiveId" clId="{87861B64-3FDA-4DDC-B031-2605D1B20A50}" dt="2024-04-24T21:40:26.534" v="33044" actId="478"/>
          <ac:spMkLst>
            <pc:docMk/>
            <pc:sldMk cId="337090541" sldId="373"/>
            <ac:spMk id="2" creationId="{156DD9D4-A00D-D63D-A986-FF9A513F1A6E}"/>
          </ac:spMkLst>
        </pc:spChg>
        <pc:spChg chg="mod">
          <ac:chgData name="Thiago Panini" userId="cc6a5c77081c362d" providerId="LiveId" clId="{87861B64-3FDA-4DDC-B031-2605D1B20A50}" dt="2024-04-24T21:39:37.447" v="33030" actId="552"/>
          <ac:spMkLst>
            <pc:docMk/>
            <pc:sldMk cId="337090541" sldId="373"/>
            <ac:spMk id="3" creationId="{36AB1EE1-7C2E-069C-CE99-A16FA9236E11}"/>
          </ac:spMkLst>
        </pc:spChg>
        <pc:spChg chg="del">
          <ac:chgData name="Thiago Panini" userId="cc6a5c77081c362d" providerId="LiveId" clId="{87861B64-3FDA-4DDC-B031-2605D1B20A50}" dt="2024-04-24T21:13:42.342" v="31960" actId="21"/>
          <ac:spMkLst>
            <pc:docMk/>
            <pc:sldMk cId="337090541" sldId="373"/>
            <ac:spMk id="4" creationId="{6AE0D021-5BA2-6426-658E-BD55FDF12D7B}"/>
          </ac:spMkLst>
        </pc:spChg>
        <pc:spChg chg="mod">
          <ac:chgData name="Thiago Panini" userId="cc6a5c77081c362d" providerId="LiveId" clId="{87861B64-3FDA-4DDC-B031-2605D1B20A50}" dt="2024-04-24T21:39:45.024" v="33031" actId="207"/>
          <ac:spMkLst>
            <pc:docMk/>
            <pc:sldMk cId="337090541" sldId="373"/>
            <ac:spMk id="5" creationId="{19B05832-A42B-5077-E906-05839A33CFC2}"/>
          </ac:spMkLst>
        </pc:spChg>
        <pc:spChg chg="mod">
          <ac:chgData name="Thiago Panini" userId="cc6a5c77081c362d" providerId="LiveId" clId="{87861B64-3FDA-4DDC-B031-2605D1B20A50}" dt="2024-04-24T21:39:37.447" v="33030" actId="552"/>
          <ac:spMkLst>
            <pc:docMk/>
            <pc:sldMk cId="337090541" sldId="373"/>
            <ac:spMk id="6" creationId="{BDE3E2E1-8AE7-B15D-C98A-C3A92D5E9CDA}"/>
          </ac:spMkLst>
        </pc:spChg>
        <pc:spChg chg="add mod">
          <ac:chgData name="Thiago Panini" userId="cc6a5c77081c362d" providerId="LiveId" clId="{87861B64-3FDA-4DDC-B031-2605D1B20A50}" dt="2024-04-24T21:13:42.680" v="31961"/>
          <ac:spMkLst>
            <pc:docMk/>
            <pc:sldMk cId="337090541" sldId="373"/>
            <ac:spMk id="8" creationId="{6AE0D021-5BA2-6426-658E-BD55FDF12D7B}"/>
          </ac:spMkLst>
        </pc:spChg>
        <pc:spChg chg="mod">
          <ac:chgData name="Thiago Panini" userId="cc6a5c77081c362d" providerId="LiveId" clId="{87861B64-3FDA-4DDC-B031-2605D1B20A50}" dt="2024-04-24T21:39:45.024" v="33031" actId="207"/>
          <ac:spMkLst>
            <pc:docMk/>
            <pc:sldMk cId="337090541" sldId="373"/>
            <ac:spMk id="16" creationId="{EA32393B-131B-69EF-13DC-49D3E63C96E0}"/>
          </ac:spMkLst>
        </pc:spChg>
        <pc:spChg chg="add mod">
          <ac:chgData name="Thiago Panini" userId="cc6a5c77081c362d" providerId="LiveId" clId="{87861B64-3FDA-4DDC-B031-2605D1B20A50}" dt="2024-04-24T21:13:45.804" v="31963"/>
          <ac:spMkLst>
            <pc:docMk/>
            <pc:sldMk cId="337090541" sldId="373"/>
            <ac:spMk id="17" creationId="{664F71C1-9F5C-27FC-CF53-5EDEE7F15AD4}"/>
          </ac:spMkLst>
        </pc:spChg>
        <pc:spChg chg="add mod">
          <ac:chgData name="Thiago Panini" userId="cc6a5c77081c362d" providerId="LiveId" clId="{87861B64-3FDA-4DDC-B031-2605D1B20A50}" dt="2024-04-24T21:13:45.804" v="31963"/>
          <ac:spMkLst>
            <pc:docMk/>
            <pc:sldMk cId="337090541" sldId="373"/>
            <ac:spMk id="18" creationId="{1907FC07-1DCC-9EDF-FE19-8AC077DB97D8}"/>
          </ac:spMkLst>
        </pc:spChg>
        <pc:spChg chg="add mod">
          <ac:chgData name="Thiago Panini" userId="cc6a5c77081c362d" providerId="LiveId" clId="{87861B64-3FDA-4DDC-B031-2605D1B20A50}" dt="2024-04-24T21:13:45.804" v="31963"/>
          <ac:spMkLst>
            <pc:docMk/>
            <pc:sldMk cId="337090541" sldId="373"/>
            <ac:spMk id="19" creationId="{6702B96E-0036-BCD2-902A-B1E63AA0A786}"/>
          </ac:spMkLst>
        </pc:spChg>
        <pc:spChg chg="mod">
          <ac:chgData name="Thiago Panini" userId="cc6a5c77081c362d" providerId="LiveId" clId="{87861B64-3FDA-4DDC-B031-2605D1B20A50}" dt="2024-04-24T21:39:37.447" v="33030" actId="552"/>
          <ac:spMkLst>
            <pc:docMk/>
            <pc:sldMk cId="337090541" sldId="373"/>
            <ac:spMk id="32" creationId="{153D95E2-C48F-F1C7-BB84-BB38E55B3F0C}"/>
          </ac:spMkLst>
        </pc:spChg>
        <pc:spChg chg="mod">
          <ac:chgData name="Thiago Panini" userId="cc6a5c77081c362d" providerId="LiveId" clId="{87861B64-3FDA-4DDC-B031-2605D1B20A50}" dt="2024-04-24T21:39:45.024" v="33031" actId="207"/>
          <ac:spMkLst>
            <pc:docMk/>
            <pc:sldMk cId="337090541" sldId="373"/>
            <ac:spMk id="33" creationId="{780897FB-EB89-1C59-093F-E59689C85B9D}"/>
          </ac:spMkLst>
        </pc:spChg>
        <pc:spChg chg="add mod">
          <ac:chgData name="Thiago Panini" userId="cc6a5c77081c362d" providerId="LiveId" clId="{87861B64-3FDA-4DDC-B031-2605D1B20A50}" dt="2024-04-24T21:42:59.521" v="33088" actId="1076"/>
          <ac:spMkLst>
            <pc:docMk/>
            <pc:sldMk cId="337090541" sldId="373"/>
            <ac:spMk id="39" creationId="{5966A47A-A79F-64AC-8491-508D8B439989}"/>
          </ac:spMkLst>
        </pc:spChg>
        <pc:spChg chg="del">
          <ac:chgData name="Thiago Panini" userId="cc6a5c77081c362d" providerId="LiveId" clId="{87861B64-3FDA-4DDC-B031-2605D1B20A50}" dt="2024-04-24T21:13:45.462" v="31962" actId="21"/>
          <ac:spMkLst>
            <pc:docMk/>
            <pc:sldMk cId="337090541" sldId="373"/>
            <ac:spMk id="1051" creationId="{664F71C1-9F5C-27FC-CF53-5EDEE7F15AD4}"/>
          </ac:spMkLst>
        </pc:spChg>
        <pc:spChg chg="del">
          <ac:chgData name="Thiago Panini" userId="cc6a5c77081c362d" providerId="LiveId" clId="{87861B64-3FDA-4DDC-B031-2605D1B20A50}" dt="2024-04-24T21:13:45.462" v="31962" actId="21"/>
          <ac:spMkLst>
            <pc:docMk/>
            <pc:sldMk cId="337090541" sldId="373"/>
            <ac:spMk id="1052" creationId="{1907FC07-1DCC-9EDF-FE19-8AC077DB97D8}"/>
          </ac:spMkLst>
        </pc:spChg>
        <pc:spChg chg="del">
          <ac:chgData name="Thiago Panini" userId="cc6a5c77081c362d" providerId="LiveId" clId="{87861B64-3FDA-4DDC-B031-2605D1B20A50}" dt="2024-04-24T21:13:45.462" v="31962" actId="21"/>
          <ac:spMkLst>
            <pc:docMk/>
            <pc:sldMk cId="337090541" sldId="373"/>
            <ac:spMk id="1053" creationId="{6702B96E-0036-BCD2-902A-B1E63AA0A786}"/>
          </ac:spMkLst>
        </pc:spChg>
        <pc:picChg chg="del mod">
          <ac:chgData name="Thiago Panini" userId="cc6a5c77081c362d" providerId="LiveId" clId="{87861B64-3FDA-4DDC-B031-2605D1B20A50}" dt="2024-04-24T21:40:15.475" v="33040" actId="478"/>
          <ac:picMkLst>
            <pc:docMk/>
            <pc:sldMk cId="337090541" sldId="373"/>
            <ac:picMk id="7" creationId="{B595A89F-3F03-059B-4D02-E7636C84BD8B}"/>
          </ac:picMkLst>
        </pc:picChg>
        <pc:picChg chg="add mod">
          <ac:chgData name="Thiago Panini" userId="cc6a5c77081c362d" providerId="LiveId" clId="{87861B64-3FDA-4DDC-B031-2605D1B20A50}" dt="2024-04-24T21:13:45.804" v="31963"/>
          <ac:picMkLst>
            <pc:docMk/>
            <pc:sldMk cId="337090541" sldId="373"/>
            <ac:picMk id="21" creationId="{C592D335-F8C4-2C5B-D79A-1D4AA81912C0}"/>
          </ac:picMkLst>
        </pc:picChg>
        <pc:picChg chg="add mod">
          <ac:chgData name="Thiago Panini" userId="cc6a5c77081c362d" providerId="LiveId" clId="{87861B64-3FDA-4DDC-B031-2605D1B20A50}" dt="2024-04-24T21:13:45.804" v="31963"/>
          <ac:picMkLst>
            <pc:docMk/>
            <pc:sldMk cId="337090541" sldId="373"/>
            <ac:picMk id="22" creationId="{481EA752-6912-91E4-AA5A-B6243276282C}"/>
          </ac:picMkLst>
        </pc:picChg>
        <pc:picChg chg="add mod">
          <ac:chgData name="Thiago Panini" userId="cc6a5c77081c362d" providerId="LiveId" clId="{87861B64-3FDA-4DDC-B031-2605D1B20A50}" dt="2024-04-24T21:13:45.804" v="31963"/>
          <ac:picMkLst>
            <pc:docMk/>
            <pc:sldMk cId="337090541" sldId="373"/>
            <ac:picMk id="34" creationId="{CDC40124-9400-E4B1-7348-0FF6BAC1AD89}"/>
          </ac:picMkLst>
        </pc:picChg>
        <pc:picChg chg="add del mod">
          <ac:chgData name="Thiago Panini" userId="cc6a5c77081c362d" providerId="LiveId" clId="{87861B64-3FDA-4DDC-B031-2605D1B20A50}" dt="2024-04-24T21:40:04.131" v="33035" actId="21"/>
          <ac:picMkLst>
            <pc:docMk/>
            <pc:sldMk cId="337090541" sldId="373"/>
            <ac:picMk id="36" creationId="{49468B93-35B9-922A-7E42-6A264965C643}"/>
          </ac:picMkLst>
        </pc:picChg>
        <pc:picChg chg="add mod ord">
          <ac:chgData name="Thiago Panini" userId="cc6a5c77081c362d" providerId="LiveId" clId="{87861B64-3FDA-4DDC-B031-2605D1B20A50}" dt="2024-04-24T21:43:04.508" v="33091" actId="1037"/>
          <ac:picMkLst>
            <pc:docMk/>
            <pc:sldMk cId="337090541" sldId="373"/>
            <ac:picMk id="38" creationId="{9B9B1406-9B64-49BE-A43B-EAF7DEC8F816}"/>
          </ac:picMkLst>
        </pc:picChg>
        <pc:picChg chg="add del mod ord">
          <ac:chgData name="Thiago Panini" userId="cc6a5c77081c362d" providerId="LiveId" clId="{87861B64-3FDA-4DDC-B031-2605D1B20A50}" dt="2024-04-24T21:41:11.414" v="33048" actId="21"/>
          <ac:picMkLst>
            <pc:docMk/>
            <pc:sldMk cId="337090541" sldId="373"/>
            <ac:picMk id="40" creationId="{49468B93-35B9-922A-7E42-6A264965C643}"/>
          </ac:picMkLst>
        </pc:picChg>
        <pc:picChg chg="add mod ord">
          <ac:chgData name="Thiago Panini" userId="cc6a5c77081c362d" providerId="LiveId" clId="{87861B64-3FDA-4DDC-B031-2605D1B20A50}" dt="2024-04-24T21:42:49.953" v="33085" actId="14100"/>
          <ac:picMkLst>
            <pc:docMk/>
            <pc:sldMk cId="337090541" sldId="373"/>
            <ac:picMk id="41" creationId="{49468B93-35B9-922A-7E42-6A264965C643}"/>
          </ac:picMkLst>
        </pc:picChg>
        <pc:picChg chg="add mod ord">
          <ac:chgData name="Thiago Panini" userId="cc6a5c77081c362d" providerId="LiveId" clId="{87861B64-3FDA-4DDC-B031-2605D1B20A50}" dt="2024-04-24T21:43:08.946" v="33094" actId="1038"/>
          <ac:picMkLst>
            <pc:docMk/>
            <pc:sldMk cId="337090541" sldId="373"/>
            <ac:picMk id="43" creationId="{19B74C2C-2239-C189-7AA3-05405853AED7}"/>
          </ac:picMkLst>
        </pc:picChg>
        <pc:picChg chg="del">
          <ac:chgData name="Thiago Panini" userId="cc6a5c77081c362d" providerId="LiveId" clId="{87861B64-3FDA-4DDC-B031-2605D1B20A50}" dt="2024-04-24T21:13:45.462" v="31962" actId="21"/>
          <ac:picMkLst>
            <pc:docMk/>
            <pc:sldMk cId="337090541" sldId="373"/>
            <ac:picMk id="5136" creationId="{C592D335-F8C4-2C5B-D79A-1D4AA81912C0}"/>
          </ac:picMkLst>
        </pc:picChg>
        <pc:picChg chg="del">
          <ac:chgData name="Thiago Panini" userId="cc6a5c77081c362d" providerId="LiveId" clId="{87861B64-3FDA-4DDC-B031-2605D1B20A50}" dt="2024-04-24T21:13:45.462" v="31962" actId="21"/>
          <ac:picMkLst>
            <pc:docMk/>
            <pc:sldMk cId="337090541" sldId="373"/>
            <ac:picMk id="5140" creationId="{481EA752-6912-91E4-AA5A-B6243276282C}"/>
          </ac:picMkLst>
        </pc:picChg>
        <pc:picChg chg="del">
          <ac:chgData name="Thiago Panini" userId="cc6a5c77081c362d" providerId="LiveId" clId="{87861B64-3FDA-4DDC-B031-2605D1B20A50}" dt="2024-04-24T21:13:45.462" v="31962" actId="21"/>
          <ac:picMkLst>
            <pc:docMk/>
            <pc:sldMk cId="337090541" sldId="373"/>
            <ac:picMk id="5142" creationId="{CDC40124-9400-E4B1-7348-0FF6BAC1AD89}"/>
          </ac:picMkLst>
        </pc:picChg>
      </pc:sldChg>
      <pc:sldChg chg="addSp delSp modSp add mod ord">
        <pc:chgData name="Thiago Panini" userId="cc6a5c77081c362d" providerId="LiveId" clId="{87861B64-3FDA-4DDC-B031-2605D1B20A50}" dt="2024-04-25T21:41:24.302" v="36530"/>
        <pc:sldMkLst>
          <pc:docMk/>
          <pc:sldMk cId="4040542403" sldId="374"/>
        </pc:sldMkLst>
        <pc:spChg chg="add mod">
          <ac:chgData name="Thiago Panini" userId="cc6a5c77081c362d" providerId="LiveId" clId="{87861B64-3FDA-4DDC-B031-2605D1B20A50}" dt="2024-04-24T22:29:52.482" v="34131" actId="1076"/>
          <ac:spMkLst>
            <pc:docMk/>
            <pc:sldMk cId="4040542403" sldId="374"/>
            <ac:spMk id="2" creationId="{DD8AA67E-8B8D-B743-5AE9-385EDCDCE6DF}"/>
          </ac:spMkLst>
        </pc:spChg>
        <pc:spChg chg="add mod">
          <ac:chgData name="Thiago Panini" userId="cc6a5c77081c362d" providerId="LiveId" clId="{87861B64-3FDA-4DDC-B031-2605D1B20A50}" dt="2024-04-24T22:37:39.318" v="34291" actId="12789"/>
          <ac:spMkLst>
            <pc:docMk/>
            <pc:sldMk cId="4040542403" sldId="374"/>
            <ac:spMk id="3" creationId="{48375796-21FD-BF17-9252-ED56E2699C5F}"/>
          </ac:spMkLst>
        </pc:spChg>
        <pc:spChg chg="add mod">
          <ac:chgData name="Thiago Panini" userId="cc6a5c77081c362d" providerId="LiveId" clId="{87861B64-3FDA-4DDC-B031-2605D1B20A50}" dt="2024-04-24T22:37:13.762" v="34258" actId="1076"/>
          <ac:spMkLst>
            <pc:docMk/>
            <pc:sldMk cId="4040542403" sldId="374"/>
            <ac:spMk id="4" creationId="{C44FB107-5A16-09C7-D791-0545EE6A2593}"/>
          </ac:spMkLst>
        </pc:spChg>
        <pc:spChg chg="add mod">
          <ac:chgData name="Thiago Panini" userId="cc6a5c77081c362d" providerId="LiveId" clId="{87861B64-3FDA-4DDC-B031-2605D1B20A50}" dt="2024-04-25T21:41:24.302" v="36530"/>
          <ac:spMkLst>
            <pc:docMk/>
            <pc:sldMk cId="4040542403" sldId="374"/>
            <ac:spMk id="5" creationId="{CC18F8A5-1C42-6F8E-AA02-723DEE6F80CB}"/>
          </ac:spMkLst>
        </pc:spChg>
        <pc:spChg chg="add del mod">
          <ac:chgData name="Thiago Panini" userId="cc6a5c77081c362d" providerId="LiveId" clId="{87861B64-3FDA-4DDC-B031-2605D1B20A50}" dt="2024-04-24T22:10:08.307" v="33759" actId="478"/>
          <ac:spMkLst>
            <pc:docMk/>
            <pc:sldMk cId="4040542403" sldId="374"/>
            <ac:spMk id="6" creationId="{BD767C75-7A39-A7ED-AA3A-364BB66BED24}"/>
          </ac:spMkLst>
        </pc:spChg>
        <pc:spChg chg="add del mod">
          <ac:chgData name="Thiago Panini" userId="cc6a5c77081c362d" providerId="LiveId" clId="{87861B64-3FDA-4DDC-B031-2605D1B20A50}" dt="2024-04-24T22:10:08.307" v="33759" actId="478"/>
          <ac:spMkLst>
            <pc:docMk/>
            <pc:sldMk cId="4040542403" sldId="374"/>
            <ac:spMk id="8" creationId="{E95E4D4B-999E-225D-6888-90FF9890D97A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0" creationId="{09544A13-991E-5891-03C4-7D66F5F00AF9}"/>
          </ac:spMkLst>
        </pc:spChg>
        <pc:spChg chg="add mod">
          <ac:chgData name="Thiago Panini" userId="cc6a5c77081c362d" providerId="LiveId" clId="{87861B64-3FDA-4DDC-B031-2605D1B20A50}" dt="2024-04-24T22:37:39.318" v="34291" actId="12789"/>
          <ac:spMkLst>
            <pc:docMk/>
            <pc:sldMk cId="4040542403" sldId="374"/>
            <ac:spMk id="11" creationId="{DF47AE40-ABFD-6A67-C53E-E93852682082}"/>
          </ac:spMkLst>
        </pc:spChg>
        <pc:spChg chg="add mod">
          <ac:chgData name="Thiago Panini" userId="cc6a5c77081c362d" providerId="LiveId" clId="{87861B64-3FDA-4DDC-B031-2605D1B20A50}" dt="2024-04-24T22:29:49.511" v="34130" actId="1035"/>
          <ac:spMkLst>
            <pc:docMk/>
            <pc:sldMk cId="4040542403" sldId="374"/>
            <ac:spMk id="13" creationId="{3F55993C-88F9-9070-77B5-0311BD94B6B1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15" creationId="{337156D1-444E-E40F-1980-3C39C697D971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17" creationId="{B733AB48-B91B-C58F-35F2-0E3C5C908F1E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18" creationId="{5FCA926B-9FA6-DBED-D76E-995750A101D8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20" creationId="{389D910C-094C-CD12-F829-9111C0B47238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22" creationId="{24EE9592-522B-75C7-6DA5-93E432142277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23" creationId="{3EE07674-FC9F-0F0C-C5E0-9DF625AA1489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24" creationId="{A5937FDB-C47F-10C3-82D7-6FBCC2976C52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25" creationId="{8379CD94-E689-BC28-C6E8-CE9D721B24EF}"/>
          </ac:spMkLst>
        </pc:spChg>
        <pc:spChg chg="mod">
          <ac:chgData name="Thiago Panini" userId="cc6a5c77081c362d" providerId="LiveId" clId="{87861B64-3FDA-4DDC-B031-2605D1B20A50}" dt="2024-04-24T21:53:47.658" v="33176" actId="20577"/>
          <ac:spMkLst>
            <pc:docMk/>
            <pc:sldMk cId="4040542403" sldId="374"/>
            <ac:spMk id="27" creationId="{D0D43115-B93C-E569-0E8E-6984E03F6667}"/>
          </ac:spMkLst>
        </pc:spChg>
        <pc:spChg chg="mod">
          <ac:chgData name="Thiago Panini" userId="cc6a5c77081c362d" providerId="LiveId" clId="{87861B64-3FDA-4DDC-B031-2605D1B20A50}" dt="2024-04-24T21:54:28.891" v="33297" actId="20577"/>
          <ac:spMkLst>
            <pc:docMk/>
            <pc:sldMk cId="4040542403" sldId="374"/>
            <ac:spMk id="29" creationId="{E45329CC-8AEA-F224-D93C-63ABA2E6CB8B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33" creationId="{B8A92451-0AB7-8092-BA9B-CF0DD5F2344D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34" creationId="{990BAE09-4B3F-E06B-BC33-93A1A502C32F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35" creationId="{0BA10413-A344-F75D-76F7-32BAA2493721}"/>
          </ac:spMkLst>
        </pc:spChg>
        <pc:spChg chg="add mod">
          <ac:chgData name="Thiago Panini" userId="cc6a5c77081c362d" providerId="LiveId" clId="{87861B64-3FDA-4DDC-B031-2605D1B20A50}" dt="2024-04-24T22:30:02.764" v="34137" actId="1035"/>
          <ac:spMkLst>
            <pc:docMk/>
            <pc:sldMk cId="4040542403" sldId="374"/>
            <ac:spMk id="36" creationId="{32E31F80-CC0A-88FA-5C38-6326DA0EBFAC}"/>
          </ac:spMkLst>
        </pc:spChg>
        <pc:spChg chg="add mod">
          <ac:chgData name="Thiago Panini" userId="cc6a5c77081c362d" providerId="LiveId" clId="{87861B64-3FDA-4DDC-B031-2605D1B20A50}" dt="2024-04-24T22:35:06.805" v="34220" actId="1036"/>
          <ac:spMkLst>
            <pc:docMk/>
            <pc:sldMk cId="4040542403" sldId="374"/>
            <ac:spMk id="42" creationId="{6587687D-5C2A-E6C5-E322-035AA04031FC}"/>
          </ac:spMkLst>
        </pc:spChg>
        <pc:spChg chg="add del mod">
          <ac:chgData name="Thiago Panini" userId="cc6a5c77081c362d" providerId="LiveId" clId="{87861B64-3FDA-4DDC-B031-2605D1B20A50}" dt="2024-04-24T22:32:22.741" v="34169" actId="478"/>
          <ac:spMkLst>
            <pc:docMk/>
            <pc:sldMk cId="4040542403" sldId="374"/>
            <ac:spMk id="43" creationId="{261D6A34-A1AC-AAA3-1FF1-295AE34EDAF9}"/>
          </ac:spMkLst>
        </pc:spChg>
        <pc:spChg chg="add mod">
          <ac:chgData name="Thiago Panini" userId="cc6a5c77081c362d" providerId="LiveId" clId="{87861B64-3FDA-4DDC-B031-2605D1B20A50}" dt="2024-04-24T22:37:39.318" v="34291" actId="12789"/>
          <ac:spMkLst>
            <pc:docMk/>
            <pc:sldMk cId="4040542403" sldId="374"/>
            <ac:spMk id="44" creationId="{8A915371-90B4-1F82-FDEB-65C8C121FCAF}"/>
          </ac:spMkLst>
        </pc:spChg>
        <pc:spChg chg="add del mod">
          <ac:chgData name="Thiago Panini" userId="cc6a5c77081c362d" providerId="LiveId" clId="{87861B64-3FDA-4DDC-B031-2605D1B20A50}" dt="2024-04-24T22:32:22.741" v="34169" actId="478"/>
          <ac:spMkLst>
            <pc:docMk/>
            <pc:sldMk cId="4040542403" sldId="374"/>
            <ac:spMk id="45" creationId="{58D6FBB4-982A-5566-95CD-1F098D4DFDA0}"/>
          </ac:spMkLst>
        </pc:spChg>
        <pc:spChg chg="add del mod">
          <ac:chgData name="Thiago Panini" userId="cc6a5c77081c362d" providerId="LiveId" clId="{87861B64-3FDA-4DDC-B031-2605D1B20A50}" dt="2024-04-25T17:16:18.727" v="35995" actId="478"/>
          <ac:spMkLst>
            <pc:docMk/>
            <pc:sldMk cId="4040542403" sldId="374"/>
            <ac:spMk id="46" creationId="{23EDE756-94F0-4EBE-173D-D55014730DF8}"/>
          </ac:spMkLst>
        </pc:spChg>
        <pc:spChg chg="add del mod">
          <ac:chgData name="Thiago Panini" userId="cc6a5c77081c362d" providerId="LiveId" clId="{87861B64-3FDA-4DDC-B031-2605D1B20A50}" dt="2024-04-25T17:16:18.727" v="35995" actId="478"/>
          <ac:spMkLst>
            <pc:docMk/>
            <pc:sldMk cId="4040542403" sldId="374"/>
            <ac:spMk id="47" creationId="{6FF10ED4-1D02-0739-039D-5732E2B8138F}"/>
          </ac:spMkLst>
        </pc:spChg>
        <pc:spChg chg="add mod">
          <ac:chgData name="Thiago Panini" userId="cc6a5c77081c362d" providerId="LiveId" clId="{87861B64-3FDA-4DDC-B031-2605D1B20A50}" dt="2024-04-24T22:33:46.901" v="34199" actId="12789"/>
          <ac:spMkLst>
            <pc:docMk/>
            <pc:sldMk cId="4040542403" sldId="374"/>
            <ac:spMk id="48" creationId="{2FDEABB6-8DFA-77A2-DFC2-7951A7673E2B}"/>
          </ac:spMkLst>
        </pc:spChg>
        <pc:spChg chg="add mod">
          <ac:chgData name="Thiago Panini" userId="cc6a5c77081c362d" providerId="LiveId" clId="{87861B64-3FDA-4DDC-B031-2605D1B20A50}" dt="2024-04-24T22:33:46.901" v="34199" actId="12789"/>
          <ac:spMkLst>
            <pc:docMk/>
            <pc:sldMk cId="4040542403" sldId="374"/>
            <ac:spMk id="49" creationId="{7ABB4857-7355-5D24-39EB-1A8ED93CC22D}"/>
          </ac:spMkLst>
        </pc:spChg>
        <pc:spChg chg="add mod">
          <ac:chgData name="Thiago Panini" userId="cc6a5c77081c362d" providerId="LiveId" clId="{87861B64-3FDA-4DDC-B031-2605D1B20A50}" dt="2024-04-24T22:29:02.659" v="34075"/>
          <ac:spMkLst>
            <pc:docMk/>
            <pc:sldMk cId="4040542403" sldId="374"/>
            <ac:spMk id="50" creationId="{A72C72E7-08A4-04C5-BE82-303581A50383}"/>
          </ac:spMkLst>
        </pc:spChg>
        <pc:spChg chg="add mod">
          <ac:chgData name="Thiago Panini" userId="cc6a5c77081c362d" providerId="LiveId" clId="{87861B64-3FDA-4DDC-B031-2605D1B20A50}" dt="2024-04-24T22:35:01.430" v="34218" actId="1076"/>
          <ac:spMkLst>
            <pc:docMk/>
            <pc:sldMk cId="4040542403" sldId="374"/>
            <ac:spMk id="51" creationId="{F68BC97D-2237-B4B8-3583-EFC5F1ED7A50}"/>
          </ac:spMkLst>
        </pc:spChg>
        <pc:spChg chg="add mod">
          <ac:chgData name="Thiago Panini" userId="cc6a5c77081c362d" providerId="LiveId" clId="{87861B64-3FDA-4DDC-B031-2605D1B20A50}" dt="2024-04-24T22:35:01.430" v="34218" actId="1076"/>
          <ac:spMkLst>
            <pc:docMk/>
            <pc:sldMk cId="4040542403" sldId="374"/>
            <ac:spMk id="52" creationId="{CAA43C8B-9C00-2157-2470-DF9FABEB38BB}"/>
          </ac:spMkLst>
        </pc:spChg>
        <pc:spChg chg="add mod">
          <ac:chgData name="Thiago Panini" userId="cc6a5c77081c362d" providerId="LiveId" clId="{87861B64-3FDA-4DDC-B031-2605D1B20A50}" dt="2024-04-24T22:33:46.901" v="34199" actId="12789"/>
          <ac:spMkLst>
            <pc:docMk/>
            <pc:sldMk cId="4040542403" sldId="374"/>
            <ac:spMk id="53" creationId="{74F746B0-A53E-611D-2B43-88C6F1D708A9}"/>
          </ac:spMkLst>
        </pc:spChg>
        <pc:spChg chg="add mod">
          <ac:chgData name="Thiago Panini" userId="cc6a5c77081c362d" providerId="LiveId" clId="{87861B64-3FDA-4DDC-B031-2605D1B20A50}" dt="2024-04-24T22:33:46.901" v="34199" actId="12789"/>
          <ac:spMkLst>
            <pc:docMk/>
            <pc:sldMk cId="4040542403" sldId="374"/>
            <ac:spMk id="54" creationId="{DCF493B6-EB71-92EA-8DF2-C2B6D49B6C5B}"/>
          </ac:spMkLst>
        </pc:spChg>
        <pc:spChg chg="add mod">
          <ac:chgData name="Thiago Panini" userId="cc6a5c77081c362d" providerId="LiveId" clId="{87861B64-3FDA-4DDC-B031-2605D1B20A50}" dt="2024-04-24T22:33:46.901" v="34199" actId="12789"/>
          <ac:spMkLst>
            <pc:docMk/>
            <pc:sldMk cId="4040542403" sldId="374"/>
            <ac:spMk id="55" creationId="{44EBD249-50AF-862E-F5ED-8C072C405C92}"/>
          </ac:spMkLst>
        </pc:spChg>
        <pc:spChg chg="add mod">
          <ac:chgData name="Thiago Panini" userId="cc6a5c77081c362d" providerId="LiveId" clId="{87861B64-3FDA-4DDC-B031-2605D1B20A50}" dt="2024-04-24T22:33:46.901" v="34199" actId="12789"/>
          <ac:spMkLst>
            <pc:docMk/>
            <pc:sldMk cId="4040542403" sldId="374"/>
            <ac:spMk id="56" creationId="{B4130D39-FEDC-226F-1412-E5402A63AD30}"/>
          </ac:spMkLst>
        </pc:spChg>
        <pc:spChg chg="add mod">
          <ac:chgData name="Thiago Panini" userId="cc6a5c77081c362d" providerId="LiveId" clId="{87861B64-3FDA-4DDC-B031-2605D1B20A50}" dt="2024-04-24T22:38:44.514" v="34305" actId="1076"/>
          <ac:spMkLst>
            <pc:docMk/>
            <pc:sldMk cId="4040542403" sldId="374"/>
            <ac:spMk id="57" creationId="{F9E3F733-46FE-55FF-F5A7-3DCCD6D4E37F}"/>
          </ac:spMkLst>
        </pc:spChg>
        <pc:spChg chg="add mod">
          <ac:chgData name="Thiago Panini" userId="cc6a5c77081c362d" providerId="LiveId" clId="{87861B64-3FDA-4DDC-B031-2605D1B20A50}" dt="2024-04-24T22:38:44.514" v="34305" actId="1076"/>
          <ac:spMkLst>
            <pc:docMk/>
            <pc:sldMk cId="4040542403" sldId="374"/>
            <ac:spMk id="58" creationId="{FE2B8DA7-F8D6-6CB5-1FCD-0927B9E233A5}"/>
          </ac:spMkLst>
        </pc:spChg>
        <pc:spChg chg="add mod">
          <ac:chgData name="Thiago Panini" userId="cc6a5c77081c362d" providerId="LiveId" clId="{87861B64-3FDA-4DDC-B031-2605D1B20A50}" dt="2024-04-24T22:32:17.498" v="34166"/>
          <ac:spMkLst>
            <pc:docMk/>
            <pc:sldMk cId="4040542403" sldId="374"/>
            <ac:spMk id="59" creationId="{1B6BE5CA-6436-12F0-5B8E-4940C4A2C539}"/>
          </ac:spMkLst>
        </pc:spChg>
        <pc:spChg chg="add del mod">
          <ac:chgData name="Thiago Panini" userId="cc6a5c77081c362d" providerId="LiveId" clId="{87861B64-3FDA-4DDC-B031-2605D1B20A50}" dt="2024-04-24T22:34:25.264" v="34208" actId="478"/>
          <ac:spMkLst>
            <pc:docMk/>
            <pc:sldMk cId="4040542403" sldId="374"/>
            <ac:spMk id="60" creationId="{7E7C2AB1-045D-B905-FDDA-6AEB442122EB}"/>
          </ac:spMkLst>
        </pc:spChg>
        <pc:spChg chg="add del mod">
          <ac:chgData name="Thiago Panini" userId="cc6a5c77081c362d" providerId="LiveId" clId="{87861B64-3FDA-4DDC-B031-2605D1B20A50}" dt="2024-04-24T22:34:25.264" v="34208" actId="478"/>
          <ac:spMkLst>
            <pc:docMk/>
            <pc:sldMk cId="4040542403" sldId="374"/>
            <ac:spMk id="61" creationId="{AD0172B9-318A-9DFF-BF00-8D6078B66509}"/>
          </ac:spMkLst>
        </pc:spChg>
        <pc:spChg chg="add del mod">
          <ac:chgData name="Thiago Panini" userId="cc6a5c77081c362d" providerId="LiveId" clId="{87861B64-3FDA-4DDC-B031-2605D1B20A50}" dt="2024-04-24T22:34:25.264" v="34208" actId="478"/>
          <ac:spMkLst>
            <pc:docMk/>
            <pc:sldMk cId="4040542403" sldId="374"/>
            <ac:spMk id="62" creationId="{59D3999A-92F8-1AB6-985F-13115258851E}"/>
          </ac:spMkLst>
        </pc:spChg>
        <pc:spChg chg="add del mod">
          <ac:chgData name="Thiago Panini" userId="cc6a5c77081c362d" providerId="LiveId" clId="{87861B64-3FDA-4DDC-B031-2605D1B20A50}" dt="2024-04-24T22:34:25.264" v="34208" actId="478"/>
          <ac:spMkLst>
            <pc:docMk/>
            <pc:sldMk cId="4040542403" sldId="374"/>
            <ac:spMk id="63" creationId="{AA48EA82-DF6A-A859-D949-A421BF179483}"/>
          </ac:spMkLst>
        </pc:spChg>
        <pc:spChg chg="add del mod">
          <ac:chgData name="Thiago Panini" userId="cc6a5c77081c362d" providerId="LiveId" clId="{87861B64-3FDA-4DDC-B031-2605D1B20A50}" dt="2024-04-25T17:16:18.727" v="35995" actId="478"/>
          <ac:spMkLst>
            <pc:docMk/>
            <pc:sldMk cId="4040542403" sldId="374"/>
            <ac:spMk id="64" creationId="{BCAA8A2D-59F5-C16C-5EDA-AEA2197E6A82}"/>
          </ac:spMkLst>
        </pc:spChg>
        <pc:spChg chg="add del mod">
          <ac:chgData name="Thiago Panini" userId="cc6a5c77081c362d" providerId="LiveId" clId="{87861B64-3FDA-4DDC-B031-2605D1B20A50}" dt="2024-04-25T17:16:18.727" v="35995" actId="478"/>
          <ac:spMkLst>
            <pc:docMk/>
            <pc:sldMk cId="4040542403" sldId="374"/>
            <ac:spMk id="65" creationId="{CA5C1376-CB59-51B4-EE27-92A9B5903D9D}"/>
          </ac:spMkLst>
        </pc:spChg>
        <pc:spChg chg="add del mod">
          <ac:chgData name="Thiago Panini" userId="cc6a5c77081c362d" providerId="LiveId" clId="{87861B64-3FDA-4DDC-B031-2605D1B20A50}" dt="2024-04-25T17:16:18.727" v="35995" actId="478"/>
          <ac:spMkLst>
            <pc:docMk/>
            <pc:sldMk cId="4040542403" sldId="374"/>
            <ac:spMk id="66" creationId="{DF53D5D6-8B88-037F-1BE6-EB7552E34C63}"/>
          </ac:spMkLst>
        </pc:spChg>
        <pc:spChg chg="add del mod">
          <ac:chgData name="Thiago Panini" userId="cc6a5c77081c362d" providerId="LiveId" clId="{87861B64-3FDA-4DDC-B031-2605D1B20A50}" dt="2024-04-25T17:16:18.727" v="35995" actId="478"/>
          <ac:spMkLst>
            <pc:docMk/>
            <pc:sldMk cId="4040542403" sldId="374"/>
            <ac:spMk id="67" creationId="{8014D468-FBD9-6510-84F6-845B553CD550}"/>
          </ac:spMkLst>
        </pc:spChg>
        <pc:spChg chg="add mod">
          <ac:chgData name="Thiago Panini" userId="cc6a5c77081c362d" providerId="LiveId" clId="{87861B64-3FDA-4DDC-B031-2605D1B20A50}" dt="2024-04-24T22:34:09.535" v="34203" actId="1076"/>
          <ac:spMkLst>
            <pc:docMk/>
            <pc:sldMk cId="4040542403" sldId="374"/>
            <ac:spMk id="68" creationId="{90CD45F8-E06E-A46F-A310-211796BD5059}"/>
          </ac:spMkLst>
        </pc:spChg>
        <pc:spChg chg="add mod">
          <ac:chgData name="Thiago Panini" userId="cc6a5c77081c362d" providerId="LiveId" clId="{87861B64-3FDA-4DDC-B031-2605D1B20A50}" dt="2024-04-24T22:34:09.535" v="34203" actId="1076"/>
          <ac:spMkLst>
            <pc:docMk/>
            <pc:sldMk cId="4040542403" sldId="374"/>
            <ac:spMk id="69" creationId="{3B68576C-C303-748A-3686-BAECEACF75BF}"/>
          </ac:spMkLst>
        </pc:spChg>
        <pc:spChg chg="add mod">
          <ac:chgData name="Thiago Panini" userId="cc6a5c77081c362d" providerId="LiveId" clId="{87861B64-3FDA-4DDC-B031-2605D1B20A50}" dt="2024-04-24T22:34:23.313" v="34207" actId="1076"/>
          <ac:spMkLst>
            <pc:docMk/>
            <pc:sldMk cId="4040542403" sldId="374"/>
            <ac:spMk id="70" creationId="{DFA47488-B3D7-51DE-2152-E33406593030}"/>
          </ac:spMkLst>
        </pc:spChg>
        <pc:spChg chg="add mod">
          <ac:chgData name="Thiago Panini" userId="cc6a5c77081c362d" providerId="LiveId" clId="{87861B64-3FDA-4DDC-B031-2605D1B20A50}" dt="2024-04-24T22:35:50.721" v="34233" actId="1076"/>
          <ac:spMkLst>
            <pc:docMk/>
            <pc:sldMk cId="4040542403" sldId="374"/>
            <ac:spMk id="71" creationId="{F5FA38FF-7954-809C-E0B4-E97470595590}"/>
          </ac:spMkLst>
        </pc:spChg>
        <pc:spChg chg="add mod">
          <ac:chgData name="Thiago Panini" userId="cc6a5c77081c362d" providerId="LiveId" clId="{87861B64-3FDA-4DDC-B031-2605D1B20A50}" dt="2024-04-24T22:35:30.063" v="34226" actId="1076"/>
          <ac:spMkLst>
            <pc:docMk/>
            <pc:sldMk cId="4040542403" sldId="374"/>
            <ac:spMk id="72" creationId="{A00708CE-73D4-AA4F-BE4A-E8F02BBAB370}"/>
          </ac:spMkLst>
        </pc:spChg>
        <pc:spChg chg="add mod">
          <ac:chgData name="Thiago Panini" userId="cc6a5c77081c362d" providerId="LiveId" clId="{87861B64-3FDA-4DDC-B031-2605D1B20A50}" dt="2024-04-24T22:35:30.063" v="34226" actId="1076"/>
          <ac:spMkLst>
            <pc:docMk/>
            <pc:sldMk cId="4040542403" sldId="374"/>
            <ac:spMk id="73" creationId="{A6264D11-A131-30F7-AAA2-73B3961C4D63}"/>
          </ac:spMkLst>
        </pc:spChg>
        <pc:spChg chg="add mod">
          <ac:chgData name="Thiago Panini" userId="cc6a5c77081c362d" providerId="LiveId" clId="{87861B64-3FDA-4DDC-B031-2605D1B20A50}" dt="2024-04-24T22:38:02.719" v="34299" actId="1076"/>
          <ac:spMkLst>
            <pc:docMk/>
            <pc:sldMk cId="4040542403" sldId="374"/>
            <ac:spMk id="88" creationId="{62C28198-63BA-0602-6067-5DD658D88282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97" creationId="{695FF42B-988C-7EC3-A1A4-744349350F92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98" creationId="{3ADDFC69-2026-9AE6-7BC9-EF67246EB29B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99" creationId="{F73BA60C-C5A5-1E0C-22FA-81CAD89A06F9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03" creationId="{41F1AFAB-DD63-9852-0933-7D5129C1390F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04" creationId="{8FE47456-CFC5-3B88-7BDD-B1311983C649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05" creationId="{55CA2DC5-F707-AABC-D1E8-84D4C2A2D2A6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09" creationId="{833BC165-4E77-A816-9EA1-E2979CA1D5BD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10" creationId="{FA4F7CF7-840E-C5A4-FA10-A727EAFAF512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11" creationId="{1A4805AE-B9CC-6209-E79B-37528515BB89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15" creationId="{6DEFFDB2-A5EA-E5DB-46D0-43EAB643CEF0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22" creationId="{9FD87560-EC71-8249-AED6-7A239AA0876F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23" creationId="{3F31EACA-8CA8-F865-1E45-73B8B1AED0B1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27" creationId="{D58C7953-BE8D-A87C-1F72-41466BA48DA7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28" creationId="{C01B02DA-569C-D63D-B037-DE1435A094DF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29" creationId="{2A594016-22C3-A6AB-02E9-FAF6F98A539E}"/>
          </ac:spMkLst>
        </pc:spChg>
        <pc:spChg chg="del">
          <ac:chgData name="Thiago Panini" userId="cc6a5c77081c362d" providerId="LiveId" clId="{87861B64-3FDA-4DDC-B031-2605D1B20A50}" dt="2024-04-24T21:54:31.888" v="33298" actId="478"/>
          <ac:spMkLst>
            <pc:docMk/>
            <pc:sldMk cId="4040542403" sldId="374"/>
            <ac:spMk id="133" creationId="{FE40FD10-E3D4-51AD-3F6C-80B693A509FC}"/>
          </ac:spMkLst>
        </pc:spChg>
        <pc:grpChg chg="del">
          <ac:chgData name="Thiago Panini" userId="cc6a5c77081c362d" providerId="LiveId" clId="{87861B64-3FDA-4DDC-B031-2605D1B20A50}" dt="2024-04-24T21:54:31.888" v="33298" actId="478"/>
          <ac:grpSpMkLst>
            <pc:docMk/>
            <pc:sldMk cId="4040542403" sldId="374"/>
            <ac:grpSpMk id="94" creationId="{39E36209-992E-4384-DC32-78FDAD826A52}"/>
          </ac:grpSpMkLst>
        </pc:grpChg>
        <pc:grpChg chg="del">
          <ac:chgData name="Thiago Panini" userId="cc6a5c77081c362d" providerId="LiveId" clId="{87861B64-3FDA-4DDC-B031-2605D1B20A50}" dt="2024-04-24T21:54:31.888" v="33298" actId="478"/>
          <ac:grpSpMkLst>
            <pc:docMk/>
            <pc:sldMk cId="4040542403" sldId="374"/>
            <ac:grpSpMk id="100" creationId="{EFC0F69A-BD03-9A3F-D911-3A04BF4AF288}"/>
          </ac:grpSpMkLst>
        </pc:grpChg>
        <pc:grpChg chg="del">
          <ac:chgData name="Thiago Panini" userId="cc6a5c77081c362d" providerId="LiveId" clId="{87861B64-3FDA-4DDC-B031-2605D1B20A50}" dt="2024-04-24T21:54:31.888" v="33298" actId="478"/>
          <ac:grpSpMkLst>
            <pc:docMk/>
            <pc:sldMk cId="4040542403" sldId="374"/>
            <ac:grpSpMk id="106" creationId="{7FE18EF4-5FE6-8E7D-B010-4C80013D1B55}"/>
          </ac:grpSpMkLst>
        </pc:grpChg>
        <pc:grpChg chg="del">
          <ac:chgData name="Thiago Panini" userId="cc6a5c77081c362d" providerId="LiveId" clId="{87861B64-3FDA-4DDC-B031-2605D1B20A50}" dt="2024-04-24T21:54:31.888" v="33298" actId="478"/>
          <ac:grpSpMkLst>
            <pc:docMk/>
            <pc:sldMk cId="4040542403" sldId="374"/>
            <ac:grpSpMk id="112" creationId="{186E7C26-6BF1-F143-CB91-05E5A1E3D6B8}"/>
          </ac:grpSpMkLst>
        </pc:grpChg>
        <pc:grpChg chg="del">
          <ac:chgData name="Thiago Panini" userId="cc6a5c77081c362d" providerId="LiveId" clId="{87861B64-3FDA-4DDC-B031-2605D1B20A50}" dt="2024-04-24T21:54:31.888" v="33298" actId="478"/>
          <ac:grpSpMkLst>
            <pc:docMk/>
            <pc:sldMk cId="4040542403" sldId="374"/>
            <ac:grpSpMk id="124" creationId="{4BDF87F5-E7CA-22AC-C337-F7E95EEE68E0}"/>
          </ac:grpSpMkLst>
        </pc:grpChg>
        <pc:grpChg chg="del">
          <ac:chgData name="Thiago Panini" userId="cc6a5c77081c362d" providerId="LiveId" clId="{87861B64-3FDA-4DDC-B031-2605D1B20A50}" dt="2024-04-24T21:54:31.888" v="33298" actId="478"/>
          <ac:grpSpMkLst>
            <pc:docMk/>
            <pc:sldMk cId="4040542403" sldId="374"/>
            <ac:grpSpMk id="130" creationId="{6A6D2AA0-ACB6-C996-85A3-197CEE84BCA8}"/>
          </ac:grpSpMkLst>
        </pc:grpChg>
        <pc:picChg chg="del">
          <ac:chgData name="Thiago Panini" userId="cc6a5c77081c362d" providerId="LiveId" clId="{87861B64-3FDA-4DDC-B031-2605D1B20A50}" dt="2024-04-24T21:54:31.888" v="33298" actId="478"/>
          <ac:picMkLst>
            <pc:docMk/>
            <pc:sldMk cId="4040542403" sldId="374"/>
            <ac:picMk id="5" creationId="{1FA23E31-DA91-42B1-10A0-56E066C8F70F}"/>
          </ac:picMkLst>
        </pc:picChg>
        <pc:picChg chg="del">
          <ac:chgData name="Thiago Panini" userId="cc6a5c77081c362d" providerId="LiveId" clId="{87861B64-3FDA-4DDC-B031-2605D1B20A50}" dt="2024-04-24T21:54:31.888" v="33298" actId="478"/>
          <ac:picMkLst>
            <pc:docMk/>
            <pc:sldMk cId="4040542403" sldId="374"/>
            <ac:picMk id="7" creationId="{B9DF580F-DB08-49C1-664B-B96FCBAEDF1C}"/>
          </ac:picMkLst>
        </pc:picChg>
        <pc:picChg chg="del">
          <ac:chgData name="Thiago Panini" userId="cc6a5c77081c362d" providerId="LiveId" clId="{87861B64-3FDA-4DDC-B031-2605D1B20A50}" dt="2024-04-24T21:54:31.888" v="33298" actId="478"/>
          <ac:picMkLst>
            <pc:docMk/>
            <pc:sldMk cId="4040542403" sldId="374"/>
            <ac:picMk id="9" creationId="{49185C1F-C288-2309-D92F-42B60E01AE05}"/>
          </ac:picMkLst>
        </pc:picChg>
        <pc:picChg chg="del">
          <ac:chgData name="Thiago Panini" userId="cc6a5c77081c362d" providerId="LiveId" clId="{87861B64-3FDA-4DDC-B031-2605D1B20A50}" dt="2024-04-24T21:54:31.888" v="33298" actId="478"/>
          <ac:picMkLst>
            <pc:docMk/>
            <pc:sldMk cId="4040542403" sldId="374"/>
            <ac:picMk id="12" creationId="{6D3A5807-F18A-098A-52F1-1EC07E747BB5}"/>
          </ac:picMkLst>
        </pc:picChg>
        <pc:picChg chg="del">
          <ac:chgData name="Thiago Panini" userId="cc6a5c77081c362d" providerId="LiveId" clId="{87861B64-3FDA-4DDC-B031-2605D1B20A50}" dt="2024-04-24T21:54:31.888" v="33298" actId="478"/>
          <ac:picMkLst>
            <pc:docMk/>
            <pc:sldMk cId="4040542403" sldId="374"/>
            <ac:picMk id="14" creationId="{8E81B28C-483B-BEFF-5550-6F386177701D}"/>
          </ac:picMkLst>
        </pc:picChg>
        <pc:picChg chg="del">
          <ac:chgData name="Thiago Panini" userId="cc6a5c77081c362d" providerId="LiveId" clId="{87861B64-3FDA-4DDC-B031-2605D1B20A50}" dt="2024-04-24T21:54:31.888" v="33298" actId="478"/>
          <ac:picMkLst>
            <pc:docMk/>
            <pc:sldMk cId="4040542403" sldId="374"/>
            <ac:picMk id="16" creationId="{8EEB9B7A-DAA5-6A1B-92ED-F160C2F2D8E9}"/>
          </ac:picMkLst>
        </pc:picChg>
        <pc:picChg chg="add mod">
          <ac:chgData name="Thiago Panini" userId="cc6a5c77081c362d" providerId="LiveId" clId="{87861B64-3FDA-4DDC-B031-2605D1B20A50}" dt="2024-04-24T22:30:02.764" v="34137" actId="1035"/>
          <ac:picMkLst>
            <pc:docMk/>
            <pc:sldMk cId="4040542403" sldId="374"/>
            <ac:picMk id="21" creationId="{7B1FA8BC-EFFC-C18E-6DB3-738B9F2715EE}"/>
          </ac:picMkLst>
        </pc:picChg>
        <pc:picChg chg="add del mod">
          <ac:chgData name="Thiago Panini" userId="cc6a5c77081c362d" providerId="LiveId" clId="{87861B64-3FDA-4DDC-B031-2605D1B20A50}" dt="2024-04-24T22:12:29.174" v="33854" actId="478"/>
          <ac:picMkLst>
            <pc:docMk/>
            <pc:sldMk cId="4040542403" sldId="374"/>
            <ac:picMk id="26" creationId="{1A828A7B-7D78-FFA8-8E0F-BC41B8760698}"/>
          </ac:picMkLst>
        </pc:picChg>
        <pc:picChg chg="add del mod">
          <ac:chgData name="Thiago Panini" userId="cc6a5c77081c362d" providerId="LiveId" clId="{87861B64-3FDA-4DDC-B031-2605D1B20A50}" dt="2024-04-24T22:13:22.561" v="33860" actId="478"/>
          <ac:picMkLst>
            <pc:docMk/>
            <pc:sldMk cId="4040542403" sldId="374"/>
            <ac:picMk id="30" creationId="{5853E90F-32CA-8124-BEE5-769F42CEC7E7}"/>
          </ac:picMkLst>
        </pc:picChg>
        <pc:picChg chg="add del mod">
          <ac:chgData name="Thiago Panini" userId="cc6a5c77081c362d" providerId="LiveId" clId="{87861B64-3FDA-4DDC-B031-2605D1B20A50}" dt="2024-04-24T22:17:56.988" v="33909" actId="478"/>
          <ac:picMkLst>
            <pc:docMk/>
            <pc:sldMk cId="4040542403" sldId="374"/>
            <ac:picMk id="32" creationId="{BC966913-76E6-837C-29F2-C28EE8F1B3C5}"/>
          </ac:picMkLst>
        </pc:picChg>
        <pc:picChg chg="add del mod">
          <ac:chgData name="Thiago Panini" userId="cc6a5c77081c362d" providerId="LiveId" clId="{87861B64-3FDA-4DDC-B031-2605D1B20A50}" dt="2024-04-24T22:18:01.229" v="33911" actId="478"/>
          <ac:picMkLst>
            <pc:docMk/>
            <pc:sldMk cId="4040542403" sldId="374"/>
            <ac:picMk id="37" creationId="{4A0F9427-7698-C8D5-A5FC-0D79BD1E7183}"/>
          </ac:picMkLst>
        </pc:picChg>
        <pc:picChg chg="add mod">
          <ac:chgData name="Thiago Panini" userId="cc6a5c77081c362d" providerId="LiveId" clId="{87861B64-3FDA-4DDC-B031-2605D1B20A50}" dt="2024-04-24T22:30:02.764" v="34137" actId="1035"/>
          <ac:picMkLst>
            <pc:docMk/>
            <pc:sldMk cId="4040542403" sldId="374"/>
            <ac:picMk id="39" creationId="{229144CE-B1FE-E5D0-06D7-26D17B75B891}"/>
          </ac:picMkLst>
        </pc:picChg>
        <pc:picChg chg="add mod">
          <ac:chgData name="Thiago Panini" userId="cc6a5c77081c362d" providerId="LiveId" clId="{87861B64-3FDA-4DDC-B031-2605D1B20A50}" dt="2024-04-24T22:30:02.764" v="34137" actId="1035"/>
          <ac:picMkLst>
            <pc:docMk/>
            <pc:sldMk cId="4040542403" sldId="374"/>
            <ac:picMk id="41" creationId="{59ECC549-58C1-DD79-1B2C-C6CCAD8321DF}"/>
          </ac:picMkLst>
        </pc:picChg>
        <pc:picChg chg="add mod">
          <ac:chgData name="Thiago Panini" userId="cc6a5c77081c362d" providerId="LiveId" clId="{87861B64-3FDA-4DDC-B031-2605D1B20A50}" dt="2024-04-24T22:04:30.684" v="33531" actId="1076"/>
          <ac:picMkLst>
            <pc:docMk/>
            <pc:sldMk cId="4040542403" sldId="374"/>
            <ac:picMk id="1026" creationId="{C4BC0F3F-C378-84E5-926C-3DF54F4FF4C0}"/>
          </ac:picMkLst>
        </pc:picChg>
        <pc:cxnChg chg="add mod ord">
          <ac:chgData name="Thiago Panini" userId="cc6a5c77081c362d" providerId="LiveId" clId="{87861B64-3FDA-4DDC-B031-2605D1B20A50}" dt="2024-04-24T22:37:13.762" v="34258" actId="1076"/>
          <ac:cxnSpMkLst>
            <pc:docMk/>
            <pc:sldMk cId="4040542403" sldId="374"/>
            <ac:cxnSpMk id="75" creationId="{8AABB52E-D78F-53D8-B1C2-294EAA0DBDF3}"/>
          </ac:cxnSpMkLst>
        </pc:cxnChg>
        <pc:cxnChg chg="add mod ord">
          <ac:chgData name="Thiago Panini" userId="cc6a5c77081c362d" providerId="LiveId" clId="{87861B64-3FDA-4DDC-B031-2605D1B20A50}" dt="2024-04-24T22:35:52.346" v="34236" actId="1038"/>
          <ac:cxnSpMkLst>
            <pc:docMk/>
            <pc:sldMk cId="4040542403" sldId="374"/>
            <ac:cxnSpMk id="76" creationId="{D51A7A26-0551-E3C5-03F6-085E0EAE21F5}"/>
          </ac:cxnSpMkLst>
        </pc:cxnChg>
        <pc:cxnChg chg="add mod ord">
          <ac:chgData name="Thiago Panini" userId="cc6a5c77081c362d" providerId="LiveId" clId="{87861B64-3FDA-4DDC-B031-2605D1B20A50}" dt="2024-04-24T22:36:06" v="34241" actId="692"/>
          <ac:cxnSpMkLst>
            <pc:docMk/>
            <pc:sldMk cId="4040542403" sldId="374"/>
            <ac:cxnSpMk id="79" creationId="{C7CE2075-3E55-ECE9-91E9-32F7CAC0F861}"/>
          </ac:cxnSpMkLst>
        </pc:cxnChg>
        <pc:cxnChg chg="add mod ord">
          <ac:chgData name="Thiago Panini" userId="cc6a5c77081c362d" providerId="LiveId" clId="{87861B64-3FDA-4DDC-B031-2605D1B20A50}" dt="2024-04-24T22:36:18.599" v="34246" actId="167"/>
          <ac:cxnSpMkLst>
            <pc:docMk/>
            <pc:sldMk cId="4040542403" sldId="374"/>
            <ac:cxnSpMk id="82" creationId="{7665FC0B-9C4A-B3E3-4737-DE9B14EEC7FF}"/>
          </ac:cxnSpMkLst>
        </pc:cxnChg>
        <pc:cxnChg chg="add mod">
          <ac:chgData name="Thiago Panini" userId="cc6a5c77081c362d" providerId="LiveId" clId="{87861B64-3FDA-4DDC-B031-2605D1B20A50}" dt="2024-04-24T22:36:29.198" v="34249" actId="1076"/>
          <ac:cxnSpMkLst>
            <pc:docMk/>
            <pc:sldMk cId="4040542403" sldId="374"/>
            <ac:cxnSpMk id="85" creationId="{5E0794EF-8D5E-212E-72A9-BD7738E1FDB4}"/>
          </ac:cxnSpMkLst>
        </pc:cxnChg>
        <pc:cxnChg chg="add mod ord">
          <ac:chgData name="Thiago Panini" userId="cc6a5c77081c362d" providerId="LiveId" clId="{87861B64-3FDA-4DDC-B031-2605D1B20A50}" dt="2024-04-24T22:36:36.326" v="34252" actId="167"/>
          <ac:cxnSpMkLst>
            <pc:docMk/>
            <pc:sldMk cId="4040542403" sldId="374"/>
            <ac:cxnSpMk id="86" creationId="{F2DE5BB3-D1B3-D2D0-B196-5B387CCEF28B}"/>
          </ac:cxnSpMkLst>
        </pc:cxnChg>
        <pc:cxnChg chg="add mod ord">
          <ac:chgData name="Thiago Panini" userId="cc6a5c77081c362d" providerId="LiveId" clId="{87861B64-3FDA-4DDC-B031-2605D1B20A50}" dt="2024-04-24T22:38:47.133" v="34306" actId="1076"/>
          <ac:cxnSpMkLst>
            <pc:docMk/>
            <pc:sldMk cId="4040542403" sldId="374"/>
            <ac:cxnSpMk id="87" creationId="{EAD768A4-A53F-39A1-9C4C-3AB8B60F1FBE}"/>
          </ac:cxnSpMkLst>
        </pc:cxnChg>
        <pc:cxnChg chg="add mod">
          <ac:chgData name="Thiago Panini" userId="cc6a5c77081c362d" providerId="LiveId" clId="{87861B64-3FDA-4DDC-B031-2605D1B20A50}" dt="2024-04-24T22:37:51.939" v="34295" actId="14100"/>
          <ac:cxnSpMkLst>
            <pc:docMk/>
            <pc:sldMk cId="4040542403" sldId="374"/>
            <ac:cxnSpMk id="89" creationId="{3083689B-80C1-00AB-DDBB-664BDE578EE6}"/>
          </ac:cxnSpMkLst>
        </pc:cxnChg>
        <pc:cxnChg chg="add mod">
          <ac:chgData name="Thiago Panini" userId="cc6a5c77081c362d" providerId="LiveId" clId="{87861B64-3FDA-4DDC-B031-2605D1B20A50}" dt="2024-04-24T22:38:08.968" v="34300" actId="208"/>
          <ac:cxnSpMkLst>
            <pc:docMk/>
            <pc:sldMk cId="4040542403" sldId="374"/>
            <ac:cxnSpMk id="92" creationId="{633B5A52-4758-72CB-7A7F-5CB93F3E4B63}"/>
          </ac:cxnSpMkLst>
        </pc:cxnChg>
      </pc:sldChg>
      <pc:sldChg chg="addSp delSp modSp add mod">
        <pc:chgData name="Thiago Panini" userId="cc6a5c77081c362d" providerId="LiveId" clId="{87861B64-3FDA-4DDC-B031-2605D1B20A50}" dt="2024-04-26T17:10:29.978" v="39689" actId="14861"/>
        <pc:sldMkLst>
          <pc:docMk/>
          <pc:sldMk cId="3902287827" sldId="375"/>
        </pc:sldMkLst>
        <pc:spChg chg="del">
          <ac:chgData name="Thiago Panini" userId="cc6a5c77081c362d" providerId="LiveId" clId="{87861B64-3FDA-4DDC-B031-2605D1B20A50}" dt="2024-04-24T23:12:48.861" v="35141" actId="478"/>
          <ac:spMkLst>
            <pc:docMk/>
            <pc:sldMk cId="3902287827" sldId="375"/>
            <ac:spMk id="2" creationId="{156DD9D4-A00D-D63D-A986-FF9A513F1A6E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3" creationId="{36AB1EE1-7C2E-069C-CE99-A16FA9236E11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4" creationId="{6AE0D021-5BA2-6426-658E-BD55FDF12D7B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5" creationId="{19B05832-A42B-5077-E906-05839A33CFC2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6" creationId="{BDE3E2E1-8AE7-B15D-C98A-C3A92D5E9CDA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8" creationId="{2D2AD69D-D68B-4001-1168-4DBFF432DEBF}"/>
          </ac:spMkLst>
        </pc:spChg>
        <pc:spChg chg="add del mod">
          <ac:chgData name="Thiago Panini" userId="cc6a5c77081c362d" providerId="LiveId" clId="{87861B64-3FDA-4DDC-B031-2605D1B20A50}" dt="2024-04-24T22:46:37.163" v="34403" actId="478"/>
          <ac:spMkLst>
            <pc:docMk/>
            <pc:sldMk cId="3902287827" sldId="375"/>
            <ac:spMk id="9" creationId="{4FBF8ACB-1D99-F9F2-AD7E-9EA3B78874BF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0" creationId="{A41CEF4F-E307-2556-EC94-1A6AA19BCE16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1" creationId="{A80B2B53-3C70-E0E6-FAB1-BCC9C1259547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2" creationId="{9954739E-2A97-B2D1-B038-B15063ECBD41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15" creationId="{B0A52002-68E7-1545-4BC6-2AA5E66CE510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6" creationId="{EA32393B-131B-69EF-13DC-49D3E63C96E0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7" creationId="{B3863180-5970-86EE-D510-66E88228A391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8" creationId="{34B57137-D393-3AAC-EA9A-624F18EB4939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20" creationId="{BE7C1DCF-EAC4-81B1-71B0-00FD4AB7DFCE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22" creationId="{E13CB52A-5ADD-5E4E-4402-DF60ED2D6352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23" creationId="{182509F8-036B-4616-0ED1-C13914A157F8}"/>
          </ac:spMkLst>
        </pc:spChg>
        <pc:spChg chg="add del mod">
          <ac:chgData name="Thiago Panini" userId="cc6a5c77081c362d" providerId="LiveId" clId="{87861B64-3FDA-4DDC-B031-2605D1B20A50}" dt="2024-04-24T22:46:35.887" v="34402" actId="478"/>
          <ac:spMkLst>
            <pc:docMk/>
            <pc:sldMk cId="3902287827" sldId="375"/>
            <ac:spMk id="24" creationId="{865CD560-0532-4449-12AB-568513793CB3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26" creationId="{D9F640BF-ED63-3117-9660-256E79FC17BC}"/>
          </ac:spMkLst>
        </pc:spChg>
        <pc:spChg chg="add del mod">
          <ac:chgData name="Thiago Panini" userId="cc6a5c77081c362d" providerId="LiveId" clId="{87861B64-3FDA-4DDC-B031-2605D1B20A50}" dt="2024-04-24T23:01:13.220" v="34866" actId="21"/>
          <ac:spMkLst>
            <pc:docMk/>
            <pc:sldMk cId="3902287827" sldId="375"/>
            <ac:spMk id="27" creationId="{1EEB533D-D233-E083-7A1E-FAEFCE440D45}"/>
          </ac:spMkLst>
        </pc:spChg>
        <pc:spChg chg="add del mod">
          <ac:chgData name="Thiago Panini" userId="cc6a5c77081c362d" providerId="LiveId" clId="{87861B64-3FDA-4DDC-B031-2605D1B20A50}" dt="2024-04-24T23:00:50.196" v="34857" actId="21"/>
          <ac:spMkLst>
            <pc:docMk/>
            <pc:sldMk cId="3902287827" sldId="375"/>
            <ac:spMk id="28" creationId="{8057AC62-B252-459D-A307-D34756F8DEFD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29" creationId="{CD5D2BE8-C379-7C43-8FF5-5F5E89EFEB25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31" creationId="{4BB7F77D-075A-4BEE-1324-6C54247943D6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32" creationId="{E19FE07A-8CEB-F85E-A827-99E3EDB6CE27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33" creationId="{CEB53842-E492-1666-F7F3-FE53D2B44FF6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35" creationId="{EF3AD3C2-D08B-1B42-C30F-EE57AE13B2EB}"/>
          </ac:spMkLst>
        </pc:spChg>
        <pc:spChg chg="add del mod">
          <ac:chgData name="Thiago Panini" userId="cc6a5c77081c362d" providerId="LiveId" clId="{87861B64-3FDA-4DDC-B031-2605D1B20A50}" dt="2024-04-24T22:47:53.186" v="34430" actId="478"/>
          <ac:spMkLst>
            <pc:docMk/>
            <pc:sldMk cId="3902287827" sldId="375"/>
            <ac:spMk id="37" creationId="{18D97298-A7C4-DBC9-41E1-8E6BA20591E5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38" creationId="{6C2DA6CC-2362-B91E-F91E-161BFDBC4F65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39" creationId="{AA8BE669-2145-CA4E-B731-A9F00C99DE05}"/>
          </ac:spMkLst>
        </pc:spChg>
        <pc:spChg chg="add del mod">
          <ac:chgData name="Thiago Panini" userId="cc6a5c77081c362d" providerId="LiveId" clId="{87861B64-3FDA-4DDC-B031-2605D1B20A50}" dt="2024-04-24T23:04:44.935" v="34935" actId="21"/>
          <ac:spMkLst>
            <pc:docMk/>
            <pc:sldMk cId="3902287827" sldId="375"/>
            <ac:spMk id="40" creationId="{ABD32F0E-D850-C0DE-7E54-018D224E96B5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41" creationId="{CD019A80-4422-2D1A-C5E6-FC087EE8597D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42" creationId="{FB2DC297-5896-6B7E-DFD0-C0ADA338832A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43" creationId="{0EF8DCD0-A254-9E7C-5B0B-3347C3D6103D}"/>
          </ac:spMkLst>
        </pc:spChg>
        <pc:spChg chg="add del mod">
          <ac:chgData name="Thiago Panini" userId="cc6a5c77081c362d" providerId="LiveId" clId="{87861B64-3FDA-4DDC-B031-2605D1B20A50}" dt="2024-04-24T22:49:26.557" v="34502" actId="478"/>
          <ac:spMkLst>
            <pc:docMk/>
            <pc:sldMk cId="3902287827" sldId="375"/>
            <ac:spMk id="44" creationId="{6653A408-CD07-8606-0DC7-01ABA87BCD37}"/>
          </ac:spMkLst>
        </pc:spChg>
        <pc:spChg chg="add del mod">
          <ac:chgData name="Thiago Panini" userId="cc6a5c77081c362d" providerId="LiveId" clId="{87861B64-3FDA-4DDC-B031-2605D1B20A50}" dt="2024-04-24T22:49:26.557" v="34502" actId="478"/>
          <ac:spMkLst>
            <pc:docMk/>
            <pc:sldMk cId="3902287827" sldId="375"/>
            <ac:spMk id="45" creationId="{7DA1E604-E813-B501-6D94-67D342ECAF3D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46" creationId="{56A2C0C0-FBC7-E761-6605-A75E964D63B7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47" creationId="{9B6AA5C3-3177-C69D-7D75-D3B0486D10B7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48" creationId="{2ACF111D-DCEC-9D1C-39ED-C1F6E5CAB6DB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49" creationId="{59910BCB-E832-3BD4-E980-1FEF765B4CFB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50" creationId="{FAAC2FCE-5C60-C02C-EDF1-44235C7E2343}"/>
          </ac:spMkLst>
        </pc:spChg>
        <pc:spChg chg="add del mod">
          <ac:chgData name="Thiago Panini" userId="cc6a5c77081c362d" providerId="LiveId" clId="{87861B64-3FDA-4DDC-B031-2605D1B20A50}" dt="2024-04-24T23:09:10.294" v="35045" actId="21"/>
          <ac:spMkLst>
            <pc:docMk/>
            <pc:sldMk cId="3902287827" sldId="375"/>
            <ac:spMk id="51" creationId="{20FA145F-C60C-2D7B-EB40-A087B5AEDC85}"/>
          </ac:spMkLst>
        </pc:spChg>
        <pc:spChg chg="add del mod">
          <ac:chgData name="Thiago Panini" userId="cc6a5c77081c362d" providerId="LiveId" clId="{87861B64-3FDA-4DDC-B031-2605D1B20A50}" dt="2024-04-24T23:11:31.169" v="35118" actId="21"/>
          <ac:spMkLst>
            <pc:docMk/>
            <pc:sldMk cId="3902287827" sldId="375"/>
            <ac:spMk id="52" creationId="{DAB07BF4-D842-392B-0EFA-B303990139F4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53" creationId="{1BB67671-4584-C95C-88AA-0B7C1DA5C70A}"/>
          </ac:spMkLst>
        </pc:spChg>
        <pc:spChg chg="add del mod">
          <ac:chgData name="Thiago Panini" userId="cc6a5c77081c362d" providerId="LiveId" clId="{87861B64-3FDA-4DDC-B031-2605D1B20A50}" dt="2024-04-24T23:11:16.158" v="35109" actId="21"/>
          <ac:spMkLst>
            <pc:docMk/>
            <pc:sldMk cId="3902287827" sldId="375"/>
            <ac:spMk id="54" creationId="{941DBF9A-9274-34D7-F455-14D459BD1B53}"/>
          </ac:spMkLst>
        </pc:spChg>
        <pc:spChg chg="add del mod">
          <ac:chgData name="Thiago Panini" userId="cc6a5c77081c362d" providerId="LiveId" clId="{87861B64-3FDA-4DDC-B031-2605D1B20A50}" dt="2024-04-24T22:57:27.666" v="34770" actId="21"/>
          <ac:spMkLst>
            <pc:docMk/>
            <pc:sldMk cId="3902287827" sldId="375"/>
            <ac:spMk id="55" creationId="{DA360212-C507-AFB9-3861-3B3F4A75F5BB}"/>
          </ac:spMkLst>
        </pc:spChg>
        <pc:spChg chg="add del mod">
          <ac:chgData name="Thiago Panini" userId="cc6a5c77081c362d" providerId="LiveId" clId="{87861B64-3FDA-4DDC-B031-2605D1B20A50}" dt="2024-04-24T22:57:07.412" v="34758" actId="21"/>
          <ac:spMkLst>
            <pc:docMk/>
            <pc:sldMk cId="3902287827" sldId="375"/>
            <ac:spMk id="56" creationId="{C6880A13-1295-2CC4-0E50-F7EF82176788}"/>
          </ac:spMkLst>
        </pc:spChg>
        <pc:spChg chg="add del mod">
          <ac:chgData name="Thiago Panini" userId="cc6a5c77081c362d" providerId="LiveId" clId="{87861B64-3FDA-4DDC-B031-2605D1B20A50}" dt="2024-04-24T22:57:12.811" v="34760" actId="478"/>
          <ac:spMkLst>
            <pc:docMk/>
            <pc:sldMk cId="3902287827" sldId="375"/>
            <ac:spMk id="57" creationId="{C6880A13-1295-2CC4-0E50-F7EF82176788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58" creationId="{8C404336-673B-6C1B-BB2A-E601ED054B95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59" creationId="{0DD79967-3272-6926-82B4-7627140E151C}"/>
          </ac:spMkLst>
        </pc:spChg>
        <pc:spChg chg="add mod">
          <ac:chgData name="Thiago Panini" userId="cc6a5c77081c362d" providerId="LiveId" clId="{87861B64-3FDA-4DDC-B031-2605D1B20A50}" dt="2024-04-26T17:10:23.095" v="39688" actId="14861"/>
          <ac:spMkLst>
            <pc:docMk/>
            <pc:sldMk cId="3902287827" sldId="375"/>
            <ac:spMk id="60" creationId="{DA360212-C507-AFB9-3861-3B3F4A75F5BB}"/>
          </ac:spMkLst>
        </pc:spChg>
        <pc:spChg chg="add mod">
          <ac:chgData name="Thiago Panini" userId="cc6a5c77081c362d" providerId="LiveId" clId="{87861B64-3FDA-4DDC-B031-2605D1B20A50}" dt="2024-04-26T17:10:16.599" v="39687" actId="14861"/>
          <ac:spMkLst>
            <pc:docMk/>
            <pc:sldMk cId="3902287827" sldId="375"/>
            <ac:spMk id="61" creationId="{401DF8F2-8B1F-01C0-6BC6-7CF10C1500E3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62" creationId="{5991F0EF-4386-75B0-DAA1-81D288E45F31}"/>
          </ac:spMkLst>
        </pc:spChg>
        <pc:spChg chg="add mod">
          <ac:chgData name="Thiago Panini" userId="cc6a5c77081c362d" providerId="LiveId" clId="{87861B64-3FDA-4DDC-B031-2605D1B20A50}" dt="2024-04-26T17:10:29.978" v="39689" actId="14861"/>
          <ac:spMkLst>
            <pc:docMk/>
            <pc:sldMk cId="3902287827" sldId="375"/>
            <ac:spMk id="63" creationId="{34A85635-7ECA-738B-B403-2C719DEDA9D8}"/>
          </ac:spMkLst>
        </pc:spChg>
        <pc:spChg chg="add mod">
          <ac:chgData name="Thiago Panini" userId="cc6a5c77081c362d" providerId="LiveId" clId="{87861B64-3FDA-4DDC-B031-2605D1B20A50}" dt="2024-04-26T17:10:29.978" v="39689" actId="14861"/>
          <ac:spMkLst>
            <pc:docMk/>
            <pc:sldMk cId="3902287827" sldId="375"/>
            <ac:spMk id="1024" creationId="{C44192EC-081E-2645-CF69-4174FFD5C680}"/>
          </ac:spMkLst>
        </pc:spChg>
        <pc:spChg chg="add del mod">
          <ac:chgData name="Thiago Panini" userId="cc6a5c77081c362d" providerId="LiveId" clId="{87861B64-3FDA-4DDC-B031-2605D1B20A50}" dt="2024-04-24T23:01:10.285" v="34864" actId="21"/>
          <ac:spMkLst>
            <pc:docMk/>
            <pc:sldMk cId="3902287827" sldId="375"/>
            <ac:spMk id="1033" creationId="{8057AC62-B252-459D-A307-D34756F8DEFD}"/>
          </ac:spMkLst>
        </pc:spChg>
        <pc:spChg chg="add del mod">
          <ac:chgData name="Thiago Panini" userId="cc6a5c77081c362d" providerId="LiveId" clId="{87861B64-3FDA-4DDC-B031-2605D1B20A50}" dt="2024-04-24T23:02:45.277" v="34892" actId="21"/>
          <ac:spMkLst>
            <pc:docMk/>
            <pc:sldMk cId="3902287827" sldId="375"/>
            <ac:spMk id="1039" creationId="{8057AC62-B252-459D-A307-D34756F8DEFD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040" creationId="{0D313B67-873F-C942-89A0-485CADED8865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1041" creationId="{1EEB533D-D233-E083-7A1E-FAEFCE440D45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047" creationId="{C09A13BC-5D5F-68D0-E814-7D9E32A0E2C3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051" creationId="{664F71C1-9F5C-27FC-CF53-5EDEE7F15AD4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052" creationId="{1907FC07-1DCC-9EDF-FE19-8AC077DB97D8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053" creationId="{6702B96E-0036-BCD2-902A-B1E63AA0A786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1055" creationId="{8057AC62-B252-459D-A307-D34756F8DEFD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1069" creationId="{ABD32F0E-D850-C0DE-7E54-018D224E96B5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1076" creationId="{54E30DE5-D288-839C-E7B7-01D11B008B4E}"/>
          </ac:spMkLst>
        </pc:spChg>
        <pc:spChg chg="mod">
          <ac:chgData name="Thiago Panini" userId="cc6a5c77081c362d" providerId="LiveId" clId="{87861B64-3FDA-4DDC-B031-2605D1B20A50}" dt="2024-04-24T22:05:09.365" v="33571" actId="207"/>
          <ac:spMkLst>
            <pc:docMk/>
            <pc:sldMk cId="3902287827" sldId="375"/>
            <ac:spMk id="2167" creationId="{1027CC24-CE91-A551-FF59-5B30095D481C}"/>
          </ac:spMkLst>
        </pc:spChg>
        <pc:spChg chg="mod">
          <ac:chgData name="Thiago Panini" userId="cc6a5c77081c362d" providerId="LiveId" clId="{87861B64-3FDA-4DDC-B031-2605D1B20A50}" dt="2024-04-24T22:05:18.803" v="33573" actId="14100"/>
          <ac:spMkLst>
            <pc:docMk/>
            <pc:sldMk cId="3902287827" sldId="375"/>
            <ac:spMk id="2168" creationId="{ED730F0A-407C-775A-2F85-72B8CBA11E3B}"/>
          </ac:spMkLst>
        </pc:spChg>
        <pc:spChg chg="del">
          <ac:chgData name="Thiago Panini" userId="cc6a5c77081c362d" providerId="LiveId" clId="{87861B64-3FDA-4DDC-B031-2605D1B20A50}" dt="2024-04-24T22:04:55.447" v="33541" actId="478"/>
          <ac:spMkLst>
            <pc:docMk/>
            <pc:sldMk cId="3902287827" sldId="375"/>
            <ac:spMk id="5120" creationId="{D98DF0CA-87D8-07B6-3962-44A3703596B9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5124" creationId="{20FA145F-C60C-2D7B-EB40-A087B5AEDC85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5145" creationId="{941DBF9A-9274-34D7-F455-14D459BD1B53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5149" creationId="{DAB07BF4-D842-392B-0EFA-B303990139F4}"/>
          </ac:spMkLst>
        </pc:spChg>
        <pc:spChg chg="add mod">
          <ac:chgData name="Thiago Panini" userId="cc6a5c77081c362d" providerId="LiveId" clId="{87861B64-3FDA-4DDC-B031-2605D1B20A50}" dt="2024-04-24T23:12:28.633" v="35138" actId="1036"/>
          <ac:spMkLst>
            <pc:docMk/>
            <pc:sldMk cId="3902287827" sldId="375"/>
            <ac:spMk id="5152" creationId="{ED125C72-12B0-7792-62CF-F2F5C6B99EE9}"/>
          </ac:spMkLst>
        </pc:spChg>
        <pc:spChg chg="add del mod">
          <ac:chgData name="Thiago Panini" userId="cc6a5c77081c362d" providerId="LiveId" clId="{87861B64-3FDA-4DDC-B031-2605D1B20A50}" dt="2024-04-24T23:12:46.801" v="35140" actId="478"/>
          <ac:spMkLst>
            <pc:docMk/>
            <pc:sldMk cId="3902287827" sldId="375"/>
            <ac:spMk id="5153" creationId="{8637D5E3-82EC-4CCD-DFB8-9CD12B26B526}"/>
          </ac:spMkLst>
        </pc:spChg>
        <pc:picChg chg="del">
          <ac:chgData name="Thiago Panini" userId="cc6a5c77081c362d" providerId="LiveId" clId="{87861B64-3FDA-4DDC-B031-2605D1B20A50}" dt="2024-04-24T22:05:20.617" v="33574" actId="478"/>
          <ac:picMkLst>
            <pc:docMk/>
            <pc:sldMk cId="3902287827" sldId="375"/>
            <ac:picMk id="7" creationId="{B595A89F-3F03-059B-4D02-E7636C84BD8B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13" creationId="{CE4EF08A-FC8D-423A-0549-1646A90384A6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14" creationId="{C04F8A4D-B53C-28E1-3C0A-4720BB5F0F3F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19" creationId="{B928C763-FDFF-6F8E-3744-D0740A26D1B0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21" creationId="{8B199284-B804-E3DF-1903-DEC5CBBEFF93}"/>
          </ac:picMkLst>
        </pc:picChg>
        <pc:picChg chg="add del mod">
          <ac:chgData name="Thiago Panini" userId="cc6a5c77081c362d" providerId="LiveId" clId="{87861B64-3FDA-4DDC-B031-2605D1B20A50}" dt="2024-04-24T22:43:53.594" v="34312" actId="478"/>
          <ac:picMkLst>
            <pc:docMk/>
            <pc:sldMk cId="3902287827" sldId="375"/>
            <ac:picMk id="25" creationId="{369B5413-F7D8-238A-3863-B05B68017025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30" creationId="{367E93D7-2837-7A3D-8E78-8A233A5E4274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34" creationId="{837FFEC9-C859-A95F-8EC0-173899505A24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36" creationId="{4C337D46-F390-E1B3-9933-6959EB1EA77A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1050" creationId="{E8A606A7-4ABF-E47A-F113-7A279542F4CF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5126" creationId="{D57AC068-5B06-D955-0948-38C559FAECA4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5128" creationId="{5726AFAE-FB39-2ACC-3B17-9A26ECC67166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5134" creationId="{3E60E46B-F480-DDCC-3B06-59406BC7E742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5136" creationId="{C592D335-F8C4-2C5B-D79A-1D4AA81912C0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5140" creationId="{481EA752-6912-91E4-AA5A-B6243276282C}"/>
          </ac:picMkLst>
        </pc:picChg>
        <pc:picChg chg="del">
          <ac:chgData name="Thiago Panini" userId="cc6a5c77081c362d" providerId="LiveId" clId="{87861B64-3FDA-4DDC-B031-2605D1B20A50}" dt="2024-04-24T22:04:55.447" v="33541" actId="478"/>
          <ac:picMkLst>
            <pc:docMk/>
            <pc:sldMk cId="3902287827" sldId="375"/>
            <ac:picMk id="5142" creationId="{CDC40124-9400-E4B1-7348-0FF6BAC1AD89}"/>
          </ac:picMkLst>
        </pc:pic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25" creationId="{AB26F49B-575B-9283-8086-E32F518BF9AB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27" creationId="{E783D52C-9036-D4C9-1DA8-0F7E3F9C3AF6}"/>
          </ac:cxnSpMkLst>
        </pc:cxnChg>
        <pc:cxnChg chg="add del mod">
          <ac:chgData name="Thiago Panini" userId="cc6a5c77081c362d" providerId="LiveId" clId="{87861B64-3FDA-4DDC-B031-2605D1B20A50}" dt="2024-04-24T23:00:31.591" v="34850" actId="478"/>
          <ac:cxnSpMkLst>
            <pc:docMk/>
            <pc:sldMk cId="3902287827" sldId="375"/>
            <ac:cxnSpMk id="1028" creationId="{5909DCF8-F481-0858-819B-05B435F8F61C}"/>
          </ac:cxnSpMkLst>
        </pc:cxnChg>
        <pc:cxnChg chg="add del mod ord">
          <ac:chgData name="Thiago Panini" userId="cc6a5c77081c362d" providerId="LiveId" clId="{87861B64-3FDA-4DDC-B031-2605D1B20A50}" dt="2024-04-24T23:01:21.274" v="34868" actId="478"/>
          <ac:cxnSpMkLst>
            <pc:docMk/>
            <pc:sldMk cId="3902287827" sldId="375"/>
            <ac:cxnSpMk id="1032" creationId="{E6C59380-641C-5D66-7BFC-A46BCE71142A}"/>
          </ac:cxnSpMkLst>
        </pc:cxnChg>
        <pc:cxnChg chg="add del mod">
          <ac:chgData name="Thiago Panini" userId="cc6a5c77081c362d" providerId="LiveId" clId="{87861B64-3FDA-4DDC-B031-2605D1B20A50}" dt="2024-04-24T23:01:21.274" v="34868" actId="478"/>
          <ac:cxnSpMkLst>
            <pc:docMk/>
            <pc:sldMk cId="3902287827" sldId="375"/>
            <ac:cxnSpMk id="1034" creationId="{DDDEF0C8-7DB4-927A-0D51-D9F709B708F4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42" creationId="{BA0F753E-C67F-8FF0-E238-C0E36992C278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46" creationId="{6A221BE6-E8C1-7CC3-C9C7-5BE105B4073C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56" creationId="{3F25FA8B-62AA-4981-0D90-3CE225B8629C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59" creationId="{AF8F493D-D88E-0995-549F-6C6ED6C72244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62" creationId="{EFA8CF3D-C957-9FEA-F364-401AC0E8218F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72" creationId="{475DECEC-36CE-B34C-F3E0-DA3B50C3680D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75" creationId="{F779D16E-B72E-2D16-C7E4-2A174F103015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83" creationId="{BED74642-3EF7-C98C-DD23-97A6EFDC41DD}"/>
          </ac:cxnSpMkLst>
        </pc:cxnChg>
        <pc:cxnChg chg="add mod">
          <ac:chgData name="Thiago Panini" userId="cc6a5c77081c362d" providerId="LiveId" clId="{87861B64-3FDA-4DDC-B031-2605D1B20A50}" dt="2024-04-24T23:13:53.133" v="35160" actId="14100"/>
          <ac:cxnSpMkLst>
            <pc:docMk/>
            <pc:sldMk cId="3902287827" sldId="375"/>
            <ac:cxnSpMk id="1085" creationId="{B9A2ADBE-B911-4283-F833-26DEFDF6C7F0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1087" creationId="{57053DDC-276C-3A1B-B77F-80874CA1DFD4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5123" creationId="{2377207A-597A-23FB-909A-D417E012DC1C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5125" creationId="{9C62F331-E02F-A2A6-7E46-A6198C7C99E1}"/>
          </ac:cxnSpMkLst>
        </pc:cxnChg>
        <pc:cxnChg chg="add mod">
          <ac:chgData name="Thiago Panini" userId="cc6a5c77081c362d" providerId="LiveId" clId="{87861B64-3FDA-4DDC-B031-2605D1B20A50}" dt="2024-04-24T23:09:51.654" v="35056"/>
          <ac:cxnSpMkLst>
            <pc:docMk/>
            <pc:sldMk cId="3902287827" sldId="375"/>
            <ac:cxnSpMk id="5127" creationId="{EA32E343-DF76-2190-8E30-C4D24A762162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5129" creationId="{8ED68F4E-AF79-3BEB-210E-E2B5E278CAAD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5141" creationId="{AE4E898C-25FA-CBD1-EC35-30845FF0F8AD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5146" creationId="{260F4C06-38F6-AAC1-5844-F52178B2DF89}"/>
          </ac:cxnSpMkLst>
        </pc:cxnChg>
        <pc:cxnChg chg="add mod">
          <ac:chgData name="Thiago Panini" userId="cc6a5c77081c362d" providerId="LiveId" clId="{87861B64-3FDA-4DDC-B031-2605D1B20A50}" dt="2024-04-24T23:12:28.633" v="35138" actId="1036"/>
          <ac:cxnSpMkLst>
            <pc:docMk/>
            <pc:sldMk cId="3902287827" sldId="375"/>
            <ac:cxnSpMk id="5151" creationId="{EA258B54-06CB-E297-EF3E-8A21A2FFE9D3}"/>
          </ac:cxnSpMkLst>
        </pc:cxnChg>
        <pc:cxnChg chg="add mod">
          <ac:chgData name="Thiago Panini" userId="cc6a5c77081c362d" providerId="LiveId" clId="{87861B64-3FDA-4DDC-B031-2605D1B20A50}" dt="2024-04-24T23:13:33.350" v="35158" actId="14100"/>
          <ac:cxnSpMkLst>
            <pc:docMk/>
            <pc:sldMk cId="3902287827" sldId="375"/>
            <ac:cxnSpMk id="5154" creationId="{7EC5FF07-1608-07EA-263F-52F45960D567}"/>
          </ac:cxnSpMkLst>
        </pc:cxnChg>
        <pc:cxnChg chg="add mod">
          <ac:chgData name="Thiago Panini" userId="cc6a5c77081c362d" providerId="LiveId" clId="{87861B64-3FDA-4DDC-B031-2605D1B20A50}" dt="2024-04-24T23:13:30.312" v="35157" actId="1038"/>
          <ac:cxnSpMkLst>
            <pc:docMk/>
            <pc:sldMk cId="3902287827" sldId="375"/>
            <ac:cxnSpMk id="5157" creationId="{C275689A-8F6E-7FA8-C0E2-107A0D678BBE}"/>
          </ac:cxnSpMkLst>
        </pc:cxnChg>
      </pc:sldChg>
      <pc:sldChg chg="addSp delSp modSp add del mod">
        <pc:chgData name="Thiago Panini" userId="cc6a5c77081c362d" providerId="LiveId" clId="{87861B64-3FDA-4DDC-B031-2605D1B20A50}" dt="2024-04-25T22:21:55.512" v="37187" actId="47"/>
        <pc:sldMkLst>
          <pc:docMk/>
          <pc:sldMk cId="4260846603" sldId="376"/>
        </pc:sldMkLst>
        <pc:spChg chg="add del mod">
          <ac:chgData name="Thiago Panini" userId="cc6a5c77081c362d" providerId="LiveId" clId="{87861B64-3FDA-4DDC-B031-2605D1B20A50}" dt="2024-04-24T23:16:21.926" v="35163" actId="478"/>
          <ac:spMkLst>
            <pc:docMk/>
            <pc:sldMk cId="4260846603" sldId="376"/>
            <ac:spMk id="2" creationId="{D33FC868-8E2A-7BB6-D7B5-A06F3C4958FA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53" creationId="{4D497BC7-13F4-6916-29D6-CBB63DE3596A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54" creationId="{1200FFE6-3E0A-6211-C5E3-607B76154186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55" creationId="{0AA61451-479C-39CB-5F14-4521505048BE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56" creationId="{811E4BF8-05B2-A1FC-3BC9-B7D44E1EDDE1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58" creationId="{CA76ADB7-BB28-4FAB-ED11-B622E8E76485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66" creationId="{04FD2493-4356-5592-D440-F45C54884944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67" creationId="{3A4564EB-0D0D-5623-617D-047337406019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68" creationId="{B3774F95-5A9A-1024-1832-DFB34E0D2C33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69" creationId="{FD7A4DDD-4948-D1BF-A02F-9FDFA3343D2F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71" creationId="{3A2906BE-6E6B-598D-DC01-1E05F1B41142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72" creationId="{8DBD5008-9C74-9CCC-C7CE-48C6A4438D1E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73" creationId="{921EE639-7087-5CD7-055A-7E3E66D50E6E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78" creationId="{580D6E53-9175-E1ED-9745-AE2F15023E38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79" creationId="{13E207B2-DA1B-488D-939D-822F29E97BF7}"/>
          </ac:spMkLst>
        </pc:spChg>
        <pc:spChg chg="del">
          <ac:chgData name="Thiago Panini" userId="cc6a5c77081c362d" providerId="LiveId" clId="{87861B64-3FDA-4DDC-B031-2605D1B20A50}" dt="2024-04-24T23:16:15.980" v="35162" actId="478"/>
          <ac:spMkLst>
            <pc:docMk/>
            <pc:sldMk cId="4260846603" sldId="376"/>
            <ac:spMk id="85" creationId="{BD74AD73-47A6-62CE-7078-55084ED8CEAE}"/>
          </ac:spMkLst>
        </pc:spChg>
        <pc:grpChg chg="del">
          <ac:chgData name="Thiago Panini" userId="cc6a5c77081c362d" providerId="LiveId" clId="{87861B64-3FDA-4DDC-B031-2605D1B20A50}" dt="2024-04-24T23:16:15.980" v="35162" actId="478"/>
          <ac:grpSpMkLst>
            <pc:docMk/>
            <pc:sldMk cId="4260846603" sldId="376"/>
            <ac:grpSpMk id="62" creationId="{1400BBFF-8B1D-E2CF-E5D2-021216DE4299}"/>
          </ac:grpSpMkLst>
        </pc:grpChg>
        <pc:picChg chg="del">
          <ac:chgData name="Thiago Panini" userId="cc6a5c77081c362d" providerId="LiveId" clId="{87861B64-3FDA-4DDC-B031-2605D1B20A50}" dt="2024-04-24T23:16:15.980" v="35162" actId="478"/>
          <ac:picMkLst>
            <pc:docMk/>
            <pc:sldMk cId="4260846603" sldId="376"/>
            <ac:picMk id="57" creationId="{E043713B-5F25-1937-52AE-C945F112D3F1}"/>
          </ac:picMkLst>
        </pc:picChg>
        <pc:picChg chg="del">
          <ac:chgData name="Thiago Panini" userId="cc6a5c77081c362d" providerId="LiveId" clId="{87861B64-3FDA-4DDC-B031-2605D1B20A50}" dt="2024-04-24T23:16:15.980" v="35162" actId="478"/>
          <ac:picMkLst>
            <pc:docMk/>
            <pc:sldMk cId="4260846603" sldId="376"/>
            <ac:picMk id="59" creationId="{184A35DD-028A-A7DC-1797-622F5AE834EF}"/>
          </ac:picMkLst>
        </pc:picChg>
        <pc:picChg chg="del">
          <ac:chgData name="Thiago Panini" userId="cc6a5c77081c362d" providerId="LiveId" clId="{87861B64-3FDA-4DDC-B031-2605D1B20A50}" dt="2024-04-24T23:16:15.980" v="35162" actId="478"/>
          <ac:picMkLst>
            <pc:docMk/>
            <pc:sldMk cId="4260846603" sldId="376"/>
            <ac:picMk id="60" creationId="{4F309873-9119-B944-B386-2B6288200FD8}"/>
          </ac:picMkLst>
        </pc:picChg>
        <pc:picChg chg="del">
          <ac:chgData name="Thiago Panini" userId="cc6a5c77081c362d" providerId="LiveId" clId="{87861B64-3FDA-4DDC-B031-2605D1B20A50}" dt="2024-04-24T23:16:15.980" v="35162" actId="478"/>
          <ac:picMkLst>
            <pc:docMk/>
            <pc:sldMk cId="4260846603" sldId="376"/>
            <ac:picMk id="61" creationId="{688DDB94-3458-4985-98B0-9CFF6DB93956}"/>
          </ac:picMkLst>
        </pc:picChg>
        <pc:picChg chg="del">
          <ac:chgData name="Thiago Panini" userId="cc6a5c77081c362d" providerId="LiveId" clId="{87861B64-3FDA-4DDC-B031-2605D1B20A50}" dt="2024-04-24T23:16:15.980" v="35162" actId="478"/>
          <ac:picMkLst>
            <pc:docMk/>
            <pc:sldMk cId="4260846603" sldId="376"/>
            <ac:picMk id="65" creationId="{F7CAA1ED-FDC1-2CD9-85EA-2AF723727B81}"/>
          </ac:picMkLst>
        </pc:picChg>
        <pc:picChg chg="del">
          <ac:chgData name="Thiago Panini" userId="cc6a5c77081c362d" providerId="LiveId" clId="{87861B64-3FDA-4DDC-B031-2605D1B20A50}" dt="2024-04-24T23:16:15.980" v="35162" actId="478"/>
          <ac:picMkLst>
            <pc:docMk/>
            <pc:sldMk cId="4260846603" sldId="376"/>
            <ac:picMk id="70" creationId="{02DAFB11-49CE-7B65-FFB0-24EF6A1F5C20}"/>
          </ac:picMkLst>
        </pc:picChg>
        <pc:picChg chg="del">
          <ac:chgData name="Thiago Panini" userId="cc6a5c77081c362d" providerId="LiveId" clId="{87861B64-3FDA-4DDC-B031-2605D1B20A50}" dt="2024-04-24T23:16:15.980" v="35162" actId="478"/>
          <ac:picMkLst>
            <pc:docMk/>
            <pc:sldMk cId="4260846603" sldId="376"/>
            <ac:picMk id="75" creationId="{AFD64D1E-8C2F-284A-5BB7-4A855AB4A25B}"/>
          </ac:picMkLst>
        </pc:picChg>
        <pc:picChg chg="del">
          <ac:chgData name="Thiago Panini" userId="cc6a5c77081c362d" providerId="LiveId" clId="{87861B64-3FDA-4DDC-B031-2605D1B20A50}" dt="2024-04-24T23:16:15.980" v="35162" actId="478"/>
          <ac:picMkLst>
            <pc:docMk/>
            <pc:sldMk cId="4260846603" sldId="376"/>
            <ac:picMk id="77" creationId="{FAF2FA75-0538-9DCF-33C8-E44932DC4456}"/>
          </ac:picMkLst>
        </pc:picChg>
        <pc:picChg chg="add mod">
          <ac:chgData name="Thiago Panini" userId="cc6a5c77081c362d" providerId="LiveId" clId="{87861B64-3FDA-4DDC-B031-2605D1B20A50}" dt="2024-04-24T23:16:37.983" v="35169" actId="1076"/>
          <ac:picMkLst>
            <pc:docMk/>
            <pc:sldMk cId="4260846603" sldId="376"/>
            <ac:picMk id="2050" creationId="{6EE764D9-269B-79E1-A4F1-387133980BF2}"/>
          </ac:picMkLst>
        </pc:picChg>
      </pc:sldChg>
      <pc:sldChg chg="modSp add mod modShow">
        <pc:chgData name="Thiago Panini" userId="cc6a5c77081c362d" providerId="LiveId" clId="{87861B64-3FDA-4DDC-B031-2605D1B20A50}" dt="2024-04-25T22:26:34.776" v="37581" actId="14100"/>
        <pc:sldMkLst>
          <pc:docMk/>
          <pc:sldMk cId="1331189734" sldId="377"/>
        </pc:sldMkLst>
        <pc:spChg chg="mod">
          <ac:chgData name="Thiago Panini" userId="cc6a5c77081c362d" providerId="LiveId" clId="{87861B64-3FDA-4DDC-B031-2605D1B20A50}" dt="2024-04-25T01:22:33.976" v="35189" actId="20577"/>
          <ac:spMkLst>
            <pc:docMk/>
            <pc:sldMk cId="1331189734" sldId="377"/>
            <ac:spMk id="3922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3:52.296" v="37195" actId="20577"/>
          <ac:spMkLst>
            <pc:docMk/>
            <pc:sldMk cId="1331189734" sldId="377"/>
            <ac:spMk id="3923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3:48.131" v="37191" actId="20577"/>
          <ac:spMkLst>
            <pc:docMk/>
            <pc:sldMk cId="1331189734" sldId="377"/>
            <ac:spMk id="3924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4:05.453" v="37239" actId="20577"/>
          <ac:spMkLst>
            <pc:docMk/>
            <pc:sldMk cId="1331189734" sldId="377"/>
            <ac:spMk id="3925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4:40.652" v="37317" actId="20577"/>
          <ac:spMkLst>
            <pc:docMk/>
            <pc:sldMk cId="1331189734" sldId="377"/>
            <ac:spMk id="3926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4:34.746" v="37312" actId="20577"/>
          <ac:spMkLst>
            <pc:docMk/>
            <pc:sldMk cId="1331189734" sldId="377"/>
            <ac:spMk id="3927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5:19.909" v="37405" actId="20577"/>
          <ac:spMkLst>
            <pc:docMk/>
            <pc:sldMk cId="1331189734" sldId="377"/>
            <ac:spMk id="3928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5:58.237" v="37446" actId="20577"/>
          <ac:spMkLst>
            <pc:docMk/>
            <pc:sldMk cId="1331189734" sldId="377"/>
            <ac:spMk id="3929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5:52.424" v="37430" actId="20577"/>
          <ac:spMkLst>
            <pc:docMk/>
            <pc:sldMk cId="1331189734" sldId="377"/>
            <ac:spMk id="3930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6:34.776" v="37581" actId="14100"/>
          <ac:spMkLst>
            <pc:docMk/>
            <pc:sldMk cId="1331189734" sldId="377"/>
            <ac:spMk id="3931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4:18.251" v="37254" actId="20577"/>
          <ac:spMkLst>
            <pc:docMk/>
            <pc:sldMk cId="1331189734" sldId="377"/>
            <ac:spMk id="3932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4:12.841" v="37243" actId="20577"/>
          <ac:spMkLst>
            <pc:docMk/>
            <pc:sldMk cId="1331189734" sldId="377"/>
            <ac:spMk id="3933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4:31.481" v="37308" actId="14100"/>
          <ac:spMkLst>
            <pc:docMk/>
            <pc:sldMk cId="1331189734" sldId="377"/>
            <ac:spMk id="3934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6:05.250" v="37455" actId="20577"/>
          <ac:spMkLst>
            <pc:docMk/>
            <pc:sldMk cId="1331189734" sldId="377"/>
            <ac:spMk id="3935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5:23.891" v="37409" actId="20577"/>
          <ac:spMkLst>
            <pc:docMk/>
            <pc:sldMk cId="1331189734" sldId="377"/>
            <ac:spMk id="3936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26:22.662" v="37527" actId="14100"/>
          <ac:spMkLst>
            <pc:docMk/>
            <pc:sldMk cId="1331189734" sldId="377"/>
            <ac:spMk id="3937" creationId="{00000000-0000-0000-0000-000000000000}"/>
          </ac:spMkLst>
        </pc:spChg>
      </pc:sldChg>
      <pc:sldChg chg="addSp delSp modSp add del mod">
        <pc:chgData name="Thiago Panini" userId="cc6a5c77081c362d" providerId="LiveId" clId="{87861B64-3FDA-4DDC-B031-2605D1B20A50}" dt="2024-04-25T22:03:29.520" v="37118" actId="47"/>
        <pc:sldMkLst>
          <pc:docMk/>
          <pc:sldMk cId="2718383179" sldId="378"/>
        </pc:sldMkLst>
        <pc:spChg chg="add del mod">
          <ac:chgData name="Thiago Panini" userId="cc6a5c77081c362d" providerId="LiveId" clId="{87861B64-3FDA-4DDC-B031-2605D1B20A50}" dt="2024-04-25T01:36:41.591" v="35485" actId="478"/>
          <ac:spMkLst>
            <pc:docMk/>
            <pc:sldMk cId="2718383179" sldId="378"/>
            <ac:spMk id="2" creationId="{F3B4E22B-359D-1D96-D9C4-B9C08464EC5C}"/>
          </ac:spMkLst>
        </pc:spChg>
        <pc:spChg chg="add 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2" creationId="{FA875EFF-7945-1BA0-920D-4AA5FF3E7E42}"/>
          </ac:spMkLst>
        </pc:spChg>
        <pc:spChg chg="add 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3" creationId="{DC155D64-EE7F-534B-91D4-399828D6F4CA}"/>
          </ac:spMkLst>
        </pc:spChg>
        <pc:spChg chg="add 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4" creationId="{0FADED41-0F2D-E321-AE0E-69CD646634D6}"/>
          </ac:spMkLst>
        </pc:spChg>
        <pc:spChg chg="add 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5" creationId="{8A32EB36-164E-405C-038E-E332CB5E1C27}"/>
          </ac:spMkLst>
        </pc:spChg>
        <pc:spChg chg="add 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6" creationId="{F443DBD5-6F12-2BC6-D85B-95B78C11BB47}"/>
          </ac:spMkLst>
        </pc:spChg>
        <pc:spChg chg="add 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7" creationId="{12136BFE-6B02-FB03-2394-58914DD73126}"/>
          </ac:spMkLst>
        </pc:spChg>
        <pc:spChg chg="add 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8" creationId="{2DDE4067-A295-1900-EE05-D3D9FE2173DD}"/>
          </ac:spMkLst>
        </pc:spChg>
        <pc:spChg chg="add 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9" creationId="{6A4501CE-DC34-CF5B-80D5-5A2A5B265C8E}"/>
          </ac:spMkLst>
        </pc:spChg>
        <pc:spChg chg="add 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10" creationId="{E939830A-22F4-943D-4EAA-F8D1FF514F12}"/>
          </ac:spMkLst>
        </pc:spChg>
        <pc:spChg chg="add mod">
          <ac:chgData name="Thiago Panini" userId="cc6a5c77081c362d" providerId="LiveId" clId="{87861B64-3FDA-4DDC-B031-2605D1B20A50}" dt="2024-04-25T21:48:16.582" v="36694" actId="1076"/>
          <ac:spMkLst>
            <pc:docMk/>
            <pc:sldMk cId="2718383179" sldId="378"/>
            <ac:spMk id="11" creationId="{19FDCB57-31D3-5F00-BE06-C27BBDFEBC07}"/>
          </ac:spMkLst>
        </pc:spChg>
        <pc:spChg chg="mod">
          <ac:chgData name="Thiago Panini" userId="cc6a5c77081c362d" providerId="LiveId" clId="{87861B64-3FDA-4DDC-B031-2605D1B20A50}" dt="2024-04-25T21:49:05.017" v="36759" actId="1076"/>
          <ac:spMkLst>
            <pc:docMk/>
            <pc:sldMk cId="2718383179" sldId="378"/>
            <ac:spMk id="14" creationId="{173171B2-83A3-57F7-8500-3333717D99F8}"/>
          </ac:spMkLst>
        </pc:spChg>
        <pc:spChg chg="add mod">
          <ac:chgData name="Thiago Panini" userId="cc6a5c77081c362d" providerId="LiveId" clId="{87861B64-3FDA-4DDC-B031-2605D1B20A50}" dt="2024-04-25T21:49:07.638" v="36760" actId="1036"/>
          <ac:spMkLst>
            <pc:docMk/>
            <pc:sldMk cId="2718383179" sldId="378"/>
            <ac:spMk id="15" creationId="{D7F05071-D28D-50FD-286A-86A30DFAC75D}"/>
          </ac:spMkLst>
        </pc:spChg>
        <pc:spChg chg="add del mod">
          <ac:chgData name="Thiago Panini" userId="cc6a5c77081c362d" providerId="LiveId" clId="{87861B64-3FDA-4DDC-B031-2605D1B20A50}" dt="2024-04-25T21:49:19.114" v="36762" actId="478"/>
          <ac:spMkLst>
            <pc:docMk/>
            <pc:sldMk cId="2718383179" sldId="378"/>
            <ac:spMk id="17" creationId="{8BF1BAF5-504B-E23D-2C20-56918468C029}"/>
          </ac:spMkLst>
        </pc:spChg>
        <pc:spChg chg="add mod">
          <ac:chgData name="Thiago Panini" userId="cc6a5c77081c362d" providerId="LiveId" clId="{87861B64-3FDA-4DDC-B031-2605D1B20A50}" dt="2024-04-25T22:01:47.685" v="37099" actId="1076"/>
          <ac:spMkLst>
            <pc:docMk/>
            <pc:sldMk cId="2718383179" sldId="378"/>
            <ac:spMk id="18" creationId="{5BA11601-F49E-D40A-16A7-1B93A9B5B0A6}"/>
          </ac:spMkLst>
        </pc:spChg>
        <pc:spChg chg="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4135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4136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4137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4138" creationId="{00000000-0000-0000-0000-000000000000}"/>
          </ac:spMkLst>
        </pc:spChg>
        <pc:spChg chg="del mod">
          <ac:chgData name="Thiago Panini" userId="cc6a5c77081c362d" providerId="LiveId" clId="{87861B64-3FDA-4DDC-B031-2605D1B20A50}" dt="2024-04-25T21:49:16.446" v="36761" actId="478"/>
          <ac:spMkLst>
            <pc:docMk/>
            <pc:sldMk cId="2718383179" sldId="378"/>
            <ac:spMk id="4139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4140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1:47:45.403" v="36688" actId="1076"/>
          <ac:spMkLst>
            <pc:docMk/>
            <pc:sldMk cId="2718383179" sldId="378"/>
            <ac:spMk id="4141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6:16.613" v="36007" actId="478"/>
          <ac:spMkLst>
            <pc:docMk/>
            <pc:sldMk cId="2718383179" sldId="378"/>
            <ac:spMk id="4185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86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87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88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89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0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1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2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3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4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5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6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7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8" creationId="{00000000-0000-0000-0000-000000000000}"/>
          </ac:spMkLst>
        </pc:spChg>
        <pc:spChg chg="add 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199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0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1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2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3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4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5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6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7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8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09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10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11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12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13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14" creationId="{00000000-0000-0000-0000-000000000000}"/>
          </ac:spMkLst>
        </pc:spChg>
        <pc:spChg chg="del mod topLvl">
          <ac:chgData name="Thiago Panini" userId="cc6a5c77081c362d" providerId="LiveId" clId="{87861B64-3FDA-4DDC-B031-2605D1B20A50}" dt="2024-04-25T20:55:56.123" v="36002" actId="478"/>
          <ac:spMkLst>
            <pc:docMk/>
            <pc:sldMk cId="2718383179" sldId="378"/>
            <ac:spMk id="4215" creationId="{00000000-0000-0000-0000-000000000000}"/>
          </ac:spMkLst>
        </pc:spChg>
        <pc:grpChg chg="add mod">
          <ac:chgData name="Thiago Panini" userId="cc6a5c77081c362d" providerId="LiveId" clId="{87861B64-3FDA-4DDC-B031-2605D1B20A50}" dt="2024-04-25T21:49:05.017" v="36759" actId="1076"/>
          <ac:grpSpMkLst>
            <pc:docMk/>
            <pc:sldMk cId="2718383179" sldId="378"/>
            <ac:grpSpMk id="12" creationId="{19AD8B40-EA8F-4B0E-EE8D-EC171F6BAED7}"/>
          </ac:grpSpMkLst>
        </pc:grpChg>
        <pc:grpChg chg="del mod">
          <ac:chgData name="Thiago Panini" userId="cc6a5c77081c362d" providerId="LiveId" clId="{87861B64-3FDA-4DDC-B031-2605D1B20A50}" dt="2024-04-25T20:56:16.613" v="36007" actId="478"/>
          <ac:grpSpMkLst>
            <pc:docMk/>
            <pc:sldMk cId="2718383179" sldId="378"/>
            <ac:grpSpMk id="4095" creationId="{00000000-0000-0000-0000-000000000000}"/>
          </ac:grpSpMkLst>
        </pc:grpChg>
        <pc:grpChg chg="del mod">
          <ac:chgData name="Thiago Panini" userId="cc6a5c77081c362d" providerId="LiveId" clId="{87861B64-3FDA-4DDC-B031-2605D1B20A50}" dt="2024-04-25T20:56:16.613" v="36007" actId="478"/>
          <ac:grpSpMkLst>
            <pc:docMk/>
            <pc:sldMk cId="2718383179" sldId="378"/>
            <ac:grpSpMk id="4142" creationId="{00000000-0000-0000-0000-000000000000}"/>
          </ac:grpSpMkLst>
        </pc:grpChg>
        <pc:grpChg chg="add del mod">
          <ac:chgData name="Thiago Panini" userId="cc6a5c77081c362d" providerId="LiveId" clId="{87861B64-3FDA-4DDC-B031-2605D1B20A50}" dt="2024-04-25T20:55:38.460" v="35999" actId="165"/>
          <ac:grpSpMkLst>
            <pc:docMk/>
            <pc:sldMk cId="2718383179" sldId="378"/>
            <ac:grpSpMk id="4183" creationId="{00000000-0000-0000-0000-000000000000}"/>
          </ac:grpSpMkLst>
        </pc:grpChg>
        <pc:grpChg chg="add del mod topLvl">
          <ac:chgData name="Thiago Panini" userId="cc6a5c77081c362d" providerId="LiveId" clId="{87861B64-3FDA-4DDC-B031-2605D1B20A50}" dt="2024-04-25T20:55:52.927" v="36001" actId="165"/>
          <ac:grpSpMkLst>
            <pc:docMk/>
            <pc:sldMk cId="2718383179" sldId="378"/>
            <ac:grpSpMk id="4184" creationId="{00000000-0000-0000-0000-000000000000}"/>
          </ac:grpSpMkLst>
        </pc:grpChg>
        <pc:picChg chg="mod">
          <ac:chgData name="Thiago Panini" userId="cc6a5c77081c362d" providerId="LiveId" clId="{87861B64-3FDA-4DDC-B031-2605D1B20A50}" dt="2024-04-25T21:49:05.017" v="36759" actId="1076"/>
          <ac:picMkLst>
            <pc:docMk/>
            <pc:sldMk cId="2718383179" sldId="378"/>
            <ac:picMk id="13" creationId="{9627BEDD-793D-DF37-7661-5F2731232388}"/>
          </ac:picMkLst>
        </pc:picChg>
        <pc:picChg chg="add mod">
          <ac:chgData name="Thiago Panini" userId="cc6a5c77081c362d" providerId="LiveId" clId="{87861B64-3FDA-4DDC-B031-2605D1B20A50}" dt="2024-04-25T22:01:47.685" v="37099" actId="1076"/>
          <ac:picMkLst>
            <pc:docMk/>
            <pc:sldMk cId="2718383179" sldId="378"/>
            <ac:picMk id="19" creationId="{36F30C6B-0545-C1C8-43A2-77CF633672B5}"/>
          </ac:picMkLst>
        </pc:picChg>
        <pc:picChg chg="add del mod topLvl">
          <ac:chgData name="Thiago Panini" userId="cc6a5c77081c362d" providerId="LiveId" clId="{87861B64-3FDA-4DDC-B031-2605D1B20A50}" dt="2024-04-25T20:56:16.613" v="36007" actId="478"/>
          <ac:picMkLst>
            <pc:docMk/>
            <pc:sldMk cId="2718383179" sldId="378"/>
            <ac:picMk id="4216" creationId="{00000000-0000-0000-0000-000000000000}"/>
          </ac:picMkLst>
        </pc:picChg>
      </pc:sldChg>
      <pc:sldChg chg="addSp delSp modSp add del mod">
        <pc:chgData name="Thiago Panini" userId="cc6a5c77081c362d" providerId="LiveId" clId="{87861B64-3FDA-4DDC-B031-2605D1B20A50}" dt="2024-04-25T21:54:24.662" v="37030" actId="47"/>
        <pc:sldMkLst>
          <pc:docMk/>
          <pc:sldMk cId="2245914581" sldId="379"/>
        </pc:sldMkLst>
        <pc:spChg chg="add del mod">
          <ac:chgData name="Thiago Panini" userId="cc6a5c77081c362d" providerId="LiveId" clId="{87861B64-3FDA-4DDC-B031-2605D1B20A50}" dt="2024-04-25T21:38:42.565" v="36496" actId="478"/>
          <ac:spMkLst>
            <pc:docMk/>
            <pc:sldMk cId="2245914581" sldId="379"/>
            <ac:spMk id="3" creationId="{AFC3C8D4-36E9-1128-FDFA-E3B140CC4806}"/>
          </ac:spMkLst>
        </pc:spChg>
        <pc:spChg chg="add mod">
          <ac:chgData name="Thiago Panini" userId="cc6a5c77081c362d" providerId="LiveId" clId="{87861B64-3FDA-4DDC-B031-2605D1B20A50}" dt="2024-04-25T21:40:45.257" v="36525" actId="1076"/>
          <ac:spMkLst>
            <pc:docMk/>
            <pc:sldMk cId="2245914581" sldId="379"/>
            <ac:spMk id="4" creationId="{97CFB62C-8DA1-1CA3-019E-D3B49BF7A5D7}"/>
          </ac:spMkLst>
        </pc:spChg>
        <pc:spChg chg="add mod">
          <ac:chgData name="Thiago Panini" userId="cc6a5c77081c362d" providerId="LiveId" clId="{87861B64-3FDA-4DDC-B031-2605D1B20A50}" dt="2024-04-25T21:40:45.257" v="36525" actId="1076"/>
          <ac:spMkLst>
            <pc:docMk/>
            <pc:sldMk cId="2245914581" sldId="379"/>
            <ac:spMk id="5" creationId="{1BB8F4C4-6F5F-BE93-18F3-88D2ED9CAE49}"/>
          </ac:spMkLst>
        </pc:spChg>
        <pc:spChg chg="add mod">
          <ac:chgData name="Thiago Panini" userId="cc6a5c77081c362d" providerId="LiveId" clId="{87861B64-3FDA-4DDC-B031-2605D1B20A50}" dt="2024-04-25T21:40:47.101" v="36526" actId="1076"/>
          <ac:spMkLst>
            <pc:docMk/>
            <pc:sldMk cId="2245914581" sldId="379"/>
            <ac:spMk id="6" creationId="{9B72C821-0D42-F88B-1C94-0B275E93E17C}"/>
          </ac:spMkLst>
        </pc:spChg>
        <pc:spChg chg="mod">
          <ac:chgData name="Thiago Panini" userId="cc6a5c77081c362d" providerId="LiveId" clId="{87861B64-3FDA-4DDC-B031-2605D1B20A50}" dt="2024-04-25T21:40:45.257" v="36525" actId="1076"/>
          <ac:spMkLst>
            <pc:docMk/>
            <pc:sldMk cId="2245914581" sldId="379"/>
            <ac:spMk id="9" creationId="{DFAB0307-C881-1EB7-4D17-053F390E83FA}"/>
          </ac:spMkLst>
        </pc:spChg>
        <pc:spChg chg="add mod">
          <ac:chgData name="Thiago Panini" userId="cc6a5c77081c362d" providerId="LiveId" clId="{87861B64-3FDA-4DDC-B031-2605D1B20A50}" dt="2024-04-25T21:40:51.281" v="36528" actId="1076"/>
          <ac:spMkLst>
            <pc:docMk/>
            <pc:sldMk cId="2245914581" sldId="379"/>
            <ac:spMk id="10" creationId="{9ADD5671-8A1E-A2AB-F250-F64C33E9F800}"/>
          </ac:spMkLst>
        </pc:spChg>
        <pc:spChg chg="del mod">
          <ac:chgData name="Thiago Panini" userId="cc6a5c77081c362d" providerId="LiveId" clId="{87861B64-3FDA-4DDC-B031-2605D1B20A50}" dt="2024-04-25T21:38:40.463" v="36495" actId="478"/>
          <ac:spMkLst>
            <pc:docMk/>
            <pc:sldMk cId="2245914581" sldId="379"/>
            <ac:spMk id="3907" creationId="{00000000-0000-0000-0000-000000000000}"/>
          </ac:spMkLst>
        </pc:spChg>
        <pc:grpChg chg="add mod">
          <ac:chgData name="Thiago Panini" userId="cc6a5c77081c362d" providerId="LiveId" clId="{87861B64-3FDA-4DDC-B031-2605D1B20A50}" dt="2024-04-25T21:40:45.257" v="36525" actId="1076"/>
          <ac:grpSpMkLst>
            <pc:docMk/>
            <pc:sldMk cId="2245914581" sldId="379"/>
            <ac:grpSpMk id="7" creationId="{9C4EE947-53F9-ED17-CA1B-C76D2E351F1E}"/>
          </ac:grpSpMkLst>
        </pc:grpChg>
        <pc:picChg chg="mod">
          <ac:chgData name="Thiago Panini" userId="cc6a5c77081c362d" providerId="LiveId" clId="{87861B64-3FDA-4DDC-B031-2605D1B20A50}" dt="2024-04-25T21:40:45.257" v="36525" actId="1076"/>
          <ac:picMkLst>
            <pc:docMk/>
            <pc:sldMk cId="2245914581" sldId="379"/>
            <ac:picMk id="8" creationId="{2053C8DD-3978-99BE-6660-51D927397825}"/>
          </ac:picMkLst>
        </pc:picChg>
      </pc:sldChg>
      <pc:sldChg chg="addSp delSp modSp add del mod">
        <pc:chgData name="Thiago Panini" userId="cc6a5c77081c362d" providerId="LiveId" clId="{87861B64-3FDA-4DDC-B031-2605D1B20A50}" dt="2024-04-25T21:54:24.662" v="37030" actId="47"/>
        <pc:sldMkLst>
          <pc:docMk/>
          <pc:sldMk cId="2595708567" sldId="380"/>
        </pc:sldMkLst>
        <pc:spChg chg="add del mod">
          <ac:chgData name="Thiago Panini" userId="cc6a5c77081c362d" providerId="LiveId" clId="{87861B64-3FDA-4DDC-B031-2605D1B20A50}" dt="2024-04-25T21:31:58.179" v="36069" actId="478"/>
          <ac:spMkLst>
            <pc:docMk/>
            <pc:sldMk cId="2595708567" sldId="380"/>
            <ac:spMk id="3" creationId="{53B34CE3-58AB-078B-421F-989F5195FEB8}"/>
          </ac:spMkLst>
        </pc:spChg>
        <pc:spChg chg="add del mod">
          <ac:chgData name="Thiago Panini" userId="cc6a5c77081c362d" providerId="LiveId" clId="{87861B64-3FDA-4DDC-B031-2605D1B20A50}" dt="2024-04-25T21:31:58.179" v="36069" actId="478"/>
          <ac:spMkLst>
            <pc:docMk/>
            <pc:sldMk cId="2595708567" sldId="380"/>
            <ac:spMk id="5" creationId="{78A00EB9-D758-EC6C-AA6F-171AEFC8500E}"/>
          </ac:spMkLst>
        </pc:spChg>
        <pc:spChg chg="add mod">
          <ac:chgData name="Thiago Panini" userId="cc6a5c77081c362d" providerId="LiveId" clId="{87861B64-3FDA-4DDC-B031-2605D1B20A50}" dt="2024-04-25T21:37:53.156" v="36490" actId="12788"/>
          <ac:spMkLst>
            <pc:docMk/>
            <pc:sldMk cId="2595708567" sldId="380"/>
            <ac:spMk id="6" creationId="{E1FFBEEE-A94A-A057-CCC8-17C8B8ECBC32}"/>
          </ac:spMkLst>
        </pc:spChg>
        <pc:spChg chg="add mod">
          <ac:chgData name="Thiago Panini" userId="cc6a5c77081c362d" providerId="LiveId" clId="{87861B64-3FDA-4DDC-B031-2605D1B20A50}" dt="2024-04-25T21:37:53.156" v="36490" actId="12788"/>
          <ac:spMkLst>
            <pc:docMk/>
            <pc:sldMk cId="2595708567" sldId="380"/>
            <ac:spMk id="7" creationId="{A9831C3E-1399-A530-0FE3-10F363FF539B}"/>
          </ac:spMkLst>
        </pc:spChg>
        <pc:spChg chg="add mod">
          <ac:chgData name="Thiago Panini" userId="cc6a5c77081c362d" providerId="LiveId" clId="{87861B64-3FDA-4DDC-B031-2605D1B20A50}" dt="2024-04-25T21:32:35.389" v="36139"/>
          <ac:spMkLst>
            <pc:docMk/>
            <pc:sldMk cId="2595708567" sldId="380"/>
            <ac:spMk id="8" creationId="{433A0F96-7163-53D6-8DB1-FF9D38AF3B9D}"/>
          </ac:spMkLst>
        </pc:spChg>
        <pc:spChg chg="add mod">
          <ac:chgData name="Thiago Panini" userId="cc6a5c77081c362d" providerId="LiveId" clId="{87861B64-3FDA-4DDC-B031-2605D1B20A50}" dt="2024-04-25T21:37:53.156" v="36490" actId="12788"/>
          <ac:spMkLst>
            <pc:docMk/>
            <pc:sldMk cId="2595708567" sldId="380"/>
            <ac:spMk id="9" creationId="{DC54D335-DB40-102B-2453-847A9B5DA332}"/>
          </ac:spMkLst>
        </pc:spChg>
        <pc:spChg chg="add mod">
          <ac:chgData name="Thiago Panini" userId="cc6a5c77081c362d" providerId="LiveId" clId="{87861B64-3FDA-4DDC-B031-2605D1B20A50}" dt="2024-04-25T21:37:57.780" v="36494" actId="1038"/>
          <ac:spMkLst>
            <pc:docMk/>
            <pc:sldMk cId="2595708567" sldId="380"/>
            <ac:spMk id="10" creationId="{F2F9E3BD-C439-F30C-2F8C-ECAB4C979BEF}"/>
          </ac:spMkLst>
        </pc:spChg>
        <pc:spChg chg="add mod">
          <ac:chgData name="Thiago Panini" userId="cc6a5c77081c362d" providerId="LiveId" clId="{87861B64-3FDA-4DDC-B031-2605D1B20A50}" dt="2024-04-25T21:37:53.156" v="36490" actId="12788"/>
          <ac:spMkLst>
            <pc:docMk/>
            <pc:sldMk cId="2595708567" sldId="380"/>
            <ac:spMk id="11" creationId="{1FFFA993-D3AA-BF4B-C48E-2AD0891AC82A}"/>
          </ac:spMkLst>
        </pc:spChg>
        <pc:spChg chg="add mod">
          <ac:chgData name="Thiago Panini" userId="cc6a5c77081c362d" providerId="LiveId" clId="{87861B64-3FDA-4DDC-B031-2605D1B20A50}" dt="2024-04-25T21:41:14.179" v="36529"/>
          <ac:spMkLst>
            <pc:docMk/>
            <pc:sldMk cId="2595708567" sldId="380"/>
            <ac:spMk id="13" creationId="{F318C13D-7792-1888-B145-06095DCDA236}"/>
          </ac:spMkLst>
        </pc:spChg>
        <pc:spChg chg="add mod">
          <ac:chgData name="Thiago Panini" userId="cc6a5c77081c362d" providerId="LiveId" clId="{87861B64-3FDA-4DDC-B031-2605D1B20A50}" dt="2024-04-25T21:42:22.052" v="36576" actId="1076"/>
          <ac:spMkLst>
            <pc:docMk/>
            <pc:sldMk cId="2595708567" sldId="380"/>
            <ac:spMk id="14" creationId="{30DCBD79-6224-BD31-9B7A-A592DAAD15C7}"/>
          </ac:spMkLst>
        </pc:spChg>
        <pc:spChg chg="add del mod">
          <ac:chgData name="Thiago Panini" userId="cc6a5c77081c362d" providerId="LiveId" clId="{87861B64-3FDA-4DDC-B031-2605D1B20A50}" dt="2024-04-25T21:42:14.434" v="36575" actId="478"/>
          <ac:spMkLst>
            <pc:docMk/>
            <pc:sldMk cId="2595708567" sldId="380"/>
            <ac:spMk id="15" creationId="{4AFA2498-FC53-7C16-F871-66D86A4C8C24}"/>
          </ac:spMkLst>
        </pc:spChg>
        <pc:spChg chg="add mod">
          <ac:chgData name="Thiago Panini" userId="cc6a5c77081c362d" providerId="LiveId" clId="{87861B64-3FDA-4DDC-B031-2605D1B20A50}" dt="2024-04-25T21:42:22.052" v="36576" actId="1076"/>
          <ac:spMkLst>
            <pc:docMk/>
            <pc:sldMk cId="2595708567" sldId="380"/>
            <ac:spMk id="16" creationId="{AFE8DBE6-F25F-0F66-3FAF-736112317B68}"/>
          </ac:spMkLst>
        </pc:spChg>
        <pc:spChg chg="add mod">
          <ac:chgData name="Thiago Panini" userId="cc6a5c77081c362d" providerId="LiveId" clId="{87861B64-3FDA-4DDC-B031-2605D1B20A50}" dt="2024-04-25T21:42:45.472" v="36608" actId="1076"/>
          <ac:spMkLst>
            <pc:docMk/>
            <pc:sldMk cId="2595708567" sldId="380"/>
            <ac:spMk id="17" creationId="{357D296A-902D-A919-46AA-7D5E0AAB5A44}"/>
          </ac:spMkLst>
        </pc:spChg>
        <pc:spChg chg="add mod">
          <ac:chgData name="Thiago Panini" userId="cc6a5c77081c362d" providerId="LiveId" clId="{87861B64-3FDA-4DDC-B031-2605D1B20A50}" dt="2024-04-25T21:42:39.432" v="36606" actId="14100"/>
          <ac:spMkLst>
            <pc:docMk/>
            <pc:sldMk cId="2595708567" sldId="380"/>
            <ac:spMk id="18" creationId="{9ECC39BC-355D-3D96-6E08-006DA37BAB8C}"/>
          </ac:spMkLst>
        </pc:spChg>
        <pc:spChg chg="add mod">
          <ac:chgData name="Thiago Panini" userId="cc6a5c77081c362d" providerId="LiveId" clId="{87861B64-3FDA-4DDC-B031-2605D1B20A50}" dt="2024-04-25T21:42:49.754" v="36610" actId="1076"/>
          <ac:spMkLst>
            <pc:docMk/>
            <pc:sldMk cId="2595708567" sldId="380"/>
            <ac:spMk id="19" creationId="{A3422016-2010-9812-BB62-B450638FAC69}"/>
          </ac:spMkLst>
        </pc:spChg>
        <pc:spChg chg="add mod">
          <ac:chgData name="Thiago Panini" userId="cc6a5c77081c362d" providerId="LiveId" clId="{87861B64-3FDA-4DDC-B031-2605D1B20A50}" dt="2024-04-25T21:42:51.662" v="36619" actId="20577"/>
          <ac:spMkLst>
            <pc:docMk/>
            <pc:sldMk cId="2595708567" sldId="380"/>
            <ac:spMk id="20" creationId="{63D527D8-0EAA-CBB7-9637-0D95F6E67FB4}"/>
          </ac:spMkLst>
        </pc:spChg>
        <pc:spChg chg="del mod">
          <ac:chgData name="Thiago Panini" userId="cc6a5c77081c362d" providerId="LiveId" clId="{87861B64-3FDA-4DDC-B031-2605D1B20A50}" dt="2024-04-25T21:31:55.464" v="36068" actId="478"/>
          <ac:spMkLst>
            <pc:docMk/>
            <pc:sldMk cId="2595708567" sldId="380"/>
            <ac:spMk id="3511" creationId="{00000000-0000-0000-0000-000000000000}"/>
          </ac:spMkLst>
        </pc:spChg>
        <pc:spChg chg="del">
          <ac:chgData name="Thiago Panini" userId="cc6a5c77081c362d" providerId="LiveId" clId="{87861B64-3FDA-4DDC-B031-2605D1B20A50}" dt="2024-04-25T21:31:55.464" v="36068" actId="478"/>
          <ac:spMkLst>
            <pc:docMk/>
            <pc:sldMk cId="2595708567" sldId="380"/>
            <ac:spMk id="3512" creationId="{00000000-0000-0000-0000-000000000000}"/>
          </ac:spMkLst>
        </pc:spChg>
        <pc:grpChg chg="add mod">
          <ac:chgData name="Thiago Panini" userId="cc6a5c77081c362d" providerId="LiveId" clId="{87861B64-3FDA-4DDC-B031-2605D1B20A50}" dt="2024-04-25T21:37:57.780" v="36494" actId="1038"/>
          <ac:grpSpMkLst>
            <pc:docMk/>
            <pc:sldMk cId="2595708567" sldId="380"/>
            <ac:grpSpMk id="12" creationId="{6FA0F862-811D-BA5C-6833-C46C0CB2B361}"/>
          </ac:grpSpMkLst>
        </pc:grpChg>
        <pc:picChg chg="add del mod">
          <ac:chgData name="Thiago Panini" userId="cc6a5c77081c362d" providerId="LiveId" clId="{87861B64-3FDA-4DDC-B031-2605D1B20A50}" dt="2024-04-25T21:35:27.633" v="36211" actId="478"/>
          <ac:picMkLst>
            <pc:docMk/>
            <pc:sldMk cId="2595708567" sldId="380"/>
            <ac:picMk id="1026" creationId="{557F602B-19F9-CE48-97BE-C2A2100558A8}"/>
          </ac:picMkLst>
        </pc:picChg>
        <pc:picChg chg="add">
          <ac:chgData name="Thiago Panini" userId="cc6a5c77081c362d" providerId="LiveId" clId="{87861B64-3FDA-4DDC-B031-2605D1B20A50}" dt="2024-04-25T21:33:55.092" v="36158"/>
          <ac:picMkLst>
            <pc:docMk/>
            <pc:sldMk cId="2595708567" sldId="380"/>
            <ac:picMk id="1028" creationId="{23AF51CD-B353-D3D8-8F28-809ACB6F6693}"/>
          </ac:picMkLst>
        </pc:picChg>
        <pc:picChg chg="add mod">
          <ac:chgData name="Thiago Panini" userId="cc6a5c77081c362d" providerId="LiveId" clId="{87861B64-3FDA-4DDC-B031-2605D1B20A50}" dt="2024-04-25T21:37:57.780" v="36494" actId="1038"/>
          <ac:picMkLst>
            <pc:docMk/>
            <pc:sldMk cId="2595708567" sldId="380"/>
            <ac:picMk id="1030" creationId="{C308802E-FCD9-04FA-DCD8-290BB2E2EBCB}"/>
          </ac:picMkLst>
        </pc:picChg>
      </pc:sldChg>
      <pc:sldChg chg="addSp delSp modSp add del mod">
        <pc:chgData name="Thiago Panini" userId="cc6a5c77081c362d" providerId="LiveId" clId="{87861B64-3FDA-4DDC-B031-2605D1B20A50}" dt="2024-04-25T21:54:24.662" v="37030" actId="47"/>
        <pc:sldMkLst>
          <pc:docMk/>
          <pc:sldMk cId="142111685" sldId="381"/>
        </pc:sldMkLst>
        <pc:spChg chg="add del mod">
          <ac:chgData name="Thiago Panini" userId="cc6a5c77081c362d" providerId="LiveId" clId="{87861B64-3FDA-4DDC-B031-2605D1B20A50}" dt="2024-04-25T21:46:20.168" v="36673" actId="478"/>
          <ac:spMkLst>
            <pc:docMk/>
            <pc:sldMk cId="142111685" sldId="381"/>
            <ac:spMk id="3" creationId="{17169D20-1CBA-69E8-6540-6C0793F92CBF}"/>
          </ac:spMkLst>
        </pc:spChg>
        <pc:spChg chg="add del mod">
          <ac:chgData name="Thiago Panini" userId="cc6a5c77081c362d" providerId="LiveId" clId="{87861B64-3FDA-4DDC-B031-2605D1B20A50}" dt="2024-04-25T21:46:20.168" v="36673" actId="478"/>
          <ac:spMkLst>
            <pc:docMk/>
            <pc:sldMk cId="142111685" sldId="381"/>
            <ac:spMk id="5" creationId="{8E661AE2-4FC9-E42C-C1D0-344C7EC0A42E}"/>
          </ac:spMkLst>
        </pc:spChg>
        <pc:spChg chg="add mod">
          <ac:chgData name="Thiago Panini" userId="cc6a5c77081c362d" providerId="LiveId" clId="{87861B64-3FDA-4DDC-B031-2605D1B20A50}" dt="2024-04-25T21:46:35.591" v="36676" actId="1076"/>
          <ac:spMkLst>
            <pc:docMk/>
            <pc:sldMk cId="142111685" sldId="381"/>
            <ac:spMk id="6" creationId="{26ABD5C5-432B-F153-8095-68B83E559C8C}"/>
          </ac:spMkLst>
        </pc:spChg>
        <pc:spChg chg="add mod">
          <ac:chgData name="Thiago Panini" userId="cc6a5c77081c362d" providerId="LiveId" clId="{87861B64-3FDA-4DDC-B031-2605D1B20A50}" dt="2024-04-25T21:46:41.959" v="36678" actId="1076"/>
          <ac:spMkLst>
            <pc:docMk/>
            <pc:sldMk cId="142111685" sldId="381"/>
            <ac:spMk id="7" creationId="{3FC8BD06-4AFD-FEE2-4B7F-CA6DE9624E73}"/>
          </ac:spMkLst>
        </pc:spChg>
        <pc:spChg chg="add mod">
          <ac:chgData name="Thiago Panini" userId="cc6a5c77081c362d" providerId="LiveId" clId="{87861B64-3FDA-4DDC-B031-2605D1B20A50}" dt="2024-04-25T21:46:44.100" v="36679" actId="1076"/>
          <ac:spMkLst>
            <pc:docMk/>
            <pc:sldMk cId="142111685" sldId="381"/>
            <ac:spMk id="8" creationId="{855F4C0F-42C8-0BD1-DFC7-6ECE47208F37}"/>
          </ac:spMkLst>
        </pc:spChg>
        <pc:spChg chg="mod">
          <ac:chgData name="Thiago Panini" userId="cc6a5c77081c362d" providerId="LiveId" clId="{87861B64-3FDA-4DDC-B031-2605D1B20A50}" dt="2024-04-25T21:46:38.977" v="36677" actId="1076"/>
          <ac:spMkLst>
            <pc:docMk/>
            <pc:sldMk cId="142111685" sldId="381"/>
            <ac:spMk id="11" creationId="{C7B8579B-80CE-4245-E8EE-E42DABB90DDC}"/>
          </ac:spMkLst>
        </pc:spChg>
        <pc:spChg chg="add mod">
          <ac:chgData name="Thiago Panini" userId="cc6a5c77081c362d" providerId="LiveId" clId="{87861B64-3FDA-4DDC-B031-2605D1B20A50}" dt="2024-04-25T21:46:47.518" v="36680" actId="1076"/>
          <ac:spMkLst>
            <pc:docMk/>
            <pc:sldMk cId="142111685" sldId="381"/>
            <ac:spMk id="12" creationId="{29332642-367D-7B6B-D999-C1F94B40B1B9}"/>
          </ac:spMkLst>
        </pc:spChg>
        <pc:spChg chg="del">
          <ac:chgData name="Thiago Panini" userId="cc6a5c77081c362d" providerId="LiveId" clId="{87861B64-3FDA-4DDC-B031-2605D1B20A50}" dt="2024-04-25T21:46:17.417" v="36672" actId="478"/>
          <ac:spMkLst>
            <pc:docMk/>
            <pc:sldMk cId="142111685" sldId="381"/>
            <ac:spMk id="3628" creationId="{00000000-0000-0000-0000-000000000000}"/>
          </ac:spMkLst>
        </pc:spChg>
        <pc:spChg chg="del">
          <ac:chgData name="Thiago Panini" userId="cc6a5c77081c362d" providerId="LiveId" clId="{87861B64-3FDA-4DDC-B031-2605D1B20A50}" dt="2024-04-25T21:46:17.417" v="36672" actId="478"/>
          <ac:spMkLst>
            <pc:docMk/>
            <pc:sldMk cId="142111685" sldId="381"/>
            <ac:spMk id="3629" creationId="{00000000-0000-0000-0000-000000000000}"/>
          </ac:spMkLst>
        </pc:spChg>
        <pc:grpChg chg="add mod">
          <ac:chgData name="Thiago Panini" userId="cc6a5c77081c362d" providerId="LiveId" clId="{87861B64-3FDA-4DDC-B031-2605D1B20A50}" dt="2024-04-25T21:46:38.977" v="36677" actId="1076"/>
          <ac:grpSpMkLst>
            <pc:docMk/>
            <pc:sldMk cId="142111685" sldId="381"/>
            <ac:grpSpMk id="9" creationId="{152FB48C-DE13-118C-8261-90F107D1A70D}"/>
          </ac:grpSpMkLst>
        </pc:grpChg>
        <pc:picChg chg="mod">
          <ac:chgData name="Thiago Panini" userId="cc6a5c77081c362d" providerId="LiveId" clId="{87861B64-3FDA-4DDC-B031-2605D1B20A50}" dt="2024-04-25T21:46:38.977" v="36677" actId="1076"/>
          <ac:picMkLst>
            <pc:docMk/>
            <pc:sldMk cId="142111685" sldId="381"/>
            <ac:picMk id="10" creationId="{FCF3F09D-3A2B-5E09-FCBD-EBDF8D9DE0FB}"/>
          </ac:picMkLst>
        </pc:picChg>
      </pc:sldChg>
      <pc:sldChg chg="addSp delSp modSp add mod">
        <pc:chgData name="Thiago Panini" userId="cc6a5c77081c362d" providerId="LiveId" clId="{87861B64-3FDA-4DDC-B031-2605D1B20A50}" dt="2024-04-25T22:41:14.289" v="37854" actId="1035"/>
        <pc:sldMkLst>
          <pc:docMk/>
          <pc:sldMk cId="1474720504" sldId="382"/>
        </pc:sldMkLst>
        <pc:spChg chg="mod or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2" creationId="{FA875EFF-7945-1BA0-920D-4AA5FF3E7E42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3" creationId="{DC155D64-EE7F-534B-91D4-399828D6F4CA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" creationId="{0FADED41-0F2D-E321-AE0E-69CD646634D6}"/>
          </ac:spMkLst>
        </pc:spChg>
        <pc:spChg chg="mod or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5" creationId="{8A32EB36-164E-405C-038E-E332CB5E1C27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6" creationId="{F443DBD5-6F12-2BC6-D85B-95B78C11BB47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7" creationId="{12136BFE-6B02-FB03-2394-58914DD73126}"/>
          </ac:spMkLst>
        </pc:spChg>
        <pc:spChg chg="mod or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8" creationId="{2DDE4067-A295-1900-EE05-D3D9FE2173DD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9" creationId="{6A4501CE-DC34-CF5B-80D5-5A2A5B265C8E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10" creationId="{E939830A-22F4-943D-4EAA-F8D1FF514F12}"/>
          </ac:spMkLst>
        </pc:spChg>
        <pc:spChg chg="del mod">
          <ac:chgData name="Thiago Panini" userId="cc6a5c77081c362d" providerId="LiveId" clId="{87861B64-3FDA-4DDC-B031-2605D1B20A50}" dt="2024-04-25T21:52:34.318" v="36985" actId="478"/>
          <ac:spMkLst>
            <pc:docMk/>
            <pc:sldMk cId="1474720504" sldId="382"/>
            <ac:spMk id="11" creationId="{19FDCB57-31D3-5F00-BE06-C27BBDFEBC07}"/>
          </ac:spMkLst>
        </pc:spChg>
        <pc:spChg chg="mod">
          <ac:chgData name="Thiago Panini" userId="cc6a5c77081c362d" providerId="LiveId" clId="{87861B64-3FDA-4DDC-B031-2605D1B20A50}" dt="2024-04-25T22:41:14.289" v="37854" actId="1035"/>
          <ac:spMkLst>
            <pc:docMk/>
            <pc:sldMk cId="1474720504" sldId="382"/>
            <ac:spMk id="14" creationId="{173171B2-83A3-57F7-8500-3333717D99F8}"/>
          </ac:spMkLst>
        </pc:spChg>
        <pc:spChg chg="mod">
          <ac:chgData name="Thiago Panini" userId="cc6a5c77081c362d" providerId="LiveId" clId="{87861B64-3FDA-4DDC-B031-2605D1B20A50}" dt="2024-04-25T22:41:14.289" v="37854" actId="1035"/>
          <ac:spMkLst>
            <pc:docMk/>
            <pc:sldMk cId="1474720504" sldId="382"/>
            <ac:spMk id="15" creationId="{D7F05071-D28D-50FD-286A-86A30DFAC75D}"/>
          </ac:spMkLst>
        </pc:spChg>
        <pc:spChg chg="add mod">
          <ac:chgData name="Thiago Panini" userId="cc6a5c77081c362d" providerId="LiveId" clId="{87861B64-3FDA-4DDC-B031-2605D1B20A50}" dt="2024-04-25T22:41:14.289" v="37854" actId="1035"/>
          <ac:spMkLst>
            <pc:docMk/>
            <pc:sldMk cId="1474720504" sldId="382"/>
            <ac:spMk id="16" creationId="{654E3026-6D19-9A5B-C582-6273D1A09CCD}"/>
          </ac:spMkLst>
        </pc:spChg>
        <pc:spChg chg="add mod">
          <ac:chgData name="Thiago Panini" userId="cc6a5c77081c362d" providerId="LiveId" clId="{87861B64-3FDA-4DDC-B031-2605D1B20A50}" dt="2024-04-25T22:41:14.289" v="37854" actId="1035"/>
          <ac:spMkLst>
            <pc:docMk/>
            <pc:sldMk cId="1474720504" sldId="382"/>
            <ac:spMk id="17" creationId="{60AD7E36-D1E4-B4D8-7A2B-631A4E37BFFD}"/>
          </ac:spMkLst>
        </pc:spChg>
        <pc:spChg chg="add mod">
          <ac:chgData name="Thiago Panini" userId="cc6a5c77081c362d" providerId="LiveId" clId="{87861B64-3FDA-4DDC-B031-2605D1B20A50}" dt="2024-04-25T22:41:14.289" v="37854" actId="1035"/>
          <ac:spMkLst>
            <pc:docMk/>
            <pc:sldMk cId="1474720504" sldId="382"/>
            <ac:spMk id="19" creationId="{67C69AB8-55FC-1388-179E-A3C331B1A993}"/>
          </ac:spMkLst>
        </pc:spChg>
        <pc:spChg chg="add 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4" creationId="{FB37A118-52CA-33FD-F37D-DF42D43CA353}"/>
          </ac:spMkLst>
        </pc:spChg>
        <pc:spChg chg="add 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6" creationId="{19B6EA3D-03F0-2695-3EB3-8FC971472DBE}"/>
          </ac:spMkLst>
        </pc:spChg>
        <pc:spChg chg="add 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8" creationId="{E6A2526B-3C4A-0EBF-A926-F842E74792E6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135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136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137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138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140" creationId="{00000000-0000-0000-0000-000000000000}"/>
          </ac:spMkLst>
        </pc:spChg>
        <pc:spChg chg="mod">
          <ac:chgData name="Thiago Panini" userId="cc6a5c77081c362d" providerId="LiveId" clId="{87861B64-3FDA-4DDC-B031-2605D1B20A50}" dt="2024-04-25T22:41:02.584" v="37841" actId="1035"/>
          <ac:spMkLst>
            <pc:docMk/>
            <pc:sldMk cId="1474720504" sldId="382"/>
            <ac:spMk id="4141" creationId="{00000000-0000-0000-0000-000000000000}"/>
          </ac:spMkLst>
        </pc:spChg>
        <pc:grpChg chg="mod">
          <ac:chgData name="Thiago Panini" userId="cc6a5c77081c362d" providerId="LiveId" clId="{87861B64-3FDA-4DDC-B031-2605D1B20A50}" dt="2024-04-25T22:41:14.289" v="37854" actId="1035"/>
          <ac:grpSpMkLst>
            <pc:docMk/>
            <pc:sldMk cId="1474720504" sldId="382"/>
            <ac:grpSpMk id="12" creationId="{19AD8B40-EA8F-4B0E-EE8D-EC171F6BAED7}"/>
          </ac:grpSpMkLst>
        </pc:grpChg>
        <pc:picChg chg="mod">
          <ac:chgData name="Thiago Panini" userId="cc6a5c77081c362d" providerId="LiveId" clId="{87861B64-3FDA-4DDC-B031-2605D1B20A50}" dt="2024-04-25T22:41:14.289" v="37854" actId="1035"/>
          <ac:picMkLst>
            <pc:docMk/>
            <pc:sldMk cId="1474720504" sldId="382"/>
            <ac:picMk id="13" creationId="{9627BEDD-793D-DF37-7661-5F2731232388}"/>
          </ac:picMkLst>
        </pc:picChg>
        <pc:picChg chg="add mod ord">
          <ac:chgData name="Thiago Panini" userId="cc6a5c77081c362d" providerId="LiveId" clId="{87861B64-3FDA-4DDC-B031-2605D1B20A50}" dt="2024-04-25T22:41:02.584" v="37841" actId="1035"/>
          <ac:picMkLst>
            <pc:docMk/>
            <pc:sldMk cId="1474720504" sldId="382"/>
            <ac:picMk id="36" creationId="{FAEE412C-B8CD-D0B4-2761-8AC8B5B342A0}"/>
          </ac:picMkLst>
        </pc:picChg>
        <pc:picChg chg="add mod ord">
          <ac:chgData name="Thiago Panini" userId="cc6a5c77081c362d" providerId="LiveId" clId="{87861B64-3FDA-4DDC-B031-2605D1B20A50}" dt="2024-04-25T22:41:02.584" v="37841" actId="1035"/>
          <ac:picMkLst>
            <pc:docMk/>
            <pc:sldMk cId="1474720504" sldId="382"/>
            <ac:picMk id="38" creationId="{0E708703-C6BB-BA98-5085-22FD12FA20E0}"/>
          </ac:picMkLst>
        </pc:picChg>
        <pc:picChg chg="add mod ord">
          <ac:chgData name="Thiago Panini" userId="cc6a5c77081c362d" providerId="LiveId" clId="{87861B64-3FDA-4DDC-B031-2605D1B20A50}" dt="2024-04-25T22:41:02.584" v="37841" actId="1035"/>
          <ac:picMkLst>
            <pc:docMk/>
            <pc:sldMk cId="1474720504" sldId="382"/>
            <ac:picMk id="40" creationId="{C0AA56DF-19B8-3C3C-5FDF-8628CFE505FE}"/>
          </ac:picMkLst>
        </pc:picChg>
        <pc:picChg chg="add del mod ord">
          <ac:chgData name="Thiago Panini" userId="cc6a5c77081c362d" providerId="LiveId" clId="{87861B64-3FDA-4DDC-B031-2605D1B20A50}" dt="2024-04-25T22:00:38.833" v="37075" actId="21"/>
          <ac:picMkLst>
            <pc:docMk/>
            <pc:sldMk cId="1474720504" sldId="382"/>
            <ac:picMk id="42" creationId="{EBD67C4D-7ED7-D8A1-7E9B-4ED8C0C911A4}"/>
          </ac:picMkLst>
        </pc:picChg>
        <pc:picChg chg="add del mod">
          <ac:chgData name="Thiago Panini" userId="cc6a5c77081c362d" providerId="LiveId" clId="{87861B64-3FDA-4DDC-B031-2605D1B20A50}" dt="2024-04-25T22:01:24.340" v="37095" actId="478"/>
          <ac:picMkLst>
            <pc:docMk/>
            <pc:sldMk cId="1474720504" sldId="382"/>
            <ac:picMk id="43" creationId="{EBD67C4D-7ED7-D8A1-7E9B-4ED8C0C911A4}"/>
          </ac:picMkLst>
        </pc:picChg>
        <pc:picChg chg="add mod">
          <ac:chgData name="Thiago Panini" userId="cc6a5c77081c362d" providerId="LiveId" clId="{87861B64-3FDA-4DDC-B031-2605D1B20A50}" dt="2024-04-25T22:41:02.584" v="37841" actId="1035"/>
          <ac:picMkLst>
            <pc:docMk/>
            <pc:sldMk cId="1474720504" sldId="382"/>
            <ac:picMk id="45" creationId="{D711E2A2-AF51-B15F-B681-86D2F9895764}"/>
          </ac:picMkLst>
        </pc:picChg>
        <pc:picChg chg="add mod">
          <ac:chgData name="Thiago Panini" userId="cc6a5c77081c362d" providerId="LiveId" clId="{87861B64-3FDA-4DDC-B031-2605D1B20A50}" dt="2024-04-25T22:41:02.584" v="37841" actId="1035"/>
          <ac:picMkLst>
            <pc:docMk/>
            <pc:sldMk cId="1474720504" sldId="382"/>
            <ac:picMk id="47" creationId="{4EC584DC-A009-475A-EE55-540C827D024A}"/>
          </ac:picMkLst>
        </pc:picChg>
        <pc:picChg chg="add mod">
          <ac:chgData name="Thiago Panini" userId="cc6a5c77081c362d" providerId="LiveId" clId="{87861B64-3FDA-4DDC-B031-2605D1B20A50}" dt="2024-04-25T22:41:02.584" v="37841" actId="1035"/>
          <ac:picMkLst>
            <pc:docMk/>
            <pc:sldMk cId="1474720504" sldId="382"/>
            <ac:picMk id="49" creationId="{70475CFA-DC23-8435-0D9C-9C1394EEA769}"/>
          </ac:picMkLst>
        </pc:picChg>
        <pc:cxnChg chg="add del mod">
          <ac:chgData name="Thiago Panini" userId="cc6a5c77081c362d" providerId="LiveId" clId="{87861B64-3FDA-4DDC-B031-2605D1B20A50}" dt="2024-04-25T21:54:10.856" v="37021" actId="478"/>
          <ac:cxnSpMkLst>
            <pc:docMk/>
            <pc:sldMk cId="1474720504" sldId="382"/>
            <ac:cxnSpMk id="21" creationId="{FE58C8E5-8AEE-C1F4-61A6-F9EABB6844C9}"/>
          </ac:cxnSpMkLst>
        </pc:cxnChg>
        <pc:cxnChg chg="add del mod">
          <ac:chgData name="Thiago Panini" userId="cc6a5c77081c362d" providerId="LiveId" clId="{87861B64-3FDA-4DDC-B031-2605D1B20A50}" dt="2024-04-25T21:54:10.856" v="37021" actId="478"/>
          <ac:cxnSpMkLst>
            <pc:docMk/>
            <pc:sldMk cId="1474720504" sldId="382"/>
            <ac:cxnSpMk id="23" creationId="{FE350621-1C70-6E62-7D57-CDFFA33752D3}"/>
          </ac:cxnSpMkLst>
        </pc:cxnChg>
        <pc:cxnChg chg="add del mod">
          <ac:chgData name="Thiago Panini" userId="cc6a5c77081c362d" providerId="LiveId" clId="{87861B64-3FDA-4DDC-B031-2605D1B20A50}" dt="2024-04-25T21:54:10.856" v="37021" actId="478"/>
          <ac:cxnSpMkLst>
            <pc:docMk/>
            <pc:sldMk cId="1474720504" sldId="382"/>
            <ac:cxnSpMk id="31" creationId="{A38FF9A4-CB52-BB1F-5E1D-A58299C7D5DE}"/>
          </ac:cxnSpMkLst>
        </pc:cxnChg>
      </pc:sldChg>
      <pc:sldChg chg="addSp delSp modSp add del mod">
        <pc:chgData name="Thiago Panini" userId="cc6a5c77081c362d" providerId="LiveId" clId="{87861B64-3FDA-4DDC-B031-2605D1B20A50}" dt="2024-04-26T17:33:38.557" v="39829" actId="47"/>
        <pc:sldMkLst>
          <pc:docMk/>
          <pc:sldMk cId="2257240689" sldId="383"/>
        </pc:sldMkLst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2" creationId="{DD8AA67E-8B8D-B743-5AE9-385EDCDCE6DF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3" creationId="{48375796-21FD-BF17-9252-ED56E2699C5F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4" creationId="{C44FB107-5A16-09C7-D791-0545EE6A2593}"/>
          </ac:spMkLst>
        </pc:spChg>
        <pc:spChg chg="add mod">
          <ac:chgData name="Thiago Panini" userId="cc6a5c77081c362d" providerId="LiveId" clId="{87861B64-3FDA-4DDC-B031-2605D1B20A50}" dt="2024-04-25T22:48:06.699" v="38165" actId="1076"/>
          <ac:spMkLst>
            <pc:docMk/>
            <pc:sldMk cId="2257240689" sldId="383"/>
            <ac:spMk id="5" creationId="{51A5459D-8C76-1088-6C86-A77D9EE59A63}"/>
          </ac:spMkLst>
        </pc:spChg>
        <pc:spChg chg="add mod">
          <ac:chgData name="Thiago Panini" userId="cc6a5c77081c362d" providerId="LiveId" clId="{87861B64-3FDA-4DDC-B031-2605D1B20A50}" dt="2024-04-25T22:36:46.148" v="37815" actId="12788"/>
          <ac:spMkLst>
            <pc:docMk/>
            <pc:sldMk cId="2257240689" sldId="383"/>
            <ac:spMk id="6" creationId="{E2C8CAD0-F238-00CD-3ED2-289F5A16DE35}"/>
          </ac:spMkLst>
        </pc:spChg>
        <pc:spChg chg="add mod">
          <ac:chgData name="Thiago Panini" userId="cc6a5c77081c362d" providerId="LiveId" clId="{87861B64-3FDA-4DDC-B031-2605D1B20A50}" dt="2024-04-25T22:36:42.006" v="37814" actId="12788"/>
          <ac:spMkLst>
            <pc:docMk/>
            <pc:sldMk cId="2257240689" sldId="383"/>
            <ac:spMk id="7" creationId="{D5DD37DC-6650-A82D-098D-EE5BFB506D54}"/>
          </ac:spMkLst>
        </pc:spChg>
        <pc:spChg chg="add mod">
          <ac:chgData name="Thiago Panini" userId="cc6a5c77081c362d" providerId="LiveId" clId="{87861B64-3FDA-4DDC-B031-2605D1B20A50}" dt="2024-04-25T22:36:38.708" v="37813" actId="12788"/>
          <ac:spMkLst>
            <pc:docMk/>
            <pc:sldMk cId="2257240689" sldId="383"/>
            <ac:spMk id="8" creationId="{8B2D67A4-3F7E-4AD8-D95A-251CCDBA74F2}"/>
          </ac:spMkLst>
        </pc:spChg>
        <pc:spChg chg="add mod">
          <ac:chgData name="Thiago Panini" userId="cc6a5c77081c362d" providerId="LiveId" clId="{87861B64-3FDA-4DDC-B031-2605D1B20A50}" dt="2024-04-25T22:36:49.358" v="37816" actId="12788"/>
          <ac:spMkLst>
            <pc:docMk/>
            <pc:sldMk cId="2257240689" sldId="383"/>
            <ac:spMk id="9" creationId="{EF24354B-A43F-C9C0-5DA9-108F000907DD}"/>
          </ac:spMkLst>
        </pc:spChg>
        <pc:spChg chg="add mod">
          <ac:chgData name="Thiago Panini" userId="cc6a5c77081c362d" providerId="LiveId" clId="{87861B64-3FDA-4DDC-B031-2605D1B20A50}" dt="2024-04-25T22:36:42.006" v="37814" actId="12788"/>
          <ac:spMkLst>
            <pc:docMk/>
            <pc:sldMk cId="2257240689" sldId="383"/>
            <ac:spMk id="10" creationId="{9482A3C8-0A5B-AC7B-8846-C498AC05194E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11" creationId="{DF47AE40-ABFD-6A67-C53E-E93852682082}"/>
          </ac:spMkLst>
        </pc:spChg>
        <pc:spChg chg="add mod">
          <ac:chgData name="Thiago Panini" userId="cc6a5c77081c362d" providerId="LiveId" clId="{87861B64-3FDA-4DDC-B031-2605D1B20A50}" dt="2024-04-25T22:36:46.148" v="37815" actId="12788"/>
          <ac:spMkLst>
            <pc:docMk/>
            <pc:sldMk cId="2257240689" sldId="383"/>
            <ac:spMk id="12" creationId="{08ED2531-1202-AB23-4DDA-E5558B6E0D3F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13" creationId="{3F55993C-88F9-9070-77B5-0311BD94B6B1}"/>
          </ac:spMkLst>
        </pc:spChg>
        <pc:spChg chg="add mod">
          <ac:chgData name="Thiago Panini" userId="cc6a5c77081c362d" providerId="LiveId" clId="{87861B64-3FDA-4DDC-B031-2605D1B20A50}" dt="2024-04-25T22:36:38.708" v="37813" actId="12788"/>
          <ac:spMkLst>
            <pc:docMk/>
            <pc:sldMk cId="2257240689" sldId="383"/>
            <ac:spMk id="14" creationId="{1F90696B-4D6E-1324-6F53-D07E8D77E50A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15" creationId="{337156D1-444E-E40F-1980-3C39C697D971}"/>
          </ac:spMkLst>
        </pc:spChg>
        <pc:spChg chg="add mod">
          <ac:chgData name="Thiago Panini" userId="cc6a5c77081c362d" providerId="LiveId" clId="{87861B64-3FDA-4DDC-B031-2605D1B20A50}" dt="2024-04-26T02:10:01.651" v="39146" actId="1036"/>
          <ac:spMkLst>
            <pc:docMk/>
            <pc:sldMk cId="2257240689" sldId="383"/>
            <ac:spMk id="16" creationId="{B7A90BE5-D30B-77F6-2737-608212FDFB7D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17" creationId="{B733AB48-B91B-C58F-35F2-0E3C5C908F1E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18" creationId="{5FCA926B-9FA6-DBED-D76E-995750A101D8}"/>
          </ac:spMkLst>
        </pc:spChg>
        <pc:spChg chg="add mod">
          <ac:chgData name="Thiago Panini" userId="cc6a5c77081c362d" providerId="LiveId" clId="{87861B64-3FDA-4DDC-B031-2605D1B20A50}" dt="2024-04-26T02:10:01.651" v="39146" actId="1036"/>
          <ac:spMkLst>
            <pc:docMk/>
            <pc:sldMk cId="2257240689" sldId="383"/>
            <ac:spMk id="19" creationId="{1F9DC371-CECD-233A-0DFF-C88B8F6684ED}"/>
          </ac:spMkLst>
        </pc:spChg>
        <pc:spChg chg="add mod">
          <ac:chgData name="Thiago Panini" userId="cc6a5c77081c362d" providerId="LiveId" clId="{87861B64-3FDA-4DDC-B031-2605D1B20A50}" dt="2024-04-25T22:47:30.671" v="38157" actId="1076"/>
          <ac:spMkLst>
            <pc:docMk/>
            <pc:sldMk cId="2257240689" sldId="383"/>
            <ac:spMk id="20" creationId="{F0F6EF52-0BE2-3EA6-DC6B-8679E5AE2911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22" creationId="{24EE9592-522B-75C7-6DA5-93E432142277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23" creationId="{3EE07674-FC9F-0F0C-C5E0-9DF625AA1489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24" creationId="{A5937FDB-C47F-10C3-82D7-6FBCC2976C52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25" creationId="{8379CD94-E689-BC28-C6E8-CE9D721B24EF}"/>
          </ac:spMkLst>
        </pc:spChg>
        <pc:spChg chg="mod">
          <ac:chgData name="Thiago Panini" userId="cc6a5c77081c362d" providerId="LiveId" clId="{87861B64-3FDA-4DDC-B031-2605D1B20A50}" dt="2024-04-25T22:28:25.191" v="37615" actId="20577"/>
          <ac:spMkLst>
            <pc:docMk/>
            <pc:sldMk cId="2257240689" sldId="383"/>
            <ac:spMk id="27" creationId="{D0D43115-B93C-E569-0E8E-6984E03F6667}"/>
          </ac:spMkLst>
        </pc:spChg>
        <pc:spChg chg="add mod">
          <ac:chgData name="Thiago Panini" userId="cc6a5c77081c362d" providerId="LiveId" clId="{87861B64-3FDA-4DDC-B031-2605D1B20A50}" dt="2024-04-25T22:47:37.810" v="38159" actId="1076"/>
          <ac:spMkLst>
            <pc:docMk/>
            <pc:sldMk cId="2257240689" sldId="383"/>
            <ac:spMk id="28" creationId="{91D6F59C-A620-E216-1FA8-C83460776304}"/>
          </ac:spMkLst>
        </pc:spChg>
        <pc:spChg chg="mod">
          <ac:chgData name="Thiago Panini" userId="cc6a5c77081c362d" providerId="LiveId" clId="{87861B64-3FDA-4DDC-B031-2605D1B20A50}" dt="2024-04-25T22:28:43.358" v="37661" actId="20577"/>
          <ac:spMkLst>
            <pc:docMk/>
            <pc:sldMk cId="2257240689" sldId="383"/>
            <ac:spMk id="29" creationId="{E45329CC-8AEA-F224-D93C-63ABA2E6CB8B}"/>
          </ac:spMkLst>
        </pc:spChg>
        <pc:spChg chg="add mod">
          <ac:chgData name="Thiago Panini" userId="cc6a5c77081c362d" providerId="LiveId" clId="{87861B64-3FDA-4DDC-B031-2605D1B20A50}" dt="2024-04-25T22:47:44.683" v="38161" actId="1076"/>
          <ac:spMkLst>
            <pc:docMk/>
            <pc:sldMk cId="2257240689" sldId="383"/>
            <ac:spMk id="31" creationId="{56A8E3D5-558C-49A6-CBC8-BE663F3EEB24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33" creationId="{B8A92451-0AB7-8092-BA9B-CF0DD5F2344D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34" creationId="{990BAE09-4B3F-E06B-BC33-93A1A502C32F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35" creationId="{0BA10413-A344-F75D-76F7-32BAA2493721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36" creationId="{32E31F80-CC0A-88FA-5C38-6326DA0EBFAC}"/>
          </ac:spMkLst>
        </pc:spChg>
        <pc:spChg chg="add mod">
          <ac:chgData name="Thiago Panini" userId="cc6a5c77081c362d" providerId="LiveId" clId="{87861B64-3FDA-4DDC-B031-2605D1B20A50}" dt="2024-04-25T22:47:49.811" v="38163" actId="1076"/>
          <ac:spMkLst>
            <pc:docMk/>
            <pc:sldMk cId="2257240689" sldId="383"/>
            <ac:spMk id="37" creationId="{77FFF6E4-8735-CE91-D248-CA117320A854}"/>
          </ac:spMkLst>
        </pc:spChg>
        <pc:spChg chg="add mod">
          <ac:chgData name="Thiago Panini" userId="cc6a5c77081c362d" providerId="LiveId" clId="{87861B64-3FDA-4DDC-B031-2605D1B20A50}" dt="2024-04-26T02:10:01.651" v="39146" actId="1036"/>
          <ac:spMkLst>
            <pc:docMk/>
            <pc:sldMk cId="2257240689" sldId="383"/>
            <ac:spMk id="40" creationId="{25EE7576-99F8-5990-EB8B-FD6BBF5424A2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42" creationId="{6587687D-5C2A-E6C5-E322-035AA04031FC}"/>
          </ac:spMkLst>
        </pc:spChg>
        <pc:spChg chg="add mod">
          <ac:chgData name="Thiago Panini" userId="cc6a5c77081c362d" providerId="LiveId" clId="{87861B64-3FDA-4DDC-B031-2605D1B20A50}" dt="2024-04-26T02:10:01.651" v="39146" actId="1036"/>
          <ac:spMkLst>
            <pc:docMk/>
            <pc:sldMk cId="2257240689" sldId="383"/>
            <ac:spMk id="43" creationId="{B8BD2C65-BC65-A992-8273-F5BE406BD14E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44" creationId="{8A915371-90B4-1F82-FDEB-65C8C121FCAF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48" creationId="{2FDEABB6-8DFA-77A2-DFC2-7951A7673E2B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49" creationId="{7ABB4857-7355-5D24-39EB-1A8ED93CC22D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51" creationId="{F68BC97D-2237-B4B8-3583-EFC5F1ED7A50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52" creationId="{CAA43C8B-9C00-2157-2470-DF9FABEB38BB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53" creationId="{74F746B0-A53E-611D-2B43-88C6F1D708A9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54" creationId="{DCF493B6-EB71-92EA-8DF2-C2B6D49B6C5B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55" creationId="{44EBD249-50AF-862E-F5ED-8C072C405C92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56" creationId="{B4130D39-FEDC-226F-1412-E5402A63AD30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57" creationId="{F9E3F733-46FE-55FF-F5A7-3DCCD6D4E37F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58" creationId="{FE2B8DA7-F8D6-6CB5-1FCD-0927B9E233A5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70" creationId="{DFA47488-B3D7-51DE-2152-E33406593030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71" creationId="{F5FA38FF-7954-809C-E0B4-E97470595590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72" creationId="{A00708CE-73D4-AA4F-BE4A-E8F02BBAB370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73" creationId="{A6264D11-A131-30F7-AAA2-73B3961C4D63}"/>
          </ac:spMkLst>
        </pc:spChg>
        <pc:spChg chg="del">
          <ac:chgData name="Thiago Panini" userId="cc6a5c77081c362d" providerId="LiveId" clId="{87861B64-3FDA-4DDC-B031-2605D1B20A50}" dt="2024-04-25T22:28:47.313" v="37662" actId="478"/>
          <ac:spMkLst>
            <pc:docMk/>
            <pc:sldMk cId="2257240689" sldId="383"/>
            <ac:spMk id="88" creationId="{62C28198-63BA-0602-6067-5DD658D88282}"/>
          </ac:spMkLst>
        </pc:spChg>
        <pc:picChg chg="del">
          <ac:chgData name="Thiago Panini" userId="cc6a5c77081c362d" providerId="LiveId" clId="{87861B64-3FDA-4DDC-B031-2605D1B20A50}" dt="2024-04-25T22:28:47.313" v="37662" actId="478"/>
          <ac:picMkLst>
            <pc:docMk/>
            <pc:sldMk cId="2257240689" sldId="383"/>
            <ac:picMk id="21" creationId="{7B1FA8BC-EFFC-C18E-6DB3-738B9F2715EE}"/>
          </ac:picMkLst>
        </pc:picChg>
        <pc:picChg chg="add mod">
          <ac:chgData name="Thiago Panini" userId="cc6a5c77081c362d" providerId="LiveId" clId="{87861B64-3FDA-4DDC-B031-2605D1B20A50}" dt="2024-04-25T22:47:30.671" v="38157" actId="1076"/>
          <ac:picMkLst>
            <pc:docMk/>
            <pc:sldMk cId="2257240689" sldId="383"/>
            <ac:picMk id="26" creationId="{CFBCE01B-6348-57AC-B2CB-3495674FC030}"/>
          </ac:picMkLst>
        </pc:picChg>
        <pc:picChg chg="add mod">
          <ac:chgData name="Thiago Panini" userId="cc6a5c77081c362d" providerId="LiveId" clId="{87861B64-3FDA-4DDC-B031-2605D1B20A50}" dt="2024-04-25T22:47:37.810" v="38159" actId="1076"/>
          <ac:picMkLst>
            <pc:docMk/>
            <pc:sldMk cId="2257240689" sldId="383"/>
            <ac:picMk id="30" creationId="{E4E5A35E-5E93-29EF-595A-F41C2A41FABF}"/>
          </ac:picMkLst>
        </pc:picChg>
        <pc:picChg chg="add mod">
          <ac:chgData name="Thiago Panini" userId="cc6a5c77081c362d" providerId="LiveId" clId="{87861B64-3FDA-4DDC-B031-2605D1B20A50}" dt="2024-04-25T22:47:44.683" v="38161" actId="1076"/>
          <ac:picMkLst>
            <pc:docMk/>
            <pc:sldMk cId="2257240689" sldId="383"/>
            <ac:picMk id="32" creationId="{213B16A1-3025-15F8-A653-F266D6DAD00E}"/>
          </ac:picMkLst>
        </pc:picChg>
        <pc:picChg chg="add mod">
          <ac:chgData name="Thiago Panini" userId="cc6a5c77081c362d" providerId="LiveId" clId="{87861B64-3FDA-4DDC-B031-2605D1B20A50}" dt="2024-04-25T22:47:49.811" v="38163" actId="1076"/>
          <ac:picMkLst>
            <pc:docMk/>
            <pc:sldMk cId="2257240689" sldId="383"/>
            <ac:picMk id="38" creationId="{B916D154-D398-95C8-E313-F7A0AD304C4B}"/>
          </ac:picMkLst>
        </pc:picChg>
        <pc:picChg chg="del">
          <ac:chgData name="Thiago Panini" userId="cc6a5c77081c362d" providerId="LiveId" clId="{87861B64-3FDA-4DDC-B031-2605D1B20A50}" dt="2024-04-25T22:28:47.313" v="37662" actId="478"/>
          <ac:picMkLst>
            <pc:docMk/>
            <pc:sldMk cId="2257240689" sldId="383"/>
            <ac:picMk id="39" creationId="{229144CE-B1FE-E5D0-06D7-26D17B75B891}"/>
          </ac:picMkLst>
        </pc:picChg>
        <pc:picChg chg="del">
          <ac:chgData name="Thiago Panini" userId="cc6a5c77081c362d" providerId="LiveId" clId="{87861B64-3FDA-4DDC-B031-2605D1B20A50}" dt="2024-04-25T22:28:47.313" v="37662" actId="478"/>
          <ac:picMkLst>
            <pc:docMk/>
            <pc:sldMk cId="2257240689" sldId="383"/>
            <ac:picMk id="41" creationId="{59ECC549-58C1-DD79-1B2C-C6CCAD8321DF}"/>
          </ac:picMkLst>
        </pc:picChg>
        <pc:picChg chg="del">
          <ac:chgData name="Thiago Panini" userId="cc6a5c77081c362d" providerId="LiveId" clId="{87861B64-3FDA-4DDC-B031-2605D1B20A50}" dt="2024-04-25T22:28:48.922" v="37663" actId="478"/>
          <ac:picMkLst>
            <pc:docMk/>
            <pc:sldMk cId="2257240689" sldId="383"/>
            <ac:picMk id="1026" creationId="{C4BC0F3F-C378-84E5-926C-3DF54F4FF4C0}"/>
          </ac:picMkLst>
        </pc:picChg>
        <pc:picChg chg="add del mod">
          <ac:chgData name="Thiago Panini" userId="cc6a5c77081c362d" providerId="LiveId" clId="{87861B64-3FDA-4DDC-B031-2605D1B20A50}" dt="2024-04-25T22:35:05.181" v="37759" actId="478"/>
          <ac:picMkLst>
            <pc:docMk/>
            <pc:sldMk cId="2257240689" sldId="383"/>
            <ac:picMk id="2050" creationId="{90CDAB7D-01AA-0567-0A7C-24447901A370}"/>
          </ac:picMkLst>
        </pc:picChg>
        <pc:picChg chg="add mod">
          <ac:chgData name="Thiago Panini" userId="cc6a5c77081c362d" providerId="LiveId" clId="{87861B64-3FDA-4DDC-B031-2605D1B20A50}" dt="2024-04-25T22:37:15.335" v="37826" actId="1036"/>
          <ac:picMkLst>
            <pc:docMk/>
            <pc:sldMk cId="2257240689" sldId="383"/>
            <ac:picMk id="2052" creationId="{1B5FDC43-2261-4A43-0C28-51E2BB38C16D}"/>
          </ac:picMkLst>
        </pc:picChg>
        <pc:picChg chg="add mod">
          <ac:chgData name="Thiago Panini" userId="cc6a5c77081c362d" providerId="LiveId" clId="{87861B64-3FDA-4DDC-B031-2605D1B20A50}" dt="2024-04-25T22:37:15.335" v="37826" actId="1036"/>
          <ac:picMkLst>
            <pc:docMk/>
            <pc:sldMk cId="2257240689" sldId="383"/>
            <ac:picMk id="2054" creationId="{D38F119E-6C47-52AA-9247-CAD511162C27}"/>
          </ac:picMkLst>
        </pc:picChg>
        <pc:picChg chg="add mod">
          <ac:chgData name="Thiago Panini" userId="cc6a5c77081c362d" providerId="LiveId" clId="{87861B64-3FDA-4DDC-B031-2605D1B20A50}" dt="2024-04-25T22:37:15.335" v="37826" actId="1036"/>
          <ac:picMkLst>
            <pc:docMk/>
            <pc:sldMk cId="2257240689" sldId="383"/>
            <ac:picMk id="2056" creationId="{210FD1E3-1EE7-B605-6829-4418B1AF29A5}"/>
          </ac:picMkLst>
        </pc:picChg>
        <pc:picChg chg="add mod">
          <ac:chgData name="Thiago Panini" userId="cc6a5c77081c362d" providerId="LiveId" clId="{87861B64-3FDA-4DDC-B031-2605D1B20A50}" dt="2024-04-25T22:37:15.335" v="37826" actId="1036"/>
          <ac:picMkLst>
            <pc:docMk/>
            <pc:sldMk cId="2257240689" sldId="383"/>
            <ac:picMk id="2058" creationId="{9E28D983-924E-00E7-9B1C-5BC29D7FB6F0}"/>
          </ac:picMkLst>
        </pc:picChg>
        <pc:cxnChg chg="del mod">
          <ac:chgData name="Thiago Panini" userId="cc6a5c77081c362d" providerId="LiveId" clId="{87861B64-3FDA-4DDC-B031-2605D1B20A50}" dt="2024-04-25T22:28:47.313" v="37662" actId="478"/>
          <ac:cxnSpMkLst>
            <pc:docMk/>
            <pc:sldMk cId="2257240689" sldId="383"/>
            <ac:cxnSpMk id="75" creationId="{8AABB52E-D78F-53D8-B1C2-294EAA0DBDF3}"/>
          </ac:cxnSpMkLst>
        </pc:cxnChg>
        <pc:cxnChg chg="del">
          <ac:chgData name="Thiago Panini" userId="cc6a5c77081c362d" providerId="LiveId" clId="{87861B64-3FDA-4DDC-B031-2605D1B20A50}" dt="2024-04-25T22:28:47.313" v="37662" actId="478"/>
          <ac:cxnSpMkLst>
            <pc:docMk/>
            <pc:sldMk cId="2257240689" sldId="383"/>
            <ac:cxnSpMk id="76" creationId="{D51A7A26-0551-E3C5-03F6-085E0EAE21F5}"/>
          </ac:cxnSpMkLst>
        </pc:cxnChg>
        <pc:cxnChg chg="del">
          <ac:chgData name="Thiago Panini" userId="cc6a5c77081c362d" providerId="LiveId" clId="{87861B64-3FDA-4DDC-B031-2605D1B20A50}" dt="2024-04-25T22:28:47.313" v="37662" actId="478"/>
          <ac:cxnSpMkLst>
            <pc:docMk/>
            <pc:sldMk cId="2257240689" sldId="383"/>
            <ac:cxnSpMk id="79" creationId="{C7CE2075-3E55-ECE9-91E9-32F7CAC0F861}"/>
          </ac:cxnSpMkLst>
        </pc:cxnChg>
        <pc:cxnChg chg="del">
          <ac:chgData name="Thiago Panini" userId="cc6a5c77081c362d" providerId="LiveId" clId="{87861B64-3FDA-4DDC-B031-2605D1B20A50}" dt="2024-04-25T22:28:47.313" v="37662" actId="478"/>
          <ac:cxnSpMkLst>
            <pc:docMk/>
            <pc:sldMk cId="2257240689" sldId="383"/>
            <ac:cxnSpMk id="82" creationId="{7665FC0B-9C4A-B3E3-4737-DE9B14EEC7FF}"/>
          </ac:cxnSpMkLst>
        </pc:cxnChg>
        <pc:cxnChg chg="del">
          <ac:chgData name="Thiago Panini" userId="cc6a5c77081c362d" providerId="LiveId" clId="{87861B64-3FDA-4DDC-B031-2605D1B20A50}" dt="2024-04-25T22:28:47.313" v="37662" actId="478"/>
          <ac:cxnSpMkLst>
            <pc:docMk/>
            <pc:sldMk cId="2257240689" sldId="383"/>
            <ac:cxnSpMk id="86" creationId="{F2DE5BB3-D1B3-D2D0-B196-5B387CCEF28B}"/>
          </ac:cxnSpMkLst>
        </pc:cxnChg>
        <pc:cxnChg chg="del">
          <ac:chgData name="Thiago Panini" userId="cc6a5c77081c362d" providerId="LiveId" clId="{87861B64-3FDA-4DDC-B031-2605D1B20A50}" dt="2024-04-25T22:28:47.313" v="37662" actId="478"/>
          <ac:cxnSpMkLst>
            <pc:docMk/>
            <pc:sldMk cId="2257240689" sldId="383"/>
            <ac:cxnSpMk id="87" creationId="{EAD768A4-A53F-39A1-9C4C-3AB8B60F1FBE}"/>
          </ac:cxnSpMkLst>
        </pc:cxnChg>
        <pc:cxnChg chg="del mod">
          <ac:chgData name="Thiago Panini" userId="cc6a5c77081c362d" providerId="LiveId" clId="{87861B64-3FDA-4DDC-B031-2605D1B20A50}" dt="2024-04-25T22:28:47.313" v="37662" actId="478"/>
          <ac:cxnSpMkLst>
            <pc:docMk/>
            <pc:sldMk cId="2257240689" sldId="383"/>
            <ac:cxnSpMk id="89" creationId="{3083689B-80C1-00AB-DDBB-664BDE578EE6}"/>
          </ac:cxnSpMkLst>
        </pc:cxnChg>
        <pc:cxnChg chg="del mod">
          <ac:chgData name="Thiago Panini" userId="cc6a5c77081c362d" providerId="LiveId" clId="{87861B64-3FDA-4DDC-B031-2605D1B20A50}" dt="2024-04-25T22:28:47.313" v="37662" actId="478"/>
          <ac:cxnSpMkLst>
            <pc:docMk/>
            <pc:sldMk cId="2257240689" sldId="383"/>
            <ac:cxnSpMk id="92" creationId="{633B5A52-4758-72CB-7A7F-5CB93F3E4B63}"/>
          </ac:cxnSpMkLst>
        </pc:cxnChg>
      </pc:sldChg>
      <pc:sldChg chg="addSp delSp modSp add mod">
        <pc:chgData name="Thiago Panini" userId="cc6a5c77081c362d" providerId="LiveId" clId="{87861B64-3FDA-4DDC-B031-2605D1B20A50}" dt="2024-04-26T02:20:19.360" v="39686" actId="20577"/>
        <pc:sldMkLst>
          <pc:docMk/>
          <pc:sldMk cId="2862195838" sldId="384"/>
        </pc:sldMkLst>
        <pc:spChg chg="add">
          <ac:chgData name="Thiago Panini" userId="cc6a5c77081c362d" providerId="LiveId" clId="{87861B64-3FDA-4DDC-B031-2605D1B20A50}" dt="2024-04-26T02:10:25.086" v="39147"/>
          <ac:spMkLst>
            <pc:docMk/>
            <pc:sldMk cId="2862195838" sldId="384"/>
            <ac:spMk id="2" creationId="{D2190E7B-96C7-B5A1-98B5-FC596A0089EA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8" creationId="{2D2AD69D-D68B-4001-1168-4DBFF432DEBF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15" creationId="{B0A52002-68E7-1545-4BC6-2AA5E66CE510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26" creationId="{D9F640BF-ED63-3117-9660-256E79FC17BC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29" creationId="{CD5D2BE8-C379-7C43-8FF5-5F5E89EFEB25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32" creationId="{E19FE07A-8CEB-F85E-A827-99E3EDB6CE27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35" creationId="{EF3AD3C2-D08B-1B42-C30F-EE57AE13B2EB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38" creationId="{6C2DA6CC-2362-B91E-F91E-161BFDBC4F65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39" creationId="{AA8BE669-2145-CA4E-B731-A9F00C99DE05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41" creationId="{CD019A80-4422-2D1A-C5E6-FC087EE8597D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42" creationId="{FB2DC297-5896-6B7E-DFD0-C0ADA338832A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43" creationId="{0EF8DCD0-A254-9E7C-5B0B-3347C3D6103D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46" creationId="{56A2C0C0-FBC7-E761-6605-A75E964D63B7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47" creationId="{9B6AA5C3-3177-C69D-7D75-D3B0486D10B7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48" creationId="{2ACF111D-DCEC-9D1C-39ED-C1F6E5CAB6DB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49" creationId="{59910BCB-E832-3BD4-E980-1FEF765B4CFB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50" creationId="{FAAC2FCE-5C60-C02C-EDF1-44235C7E2343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53" creationId="{1BB67671-4584-C95C-88AA-0B7C1DA5C70A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58" creationId="{8C404336-673B-6C1B-BB2A-E601ED054B95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59" creationId="{0DD79967-3272-6926-82B4-7627140E151C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60" creationId="{DA360212-C507-AFB9-3861-3B3F4A75F5BB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61" creationId="{401DF8F2-8B1F-01C0-6BC6-7CF10C1500E3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62" creationId="{5991F0EF-4386-75B0-DAA1-81D288E45F31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63" creationId="{34A85635-7ECA-738B-B403-2C719DEDA9D8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1024" creationId="{C44192EC-081E-2645-CF69-4174FFD5C680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1041" creationId="{1EEB533D-D233-E083-7A1E-FAEFCE440D45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1055" creationId="{8057AC62-B252-459D-A307-D34756F8DEFD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1069" creationId="{ABD32F0E-D850-C0DE-7E54-018D224E96B5}"/>
          </ac:spMkLst>
        </pc:spChg>
        <pc:spChg chg="mod">
          <ac:chgData name="Thiago Panini" userId="cc6a5c77081c362d" providerId="LiveId" clId="{87861B64-3FDA-4DDC-B031-2605D1B20A50}" dt="2024-04-26T02:11:46.096" v="39234" actId="14100"/>
          <ac:spMkLst>
            <pc:docMk/>
            <pc:sldMk cId="2862195838" sldId="384"/>
            <ac:spMk id="2167" creationId="{1027CC24-CE91-A551-FF59-5B30095D481C}"/>
          </ac:spMkLst>
        </pc:spChg>
        <pc:spChg chg="mod">
          <ac:chgData name="Thiago Panini" userId="cc6a5c77081c362d" providerId="LiveId" clId="{87861B64-3FDA-4DDC-B031-2605D1B20A50}" dt="2024-04-25T22:30:27.774" v="37737" actId="20577"/>
          <ac:spMkLst>
            <pc:docMk/>
            <pc:sldMk cId="2862195838" sldId="384"/>
            <ac:spMk id="2168" creationId="{ED730F0A-407C-775A-2F85-72B8CBA11E3B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5124" creationId="{20FA145F-C60C-2D7B-EB40-A087B5AEDC85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5145" creationId="{941DBF9A-9274-34D7-F455-14D459BD1B53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5149" creationId="{DAB07BF4-D842-392B-0EFA-B303990139F4}"/>
          </ac:spMkLst>
        </pc:spChg>
        <pc:spChg chg="del">
          <ac:chgData name="Thiago Panini" userId="cc6a5c77081c362d" providerId="LiveId" clId="{87861B64-3FDA-4DDC-B031-2605D1B20A50}" dt="2024-04-25T22:30:32.006" v="37738" actId="478"/>
          <ac:spMkLst>
            <pc:docMk/>
            <pc:sldMk cId="2862195838" sldId="384"/>
            <ac:spMk id="5152" creationId="{ED125C72-12B0-7792-62CF-F2F5C6B99EE9}"/>
          </ac:spMkLst>
        </pc:spChg>
        <pc:graphicFrameChg chg="add mod modGraphic">
          <ac:chgData name="Thiago Panini" userId="cc6a5c77081c362d" providerId="LiveId" clId="{87861B64-3FDA-4DDC-B031-2605D1B20A50}" dt="2024-04-26T02:20:19.360" v="39686" actId="20577"/>
          <ac:graphicFrameMkLst>
            <pc:docMk/>
            <pc:sldMk cId="2862195838" sldId="384"/>
            <ac:graphicFrameMk id="5" creationId="{BFFEA2EA-145B-B89A-6E92-4A9F774524B6}"/>
          </ac:graphicFrameMkLst>
        </pc:graphicFrameChg>
        <pc:picChg chg="add del mod">
          <ac:chgData name="Thiago Panini" userId="cc6a5c77081c362d" providerId="LiveId" clId="{87861B64-3FDA-4DDC-B031-2605D1B20A50}" dt="2024-04-26T02:11:11.273" v="39153" actId="478"/>
          <ac:picMkLst>
            <pc:docMk/>
            <pc:sldMk cId="2862195838" sldId="384"/>
            <ac:picMk id="4" creationId="{FA35F79D-5D4A-6D1D-1B2A-73B11E34D006}"/>
          </ac:picMkLst>
        </pc:pic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25" creationId="{AB26F49B-575B-9283-8086-E32F518BF9AB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27" creationId="{E783D52C-9036-D4C9-1DA8-0F7E3F9C3AF6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42" creationId="{BA0F753E-C67F-8FF0-E238-C0E36992C278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46" creationId="{6A221BE6-E8C1-7CC3-C9C7-5BE105B4073C}"/>
          </ac:cxnSpMkLst>
        </pc:cxnChg>
        <pc:cxnChg chg="del mod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56" creationId="{3F25FA8B-62AA-4981-0D90-3CE225B8629C}"/>
          </ac:cxnSpMkLst>
        </pc:cxnChg>
        <pc:cxnChg chg="del mod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59" creationId="{AF8F493D-D88E-0995-549F-6C6ED6C72244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62" creationId="{EFA8CF3D-C957-9FEA-F364-401AC0E8218F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72" creationId="{475DECEC-36CE-B34C-F3E0-DA3B50C3680D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75" creationId="{F779D16E-B72E-2D16-C7E4-2A174F103015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83" creationId="{BED74642-3EF7-C98C-DD23-97A6EFDC41DD}"/>
          </ac:cxnSpMkLst>
        </pc:cxnChg>
        <pc:cxnChg chg="del mod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85" creationId="{B9A2ADBE-B911-4283-F833-26DEFDF6C7F0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1087" creationId="{57053DDC-276C-3A1B-B77F-80874CA1DFD4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5123" creationId="{2377207A-597A-23FB-909A-D417E012DC1C}"/>
          </ac:cxnSpMkLst>
        </pc:cxnChg>
        <pc:cxnChg chg="del mod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5125" creationId="{9C62F331-E02F-A2A6-7E46-A6198C7C99E1}"/>
          </ac:cxnSpMkLst>
        </pc:cxnChg>
        <pc:cxnChg chg="del mod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5129" creationId="{8ED68F4E-AF79-3BEB-210E-E2B5E278CAAD}"/>
          </ac:cxnSpMkLst>
        </pc:cxnChg>
        <pc:cxnChg chg="del mod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5141" creationId="{AE4E898C-25FA-CBD1-EC35-30845FF0F8AD}"/>
          </ac:cxnSpMkLst>
        </pc:cxnChg>
        <pc:cxnChg chg="del mod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5146" creationId="{260F4C06-38F6-AAC1-5844-F52178B2DF89}"/>
          </ac:cxnSpMkLst>
        </pc:cxnChg>
        <pc:cxnChg chg="del mod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5151" creationId="{EA258B54-06CB-E297-EF3E-8A21A2FFE9D3}"/>
          </ac:cxnSpMkLst>
        </pc:cxnChg>
        <pc:cxnChg chg="del mod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5154" creationId="{7EC5FF07-1608-07EA-263F-52F45960D567}"/>
          </ac:cxnSpMkLst>
        </pc:cxnChg>
        <pc:cxnChg chg="del">
          <ac:chgData name="Thiago Panini" userId="cc6a5c77081c362d" providerId="LiveId" clId="{87861B64-3FDA-4DDC-B031-2605D1B20A50}" dt="2024-04-25T22:30:32.006" v="37738" actId="478"/>
          <ac:cxnSpMkLst>
            <pc:docMk/>
            <pc:sldMk cId="2862195838" sldId="384"/>
            <ac:cxnSpMk id="5157" creationId="{C275689A-8F6E-7FA8-C0E2-107A0D678BBE}"/>
          </ac:cxnSpMkLst>
        </pc:cxnChg>
      </pc:sldChg>
      <pc:sldChg chg="addSp delSp modSp add mod">
        <pc:chgData name="Thiago Panini" userId="cc6a5c77081c362d" providerId="LiveId" clId="{87861B64-3FDA-4DDC-B031-2605D1B20A50}" dt="2024-04-26T02:15:07.541" v="39403"/>
        <pc:sldMkLst>
          <pc:docMk/>
          <pc:sldMk cId="2653558451" sldId="385"/>
        </pc:sldMkLst>
        <pc:grpChg chg="del">
          <ac:chgData name="Thiago Panini" userId="cc6a5c77081c362d" providerId="LiveId" clId="{87861B64-3FDA-4DDC-B031-2605D1B20A50}" dt="2024-04-26T02:15:07.275" v="39402" actId="478"/>
          <ac:grpSpMkLst>
            <pc:docMk/>
            <pc:sldMk cId="2653558451" sldId="385"/>
            <ac:grpSpMk id="4223" creationId="{00000000-0000-0000-0000-000000000000}"/>
          </ac:grpSpMkLst>
        </pc:grpChg>
        <pc:grpChg chg="del">
          <ac:chgData name="Thiago Panini" userId="cc6a5c77081c362d" providerId="LiveId" clId="{87861B64-3FDA-4DDC-B031-2605D1B20A50}" dt="2024-04-26T02:15:07.275" v="39402" actId="478"/>
          <ac:grpSpMkLst>
            <pc:docMk/>
            <pc:sldMk cId="2653558451" sldId="385"/>
            <ac:grpSpMk id="4226" creationId="{00000000-0000-0000-0000-000000000000}"/>
          </ac:grpSpMkLst>
        </pc:grpChg>
        <pc:grpChg chg="del">
          <ac:chgData name="Thiago Panini" userId="cc6a5c77081c362d" providerId="LiveId" clId="{87861B64-3FDA-4DDC-B031-2605D1B20A50}" dt="2024-04-26T02:15:07.275" v="39402" actId="478"/>
          <ac:grpSpMkLst>
            <pc:docMk/>
            <pc:sldMk cId="2653558451" sldId="385"/>
            <ac:grpSpMk id="4231" creationId="{00000000-0000-0000-0000-000000000000}"/>
          </ac:grpSpMkLst>
        </pc:grpChg>
        <pc:grpChg chg="del">
          <ac:chgData name="Thiago Panini" userId="cc6a5c77081c362d" providerId="LiveId" clId="{87861B64-3FDA-4DDC-B031-2605D1B20A50}" dt="2024-04-26T02:15:07.275" v="39402" actId="478"/>
          <ac:grpSpMkLst>
            <pc:docMk/>
            <pc:sldMk cId="2653558451" sldId="385"/>
            <ac:grpSpMk id="4235" creationId="{00000000-0000-0000-0000-000000000000}"/>
          </ac:grpSpMkLst>
        </pc:grpChg>
        <pc:graphicFrameChg chg="add mod">
          <ac:chgData name="Thiago Panini" userId="cc6a5c77081c362d" providerId="LiveId" clId="{87861B64-3FDA-4DDC-B031-2605D1B20A50}" dt="2024-04-26T02:15:07.541" v="39403"/>
          <ac:graphicFrameMkLst>
            <pc:docMk/>
            <pc:sldMk cId="2653558451" sldId="385"/>
            <ac:graphicFrameMk id="2" creationId="{4DA9B0FD-982C-7D20-DF8A-823B16470BAA}"/>
          </ac:graphicFrameMkLst>
        </pc:graphicFrameChg>
        <pc:graphicFrameChg chg="del">
          <ac:chgData name="Thiago Panini" userId="cc6a5c77081c362d" providerId="LiveId" clId="{87861B64-3FDA-4DDC-B031-2605D1B20A50}" dt="2024-04-26T02:15:05.431" v="39401" actId="478"/>
          <ac:graphicFrameMkLst>
            <pc:docMk/>
            <pc:sldMk cId="2653558451" sldId="385"/>
            <ac:graphicFrameMk id="4222" creationId="{00000000-0000-0000-0000-000000000000}"/>
          </ac:graphicFrameMkLst>
        </pc:graphicFrameChg>
      </pc:sldChg>
      <pc:sldChg chg="modSp add">
        <pc:chgData name="Thiago Panini" userId="cc6a5c77081c362d" providerId="LiveId" clId="{87861B64-3FDA-4DDC-B031-2605D1B20A50}" dt="2024-04-26T17:33:45.474" v="39831" actId="1038"/>
        <pc:sldMkLst>
          <pc:docMk/>
          <pc:sldMk cId="1719374234" sldId="386"/>
        </pc:sldMkLst>
        <pc:spChg chg="mod">
          <ac:chgData name="Thiago Panini" userId="cc6a5c77081c362d" providerId="LiveId" clId="{87861B64-3FDA-4DDC-B031-2605D1B20A50}" dt="2024-04-26T17:33:45.474" v="39831" actId="1038"/>
          <ac:spMkLst>
            <pc:docMk/>
            <pc:sldMk cId="1719374234" sldId="386"/>
            <ac:spMk id="5" creationId="{51A5459D-8C76-1088-6C86-A77D9EE59A63}"/>
          </ac:spMkLst>
        </pc:spChg>
        <pc:spChg chg="mod">
          <ac:chgData name="Thiago Panini" userId="cc6a5c77081c362d" providerId="LiveId" clId="{87861B64-3FDA-4DDC-B031-2605D1B20A50}" dt="2024-04-26T17:33:45.474" v="39831" actId="1038"/>
          <ac:spMkLst>
            <pc:docMk/>
            <pc:sldMk cId="1719374234" sldId="386"/>
            <ac:spMk id="6" creationId="{E2C8CAD0-F238-00CD-3ED2-289F5A16DE35}"/>
          </ac:spMkLst>
        </pc:spChg>
        <pc:spChg chg="mod">
          <ac:chgData name="Thiago Panini" userId="cc6a5c77081c362d" providerId="LiveId" clId="{87861B64-3FDA-4DDC-B031-2605D1B20A50}" dt="2024-04-26T17:33:45.474" v="39831" actId="1038"/>
          <ac:spMkLst>
            <pc:docMk/>
            <pc:sldMk cId="1719374234" sldId="386"/>
            <ac:spMk id="9" creationId="{EF24354B-A43F-C9C0-5DA9-108F000907DD}"/>
          </ac:spMkLst>
        </pc:spChg>
        <pc:spChg chg="mod">
          <ac:chgData name="Thiago Panini" userId="cc6a5c77081c362d" providerId="LiveId" clId="{87861B64-3FDA-4DDC-B031-2605D1B20A50}" dt="2024-04-26T17:33:45.474" v="39831" actId="1038"/>
          <ac:spMkLst>
            <pc:docMk/>
            <pc:sldMk cId="1719374234" sldId="386"/>
            <ac:spMk id="12" creationId="{08ED2531-1202-AB23-4DDA-E5558B6E0D3F}"/>
          </ac:spMkLst>
        </pc:spChg>
        <pc:spChg chg="mod">
          <ac:chgData name="Thiago Panini" userId="cc6a5c77081c362d" providerId="LiveId" clId="{87861B64-3FDA-4DDC-B031-2605D1B20A50}" dt="2024-04-26T17:33:45.474" v="39831" actId="1038"/>
          <ac:spMkLst>
            <pc:docMk/>
            <pc:sldMk cId="1719374234" sldId="386"/>
            <ac:spMk id="16" creationId="{B7A90BE5-D30B-77F6-2737-608212FDFB7D}"/>
          </ac:spMkLst>
        </pc:spChg>
        <pc:spChg chg="mod">
          <ac:chgData name="Thiago Panini" userId="cc6a5c77081c362d" providerId="LiveId" clId="{87861B64-3FDA-4DDC-B031-2605D1B20A50}" dt="2024-04-26T17:33:45.474" v="39831" actId="1038"/>
          <ac:spMkLst>
            <pc:docMk/>
            <pc:sldMk cId="1719374234" sldId="386"/>
            <ac:spMk id="19" creationId="{1F9DC371-CECD-233A-0DFF-C88B8F6684ED}"/>
          </ac:spMkLst>
        </pc:spChg>
        <pc:spChg chg="mod">
          <ac:chgData name="Thiago Panini" userId="cc6a5c77081c362d" providerId="LiveId" clId="{87861B64-3FDA-4DDC-B031-2605D1B20A50}" dt="2024-04-26T17:33:45.474" v="39831" actId="1038"/>
          <ac:spMkLst>
            <pc:docMk/>
            <pc:sldMk cId="1719374234" sldId="386"/>
            <ac:spMk id="20" creationId="{F0F6EF52-0BE2-3EA6-DC6B-8679E5AE2911}"/>
          </ac:spMkLst>
        </pc:spChg>
        <pc:spChg chg="mod">
          <ac:chgData name="Thiago Panini" userId="cc6a5c77081c362d" providerId="LiveId" clId="{87861B64-3FDA-4DDC-B031-2605D1B20A50}" dt="2024-04-26T17:33:45.474" v="39831" actId="1038"/>
          <ac:spMkLst>
            <pc:docMk/>
            <pc:sldMk cId="1719374234" sldId="386"/>
            <ac:spMk id="28" creationId="{91D6F59C-A620-E216-1FA8-C83460776304}"/>
          </ac:spMkLst>
        </pc:spChg>
        <pc:picChg chg="mod">
          <ac:chgData name="Thiago Panini" userId="cc6a5c77081c362d" providerId="LiveId" clId="{87861B64-3FDA-4DDC-B031-2605D1B20A50}" dt="2024-04-26T17:33:45.474" v="39831" actId="1038"/>
          <ac:picMkLst>
            <pc:docMk/>
            <pc:sldMk cId="1719374234" sldId="386"/>
            <ac:picMk id="26" creationId="{CFBCE01B-6348-57AC-B2CB-3495674FC030}"/>
          </ac:picMkLst>
        </pc:picChg>
        <pc:picChg chg="mod">
          <ac:chgData name="Thiago Panini" userId="cc6a5c77081c362d" providerId="LiveId" clId="{87861B64-3FDA-4DDC-B031-2605D1B20A50}" dt="2024-04-26T17:33:45.474" v="39831" actId="1038"/>
          <ac:picMkLst>
            <pc:docMk/>
            <pc:sldMk cId="1719374234" sldId="386"/>
            <ac:picMk id="30" creationId="{E4E5A35E-5E93-29EF-595A-F41C2A41FABF}"/>
          </ac:picMkLst>
        </pc:picChg>
        <pc:picChg chg="mod">
          <ac:chgData name="Thiago Panini" userId="cc6a5c77081c362d" providerId="LiveId" clId="{87861B64-3FDA-4DDC-B031-2605D1B20A50}" dt="2024-04-26T17:33:45.474" v="39831" actId="1038"/>
          <ac:picMkLst>
            <pc:docMk/>
            <pc:sldMk cId="1719374234" sldId="386"/>
            <ac:picMk id="2052" creationId="{1B5FDC43-2261-4A43-0C28-51E2BB38C16D}"/>
          </ac:picMkLst>
        </pc:picChg>
        <pc:picChg chg="mod">
          <ac:chgData name="Thiago Panini" userId="cc6a5c77081c362d" providerId="LiveId" clId="{87861B64-3FDA-4DDC-B031-2605D1B20A50}" dt="2024-04-26T17:33:45.474" v="39831" actId="1038"/>
          <ac:picMkLst>
            <pc:docMk/>
            <pc:sldMk cId="1719374234" sldId="386"/>
            <ac:picMk id="2054" creationId="{D38F119E-6C47-52AA-9247-CAD511162C27}"/>
          </ac:picMkLst>
        </pc:picChg>
      </pc:sldChg>
      <pc:sldMasterChg chg="addSldLayout modSldLayout">
        <pc:chgData name="Thiago Panini" userId="cc6a5c77081c362d" providerId="LiveId" clId="{87861B64-3FDA-4DDC-B031-2605D1B20A50}" dt="2024-04-25T21:31:35.691" v="36067" actId="1076"/>
        <pc:sldMasterMkLst>
          <pc:docMk/>
          <pc:sldMasterMk cId="0" sldId="2147483678"/>
        </pc:sldMasterMkLst>
        <pc:sldLayoutChg chg="modSp mod">
          <pc:chgData name="Thiago Panini" userId="cc6a5c77081c362d" providerId="LiveId" clId="{87861B64-3FDA-4DDC-B031-2605D1B20A50}" dt="2024-03-12T01:50:55.484" v="352" actId="1076"/>
          <pc:sldLayoutMkLst>
            <pc:docMk/>
            <pc:sldMasterMk cId="0" sldId="2147483678"/>
            <pc:sldLayoutMk cId="0" sldId="2147483649"/>
          </pc:sldLayoutMkLst>
          <pc:spChg chg="mod">
            <ac:chgData name="Thiago Panini" userId="cc6a5c77081c362d" providerId="LiveId" clId="{87861B64-3FDA-4DDC-B031-2605D1B20A50}" dt="2024-03-12T01:50:49.918" v="348" actId="1076"/>
            <ac:spMkLst>
              <pc:docMk/>
              <pc:sldMasterMk cId="0" sldId="2147483678"/>
              <pc:sldLayoutMk cId="0" sldId="2147483649"/>
              <ac:spMk id="27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2T01:50:54.789" v="350" actId="1076"/>
            <ac:spMkLst>
              <pc:docMk/>
              <pc:sldMasterMk cId="0" sldId="2147483678"/>
              <pc:sldLayoutMk cId="0" sldId="2147483649"/>
              <ac:spMk id="278" creationId="{00000000-0000-0000-0000-000000000000}"/>
            </ac:spMkLst>
          </pc:spChg>
          <pc:grpChg chg="mod">
            <ac:chgData name="Thiago Panini" userId="cc6a5c77081c362d" providerId="LiveId" clId="{87861B64-3FDA-4DDC-B031-2605D1B20A50}" dt="2024-03-12T01:50:55.125" v="351" actId="1076"/>
            <ac:grpSpMkLst>
              <pc:docMk/>
              <pc:sldMasterMk cId="0" sldId="2147483678"/>
              <pc:sldLayoutMk cId="0" sldId="2147483649"/>
              <ac:grpSpMk id="275" creationId="{00000000-0000-0000-0000-000000000000}"/>
            </ac:grpSpMkLst>
          </pc:grpChg>
          <pc:picChg chg="mod">
            <ac:chgData name="Thiago Panini" userId="cc6a5c77081c362d" providerId="LiveId" clId="{87861B64-3FDA-4DDC-B031-2605D1B20A50}" dt="2024-03-12T01:50:55.484" v="352" actId="1076"/>
            <ac:picMkLst>
              <pc:docMk/>
              <pc:sldMasterMk cId="0" sldId="2147483678"/>
              <pc:sldLayoutMk cId="0" sldId="2147483649"/>
              <ac:picMk id="787" creationId="{00000000-0000-0000-0000-000000000000}"/>
            </ac:picMkLst>
          </pc:picChg>
        </pc:sldLayoutChg>
        <pc:sldLayoutChg chg="addSp delSp modSp mod">
          <pc:chgData name="Thiago Panini" userId="cc6a5c77081c362d" providerId="LiveId" clId="{87861B64-3FDA-4DDC-B031-2605D1B20A50}" dt="2024-03-16T22:09:48.234" v="6755" actId="1076"/>
          <pc:sldLayoutMkLst>
            <pc:docMk/>
            <pc:sldMasterMk cId="0" sldId="2147483678"/>
            <pc:sldLayoutMk cId="0" sldId="2147483653"/>
          </pc:sldLayoutMkLst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0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1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2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4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5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19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0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1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2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4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5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29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0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1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2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4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5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39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0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1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2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4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5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49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0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1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2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4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5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59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60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61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62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6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6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6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6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69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0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1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2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4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5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79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0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1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2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4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5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89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0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1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2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3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4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5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6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7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8" creationId="{00000000-0000-0000-0000-000000000000}"/>
            </ac:spMkLst>
          </pc:spChg>
          <pc:spChg chg="mod">
            <ac:chgData name="Thiago Panini" userId="cc6a5c77081c362d" providerId="LiveId" clId="{87861B64-3FDA-4DDC-B031-2605D1B20A50}" dt="2024-03-16T22:09:42.756" v="6753"/>
            <ac:spMkLst>
              <pc:docMk/>
              <pc:sldMasterMk cId="0" sldId="2147483678"/>
              <pc:sldLayoutMk cId="0" sldId="2147483653"/>
              <ac:spMk id="999" creationId="{00000000-0000-0000-0000-000000000000}"/>
            </ac:spMkLst>
          </pc:spChg>
          <pc:grpChg chg="add mod">
            <ac:chgData name="Thiago Panini" userId="cc6a5c77081c362d" providerId="LiveId" clId="{87861B64-3FDA-4DDC-B031-2605D1B20A50}" dt="2024-03-16T22:09:44.381" v="6754" actId="1076"/>
            <ac:grpSpMkLst>
              <pc:docMk/>
              <pc:sldMasterMk cId="0" sldId="2147483678"/>
              <pc:sldLayoutMk cId="0" sldId="2147483653"/>
              <ac:grpSpMk id="2" creationId="{00000000-0000-0000-0000-000000000000}"/>
            </ac:grpSpMkLst>
          </pc:grpChg>
          <pc:grpChg chg="del mod">
            <ac:chgData name="Thiago Panini" userId="cc6a5c77081c362d" providerId="LiveId" clId="{87861B64-3FDA-4DDC-B031-2605D1B20A50}" dt="2024-03-16T22:09:42.146" v="6752" actId="21"/>
            <ac:grpSpMkLst>
              <pc:docMk/>
              <pc:sldMasterMk cId="0" sldId="2147483678"/>
              <pc:sldLayoutMk cId="0" sldId="2147483653"/>
              <ac:grpSpMk id="862" creationId="{00000000-0000-0000-0000-000000000000}"/>
            </ac:grpSpMkLst>
          </pc:grpChg>
          <pc:picChg chg="mod">
            <ac:chgData name="Thiago Panini" userId="cc6a5c77081c362d" providerId="LiveId" clId="{87861B64-3FDA-4DDC-B031-2605D1B20A50}" dt="2024-03-16T22:09:48.234" v="6755" actId="1076"/>
            <ac:picMkLst>
              <pc:docMk/>
              <pc:sldMasterMk cId="0" sldId="2147483678"/>
              <pc:sldLayoutMk cId="0" sldId="2147483653"/>
              <ac:picMk id="958" creationId="{00000000-0000-0000-0000-000000000000}"/>
            </ac:picMkLst>
          </pc:picChg>
        </pc:sldLayoutChg>
        <pc:sldLayoutChg chg="addSp delSp modSp add mod replId modTransition">
          <pc:chgData name="Thiago Panini" userId="cc6a5c77081c362d" providerId="LiveId" clId="{87861B64-3FDA-4DDC-B031-2605D1B20A50}" dt="2024-04-25T21:31:11.844" v="36062" actId="478"/>
          <pc:sldLayoutMkLst>
            <pc:docMk/>
            <pc:sldMasterMk cId="0" sldId="2147483678"/>
            <pc:sldLayoutMk cId="664344555" sldId="2147483681"/>
          </pc:sldLayoutMkLst>
          <pc:spChg chg="add del">
            <ac:chgData name="Thiago Panini" userId="cc6a5c77081c362d" providerId="LiveId" clId="{87861B64-3FDA-4DDC-B031-2605D1B20A50}" dt="2024-04-25T21:31:11.411" v="36061" actId="478"/>
            <ac:spMkLst>
              <pc:docMk/>
              <pc:sldMasterMk cId="0" sldId="2147483678"/>
              <pc:sldLayoutMk cId="664344555" sldId="2147483681"/>
              <ac:spMk id="1041" creationId="{00000000-0000-0000-0000-000000000000}"/>
            </ac:spMkLst>
          </pc:spChg>
          <pc:grpChg chg="add del mod">
            <ac:chgData name="Thiago Panini" userId="cc6a5c77081c362d" providerId="LiveId" clId="{87861B64-3FDA-4DDC-B031-2605D1B20A50}" dt="2024-04-25T21:31:11.844" v="36062" actId="478"/>
            <ac:grpSpMkLst>
              <pc:docMk/>
              <pc:sldMasterMk cId="0" sldId="2147483678"/>
              <pc:sldLayoutMk cId="664344555" sldId="2147483681"/>
              <ac:grpSpMk id="1052" creationId="{00000000-0000-0000-0000-000000000000}"/>
            </ac:grpSpMkLst>
          </pc:grpChg>
          <pc:picChg chg="add del mod">
            <ac:chgData name="Thiago Panini" userId="cc6a5c77081c362d" providerId="LiveId" clId="{87861B64-3FDA-4DDC-B031-2605D1B20A50}" dt="2024-04-25T21:31:05.372" v="36057" actId="1076"/>
            <ac:picMkLst>
              <pc:docMk/>
              <pc:sldMasterMk cId="0" sldId="2147483678"/>
              <pc:sldLayoutMk cId="664344555" sldId="2147483681"/>
              <ac:picMk id="1324" creationId="{00000000-0000-0000-0000-000000000000}"/>
            </ac:picMkLst>
          </pc:picChg>
        </pc:sldLayoutChg>
        <pc:sldLayoutChg chg="modSp add mod modTransition">
          <pc:chgData name="Thiago Panini" userId="cc6a5c77081c362d" providerId="LiveId" clId="{87861B64-3FDA-4DDC-B031-2605D1B20A50}" dt="2024-04-25T21:31:35.691" v="36067" actId="1076"/>
          <pc:sldLayoutMkLst>
            <pc:docMk/>
            <pc:sldMasterMk cId="0" sldId="2147483678"/>
            <pc:sldLayoutMk cId="2204804373" sldId="2147483682"/>
          </pc:sldLayoutMkLst>
          <pc:spChg chg="mod">
            <ac:chgData name="Thiago Panini" userId="cc6a5c77081c362d" providerId="LiveId" clId="{87861B64-3FDA-4DDC-B031-2605D1B20A50}" dt="2024-04-25T21:31:35.691" v="36067" actId="1076"/>
            <ac:spMkLst>
              <pc:docMk/>
              <pc:sldMasterMk cId="0" sldId="2147483678"/>
              <pc:sldLayoutMk cId="2204804373" sldId="2147483682"/>
              <ac:spMk id="959" creationId="{00000000-0000-0000-0000-000000000000}"/>
            </ac:spMkLst>
          </pc:spChg>
          <pc:grpChg chg="mod">
            <ac:chgData name="Thiago Panini" userId="cc6a5c77081c362d" providerId="LiveId" clId="{87861B64-3FDA-4DDC-B031-2605D1B20A50}" dt="2024-04-25T21:31:34.205" v="36065" actId="1076"/>
            <ac:grpSpMkLst>
              <pc:docMk/>
              <pc:sldMasterMk cId="0" sldId="2147483678"/>
              <pc:sldLayoutMk cId="2204804373" sldId="2147483682"/>
              <ac:grpSpMk id="962" creationId="{00000000-0000-0000-0000-000000000000}"/>
            </ac:grpSpMkLst>
          </pc:grpChg>
        </pc:sldLayoutChg>
      </pc:sldMasterChg>
    </pc:docChg>
  </pc:docChgLst>
  <pc:docChgLst>
    <pc:chgData name="Thiago Panini" userId="cc6a5c77081c362d" providerId="LiveId" clId="{74699C38-696C-C94D-A421-3A5ADA199AC1}"/>
    <pc:docChg chg="custSel modSld">
      <pc:chgData name="Thiago Panini" userId="cc6a5c77081c362d" providerId="LiveId" clId="{74699C38-696C-C94D-A421-3A5ADA199AC1}" dt="2024-04-29T12:10:13.836" v="679" actId="20577"/>
      <pc:docMkLst>
        <pc:docMk/>
      </pc:docMkLst>
      <pc:sldChg chg="modNotesTx">
        <pc:chgData name="Thiago Panini" userId="cc6a5c77081c362d" providerId="LiveId" clId="{74699C38-696C-C94D-A421-3A5ADA199AC1}" dt="2024-04-29T12:10:13.836" v="679" actId="20577"/>
        <pc:sldMkLst>
          <pc:docMk/>
          <pc:sldMk cId="1430676085" sldId="317"/>
        </pc:sldMkLst>
      </pc:sldChg>
      <pc:sldChg chg="modNotesTx">
        <pc:chgData name="Thiago Panini" userId="cc6a5c77081c362d" providerId="LiveId" clId="{74699C38-696C-C94D-A421-3A5ADA199AC1}" dt="2024-04-29T12:09:42.129" v="629" actId="20577"/>
        <pc:sldMkLst>
          <pc:docMk/>
          <pc:sldMk cId="4040542403" sldId="374"/>
        </pc:sldMkLst>
      </pc:sldChg>
      <pc:sldChg chg="modNotesTx">
        <pc:chgData name="Thiago Panini" userId="cc6a5c77081c362d" providerId="LiveId" clId="{74699C38-696C-C94D-A421-3A5ADA199AC1}" dt="2024-04-29T12:06:40.847" v="166" actId="20577"/>
        <pc:sldMkLst>
          <pc:docMk/>
          <pc:sldMk cId="2012945173" sldId="387"/>
        </pc:sldMkLst>
      </pc:sldChg>
      <pc:sldChg chg="modNotesTx">
        <pc:chgData name="Thiago Panini" userId="cc6a5c77081c362d" providerId="LiveId" clId="{74699C38-696C-C94D-A421-3A5ADA199AC1}" dt="2024-04-29T12:07:06.536" v="278" actId="20577"/>
        <pc:sldMkLst>
          <pc:docMk/>
          <pc:sldMk cId="941871644" sldId="388"/>
        </pc:sldMkLst>
      </pc:sldChg>
    </pc:docChg>
  </pc:docChgLst>
  <pc:docChgLst>
    <pc:chgData name="Thiago Panini" userId="cc6a5c77081c362d" providerId="LiveId" clId="{344D93C3-FB76-4DF2-9CBC-8800A3B33A76}"/>
    <pc:docChg chg="modSld">
      <pc:chgData name="Thiago Panini" userId="cc6a5c77081c362d" providerId="LiveId" clId="{344D93C3-FB76-4DF2-9CBC-8800A3B33A76}" dt="2024-05-11T19:26:01.757" v="63" actId="1076"/>
      <pc:docMkLst>
        <pc:docMk/>
      </pc:docMkLst>
      <pc:sldChg chg="addSp modSp mod">
        <pc:chgData name="Thiago Panini" userId="cc6a5c77081c362d" providerId="LiveId" clId="{344D93C3-FB76-4DF2-9CBC-8800A3B33A76}" dt="2024-05-11T19:26:01.757" v="63" actId="1076"/>
        <pc:sldMkLst>
          <pc:docMk/>
          <pc:sldMk cId="0" sldId="274"/>
        </pc:sldMkLst>
        <pc:spChg chg="add mod">
          <ac:chgData name="Thiago Panini" userId="cc6a5c77081c362d" providerId="LiveId" clId="{344D93C3-FB76-4DF2-9CBC-8800A3B33A76}" dt="2024-05-11T19:26:01.757" v="63" actId="1076"/>
          <ac:spMkLst>
            <pc:docMk/>
            <pc:sldMk cId="0" sldId="274"/>
            <ac:spMk id="2" creationId="{10F7D8FF-9A1F-7F16-3662-29EB46E51ABA}"/>
          </ac:spMkLst>
        </pc:spChg>
        <pc:spChg chg="mod">
          <ac:chgData name="Thiago Panini" userId="cc6a5c77081c362d" providerId="LiveId" clId="{344D93C3-FB76-4DF2-9CBC-8800A3B33A76}" dt="2024-05-11T19:25:08.744" v="0" actId="207"/>
          <ac:spMkLst>
            <pc:docMk/>
            <pc:sldMk cId="0" sldId="274"/>
            <ac:spMk id="3901" creationId="{00000000-0000-0000-0000-000000000000}"/>
          </ac:spMkLst>
        </pc:spChg>
      </pc:sldChg>
    </pc:docChg>
  </pc:docChgLst>
  <pc:docChgLst>
    <pc:chgData name="Thiago Panini" userId="cc6a5c77081c362d" providerId="LiveId" clId="{56973893-882F-43D9-A34D-3AF96871B7C6}"/>
    <pc:docChg chg="undo custSel addSld delSld modSld sldOrd delMainMaster modSection">
      <pc:chgData name="Thiago Panini" userId="cc6a5c77081c362d" providerId="LiveId" clId="{56973893-882F-43D9-A34D-3AF96871B7C6}" dt="2024-05-10T12:13:04.707" v="7777" actId="1076"/>
      <pc:docMkLst>
        <pc:docMk/>
      </pc:docMkLst>
      <pc:sldChg chg="addSp modSp del mod">
        <pc:chgData name="Thiago Panini" userId="cc6a5c77081c362d" providerId="LiveId" clId="{56973893-882F-43D9-A34D-3AF96871B7C6}" dt="2024-04-30T00:54:56.179" v="839" actId="47"/>
        <pc:sldMkLst>
          <pc:docMk/>
          <pc:sldMk cId="0" sldId="256"/>
        </pc:sldMkLst>
        <pc:spChg chg="mod">
          <ac:chgData name="Thiago Panini" userId="cc6a5c77081c362d" providerId="LiveId" clId="{56973893-882F-43D9-A34D-3AF96871B7C6}" dt="2024-04-26T21:26:00.865" v="765"/>
          <ac:spMkLst>
            <pc:docMk/>
            <pc:sldMk cId="0" sldId="256"/>
            <ac:spMk id="5" creationId="{9E1F4266-124F-727A-4D62-EBF0BAC80CBB}"/>
          </ac:spMkLst>
        </pc:spChg>
        <pc:grpChg chg="add mod">
          <ac:chgData name="Thiago Panini" userId="cc6a5c77081c362d" providerId="LiveId" clId="{56973893-882F-43D9-A34D-3AF96871B7C6}" dt="2024-04-26T21:26:00.865" v="765"/>
          <ac:grpSpMkLst>
            <pc:docMk/>
            <pc:sldMk cId="0" sldId="256"/>
            <ac:grpSpMk id="3" creationId="{0681B6BC-379A-517D-5763-25B2DC8750CA}"/>
          </ac:grpSpMkLst>
        </pc:grpChg>
        <pc:picChg chg="mod">
          <ac:chgData name="Thiago Panini" userId="cc6a5c77081c362d" providerId="LiveId" clId="{56973893-882F-43D9-A34D-3AF96871B7C6}" dt="2024-04-26T21:26:00.865" v="765"/>
          <ac:picMkLst>
            <pc:docMk/>
            <pc:sldMk cId="0" sldId="256"/>
            <ac:picMk id="6" creationId="{DF07AD17-D78F-87ED-0B51-6BB7678B264B}"/>
          </ac:picMkLst>
        </pc:picChg>
        <pc:picChg chg="add mod">
          <ac:chgData name="Thiago Panini" userId="cc6a5c77081c362d" providerId="LiveId" clId="{56973893-882F-43D9-A34D-3AF96871B7C6}" dt="2024-04-26T21:26:14.739" v="771" actId="14100"/>
          <ac:picMkLst>
            <pc:docMk/>
            <pc:sldMk cId="0" sldId="256"/>
            <ac:picMk id="7" creationId="{18E6CDD2-E008-E2DA-BA9D-86695AD89E6E}"/>
          </ac:picMkLst>
        </pc:picChg>
        <pc:picChg chg="mod">
          <ac:chgData name="Thiago Panini" userId="cc6a5c77081c362d" providerId="LiveId" clId="{56973893-882F-43D9-A34D-3AF96871B7C6}" dt="2024-04-26T21:26:09.529" v="769" actId="1076"/>
          <ac:picMkLst>
            <pc:docMk/>
            <pc:sldMk cId="0" sldId="256"/>
            <ac:picMk id="15" creationId="{F6C6F049-BC7A-C5F6-1BF1-6A29052E14CB}"/>
          </ac:picMkLst>
        </pc:picChg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57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58"/>
        </pc:sldMkLst>
      </pc:sldChg>
      <pc:sldChg chg="addSp modSp add del mod setBg modAnim modNotes">
        <pc:chgData name="Thiago Panini" userId="cc6a5c77081c362d" providerId="LiveId" clId="{56973893-882F-43D9-A34D-3AF96871B7C6}" dt="2024-05-10T11:13:58.440" v="6571" actId="1036"/>
        <pc:sldMkLst>
          <pc:docMk/>
          <pc:sldMk cId="0" sldId="259"/>
        </pc:sldMkLst>
        <pc:spChg chg="mod">
          <ac:chgData name="Thiago Panini" userId="cc6a5c77081c362d" providerId="LiveId" clId="{56973893-882F-43D9-A34D-3AF96871B7C6}" dt="2024-05-10T11:13:50.095" v="6548" actId="1036"/>
          <ac:spMkLst>
            <pc:docMk/>
            <pc:sldMk cId="0" sldId="259"/>
            <ac:spMk id="4" creationId="{3FC280C7-7885-8B17-762B-FF6630010645}"/>
          </ac:spMkLst>
        </pc:spChg>
        <pc:spChg chg="mod">
          <ac:chgData name="Thiago Panini" userId="cc6a5c77081c362d" providerId="LiveId" clId="{56973893-882F-43D9-A34D-3AF96871B7C6}" dt="2024-05-10T11:13:50.095" v="6548" actId="1036"/>
          <ac:spMkLst>
            <pc:docMk/>
            <pc:sldMk cId="0" sldId="259"/>
            <ac:spMk id="3452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1:13:50.095" v="6548" actId="1036"/>
          <ac:spMkLst>
            <pc:docMk/>
            <pc:sldMk cId="0" sldId="259"/>
            <ac:spMk id="3453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1:13:58.440" v="6571" actId="1036"/>
          <ac:spMkLst>
            <pc:docMk/>
            <pc:sldMk cId="0" sldId="259"/>
            <ac:spMk id="3454" creationId="{00000000-0000-0000-0000-000000000000}"/>
          </ac:spMkLst>
        </pc:spChg>
        <pc:grpChg chg="add mod">
          <ac:chgData name="Thiago Panini" userId="cc6a5c77081c362d" providerId="LiveId" clId="{56973893-882F-43D9-A34D-3AF96871B7C6}" dt="2024-05-10T11:13:50.095" v="6548" actId="1036"/>
          <ac:grpSpMkLst>
            <pc:docMk/>
            <pc:sldMk cId="0" sldId="259"/>
            <ac:grpSpMk id="2" creationId="{4DCBCFCA-FE65-D4B1-F1F6-45B8994BB97F}"/>
          </ac:grpSpMkLst>
        </pc:grpChg>
        <pc:picChg chg="mod">
          <ac:chgData name="Thiago Panini" userId="cc6a5c77081c362d" providerId="LiveId" clId="{56973893-882F-43D9-A34D-3AF96871B7C6}" dt="2024-05-10T11:13:50.095" v="6548" actId="1036"/>
          <ac:picMkLst>
            <pc:docMk/>
            <pc:sldMk cId="0" sldId="259"/>
            <ac:picMk id="3" creationId="{95F05CA9-6754-9416-86AF-B2DE94AF3604}"/>
          </ac:picMkLst>
        </pc:picChg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0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1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2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3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4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5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6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7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8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69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70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71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72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73"/>
        </pc:sldMkLst>
      </pc:sldChg>
      <pc:sldChg chg="addSp delSp modSp add del mod">
        <pc:chgData name="Thiago Panini" userId="cc6a5c77081c362d" providerId="LiveId" clId="{56973893-882F-43D9-A34D-3AF96871B7C6}" dt="2024-05-10T10:48:59.894" v="6156" actId="1076"/>
        <pc:sldMkLst>
          <pc:docMk/>
          <pc:sldMk cId="0" sldId="274"/>
        </pc:sldMkLst>
        <pc:spChg chg="mod">
          <ac:chgData name="Thiago Panini" userId="cc6a5c77081c362d" providerId="LiveId" clId="{56973893-882F-43D9-A34D-3AF96871B7C6}" dt="2024-05-10T10:43:43.327" v="6068"/>
          <ac:spMkLst>
            <pc:docMk/>
            <pc:sldMk cId="0" sldId="274"/>
            <ac:spMk id="3" creationId="{CDAA2C56-105B-BDD0-90B7-F6DF9BDB7AAE}"/>
          </ac:spMkLst>
        </pc:spChg>
        <pc:spChg chg="add del mod">
          <ac:chgData name="Thiago Panini" userId="cc6a5c77081c362d" providerId="LiveId" clId="{56973893-882F-43D9-A34D-3AF96871B7C6}" dt="2024-05-09T23:51:43.070" v="5359" actId="478"/>
          <ac:spMkLst>
            <pc:docMk/>
            <pc:sldMk cId="0" sldId="274"/>
            <ac:spMk id="3" creationId="{EAC19703-EF20-1A8C-BE48-769A394C398D}"/>
          </ac:spMkLst>
        </pc:spChg>
        <pc:spChg chg="add mod">
          <ac:chgData name="Thiago Panini" userId="cc6a5c77081c362d" providerId="LiveId" clId="{56973893-882F-43D9-A34D-3AF96871B7C6}" dt="2024-05-09T23:52:49.901" v="5426" actId="1076"/>
          <ac:spMkLst>
            <pc:docMk/>
            <pc:sldMk cId="0" sldId="274"/>
            <ac:spMk id="6" creationId="{2FD88263-EE49-A1D3-0A62-9072700CDBF9}"/>
          </ac:spMkLst>
        </pc:spChg>
        <pc:spChg chg="add mod">
          <ac:chgData name="Thiago Panini" userId="cc6a5c77081c362d" providerId="LiveId" clId="{56973893-882F-43D9-A34D-3AF96871B7C6}" dt="2024-05-09T23:54:05.253" v="5661" actId="1076"/>
          <ac:spMkLst>
            <pc:docMk/>
            <pc:sldMk cId="0" sldId="274"/>
            <ac:spMk id="7" creationId="{797EB809-45F6-6C06-1D1A-E6CE2EE7F216}"/>
          </ac:spMkLst>
        </pc:spChg>
        <pc:spChg chg="add mod">
          <ac:chgData name="Thiago Panini" userId="cc6a5c77081c362d" providerId="LiveId" clId="{56973893-882F-43D9-A34D-3AF96871B7C6}" dt="2024-05-09T23:58:51.304" v="5822" actId="1035"/>
          <ac:spMkLst>
            <pc:docMk/>
            <pc:sldMk cId="0" sldId="274"/>
            <ac:spMk id="8" creationId="{59DF1400-E32A-99F0-E295-FD961D7A7C7C}"/>
          </ac:spMkLst>
        </pc:spChg>
        <pc:spChg chg="mod">
          <ac:chgData name="Thiago Panini" userId="cc6a5c77081c362d" providerId="LiveId" clId="{56973893-882F-43D9-A34D-3AF96871B7C6}" dt="2024-05-10T10:43:43.327" v="6068"/>
          <ac:spMkLst>
            <pc:docMk/>
            <pc:sldMk cId="0" sldId="274"/>
            <ac:spMk id="9" creationId="{43AB6BA3-EF01-1EA0-A533-69A55105BB9A}"/>
          </ac:spMkLst>
        </pc:spChg>
        <pc:spChg chg="mod">
          <ac:chgData name="Thiago Panini" userId="cc6a5c77081c362d" providerId="LiveId" clId="{56973893-882F-43D9-A34D-3AF96871B7C6}" dt="2024-05-10T10:43:43.327" v="6068"/>
          <ac:spMkLst>
            <pc:docMk/>
            <pc:sldMk cId="0" sldId="274"/>
            <ac:spMk id="10" creationId="{6E12379A-12AD-B61A-EF21-CBBE02B648CA}"/>
          </ac:spMkLst>
        </pc:spChg>
        <pc:spChg chg="mod">
          <ac:chgData name="Thiago Panini" userId="cc6a5c77081c362d" providerId="LiveId" clId="{56973893-882F-43D9-A34D-3AF96871B7C6}" dt="2024-05-10T10:43:43.327" v="6068"/>
          <ac:spMkLst>
            <pc:docMk/>
            <pc:sldMk cId="0" sldId="274"/>
            <ac:spMk id="13" creationId="{2E55D3D0-2910-655E-E2D5-C6936F6E6EBB}"/>
          </ac:spMkLst>
        </pc:spChg>
        <pc:spChg chg="mod">
          <ac:chgData name="Thiago Panini" userId="cc6a5c77081c362d" providerId="LiveId" clId="{56973893-882F-43D9-A34D-3AF96871B7C6}" dt="2024-05-10T10:43:43.327" v="6068"/>
          <ac:spMkLst>
            <pc:docMk/>
            <pc:sldMk cId="0" sldId="274"/>
            <ac:spMk id="14" creationId="{E0A09869-4BBE-025C-981F-1E1BE1BC7001}"/>
          </ac:spMkLst>
        </pc:spChg>
        <pc:spChg chg="mod">
          <ac:chgData name="Thiago Panini" userId="cc6a5c77081c362d" providerId="LiveId" clId="{56973893-882F-43D9-A34D-3AF96871B7C6}" dt="2024-05-10T10:43:49.004" v="6070"/>
          <ac:spMkLst>
            <pc:docMk/>
            <pc:sldMk cId="0" sldId="274"/>
            <ac:spMk id="16" creationId="{CDAA2C56-105B-BDD0-90B7-F6DF9BDB7AAE}"/>
          </ac:spMkLst>
        </pc:spChg>
        <pc:spChg chg="mod">
          <ac:chgData name="Thiago Panini" userId="cc6a5c77081c362d" providerId="LiveId" clId="{56973893-882F-43D9-A34D-3AF96871B7C6}" dt="2024-05-10T10:43:49.004" v="6070"/>
          <ac:spMkLst>
            <pc:docMk/>
            <pc:sldMk cId="0" sldId="274"/>
            <ac:spMk id="18" creationId="{43AB6BA3-EF01-1EA0-A533-69A55105BB9A}"/>
          </ac:spMkLst>
        </pc:spChg>
        <pc:spChg chg="mod">
          <ac:chgData name="Thiago Panini" userId="cc6a5c77081c362d" providerId="LiveId" clId="{56973893-882F-43D9-A34D-3AF96871B7C6}" dt="2024-05-10T10:43:49.004" v="6070"/>
          <ac:spMkLst>
            <pc:docMk/>
            <pc:sldMk cId="0" sldId="274"/>
            <ac:spMk id="19" creationId="{6E12379A-12AD-B61A-EF21-CBBE02B648CA}"/>
          </ac:spMkLst>
        </pc:spChg>
        <pc:spChg chg="mod">
          <ac:chgData name="Thiago Panini" userId="cc6a5c77081c362d" providerId="LiveId" clId="{56973893-882F-43D9-A34D-3AF96871B7C6}" dt="2024-05-10T10:43:49.004" v="6070"/>
          <ac:spMkLst>
            <pc:docMk/>
            <pc:sldMk cId="0" sldId="274"/>
            <ac:spMk id="22" creationId="{2E55D3D0-2910-655E-E2D5-C6936F6E6EBB}"/>
          </ac:spMkLst>
        </pc:spChg>
        <pc:spChg chg="mod">
          <ac:chgData name="Thiago Panini" userId="cc6a5c77081c362d" providerId="LiveId" clId="{56973893-882F-43D9-A34D-3AF96871B7C6}" dt="2024-05-10T10:43:49.004" v="6070"/>
          <ac:spMkLst>
            <pc:docMk/>
            <pc:sldMk cId="0" sldId="274"/>
            <ac:spMk id="23" creationId="{E0A09869-4BBE-025C-981F-1E1BE1BC7001}"/>
          </ac:spMkLst>
        </pc:spChg>
        <pc:spChg chg="mod">
          <ac:chgData name="Thiago Panini" userId="cc6a5c77081c362d" providerId="LiveId" clId="{56973893-882F-43D9-A34D-3AF96871B7C6}" dt="2024-05-10T10:44:15.384" v="6077"/>
          <ac:spMkLst>
            <pc:docMk/>
            <pc:sldMk cId="0" sldId="274"/>
            <ac:spMk id="26" creationId="{5C1A7690-9D20-6FD5-5233-C50817C02C59}"/>
          </ac:spMkLst>
        </pc:spChg>
        <pc:spChg chg="mod">
          <ac:chgData name="Thiago Panini" userId="cc6a5c77081c362d" providerId="LiveId" clId="{56973893-882F-43D9-A34D-3AF96871B7C6}" dt="2024-05-10T10:44:25.382" v="6080"/>
          <ac:spMkLst>
            <pc:docMk/>
            <pc:sldMk cId="0" sldId="274"/>
            <ac:spMk id="30" creationId="{E42D8AD2-4811-F44F-3CE0-C3A0E196F883}"/>
          </ac:spMkLst>
        </pc:spChg>
        <pc:spChg chg="mod">
          <ac:chgData name="Thiago Panini" userId="cc6a5c77081c362d" providerId="LiveId" clId="{56973893-882F-43D9-A34D-3AF96871B7C6}" dt="2024-05-10T10:44:35.607" v="6082"/>
          <ac:spMkLst>
            <pc:docMk/>
            <pc:sldMk cId="0" sldId="274"/>
            <ac:spMk id="36" creationId="{9D2F36EC-745F-BE97-495B-15E33F82F476}"/>
          </ac:spMkLst>
        </pc:spChg>
        <pc:spChg chg="mod">
          <ac:chgData name="Thiago Panini" userId="cc6a5c77081c362d" providerId="LiveId" clId="{56973893-882F-43D9-A34D-3AF96871B7C6}" dt="2024-05-10T10:44:44.704" v="6085"/>
          <ac:spMkLst>
            <pc:docMk/>
            <pc:sldMk cId="0" sldId="274"/>
            <ac:spMk id="42" creationId="{5B8CB310-B6BC-7FE3-09F1-61D1E3AABA34}"/>
          </ac:spMkLst>
        </pc:spChg>
        <pc:spChg chg="mod">
          <ac:chgData name="Thiago Panini" userId="cc6a5c77081c362d" providerId="LiveId" clId="{56973893-882F-43D9-A34D-3AF96871B7C6}" dt="2024-05-10T10:44:56.713" v="6088"/>
          <ac:spMkLst>
            <pc:docMk/>
            <pc:sldMk cId="0" sldId="274"/>
            <ac:spMk id="48" creationId="{91472668-9948-34B2-5157-65B927515170}"/>
          </ac:spMkLst>
        </pc:spChg>
        <pc:spChg chg="mod">
          <ac:chgData name="Thiago Panini" userId="cc6a5c77081c362d" providerId="LiveId" clId="{56973893-882F-43D9-A34D-3AF96871B7C6}" dt="2024-05-10T10:45:10.402" v="6092"/>
          <ac:spMkLst>
            <pc:docMk/>
            <pc:sldMk cId="0" sldId="274"/>
            <ac:spMk id="54" creationId="{51DFA42F-317A-DE3E-4379-980C081813B7}"/>
          </ac:spMkLst>
        </pc:spChg>
        <pc:spChg chg="mod">
          <ac:chgData name="Thiago Panini" userId="cc6a5c77081c362d" providerId="LiveId" clId="{56973893-882F-43D9-A34D-3AF96871B7C6}" dt="2024-05-10T10:45:10.402" v="6092"/>
          <ac:spMkLst>
            <pc:docMk/>
            <pc:sldMk cId="0" sldId="274"/>
            <ac:spMk id="57" creationId="{211408EF-391B-8D8E-AB54-BF32F01A2A79}"/>
          </ac:spMkLst>
        </pc:spChg>
        <pc:spChg chg="mod">
          <ac:chgData name="Thiago Panini" userId="cc6a5c77081c362d" providerId="LiveId" clId="{56973893-882F-43D9-A34D-3AF96871B7C6}" dt="2024-05-10T10:45:10.402" v="6092"/>
          <ac:spMkLst>
            <pc:docMk/>
            <pc:sldMk cId="0" sldId="274"/>
            <ac:spMk id="58" creationId="{18046754-98D9-7F6C-767F-B49571A99894}"/>
          </ac:spMkLst>
        </pc:spChg>
        <pc:spChg chg="mod">
          <ac:chgData name="Thiago Panini" userId="cc6a5c77081c362d" providerId="LiveId" clId="{56973893-882F-43D9-A34D-3AF96871B7C6}" dt="2024-05-10T10:46:20.068" v="6116" actId="1076"/>
          <ac:spMkLst>
            <pc:docMk/>
            <pc:sldMk cId="0" sldId="274"/>
            <ac:spMk id="61" creationId="{0629C4E7-A5F9-E078-0D26-B5350BD35790}"/>
          </ac:spMkLst>
        </pc:spChg>
        <pc:spChg chg="mod">
          <ac:chgData name="Thiago Panini" userId="cc6a5c77081c362d" providerId="LiveId" clId="{56973893-882F-43D9-A34D-3AF96871B7C6}" dt="2024-05-10T10:46:20.068" v="6116" actId="1076"/>
          <ac:spMkLst>
            <pc:docMk/>
            <pc:sldMk cId="0" sldId="274"/>
            <ac:spMk id="3841" creationId="{FEB536A0-F04C-E76B-6CE5-0FC7C4346A0E}"/>
          </ac:spMkLst>
        </pc:spChg>
        <pc:spChg chg="mod">
          <ac:chgData name="Thiago Panini" userId="cc6a5c77081c362d" providerId="LiveId" clId="{56973893-882F-43D9-A34D-3AF96871B7C6}" dt="2024-05-10T10:46:20.068" v="6116" actId="1076"/>
          <ac:spMkLst>
            <pc:docMk/>
            <pc:sldMk cId="0" sldId="274"/>
            <ac:spMk id="3842" creationId="{B987C168-87F2-F2E6-FBF7-3C35AD87626A}"/>
          </ac:spMkLst>
        </pc:spChg>
        <pc:spChg chg="mod">
          <ac:chgData name="Thiago Panini" userId="cc6a5c77081c362d" providerId="LiveId" clId="{56973893-882F-43D9-A34D-3AF96871B7C6}" dt="2024-05-10T10:46:20.068" v="6116" actId="1076"/>
          <ac:spMkLst>
            <pc:docMk/>
            <pc:sldMk cId="0" sldId="274"/>
            <ac:spMk id="3844" creationId="{AF749B10-BAD0-501E-A161-FCACECD39C36}"/>
          </ac:spMkLst>
        </pc:spChg>
        <pc:spChg chg="mod">
          <ac:chgData name="Thiago Panini" userId="cc6a5c77081c362d" providerId="LiveId" clId="{56973893-882F-43D9-A34D-3AF96871B7C6}" dt="2024-05-10T10:46:30.674" v="6118"/>
          <ac:spMkLst>
            <pc:docMk/>
            <pc:sldMk cId="0" sldId="274"/>
            <ac:spMk id="3847" creationId="{389C2993-E1FD-6D6F-C006-090013BFC96F}"/>
          </ac:spMkLst>
        </pc:spChg>
        <pc:spChg chg="mod">
          <ac:chgData name="Thiago Panini" userId="cc6a5c77081c362d" providerId="LiveId" clId="{56973893-882F-43D9-A34D-3AF96871B7C6}" dt="2024-05-10T10:46:30.674" v="6118"/>
          <ac:spMkLst>
            <pc:docMk/>
            <pc:sldMk cId="0" sldId="274"/>
            <ac:spMk id="3851" creationId="{87CF0753-C521-C5F3-B395-C2EAB0F5C460}"/>
          </ac:spMkLst>
        </pc:spChg>
        <pc:spChg chg="mod">
          <ac:chgData name="Thiago Panini" userId="cc6a5c77081c362d" providerId="LiveId" clId="{56973893-882F-43D9-A34D-3AF96871B7C6}" dt="2024-05-10T10:46:30.674" v="6118"/>
          <ac:spMkLst>
            <pc:docMk/>
            <pc:sldMk cId="0" sldId="274"/>
            <ac:spMk id="3852" creationId="{9F6FEC6E-A3BE-8913-CB56-0A2D69F32478}"/>
          </ac:spMkLst>
        </pc:spChg>
        <pc:spChg chg="mod">
          <ac:chgData name="Thiago Panini" userId="cc6a5c77081c362d" providerId="LiveId" clId="{56973893-882F-43D9-A34D-3AF96871B7C6}" dt="2024-05-10T10:46:35.176" v="6119"/>
          <ac:spMkLst>
            <pc:docMk/>
            <pc:sldMk cId="0" sldId="274"/>
            <ac:spMk id="3854" creationId="{977507F5-5477-938F-E096-1259C173991F}"/>
          </ac:spMkLst>
        </pc:spChg>
        <pc:spChg chg="mod">
          <ac:chgData name="Thiago Panini" userId="cc6a5c77081c362d" providerId="LiveId" clId="{56973893-882F-43D9-A34D-3AF96871B7C6}" dt="2024-05-10T10:46:35.176" v="6119"/>
          <ac:spMkLst>
            <pc:docMk/>
            <pc:sldMk cId="0" sldId="274"/>
            <ac:spMk id="3858" creationId="{9A18335C-44C6-CF0C-B292-D4C6B0501738}"/>
          </ac:spMkLst>
        </pc:spChg>
        <pc:spChg chg="mod">
          <ac:chgData name="Thiago Panini" userId="cc6a5c77081c362d" providerId="LiveId" clId="{56973893-882F-43D9-A34D-3AF96871B7C6}" dt="2024-05-10T10:46:35.176" v="6119"/>
          <ac:spMkLst>
            <pc:docMk/>
            <pc:sldMk cId="0" sldId="274"/>
            <ac:spMk id="3859" creationId="{058755A0-6AF5-FEFD-726B-440DB68DA2B5}"/>
          </ac:spMkLst>
        </pc:spChg>
        <pc:spChg chg="mod">
          <ac:chgData name="Thiago Panini" userId="cc6a5c77081c362d" providerId="LiveId" clId="{56973893-882F-43D9-A34D-3AF96871B7C6}" dt="2024-05-10T10:46:43.887" v="6122"/>
          <ac:spMkLst>
            <pc:docMk/>
            <pc:sldMk cId="0" sldId="274"/>
            <ac:spMk id="3862" creationId="{BC2E8088-8767-EF49-0EE7-82897C9D5566}"/>
          </ac:spMkLst>
        </pc:spChg>
        <pc:spChg chg="del">
          <ac:chgData name="Thiago Panini" userId="cc6a5c77081c362d" providerId="LiveId" clId="{56973893-882F-43D9-A34D-3AF96871B7C6}" dt="2024-05-09T23:52:24.538" v="5415" actId="478"/>
          <ac:spMkLst>
            <pc:docMk/>
            <pc:sldMk cId="0" sldId="274"/>
            <ac:spMk id="3888" creationId="{00000000-0000-0000-0000-000000000000}"/>
          </ac:spMkLst>
        </pc:spChg>
        <pc:spChg chg="mod">
          <ac:chgData name="Thiago Panini" userId="cc6a5c77081c362d" providerId="LiveId" clId="{56973893-882F-43D9-A34D-3AF96871B7C6}" dt="2024-05-09T23:55:13.249" v="5718" actId="14100"/>
          <ac:spMkLst>
            <pc:docMk/>
            <pc:sldMk cId="0" sldId="274"/>
            <ac:spMk id="3899" creationId="{00000000-0000-0000-0000-000000000000}"/>
          </ac:spMkLst>
        </pc:spChg>
        <pc:spChg chg="del">
          <ac:chgData name="Thiago Panini" userId="cc6a5c77081c362d" providerId="LiveId" clId="{56973893-882F-43D9-A34D-3AF96871B7C6}" dt="2024-05-09T23:51:40.700" v="5358" actId="478"/>
          <ac:spMkLst>
            <pc:docMk/>
            <pc:sldMk cId="0" sldId="274"/>
            <ac:spMk id="3900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46:45.794" v="6123"/>
          <ac:spMkLst>
            <pc:docMk/>
            <pc:sldMk cId="0" sldId="274"/>
            <ac:spMk id="3900" creationId="{EBC9EE51-FB23-6862-4630-0840D63271D0}"/>
          </ac:spMkLst>
        </pc:spChg>
        <pc:spChg chg="mod">
          <ac:chgData name="Thiago Panini" userId="cc6a5c77081c362d" providerId="LiveId" clId="{56973893-882F-43D9-A34D-3AF96871B7C6}" dt="2024-05-09T23:51:51.308" v="5403" actId="20577"/>
          <ac:spMkLst>
            <pc:docMk/>
            <pc:sldMk cId="0" sldId="274"/>
            <ac:spMk id="3901" creationId="{00000000-0000-0000-0000-000000000000}"/>
          </ac:spMkLst>
        </pc:spChg>
        <pc:spChg chg="mod">
          <ac:chgData name="Thiago Panini" userId="cc6a5c77081c362d" providerId="LiveId" clId="{56973893-882F-43D9-A34D-3AF96871B7C6}" dt="2024-05-09T23:54:22.388" v="5666" actId="1076"/>
          <ac:spMkLst>
            <pc:docMk/>
            <pc:sldMk cId="0" sldId="274"/>
            <ac:spMk id="3902" creationId="{00000000-0000-0000-0000-000000000000}"/>
          </ac:spMkLst>
        </pc:spChg>
        <pc:grpChg chg="add del mod">
          <ac:chgData name="Thiago Panini" userId="cc6a5c77081c362d" providerId="LiveId" clId="{56973893-882F-43D9-A34D-3AF96871B7C6}" dt="2024-05-10T10:43:48.552" v="6069" actId="21"/>
          <ac:grpSpMkLst>
            <pc:docMk/>
            <pc:sldMk cId="0" sldId="274"/>
            <ac:grpSpMk id="2" creationId="{7A678A4D-88A8-500A-9F9D-C3DF105AB3B2}"/>
          </ac:grpSpMkLst>
        </pc:grpChg>
        <pc:grpChg chg="mod">
          <ac:chgData name="Thiago Panini" userId="cc6a5c77081c362d" providerId="LiveId" clId="{56973893-882F-43D9-A34D-3AF96871B7C6}" dt="2024-05-10T10:43:43.327" v="6068"/>
          <ac:grpSpMkLst>
            <pc:docMk/>
            <pc:sldMk cId="0" sldId="274"/>
            <ac:grpSpMk id="4" creationId="{73D458CA-3A79-2D48-CCF6-76B08CE1BDAC}"/>
          </ac:grpSpMkLst>
        </pc:grpChg>
        <pc:grpChg chg="mod">
          <ac:chgData name="Thiago Panini" userId="cc6a5c77081c362d" providerId="LiveId" clId="{56973893-882F-43D9-A34D-3AF96871B7C6}" dt="2024-05-10T10:43:43.327" v="6068"/>
          <ac:grpSpMkLst>
            <pc:docMk/>
            <pc:sldMk cId="0" sldId="274"/>
            <ac:grpSpMk id="11" creationId="{743FAE6F-8B50-57B6-7F33-DB2001F0EA57}"/>
          </ac:grpSpMkLst>
        </pc:grpChg>
        <pc:grpChg chg="add mod">
          <ac:chgData name="Thiago Panini" userId="cc6a5c77081c362d" providerId="LiveId" clId="{56973893-882F-43D9-A34D-3AF96871B7C6}" dt="2024-05-10T10:43:49.004" v="6070"/>
          <ac:grpSpMkLst>
            <pc:docMk/>
            <pc:sldMk cId="0" sldId="274"/>
            <ac:grpSpMk id="15" creationId="{7A678A4D-88A8-500A-9F9D-C3DF105AB3B2}"/>
          </ac:grpSpMkLst>
        </pc:grpChg>
        <pc:grpChg chg="mod">
          <ac:chgData name="Thiago Panini" userId="cc6a5c77081c362d" providerId="LiveId" clId="{56973893-882F-43D9-A34D-3AF96871B7C6}" dt="2024-05-10T10:43:49.004" v="6070"/>
          <ac:grpSpMkLst>
            <pc:docMk/>
            <pc:sldMk cId="0" sldId="274"/>
            <ac:grpSpMk id="17" creationId="{73D458CA-3A79-2D48-CCF6-76B08CE1BDAC}"/>
          </ac:grpSpMkLst>
        </pc:grpChg>
        <pc:grpChg chg="mod">
          <ac:chgData name="Thiago Panini" userId="cc6a5c77081c362d" providerId="LiveId" clId="{56973893-882F-43D9-A34D-3AF96871B7C6}" dt="2024-05-10T10:43:49.004" v="6070"/>
          <ac:grpSpMkLst>
            <pc:docMk/>
            <pc:sldMk cId="0" sldId="274"/>
            <ac:grpSpMk id="20" creationId="{743FAE6F-8B50-57B6-7F33-DB2001F0EA57}"/>
          </ac:grpSpMkLst>
        </pc:grpChg>
        <pc:grpChg chg="add mod">
          <ac:chgData name="Thiago Panini" userId="cc6a5c77081c362d" providerId="LiveId" clId="{56973893-882F-43D9-A34D-3AF96871B7C6}" dt="2024-05-10T10:44:15.384" v="6077"/>
          <ac:grpSpMkLst>
            <pc:docMk/>
            <pc:sldMk cId="0" sldId="274"/>
            <ac:grpSpMk id="25" creationId="{D5CBC0D7-99C4-04C3-BD76-CCB94AFFC6FF}"/>
          </ac:grpSpMkLst>
        </pc:grpChg>
        <pc:grpChg chg="add mod">
          <ac:chgData name="Thiago Panini" userId="cc6a5c77081c362d" providerId="LiveId" clId="{56973893-882F-43D9-A34D-3AF96871B7C6}" dt="2024-05-10T10:44:25.382" v="6080"/>
          <ac:grpSpMkLst>
            <pc:docMk/>
            <pc:sldMk cId="0" sldId="274"/>
            <ac:grpSpMk id="29" creationId="{C3D6C0C0-2D17-66BD-51E8-6ECDD4B9118A}"/>
          </ac:grpSpMkLst>
        </pc:grpChg>
        <pc:grpChg chg="mod">
          <ac:chgData name="Thiago Panini" userId="cc6a5c77081c362d" providerId="LiveId" clId="{56973893-882F-43D9-A34D-3AF96871B7C6}" dt="2024-05-10T10:44:25.382" v="6080"/>
          <ac:grpSpMkLst>
            <pc:docMk/>
            <pc:sldMk cId="0" sldId="274"/>
            <ac:grpSpMk id="31" creationId="{C90D77E1-B313-2236-663E-BC50FC93CF4A}"/>
          </ac:grpSpMkLst>
        </pc:grpChg>
        <pc:grpChg chg="add mod">
          <ac:chgData name="Thiago Panini" userId="cc6a5c77081c362d" providerId="LiveId" clId="{56973893-882F-43D9-A34D-3AF96871B7C6}" dt="2024-05-10T10:44:35.607" v="6082"/>
          <ac:grpSpMkLst>
            <pc:docMk/>
            <pc:sldMk cId="0" sldId="274"/>
            <ac:grpSpMk id="35" creationId="{12D9FCCC-510B-DF45-8A10-2158A9FACB61}"/>
          </ac:grpSpMkLst>
        </pc:grpChg>
        <pc:grpChg chg="mod">
          <ac:chgData name="Thiago Panini" userId="cc6a5c77081c362d" providerId="LiveId" clId="{56973893-882F-43D9-A34D-3AF96871B7C6}" dt="2024-05-10T10:44:35.607" v="6082"/>
          <ac:grpSpMkLst>
            <pc:docMk/>
            <pc:sldMk cId="0" sldId="274"/>
            <ac:grpSpMk id="37" creationId="{DE7489AD-DE1C-A499-5FFF-7D1758D2008D}"/>
          </ac:grpSpMkLst>
        </pc:grpChg>
        <pc:grpChg chg="add mod">
          <ac:chgData name="Thiago Panini" userId="cc6a5c77081c362d" providerId="LiveId" clId="{56973893-882F-43D9-A34D-3AF96871B7C6}" dt="2024-05-10T10:44:44.704" v="6085"/>
          <ac:grpSpMkLst>
            <pc:docMk/>
            <pc:sldMk cId="0" sldId="274"/>
            <ac:grpSpMk id="41" creationId="{094CAB00-9964-23B8-670B-D1A401EF721F}"/>
          </ac:grpSpMkLst>
        </pc:grpChg>
        <pc:grpChg chg="mod">
          <ac:chgData name="Thiago Panini" userId="cc6a5c77081c362d" providerId="LiveId" clId="{56973893-882F-43D9-A34D-3AF96871B7C6}" dt="2024-05-10T10:44:44.704" v="6085"/>
          <ac:grpSpMkLst>
            <pc:docMk/>
            <pc:sldMk cId="0" sldId="274"/>
            <ac:grpSpMk id="43" creationId="{0631E283-D111-527D-0DFC-5FC12CFB517A}"/>
          </ac:grpSpMkLst>
        </pc:grpChg>
        <pc:grpChg chg="add mod">
          <ac:chgData name="Thiago Panini" userId="cc6a5c77081c362d" providerId="LiveId" clId="{56973893-882F-43D9-A34D-3AF96871B7C6}" dt="2024-05-10T10:44:56.713" v="6088"/>
          <ac:grpSpMkLst>
            <pc:docMk/>
            <pc:sldMk cId="0" sldId="274"/>
            <ac:grpSpMk id="47" creationId="{8030BECD-7B94-E1D0-DE2E-A2FEC7CB1C32}"/>
          </ac:grpSpMkLst>
        </pc:grpChg>
        <pc:grpChg chg="mod">
          <ac:chgData name="Thiago Panini" userId="cc6a5c77081c362d" providerId="LiveId" clId="{56973893-882F-43D9-A34D-3AF96871B7C6}" dt="2024-05-10T10:44:56.713" v="6088"/>
          <ac:grpSpMkLst>
            <pc:docMk/>
            <pc:sldMk cId="0" sldId="274"/>
            <ac:grpSpMk id="49" creationId="{F2FFE483-3275-C866-336D-BA6000C8388B}"/>
          </ac:grpSpMkLst>
        </pc:grpChg>
        <pc:grpChg chg="add mod">
          <ac:chgData name="Thiago Panini" userId="cc6a5c77081c362d" providerId="LiveId" clId="{56973893-882F-43D9-A34D-3AF96871B7C6}" dt="2024-05-10T10:45:10.402" v="6092"/>
          <ac:grpSpMkLst>
            <pc:docMk/>
            <pc:sldMk cId="0" sldId="274"/>
            <ac:grpSpMk id="53" creationId="{8F1E5ADB-0587-90FD-24ED-062C52F26559}"/>
          </ac:grpSpMkLst>
        </pc:grpChg>
        <pc:grpChg chg="mod">
          <ac:chgData name="Thiago Panini" userId="cc6a5c77081c362d" providerId="LiveId" clId="{56973893-882F-43D9-A34D-3AF96871B7C6}" dt="2024-05-10T10:45:10.402" v="6092"/>
          <ac:grpSpMkLst>
            <pc:docMk/>
            <pc:sldMk cId="0" sldId="274"/>
            <ac:grpSpMk id="55" creationId="{CE6A5AB6-877B-8EA4-48BC-F7652F5729CD}"/>
          </ac:grpSpMkLst>
        </pc:grpChg>
        <pc:grpChg chg="add del mod">
          <ac:chgData name="Thiago Panini" userId="cc6a5c77081c362d" providerId="LiveId" clId="{56973893-882F-43D9-A34D-3AF96871B7C6}" dt="2024-05-10T10:46:39.648" v="6121" actId="478"/>
          <ac:grpSpMkLst>
            <pc:docMk/>
            <pc:sldMk cId="0" sldId="274"/>
            <ac:grpSpMk id="60" creationId="{5B9FFB31-1E27-2E61-A7BE-2A73BCF931C7}"/>
          </ac:grpSpMkLst>
        </pc:grpChg>
        <pc:grpChg chg="mod">
          <ac:chgData name="Thiago Panini" userId="cc6a5c77081c362d" providerId="LiveId" clId="{56973893-882F-43D9-A34D-3AF96871B7C6}" dt="2024-05-10T10:46:20.068" v="6116" actId="1076"/>
          <ac:grpSpMkLst>
            <pc:docMk/>
            <pc:sldMk cId="0" sldId="274"/>
            <ac:grpSpMk id="62" creationId="{C659DBC1-3807-299C-513A-4D4384050B4A}"/>
          </ac:grpSpMkLst>
        </pc:grpChg>
        <pc:grpChg chg="add del mod">
          <ac:chgData name="Thiago Panini" userId="cc6a5c77081c362d" providerId="LiveId" clId="{56973893-882F-43D9-A34D-3AF96871B7C6}" dt="2024-05-10T10:46:57.799" v="6128" actId="478"/>
          <ac:grpSpMkLst>
            <pc:docMk/>
            <pc:sldMk cId="0" sldId="274"/>
            <ac:grpSpMk id="3843" creationId="{7F7DC2FA-67A7-0CFE-6F79-24FF8C0EB895}"/>
          </ac:grpSpMkLst>
        </pc:grpChg>
        <pc:grpChg chg="add mod">
          <ac:chgData name="Thiago Panini" userId="cc6a5c77081c362d" providerId="LiveId" clId="{56973893-882F-43D9-A34D-3AF96871B7C6}" dt="2024-05-10T10:46:30.674" v="6118"/>
          <ac:grpSpMkLst>
            <pc:docMk/>
            <pc:sldMk cId="0" sldId="274"/>
            <ac:grpSpMk id="3846" creationId="{D71FAA84-B4AC-95EA-1E8D-748238E34F9C}"/>
          </ac:grpSpMkLst>
        </pc:grpChg>
        <pc:grpChg chg="mod">
          <ac:chgData name="Thiago Panini" userId="cc6a5c77081c362d" providerId="LiveId" clId="{56973893-882F-43D9-A34D-3AF96871B7C6}" dt="2024-05-10T10:46:30.674" v="6118"/>
          <ac:grpSpMkLst>
            <pc:docMk/>
            <pc:sldMk cId="0" sldId="274"/>
            <ac:grpSpMk id="3848" creationId="{F6FD7C5A-D9A8-2DBC-3655-8331EF35B4D6}"/>
          </ac:grpSpMkLst>
        </pc:grpChg>
        <pc:grpChg chg="add mod">
          <ac:chgData name="Thiago Panini" userId="cc6a5c77081c362d" providerId="LiveId" clId="{56973893-882F-43D9-A34D-3AF96871B7C6}" dt="2024-05-10T10:46:35.176" v="6119"/>
          <ac:grpSpMkLst>
            <pc:docMk/>
            <pc:sldMk cId="0" sldId="274"/>
            <ac:grpSpMk id="3853" creationId="{55DE0E43-E6F6-5579-BC30-09F12D0B6DB4}"/>
          </ac:grpSpMkLst>
        </pc:grpChg>
        <pc:grpChg chg="mod">
          <ac:chgData name="Thiago Panini" userId="cc6a5c77081c362d" providerId="LiveId" clId="{56973893-882F-43D9-A34D-3AF96871B7C6}" dt="2024-05-10T10:46:35.176" v="6119"/>
          <ac:grpSpMkLst>
            <pc:docMk/>
            <pc:sldMk cId="0" sldId="274"/>
            <ac:grpSpMk id="3855" creationId="{A4320FB5-FC32-96E7-2C16-3AC52B12AD68}"/>
          </ac:grpSpMkLst>
        </pc:grpChg>
        <pc:grpChg chg="add mod">
          <ac:chgData name="Thiago Panini" userId="cc6a5c77081c362d" providerId="LiveId" clId="{56973893-882F-43D9-A34D-3AF96871B7C6}" dt="2024-05-10T10:46:43.887" v="6122"/>
          <ac:grpSpMkLst>
            <pc:docMk/>
            <pc:sldMk cId="0" sldId="274"/>
            <ac:grpSpMk id="3861" creationId="{3A3242BF-B5AC-4C97-1AC4-880246E5F61B}"/>
          </ac:grpSpMkLst>
        </pc:grpChg>
        <pc:grpChg chg="add del">
          <ac:chgData name="Thiago Panini" userId="cc6a5c77081c362d" providerId="LiveId" clId="{56973893-882F-43D9-A34D-3AF96871B7C6}" dt="2024-05-09T23:52:15.828" v="5414" actId="478"/>
          <ac:grpSpMkLst>
            <pc:docMk/>
            <pc:sldMk cId="0" sldId="274"/>
            <ac:grpSpMk id="3887" creationId="{00000000-0000-0000-0000-000000000000}"/>
          </ac:grpSpMkLst>
        </pc:grpChg>
        <pc:grpChg chg="add mod">
          <ac:chgData name="Thiago Panini" userId="cc6a5c77081c362d" providerId="LiveId" clId="{56973893-882F-43D9-A34D-3AF96871B7C6}" dt="2024-05-10T10:46:45.794" v="6123"/>
          <ac:grpSpMkLst>
            <pc:docMk/>
            <pc:sldMk cId="0" sldId="274"/>
            <ac:grpSpMk id="3888" creationId="{2E7A7AB1-5C2E-F727-6005-5F4EAAFFF83B}"/>
          </ac:grpSpMkLst>
        </pc:grpChg>
        <pc:picChg chg="add mod">
          <ac:chgData name="Thiago Panini" userId="cc6a5c77081c362d" providerId="LiveId" clId="{56973893-882F-43D9-A34D-3AF96871B7C6}" dt="2024-05-09T23:52:15.144" v="5413" actId="1076"/>
          <ac:picMkLst>
            <pc:docMk/>
            <pc:sldMk cId="0" sldId="274"/>
            <ac:picMk id="4" creationId="{EE93F519-6F21-9758-A726-4C4F757096E9}"/>
          </ac:picMkLst>
        </pc:picChg>
        <pc:picChg chg="add mod">
          <ac:chgData name="Thiago Panini" userId="cc6a5c77081c362d" providerId="LiveId" clId="{56973893-882F-43D9-A34D-3AF96871B7C6}" dt="2024-05-09T23:52:41.758" v="5424" actId="1076"/>
          <ac:picMkLst>
            <pc:docMk/>
            <pc:sldMk cId="0" sldId="274"/>
            <ac:picMk id="5" creationId="{0F8A15F6-BCFA-57A3-0725-74FB5B1C431D}"/>
          </ac:picMkLst>
        </pc:picChg>
        <pc:picChg chg="mod">
          <ac:chgData name="Thiago Panini" userId="cc6a5c77081c362d" providerId="LiveId" clId="{56973893-882F-43D9-A34D-3AF96871B7C6}" dt="2024-05-10T10:43:43.327" v="6068"/>
          <ac:picMkLst>
            <pc:docMk/>
            <pc:sldMk cId="0" sldId="274"/>
            <ac:picMk id="12" creationId="{9572BB94-53CF-902D-A950-965E1BA7A17B}"/>
          </ac:picMkLst>
        </pc:picChg>
        <pc:picChg chg="mod">
          <ac:chgData name="Thiago Panini" userId="cc6a5c77081c362d" providerId="LiveId" clId="{56973893-882F-43D9-A34D-3AF96871B7C6}" dt="2024-05-10T10:43:49.004" v="6070"/>
          <ac:picMkLst>
            <pc:docMk/>
            <pc:sldMk cId="0" sldId="274"/>
            <ac:picMk id="21" creationId="{9572BB94-53CF-902D-A950-965E1BA7A17B}"/>
          </ac:picMkLst>
        </pc:picChg>
        <pc:picChg chg="add del mod modCrop">
          <ac:chgData name="Thiago Panini" userId="cc6a5c77081c362d" providerId="LiveId" clId="{56973893-882F-43D9-A34D-3AF96871B7C6}" dt="2024-05-10T10:45:10.114" v="6091" actId="478"/>
          <ac:picMkLst>
            <pc:docMk/>
            <pc:sldMk cId="0" sldId="274"/>
            <ac:picMk id="24" creationId="{DA05D5BA-481D-0FB5-00A0-C14A85A26E6F}"/>
          </ac:picMkLst>
        </pc:picChg>
        <pc:picChg chg="mod">
          <ac:chgData name="Thiago Panini" userId="cc6a5c77081c362d" providerId="LiveId" clId="{56973893-882F-43D9-A34D-3AF96871B7C6}" dt="2024-05-10T10:44:15.384" v="6077"/>
          <ac:picMkLst>
            <pc:docMk/>
            <pc:sldMk cId="0" sldId="274"/>
            <ac:picMk id="27" creationId="{C098466C-8EA2-A28D-C202-0A77313831E0}"/>
          </ac:picMkLst>
        </pc:picChg>
        <pc:picChg chg="add mod">
          <ac:chgData name="Thiago Panini" userId="cc6a5c77081c362d" providerId="LiveId" clId="{56973893-882F-43D9-A34D-3AF96871B7C6}" dt="2024-05-10T10:48:59.894" v="6156" actId="1076"/>
          <ac:picMkLst>
            <pc:docMk/>
            <pc:sldMk cId="0" sldId="274"/>
            <ac:picMk id="28" creationId="{38F89613-8815-8B39-65D0-C22AC2771D51}"/>
          </ac:picMkLst>
        </pc:picChg>
        <pc:picChg chg="mod">
          <ac:chgData name="Thiago Panini" userId="cc6a5c77081c362d" providerId="LiveId" clId="{56973893-882F-43D9-A34D-3AF96871B7C6}" dt="2024-05-10T10:44:25.382" v="6080"/>
          <ac:picMkLst>
            <pc:docMk/>
            <pc:sldMk cId="0" sldId="274"/>
            <ac:picMk id="32" creationId="{A414B298-5FFE-E0C7-ED17-F9B89593672D}"/>
          </ac:picMkLst>
        </pc:picChg>
        <pc:picChg chg="mod">
          <ac:chgData name="Thiago Panini" userId="cc6a5c77081c362d" providerId="LiveId" clId="{56973893-882F-43D9-A34D-3AF96871B7C6}" dt="2024-05-10T10:44:25.382" v="6080"/>
          <ac:picMkLst>
            <pc:docMk/>
            <pc:sldMk cId="0" sldId="274"/>
            <ac:picMk id="33" creationId="{0E5B13D2-FEB3-F8D2-4B8B-90B1FD7C3173}"/>
          </ac:picMkLst>
        </pc:picChg>
        <pc:picChg chg="add mod">
          <ac:chgData name="Thiago Panini" userId="cc6a5c77081c362d" providerId="LiveId" clId="{56973893-882F-43D9-A34D-3AF96871B7C6}" dt="2024-05-10T10:48:59.894" v="6156" actId="1076"/>
          <ac:picMkLst>
            <pc:docMk/>
            <pc:sldMk cId="0" sldId="274"/>
            <ac:picMk id="34" creationId="{B48AC944-026D-3B3C-AB6F-7F2C21C3537D}"/>
          </ac:picMkLst>
        </pc:picChg>
        <pc:picChg chg="mod">
          <ac:chgData name="Thiago Panini" userId="cc6a5c77081c362d" providerId="LiveId" clId="{56973893-882F-43D9-A34D-3AF96871B7C6}" dt="2024-05-10T10:44:35.607" v="6082"/>
          <ac:picMkLst>
            <pc:docMk/>
            <pc:sldMk cId="0" sldId="274"/>
            <ac:picMk id="38" creationId="{EA9A2458-B58F-449A-F3CA-16E873197869}"/>
          </ac:picMkLst>
        </pc:picChg>
        <pc:picChg chg="mod">
          <ac:chgData name="Thiago Panini" userId="cc6a5c77081c362d" providerId="LiveId" clId="{56973893-882F-43D9-A34D-3AF96871B7C6}" dt="2024-05-10T10:44:35.607" v="6082"/>
          <ac:picMkLst>
            <pc:docMk/>
            <pc:sldMk cId="0" sldId="274"/>
            <ac:picMk id="39" creationId="{BB57B4A3-FD77-9460-5611-3231512390E1}"/>
          </ac:picMkLst>
        </pc:picChg>
        <pc:picChg chg="add mod">
          <ac:chgData name="Thiago Panini" userId="cc6a5c77081c362d" providerId="LiveId" clId="{56973893-882F-43D9-A34D-3AF96871B7C6}" dt="2024-05-10T10:48:59.894" v="6156" actId="1076"/>
          <ac:picMkLst>
            <pc:docMk/>
            <pc:sldMk cId="0" sldId="274"/>
            <ac:picMk id="40" creationId="{57E9255A-BB46-EC53-AFBC-38E6A67D5BCE}"/>
          </ac:picMkLst>
        </pc:picChg>
        <pc:picChg chg="mod">
          <ac:chgData name="Thiago Panini" userId="cc6a5c77081c362d" providerId="LiveId" clId="{56973893-882F-43D9-A34D-3AF96871B7C6}" dt="2024-05-10T10:44:44.704" v="6085"/>
          <ac:picMkLst>
            <pc:docMk/>
            <pc:sldMk cId="0" sldId="274"/>
            <ac:picMk id="44" creationId="{31F4C690-F08E-C8E1-519E-9260B99EF415}"/>
          </ac:picMkLst>
        </pc:picChg>
        <pc:picChg chg="mod">
          <ac:chgData name="Thiago Panini" userId="cc6a5c77081c362d" providerId="LiveId" clId="{56973893-882F-43D9-A34D-3AF96871B7C6}" dt="2024-05-10T10:44:44.704" v="6085"/>
          <ac:picMkLst>
            <pc:docMk/>
            <pc:sldMk cId="0" sldId="274"/>
            <ac:picMk id="45" creationId="{33F8B86A-9100-9F97-3845-766EE6F6C386}"/>
          </ac:picMkLst>
        </pc:picChg>
        <pc:picChg chg="add del mod">
          <ac:chgData name="Thiago Panini" userId="cc6a5c77081c362d" providerId="LiveId" clId="{56973893-882F-43D9-A34D-3AF96871B7C6}" dt="2024-05-10T10:45:30.047" v="6103" actId="478"/>
          <ac:picMkLst>
            <pc:docMk/>
            <pc:sldMk cId="0" sldId="274"/>
            <ac:picMk id="46" creationId="{C7035C15-1D5A-DF03-8B25-A9313CFA0F75}"/>
          </ac:picMkLst>
        </pc:picChg>
        <pc:picChg chg="mod">
          <ac:chgData name="Thiago Panini" userId="cc6a5c77081c362d" providerId="LiveId" clId="{56973893-882F-43D9-A34D-3AF96871B7C6}" dt="2024-05-10T10:44:56.713" v="6088"/>
          <ac:picMkLst>
            <pc:docMk/>
            <pc:sldMk cId="0" sldId="274"/>
            <ac:picMk id="50" creationId="{12EB99B4-F709-D351-3E3F-B94BEBD7F85D}"/>
          </ac:picMkLst>
        </pc:picChg>
        <pc:picChg chg="mod">
          <ac:chgData name="Thiago Panini" userId="cc6a5c77081c362d" providerId="LiveId" clId="{56973893-882F-43D9-A34D-3AF96871B7C6}" dt="2024-05-10T10:44:56.713" v="6088"/>
          <ac:picMkLst>
            <pc:docMk/>
            <pc:sldMk cId="0" sldId="274"/>
            <ac:picMk id="51" creationId="{545B58ED-2570-9763-95B6-3E7973200480}"/>
          </ac:picMkLst>
        </pc:picChg>
        <pc:picChg chg="add mod">
          <ac:chgData name="Thiago Panini" userId="cc6a5c77081c362d" providerId="LiveId" clId="{56973893-882F-43D9-A34D-3AF96871B7C6}" dt="2024-05-10T10:48:59.894" v="6156" actId="1076"/>
          <ac:picMkLst>
            <pc:docMk/>
            <pc:sldMk cId="0" sldId="274"/>
            <ac:picMk id="52" creationId="{7F5B2D7D-4169-F237-F95A-D23E3E586163}"/>
          </ac:picMkLst>
        </pc:picChg>
        <pc:picChg chg="mod">
          <ac:chgData name="Thiago Panini" userId="cc6a5c77081c362d" providerId="LiveId" clId="{56973893-882F-43D9-A34D-3AF96871B7C6}" dt="2024-05-10T10:45:10.402" v="6092"/>
          <ac:picMkLst>
            <pc:docMk/>
            <pc:sldMk cId="0" sldId="274"/>
            <ac:picMk id="56" creationId="{BA3E6231-331B-CE2D-0CA0-E91AAD6777BA}"/>
          </ac:picMkLst>
        </pc:picChg>
        <pc:picChg chg="add mod">
          <ac:chgData name="Thiago Panini" userId="cc6a5c77081c362d" providerId="LiveId" clId="{56973893-882F-43D9-A34D-3AF96871B7C6}" dt="2024-05-10T10:48:59.894" v="6156" actId="1076"/>
          <ac:picMkLst>
            <pc:docMk/>
            <pc:sldMk cId="0" sldId="274"/>
            <ac:picMk id="59" creationId="{A3BAD333-A651-F45A-D6B0-18F06DAD1E30}"/>
          </ac:picMkLst>
        </pc:picChg>
        <pc:picChg chg="mod">
          <ac:chgData name="Thiago Panini" userId="cc6a5c77081c362d" providerId="LiveId" clId="{56973893-882F-43D9-A34D-3AF96871B7C6}" dt="2024-05-10T10:46:20.068" v="6116" actId="1076"/>
          <ac:picMkLst>
            <pc:docMk/>
            <pc:sldMk cId="0" sldId="274"/>
            <ac:picMk id="63" creationId="{681D84D8-994B-1992-018D-DD674C2BF877}"/>
          </ac:picMkLst>
        </pc:picChg>
        <pc:picChg chg="mod">
          <ac:chgData name="Thiago Panini" userId="cc6a5c77081c362d" providerId="LiveId" clId="{56973893-882F-43D9-A34D-3AF96871B7C6}" dt="2024-05-10T10:46:20.068" v="6116" actId="1076"/>
          <ac:picMkLst>
            <pc:docMk/>
            <pc:sldMk cId="0" sldId="274"/>
            <ac:picMk id="3840" creationId="{97C4D6CF-C3A6-9DD8-CC85-049B5F7AC70A}"/>
          </ac:picMkLst>
        </pc:picChg>
        <pc:picChg chg="mod">
          <ac:chgData name="Thiago Panini" userId="cc6a5c77081c362d" providerId="LiveId" clId="{56973893-882F-43D9-A34D-3AF96871B7C6}" dt="2024-05-10T10:46:20.068" v="6116" actId="1076"/>
          <ac:picMkLst>
            <pc:docMk/>
            <pc:sldMk cId="0" sldId="274"/>
            <ac:picMk id="3845" creationId="{58B20052-4D8C-6AA1-4BD5-E981EE5D37C5}"/>
          </ac:picMkLst>
        </pc:picChg>
        <pc:picChg chg="mod">
          <ac:chgData name="Thiago Panini" userId="cc6a5c77081c362d" providerId="LiveId" clId="{56973893-882F-43D9-A34D-3AF96871B7C6}" dt="2024-05-10T10:46:30.674" v="6118"/>
          <ac:picMkLst>
            <pc:docMk/>
            <pc:sldMk cId="0" sldId="274"/>
            <ac:picMk id="3849" creationId="{0035FDD0-2768-F883-289F-CCE67B817EBE}"/>
          </ac:picMkLst>
        </pc:picChg>
        <pc:picChg chg="mod">
          <ac:chgData name="Thiago Panini" userId="cc6a5c77081c362d" providerId="LiveId" clId="{56973893-882F-43D9-A34D-3AF96871B7C6}" dt="2024-05-10T10:46:30.674" v="6118"/>
          <ac:picMkLst>
            <pc:docMk/>
            <pc:sldMk cId="0" sldId="274"/>
            <ac:picMk id="3850" creationId="{FA3C54B9-5F07-74DD-0246-7766DA7F3122}"/>
          </ac:picMkLst>
        </pc:picChg>
        <pc:picChg chg="mod">
          <ac:chgData name="Thiago Panini" userId="cc6a5c77081c362d" providerId="LiveId" clId="{56973893-882F-43D9-A34D-3AF96871B7C6}" dt="2024-05-10T10:46:35.176" v="6119"/>
          <ac:picMkLst>
            <pc:docMk/>
            <pc:sldMk cId="0" sldId="274"/>
            <ac:picMk id="3856" creationId="{D551D235-5701-85FE-E45C-1A8059CDA08E}"/>
          </ac:picMkLst>
        </pc:picChg>
        <pc:picChg chg="mod">
          <ac:chgData name="Thiago Panini" userId="cc6a5c77081c362d" providerId="LiveId" clId="{56973893-882F-43D9-A34D-3AF96871B7C6}" dt="2024-05-10T10:46:35.176" v="6119"/>
          <ac:picMkLst>
            <pc:docMk/>
            <pc:sldMk cId="0" sldId="274"/>
            <ac:picMk id="3857" creationId="{B9F20B23-8E06-7F80-41F1-7E3DABFE30E7}"/>
          </ac:picMkLst>
        </pc:picChg>
        <pc:picChg chg="add del mod">
          <ac:chgData name="Thiago Panini" userId="cc6a5c77081c362d" providerId="LiveId" clId="{56973893-882F-43D9-A34D-3AF96871B7C6}" dt="2024-05-10T10:47:18.832" v="6137" actId="478"/>
          <ac:picMkLst>
            <pc:docMk/>
            <pc:sldMk cId="0" sldId="274"/>
            <ac:picMk id="3860" creationId="{9224A6BF-1DF8-BFD4-F104-25B56027D81B}"/>
          </ac:picMkLst>
        </pc:picChg>
        <pc:picChg chg="del">
          <ac:chgData name="Thiago Panini" userId="cc6a5c77081c362d" providerId="LiveId" clId="{56973893-882F-43D9-A34D-3AF96871B7C6}" dt="2024-05-09T23:51:59.309" v="5405" actId="478"/>
          <ac:picMkLst>
            <pc:docMk/>
            <pc:sldMk cId="0" sldId="274"/>
            <ac:picMk id="3886" creationId="{00000000-0000-0000-0000-000000000000}"/>
          </ac:picMkLst>
        </pc:picChg>
        <pc:picChg chg="mod">
          <ac:chgData name="Thiago Panini" userId="cc6a5c77081c362d" providerId="LiveId" clId="{56973893-882F-43D9-A34D-3AF96871B7C6}" dt="2024-05-10T10:46:43.887" v="6122"/>
          <ac:picMkLst>
            <pc:docMk/>
            <pc:sldMk cId="0" sldId="274"/>
            <ac:picMk id="3886" creationId="{45206AB7-20C0-A52B-79C7-B7A5CE43AA52}"/>
          </ac:picMkLst>
        </pc:picChg>
        <pc:picChg chg="mod">
          <ac:chgData name="Thiago Panini" userId="cc6a5c77081c362d" providerId="LiveId" clId="{56973893-882F-43D9-A34D-3AF96871B7C6}" dt="2024-05-10T10:46:45.794" v="6123"/>
          <ac:picMkLst>
            <pc:docMk/>
            <pc:sldMk cId="0" sldId="274"/>
            <ac:picMk id="3903" creationId="{BC8818D9-1A6A-66F6-B962-A13C66510A02}"/>
          </ac:picMkLst>
        </pc:picChg>
        <pc:picChg chg="add mod">
          <ac:chgData name="Thiago Panini" userId="cc6a5c77081c362d" providerId="LiveId" clId="{56973893-882F-43D9-A34D-3AF96871B7C6}" dt="2024-05-10T10:48:59.894" v="6156" actId="1076"/>
          <ac:picMkLst>
            <pc:docMk/>
            <pc:sldMk cId="0" sldId="274"/>
            <ac:picMk id="3904" creationId="{C9B92D49-0ACA-78E0-BEBF-85177082EF12}"/>
          </ac:picMkLst>
        </pc:picChg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75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76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77"/>
        </pc:sldMkLst>
      </pc:sldChg>
      <pc:sldChg chg="addSp delSp modSp add del mod">
        <pc:chgData name="Thiago Panini" userId="cc6a5c77081c362d" providerId="LiveId" clId="{56973893-882F-43D9-A34D-3AF96871B7C6}" dt="2024-05-09T23:55:17.585" v="5719" actId="47"/>
        <pc:sldMkLst>
          <pc:docMk/>
          <pc:sldMk cId="0" sldId="278"/>
        </pc:sldMkLst>
        <pc:spChg chg="add mod">
          <ac:chgData name="Thiago Panini" userId="cc6a5c77081c362d" providerId="LiveId" clId="{56973893-882F-43D9-A34D-3AF96871B7C6}" dt="2024-05-09T23:50:26.761" v="5319" actId="1076"/>
          <ac:spMkLst>
            <pc:docMk/>
            <pc:sldMk cId="0" sldId="278"/>
            <ac:spMk id="2" creationId="{AFF1AC99-28ED-218B-2F8E-0C013BD9A7BB}"/>
          </ac:spMkLst>
        </pc:spChg>
        <pc:spChg chg="add del mod">
          <ac:chgData name="Thiago Panini" userId="cc6a5c77081c362d" providerId="LiveId" clId="{56973893-882F-43D9-A34D-3AF96871B7C6}" dt="2024-05-09T23:48:41.908" v="5180" actId="478"/>
          <ac:spMkLst>
            <pc:docMk/>
            <pc:sldMk cId="0" sldId="278"/>
            <ac:spMk id="4" creationId="{A0E154D1-45DC-EC6D-A9BC-7C026D8AD154}"/>
          </ac:spMkLst>
        </pc:spChg>
        <pc:spChg chg="add del mod">
          <ac:chgData name="Thiago Panini" userId="cc6a5c77081c362d" providerId="LiveId" clId="{56973893-882F-43D9-A34D-3AF96871B7C6}" dt="2024-05-09T23:50:20.717" v="5318" actId="478"/>
          <ac:spMkLst>
            <pc:docMk/>
            <pc:sldMk cId="0" sldId="278"/>
            <ac:spMk id="6" creationId="{14747C84-6928-A8F9-A0E6-4A592FBD824E}"/>
          </ac:spMkLst>
        </pc:spChg>
        <pc:spChg chg="add mod">
          <ac:chgData name="Thiago Panini" userId="cc6a5c77081c362d" providerId="LiveId" clId="{56973893-882F-43D9-A34D-3AF96871B7C6}" dt="2024-05-09T23:50:52.352" v="5321" actId="1076"/>
          <ac:spMkLst>
            <pc:docMk/>
            <pc:sldMk cId="0" sldId="278"/>
            <ac:spMk id="7" creationId="{9DBEBC8B-50CA-9DA0-17B0-49B32122060F}"/>
          </ac:spMkLst>
        </pc:spChg>
        <pc:spChg chg="del">
          <ac:chgData name="Thiago Panini" userId="cc6a5c77081c362d" providerId="LiveId" clId="{56973893-882F-43D9-A34D-3AF96871B7C6}" dt="2024-05-09T23:48:40.028" v="5179" actId="478"/>
          <ac:spMkLst>
            <pc:docMk/>
            <pc:sldMk cId="0" sldId="278"/>
            <ac:spMk id="3962" creationId="{00000000-0000-0000-0000-000000000000}"/>
          </ac:spMkLst>
        </pc:spChg>
        <pc:spChg chg="mod">
          <ac:chgData name="Thiago Panini" userId="cc6a5c77081c362d" providerId="LiveId" clId="{56973893-882F-43D9-A34D-3AF96871B7C6}" dt="2024-05-09T23:50:26.761" v="5319" actId="1076"/>
          <ac:spMkLst>
            <pc:docMk/>
            <pc:sldMk cId="0" sldId="278"/>
            <ac:spMk id="3963" creationId="{00000000-0000-0000-0000-000000000000}"/>
          </ac:spMkLst>
        </pc:spChg>
        <pc:grpChg chg="del">
          <ac:chgData name="Thiago Panini" userId="cc6a5c77081c362d" providerId="LiveId" clId="{56973893-882F-43D9-A34D-3AF96871B7C6}" dt="2024-05-09T23:47:48.907" v="5125" actId="478"/>
          <ac:grpSpMkLst>
            <pc:docMk/>
            <pc:sldMk cId="0" sldId="278"/>
            <ac:grpSpMk id="3964" creationId="{00000000-0000-0000-0000-000000000000}"/>
          </ac:grpSpMkLst>
        </pc:grpChg>
        <pc:picChg chg="add del mod">
          <ac:chgData name="Thiago Panini" userId="cc6a5c77081c362d" providerId="LiveId" clId="{56973893-882F-43D9-A34D-3AF96871B7C6}" dt="2024-05-09T23:50:20.717" v="5318" actId="478"/>
          <ac:picMkLst>
            <pc:docMk/>
            <pc:sldMk cId="0" sldId="278"/>
            <ac:picMk id="5" creationId="{468C5D7B-0383-BD88-674F-B49759A5D6F1}"/>
          </ac:picMkLst>
        </pc:picChg>
        <pc:picChg chg="del">
          <ac:chgData name="Thiago Panini" userId="cc6a5c77081c362d" providerId="LiveId" clId="{56973893-882F-43D9-A34D-3AF96871B7C6}" dt="2024-05-09T23:47:48.907" v="5125" actId="478"/>
          <ac:picMkLst>
            <pc:docMk/>
            <pc:sldMk cId="0" sldId="278"/>
            <ac:picMk id="3969" creationId="{00000000-0000-0000-0000-000000000000}"/>
          </ac:picMkLst>
        </pc:picChg>
        <pc:cxnChg chg="del">
          <ac:chgData name="Thiago Panini" userId="cc6a5c77081c362d" providerId="LiveId" clId="{56973893-882F-43D9-A34D-3AF96871B7C6}" dt="2024-05-09T23:47:48.907" v="5125" actId="478"/>
          <ac:cxnSpMkLst>
            <pc:docMk/>
            <pc:sldMk cId="0" sldId="278"/>
            <ac:cxnSpMk id="3970" creationId="{00000000-0000-0000-0000-000000000000}"/>
          </ac:cxnSpMkLst>
        </pc:cxnChg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79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80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81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82"/>
        </pc:sldMkLst>
      </pc:sldChg>
      <pc:sldChg chg="addSp delSp modSp add del mod">
        <pc:chgData name="Thiago Panini" userId="cc6a5c77081c362d" providerId="LiveId" clId="{56973893-882F-43D9-A34D-3AF96871B7C6}" dt="2024-05-10T12:13:04.707" v="7777" actId="1076"/>
        <pc:sldMkLst>
          <pc:docMk/>
          <pc:sldMk cId="0" sldId="283"/>
        </pc:sldMkLst>
        <pc:spChg chg="mod">
          <ac:chgData name="Thiago Panini" userId="cc6a5c77081c362d" providerId="LiveId" clId="{56973893-882F-43D9-A34D-3AF96871B7C6}" dt="2024-05-10T12:06:43.353" v="7755" actId="20577"/>
          <ac:spMkLst>
            <pc:docMk/>
            <pc:sldMk cId="0" sldId="283"/>
            <ac:spMk id="4243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62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63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64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65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66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67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68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69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0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1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2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3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4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5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6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7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8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79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0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1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2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3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4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5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6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7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8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89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0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1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2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3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4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5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6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7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8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299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0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1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2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3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4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5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6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7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8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09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0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1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2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3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4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5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6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7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8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19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20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21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22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23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24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25" creationId="{00000000-0000-0000-0000-000000000000}"/>
          </ac:spMkLst>
        </pc:spChg>
        <pc:spChg chg="mod topLvl">
          <ac:chgData name="Thiago Panini" userId="cc6a5c77081c362d" providerId="LiveId" clId="{56973893-882F-43D9-A34D-3AF96871B7C6}" dt="2024-05-10T12:06:55.907" v="7762" actId="165"/>
          <ac:spMkLst>
            <pc:docMk/>
            <pc:sldMk cId="0" sldId="283"/>
            <ac:spMk id="4326" creationId="{00000000-0000-0000-0000-000000000000}"/>
          </ac:spMkLst>
        </pc:spChg>
        <pc:grpChg chg="add del mod">
          <ac:chgData name="Thiago Panini" userId="cc6a5c77081c362d" providerId="LiveId" clId="{56973893-882F-43D9-A34D-3AF96871B7C6}" dt="2024-05-10T12:06:55.907" v="7762" actId="165"/>
          <ac:grpSpMkLst>
            <pc:docMk/>
            <pc:sldMk cId="0" sldId="283"/>
            <ac:grpSpMk id="4261" creationId="{00000000-0000-0000-0000-000000000000}"/>
          </ac:grpSpMkLst>
        </pc:grpChg>
        <pc:picChg chg="add mod">
          <ac:chgData name="Thiago Panini" userId="cc6a5c77081c362d" providerId="LiveId" clId="{56973893-882F-43D9-A34D-3AF96871B7C6}" dt="2024-05-10T12:07:17.253" v="7768" actId="14100"/>
          <ac:picMkLst>
            <pc:docMk/>
            <pc:sldMk cId="0" sldId="283"/>
            <ac:picMk id="2" creationId="{CD742278-2AE2-D207-C1E3-DACDAAF34348}"/>
          </ac:picMkLst>
        </pc:picChg>
        <pc:picChg chg="add mod">
          <ac:chgData name="Thiago Panini" userId="cc6a5c77081c362d" providerId="LiveId" clId="{56973893-882F-43D9-A34D-3AF96871B7C6}" dt="2024-05-10T12:13:04.707" v="7777" actId="1076"/>
          <ac:picMkLst>
            <pc:docMk/>
            <pc:sldMk cId="0" sldId="283"/>
            <ac:picMk id="4" creationId="{CC539960-E34C-FDCE-8FAB-AF5FB37CC350}"/>
          </ac:picMkLst>
        </pc:picChg>
        <pc:picChg chg="mod">
          <ac:chgData name="Thiago Panini" userId="cc6a5c77081c362d" providerId="LiveId" clId="{56973893-882F-43D9-A34D-3AF96871B7C6}" dt="2024-05-10T12:06:56.352" v="7763" actId="1076"/>
          <ac:picMkLst>
            <pc:docMk/>
            <pc:sldMk cId="0" sldId="283"/>
            <ac:picMk id="4327" creationId="{00000000-0000-0000-0000-000000000000}"/>
          </ac:picMkLst>
        </pc:picChg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84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85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86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87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88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89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0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1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2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3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4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5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6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7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8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299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0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1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2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3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4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5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6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7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8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09"/>
        </pc:sldMkLst>
      </pc:sldChg>
      <pc:sldChg chg="del">
        <pc:chgData name="Thiago Panini" userId="cc6a5c77081c362d" providerId="LiveId" clId="{56973893-882F-43D9-A34D-3AF96871B7C6}" dt="2024-05-02T21:33:22.162" v="4624" actId="47"/>
        <pc:sldMkLst>
          <pc:docMk/>
          <pc:sldMk cId="0" sldId="310"/>
        </pc:sldMkLst>
      </pc:sldChg>
      <pc:sldChg chg="delSp modSp mod">
        <pc:chgData name="Thiago Panini" userId="cc6a5c77081c362d" providerId="LiveId" clId="{56973893-882F-43D9-A34D-3AF96871B7C6}" dt="2024-05-09T23:46:55.937" v="5121" actId="478"/>
        <pc:sldMkLst>
          <pc:docMk/>
          <pc:sldMk cId="4269654865" sldId="312"/>
        </pc:sldMkLst>
        <pc:spChg chg="mod">
          <ac:chgData name="Thiago Panini" userId="cc6a5c77081c362d" providerId="LiveId" clId="{56973893-882F-43D9-A34D-3AF96871B7C6}" dt="2024-05-03T02:18:29.687" v="4657" actId="403"/>
          <ac:spMkLst>
            <pc:docMk/>
            <pc:sldMk cId="4269654865" sldId="312"/>
            <ac:spMk id="3425" creationId="{00000000-0000-0000-0000-000000000000}"/>
          </ac:spMkLst>
        </pc:spChg>
        <pc:spChg chg="mod">
          <ac:chgData name="Thiago Panini" userId="cc6a5c77081c362d" providerId="LiveId" clId="{56973893-882F-43D9-A34D-3AF96871B7C6}" dt="2024-05-03T02:19:07.061" v="4733" actId="1036"/>
          <ac:spMkLst>
            <pc:docMk/>
            <pc:sldMk cId="4269654865" sldId="312"/>
            <ac:spMk id="3428" creationId="{00000000-0000-0000-0000-000000000000}"/>
          </ac:spMkLst>
        </pc:spChg>
        <pc:spChg chg="mod">
          <ac:chgData name="Thiago Panini" userId="cc6a5c77081c362d" providerId="LiveId" clId="{56973893-882F-43D9-A34D-3AF96871B7C6}" dt="2024-05-03T02:19:24.718" v="4797" actId="20577"/>
          <ac:spMkLst>
            <pc:docMk/>
            <pc:sldMk cId="4269654865" sldId="312"/>
            <ac:spMk id="3431" creationId="{00000000-0000-0000-0000-000000000000}"/>
          </ac:spMkLst>
        </pc:spChg>
        <pc:spChg chg="mod">
          <ac:chgData name="Thiago Panini" userId="cc6a5c77081c362d" providerId="LiveId" clId="{56973893-882F-43D9-A34D-3AF96871B7C6}" dt="2024-05-03T02:18:57.918" v="4731" actId="20577"/>
          <ac:spMkLst>
            <pc:docMk/>
            <pc:sldMk cId="4269654865" sldId="312"/>
            <ac:spMk id="3434" creationId="{00000000-0000-0000-0000-000000000000}"/>
          </ac:spMkLst>
        </pc:spChg>
        <pc:spChg chg="mod">
          <ac:chgData name="Thiago Panini" userId="cc6a5c77081c362d" providerId="LiveId" clId="{56973893-882F-43D9-A34D-3AF96871B7C6}" dt="2024-05-03T12:14:55.135" v="4959" actId="20577"/>
          <ac:spMkLst>
            <pc:docMk/>
            <pc:sldMk cId="4269654865" sldId="312"/>
            <ac:spMk id="3435" creationId="{00000000-0000-0000-0000-000000000000}"/>
          </ac:spMkLst>
        </pc:spChg>
        <pc:spChg chg="mod">
          <ac:chgData name="Thiago Panini" userId="cc6a5c77081c362d" providerId="LiveId" clId="{56973893-882F-43D9-A34D-3AF96871B7C6}" dt="2024-05-03T02:19:37.841" v="4852" actId="20577"/>
          <ac:spMkLst>
            <pc:docMk/>
            <pc:sldMk cId="4269654865" sldId="312"/>
            <ac:spMk id="3437" creationId="{00000000-0000-0000-0000-000000000000}"/>
          </ac:spMkLst>
        </pc:spChg>
        <pc:spChg chg="mod">
          <ac:chgData name="Thiago Panini" userId="cc6a5c77081c362d" providerId="LiveId" clId="{56973893-882F-43D9-A34D-3AF96871B7C6}" dt="2024-05-03T12:14:49.757" v="4958" actId="20577"/>
          <ac:spMkLst>
            <pc:docMk/>
            <pc:sldMk cId="4269654865" sldId="312"/>
            <ac:spMk id="3438" creationId="{00000000-0000-0000-0000-000000000000}"/>
          </ac:spMkLst>
        </pc:spChg>
        <pc:spChg chg="mod">
          <ac:chgData name="Thiago Panini" userId="cc6a5c77081c362d" providerId="LiveId" clId="{56973893-882F-43D9-A34D-3AF96871B7C6}" dt="2024-05-03T12:14:46.056" v="4945" actId="20577"/>
          <ac:spMkLst>
            <pc:docMk/>
            <pc:sldMk cId="4269654865" sldId="312"/>
            <ac:spMk id="3440" creationId="{00000000-0000-0000-0000-000000000000}"/>
          </ac:spMkLst>
        </pc:spChg>
        <pc:picChg chg="del">
          <ac:chgData name="Thiago Panini" userId="cc6a5c77081c362d" providerId="LiveId" clId="{56973893-882F-43D9-A34D-3AF96871B7C6}" dt="2024-05-09T23:46:55.937" v="5121" actId="478"/>
          <ac:picMkLst>
            <pc:docMk/>
            <pc:sldMk cId="4269654865" sldId="312"/>
            <ac:picMk id="2" creationId="{21235E95-757D-DCD9-8F9C-2724EC5861AA}"/>
          </ac:picMkLst>
        </pc:picChg>
      </pc:sldChg>
      <pc:sldChg chg="addSp delSp modSp mod">
        <pc:chgData name="Thiago Panini" userId="cc6a5c77081c362d" providerId="LiveId" clId="{56973893-882F-43D9-A34D-3AF96871B7C6}" dt="2024-05-10T12:12:53.115" v="7772" actId="478"/>
        <pc:sldMkLst>
          <pc:docMk/>
          <pc:sldMk cId="1951473704" sldId="316"/>
        </pc:sldMkLst>
        <pc:spChg chg="add del mod">
          <ac:chgData name="Thiago Panini" userId="cc6a5c77081c362d" providerId="LiveId" clId="{56973893-882F-43D9-A34D-3AF96871B7C6}" dt="2024-05-10T12:12:53.115" v="7772" actId="478"/>
          <ac:spMkLst>
            <pc:docMk/>
            <pc:sldMk cId="1951473704" sldId="316"/>
            <ac:spMk id="2" creationId="{C99D327F-C4CA-69DA-9A7D-243175507FB7}"/>
          </ac:spMkLst>
        </pc:spChg>
      </pc:sldChg>
      <pc:sldChg chg="addSp delSp modSp mod">
        <pc:chgData name="Thiago Panini" userId="cc6a5c77081c362d" providerId="LiveId" clId="{56973893-882F-43D9-A34D-3AF96871B7C6}" dt="2024-05-10T12:06:10.768" v="7746" actId="20577"/>
        <pc:sldMkLst>
          <pc:docMk/>
          <pc:sldMk cId="1430676085" sldId="317"/>
        </pc:sldMkLst>
        <pc:spChg chg="mod">
          <ac:chgData name="Thiago Panini" userId="cc6a5c77081c362d" providerId="LiveId" clId="{56973893-882F-43D9-A34D-3AF96871B7C6}" dt="2024-05-10T12:04:59.321" v="7675" actId="1035"/>
          <ac:spMkLst>
            <pc:docMk/>
            <pc:sldMk cId="1430676085" sldId="317"/>
            <ac:spMk id="2" creationId="{5A98DB19-C198-F0C8-828F-A9833D681CFF}"/>
          </ac:spMkLst>
        </pc:spChg>
        <pc:spChg chg="mod">
          <ac:chgData name="Thiago Panini" userId="cc6a5c77081c362d" providerId="LiveId" clId="{56973893-882F-43D9-A34D-3AF96871B7C6}" dt="2024-05-10T12:04:59.321" v="7675" actId="1035"/>
          <ac:spMkLst>
            <pc:docMk/>
            <pc:sldMk cId="1430676085" sldId="317"/>
            <ac:spMk id="3" creationId="{5DD09201-C003-DD84-4103-895D2E3F98E2}"/>
          </ac:spMkLst>
        </pc:spChg>
        <pc:spChg chg="mod">
          <ac:chgData name="Thiago Panini" userId="cc6a5c77081c362d" providerId="LiveId" clId="{56973893-882F-43D9-A34D-3AF96871B7C6}" dt="2024-05-10T12:04:53.707" v="7666" actId="1036"/>
          <ac:spMkLst>
            <pc:docMk/>
            <pc:sldMk cId="1430676085" sldId="317"/>
            <ac:spMk id="5" creationId="{1C860B7E-F41C-1099-346F-DE38E0917443}"/>
          </ac:spMkLst>
        </pc:spChg>
        <pc:spChg chg="del">
          <ac:chgData name="Thiago Panini" userId="cc6a5c77081c362d" providerId="LiveId" clId="{56973893-882F-43D9-A34D-3AF96871B7C6}" dt="2024-05-10T12:01:03.259" v="7478" actId="478"/>
          <ac:spMkLst>
            <pc:docMk/>
            <pc:sldMk cId="1430676085" sldId="317"/>
            <ac:spMk id="6" creationId="{BCCB01B0-C21D-BFA0-AC8D-B59EE0C627F7}"/>
          </ac:spMkLst>
        </pc:spChg>
        <pc:spChg chg="mod">
          <ac:chgData name="Thiago Panini" userId="cc6a5c77081c362d" providerId="LiveId" clId="{56973893-882F-43D9-A34D-3AF96871B7C6}" dt="2024-05-10T12:04:53.707" v="7666" actId="1036"/>
          <ac:spMkLst>
            <pc:docMk/>
            <pc:sldMk cId="1430676085" sldId="317"/>
            <ac:spMk id="8" creationId="{349806F3-11B0-AB7B-2120-B55DB4F1ECF4}"/>
          </ac:spMkLst>
        </pc:spChg>
        <pc:spChg chg="add mod">
          <ac:chgData name="Thiago Panini" userId="cc6a5c77081c362d" providerId="LiveId" clId="{56973893-882F-43D9-A34D-3AF96871B7C6}" dt="2024-05-10T12:04:53.707" v="7666" actId="1036"/>
          <ac:spMkLst>
            <pc:docMk/>
            <pc:sldMk cId="1430676085" sldId="317"/>
            <ac:spMk id="10" creationId="{1A82E5FB-26CA-5A9E-5684-058C56BE9D36}"/>
          </ac:spMkLst>
        </pc:spChg>
        <pc:spChg chg="add mod">
          <ac:chgData name="Thiago Panini" userId="cc6a5c77081c362d" providerId="LiveId" clId="{56973893-882F-43D9-A34D-3AF96871B7C6}" dt="2024-05-10T12:04:53.707" v="7666" actId="1036"/>
          <ac:spMkLst>
            <pc:docMk/>
            <pc:sldMk cId="1430676085" sldId="317"/>
            <ac:spMk id="11" creationId="{C5CE0CE0-5293-44B3-77E5-E7D031C67524}"/>
          </ac:spMkLst>
        </pc:spChg>
        <pc:spChg chg="add mod">
          <ac:chgData name="Thiago Panini" userId="cc6a5c77081c362d" providerId="LiveId" clId="{56973893-882F-43D9-A34D-3AF96871B7C6}" dt="2024-05-10T12:06:03.584" v="7741"/>
          <ac:spMkLst>
            <pc:docMk/>
            <pc:sldMk cId="1430676085" sldId="317"/>
            <ac:spMk id="12" creationId="{4C440FB3-1086-1376-7C8E-174C514D992D}"/>
          </ac:spMkLst>
        </pc:spChg>
        <pc:spChg chg="mod">
          <ac:chgData name="Thiago Panini" userId="cc6a5c77081c362d" providerId="LiveId" clId="{56973893-882F-43D9-A34D-3AF96871B7C6}" dt="2024-05-10T12:04:59.321" v="7675" actId="1035"/>
          <ac:spMkLst>
            <pc:docMk/>
            <pc:sldMk cId="1430676085" sldId="317"/>
            <ac:spMk id="13" creationId="{16A1276B-0FD5-7498-8B4D-D4BCBB38BB63}"/>
          </ac:spMkLst>
        </pc:spChg>
        <pc:spChg chg="mod">
          <ac:chgData name="Thiago Panini" userId="cc6a5c77081c362d" providerId="LiveId" clId="{56973893-882F-43D9-A34D-3AF96871B7C6}" dt="2024-05-10T12:04:59.321" v="7675" actId="1035"/>
          <ac:spMkLst>
            <pc:docMk/>
            <pc:sldMk cId="1430676085" sldId="317"/>
            <ac:spMk id="14" creationId="{0DE74A35-9931-5776-DA36-91663DE2E504}"/>
          </ac:spMkLst>
        </pc:spChg>
        <pc:spChg chg="add mod">
          <ac:chgData name="Thiago Panini" userId="cc6a5c77081c362d" providerId="LiveId" clId="{56973893-882F-43D9-A34D-3AF96871B7C6}" dt="2024-05-10T12:06:10.768" v="7746" actId="20577"/>
          <ac:spMkLst>
            <pc:docMk/>
            <pc:sldMk cId="1430676085" sldId="317"/>
            <ac:spMk id="16" creationId="{D733EEB7-BBFD-8733-7EBB-F3E3B9D42C0C}"/>
          </ac:spMkLst>
        </pc:spChg>
        <pc:spChg chg="mod">
          <ac:chgData name="Thiago Panini" userId="cc6a5c77081c362d" providerId="LiveId" clId="{56973893-882F-43D9-A34D-3AF96871B7C6}" dt="2024-05-10T12:04:53.707" v="7666" actId="1036"/>
          <ac:spMkLst>
            <pc:docMk/>
            <pc:sldMk cId="1430676085" sldId="317"/>
            <ac:spMk id="18" creationId="{135AA735-EB6C-2347-C7E1-06B62260985F}"/>
          </ac:spMkLst>
        </pc:spChg>
        <pc:spChg chg="mod">
          <ac:chgData name="Thiago Panini" userId="cc6a5c77081c362d" providerId="LiveId" clId="{56973893-882F-43D9-A34D-3AF96871B7C6}" dt="2024-05-10T12:04:53.707" v="7666" actId="1036"/>
          <ac:spMkLst>
            <pc:docMk/>
            <pc:sldMk cId="1430676085" sldId="317"/>
            <ac:spMk id="19" creationId="{4F44CA93-708E-DF52-C034-A0AEF0BC7B71}"/>
          </ac:spMkLst>
        </pc:spChg>
        <pc:spChg chg="mod">
          <ac:chgData name="Thiago Panini" userId="cc6a5c77081c362d" providerId="LiveId" clId="{56973893-882F-43D9-A34D-3AF96871B7C6}" dt="2024-05-10T12:04:53.707" v="7666" actId="1036"/>
          <ac:spMkLst>
            <pc:docMk/>
            <pc:sldMk cId="1430676085" sldId="317"/>
            <ac:spMk id="22" creationId="{7CFE69A2-6FF9-6D48-0019-4A54CCF91E39}"/>
          </ac:spMkLst>
        </pc:spChg>
        <pc:spChg chg="mod">
          <ac:chgData name="Thiago Panini" userId="cc6a5c77081c362d" providerId="LiveId" clId="{56973893-882F-43D9-A34D-3AF96871B7C6}" dt="2024-05-10T12:04:53.707" v="7666" actId="1036"/>
          <ac:spMkLst>
            <pc:docMk/>
            <pc:sldMk cId="1430676085" sldId="317"/>
            <ac:spMk id="23" creationId="{6DC6BD97-3B42-2475-8CC5-39E90633164A}"/>
          </ac:spMkLst>
        </pc:spChg>
        <pc:picChg chg="mod">
          <ac:chgData name="Thiago Panini" userId="cc6a5c77081c362d" providerId="LiveId" clId="{56973893-882F-43D9-A34D-3AF96871B7C6}" dt="2024-05-10T12:04:53.707" v="7666" actId="1036"/>
          <ac:picMkLst>
            <pc:docMk/>
            <pc:sldMk cId="1430676085" sldId="317"/>
            <ac:picMk id="4" creationId="{2239A74E-8CEA-4500-A68A-E952962ED3B5}"/>
          </ac:picMkLst>
        </pc:picChg>
        <pc:picChg chg="mod">
          <ac:chgData name="Thiago Panini" userId="cc6a5c77081c362d" providerId="LiveId" clId="{56973893-882F-43D9-A34D-3AF96871B7C6}" dt="2024-05-10T12:04:59.321" v="7675" actId="1035"/>
          <ac:picMkLst>
            <pc:docMk/>
            <pc:sldMk cId="1430676085" sldId="317"/>
            <ac:picMk id="7" creationId="{5414310B-FCFC-0D3B-E272-B7DAA7F9B609}"/>
          </ac:picMkLst>
        </pc:picChg>
        <pc:picChg chg="add mod">
          <ac:chgData name="Thiago Panini" userId="cc6a5c77081c362d" providerId="LiveId" clId="{56973893-882F-43D9-A34D-3AF96871B7C6}" dt="2024-05-10T12:04:53.707" v="7666" actId="1036"/>
          <ac:picMkLst>
            <pc:docMk/>
            <pc:sldMk cId="1430676085" sldId="317"/>
            <ac:picMk id="9" creationId="{9C8B1317-A286-B956-172A-FCE53A0D5B1E}"/>
          </ac:picMkLst>
        </pc:picChg>
        <pc:picChg chg="mod">
          <ac:chgData name="Thiago Panini" userId="cc6a5c77081c362d" providerId="LiveId" clId="{56973893-882F-43D9-A34D-3AF96871B7C6}" dt="2024-05-10T12:04:59.321" v="7675" actId="1035"/>
          <ac:picMkLst>
            <pc:docMk/>
            <pc:sldMk cId="1430676085" sldId="317"/>
            <ac:picMk id="15" creationId="{D28D93CC-C04A-94B5-80E9-24AC07FE616D}"/>
          </ac:picMkLst>
        </pc:picChg>
        <pc:picChg chg="mod">
          <ac:chgData name="Thiago Panini" userId="cc6a5c77081c362d" providerId="LiveId" clId="{56973893-882F-43D9-A34D-3AF96871B7C6}" dt="2024-05-10T12:04:53.707" v="7666" actId="1036"/>
          <ac:picMkLst>
            <pc:docMk/>
            <pc:sldMk cId="1430676085" sldId="317"/>
            <ac:picMk id="17" creationId="{38BFD8A4-0795-7A64-CA17-AD13B6C1D5F0}"/>
          </ac:picMkLst>
        </pc:picChg>
        <pc:picChg chg="add mod">
          <ac:chgData name="Thiago Panini" userId="cc6a5c77081c362d" providerId="LiveId" clId="{56973893-882F-43D9-A34D-3AF96871B7C6}" dt="2024-05-10T12:05:03.424" v="7682" actId="1036"/>
          <ac:picMkLst>
            <pc:docMk/>
            <pc:sldMk cId="1430676085" sldId="317"/>
            <ac:picMk id="20" creationId="{FFC29970-C118-8B35-116D-8AFE82F68E0E}"/>
          </ac:picMkLst>
        </pc:picChg>
        <pc:picChg chg="mod">
          <ac:chgData name="Thiago Panini" userId="cc6a5c77081c362d" providerId="LiveId" clId="{56973893-882F-43D9-A34D-3AF96871B7C6}" dt="2024-05-10T12:04:53.707" v="7666" actId="1036"/>
          <ac:picMkLst>
            <pc:docMk/>
            <pc:sldMk cId="1430676085" sldId="317"/>
            <ac:picMk id="21" creationId="{59F96775-1F06-E04A-70E2-FF09D4387F12}"/>
          </ac:picMkLst>
        </pc:picChg>
      </pc:sldChg>
      <pc:sldChg chg="modAnim">
        <pc:chgData name="Thiago Panini" userId="cc6a5c77081c362d" providerId="LiveId" clId="{56973893-882F-43D9-A34D-3AF96871B7C6}" dt="2024-05-10T00:09:57.792" v="5882"/>
        <pc:sldMkLst>
          <pc:docMk/>
          <pc:sldMk cId="3397599081" sldId="336"/>
        </pc:sldMkLst>
      </pc:sldChg>
      <pc:sldChg chg="modAnim">
        <pc:chgData name="Thiago Panini" userId="cc6a5c77081c362d" providerId="LiveId" clId="{56973893-882F-43D9-A34D-3AF96871B7C6}" dt="2024-05-10T00:09:41.226" v="5881"/>
        <pc:sldMkLst>
          <pc:docMk/>
          <pc:sldMk cId="1003470885" sldId="338"/>
        </pc:sldMkLst>
      </pc:sldChg>
      <pc:sldChg chg="addSp modSp mod modAnim">
        <pc:chgData name="Thiago Panini" userId="cc6a5c77081c362d" providerId="LiveId" clId="{56973893-882F-43D9-A34D-3AF96871B7C6}" dt="2024-05-10T00:05:50.331" v="5857" actId="14100"/>
        <pc:sldMkLst>
          <pc:docMk/>
          <pc:sldMk cId="897133685" sldId="342"/>
        </pc:sldMkLst>
        <pc:spChg chg="mod">
          <ac:chgData name="Thiago Panini" userId="cc6a5c77081c362d" providerId="LiveId" clId="{56973893-882F-43D9-A34D-3AF96871B7C6}" dt="2024-05-03T12:28:47.688" v="5097" actId="164"/>
          <ac:spMkLst>
            <pc:docMk/>
            <pc:sldMk cId="897133685" sldId="342"/>
            <ac:spMk id="4" creationId="{8E5FB0D4-9FD2-A7C3-CA1A-C3F81C508AC4}"/>
          </ac:spMkLst>
        </pc:spChg>
        <pc:spChg chg="mod">
          <ac:chgData name="Thiago Panini" userId="cc6a5c77081c362d" providerId="LiveId" clId="{56973893-882F-43D9-A34D-3AF96871B7C6}" dt="2024-05-10T00:05:50.331" v="5857" actId="14100"/>
          <ac:spMkLst>
            <pc:docMk/>
            <pc:sldMk cId="897133685" sldId="342"/>
            <ac:spMk id="6" creationId="{04CAF00F-5DD6-6FB8-2945-D0D08784CF09}"/>
          </ac:spMkLst>
        </pc:spChg>
        <pc:spChg chg="mod">
          <ac:chgData name="Thiago Panini" userId="cc6a5c77081c362d" providerId="LiveId" clId="{56973893-882F-43D9-A34D-3AF96871B7C6}" dt="2024-05-10T00:02:07.156" v="5829" actId="164"/>
          <ac:spMkLst>
            <pc:docMk/>
            <pc:sldMk cId="897133685" sldId="342"/>
            <ac:spMk id="8" creationId="{A4212E98-1F03-7B64-81F6-63397FC7FA4C}"/>
          </ac:spMkLst>
        </pc:spChg>
        <pc:spChg chg="mod">
          <ac:chgData name="Thiago Panini" userId="cc6a5c77081c362d" providerId="LiveId" clId="{56973893-882F-43D9-A34D-3AF96871B7C6}" dt="2024-05-10T00:02:11.226" v="5830" actId="164"/>
          <ac:spMkLst>
            <pc:docMk/>
            <pc:sldMk cId="897133685" sldId="342"/>
            <ac:spMk id="14" creationId="{3EB46E34-101B-49A0-113C-CF887C545A3E}"/>
          </ac:spMkLst>
        </pc:spChg>
        <pc:spChg chg="mod">
          <ac:chgData name="Thiago Panini" userId="cc6a5c77081c362d" providerId="LiveId" clId="{56973893-882F-43D9-A34D-3AF96871B7C6}" dt="2024-05-10T00:02:15.002" v="5831" actId="164"/>
          <ac:spMkLst>
            <pc:docMk/>
            <pc:sldMk cId="897133685" sldId="342"/>
            <ac:spMk id="17" creationId="{5DC0B24E-A347-AFAB-68D9-3CFA3A349445}"/>
          </ac:spMkLst>
        </pc:spChg>
        <pc:spChg chg="mod">
          <ac:chgData name="Thiago Panini" userId="cc6a5c77081c362d" providerId="LiveId" clId="{56973893-882F-43D9-A34D-3AF96871B7C6}" dt="2024-05-10T00:02:19.089" v="5832" actId="164"/>
          <ac:spMkLst>
            <pc:docMk/>
            <pc:sldMk cId="897133685" sldId="342"/>
            <ac:spMk id="20" creationId="{226C2A7F-6BE5-A873-63B4-296AFB8EC54B}"/>
          </ac:spMkLst>
        </pc:spChg>
        <pc:spChg chg="mod">
          <ac:chgData name="Thiago Panini" userId="cc6a5c77081c362d" providerId="LiveId" clId="{56973893-882F-43D9-A34D-3AF96871B7C6}" dt="2024-05-03T12:28:54.440" v="5098" actId="164"/>
          <ac:spMkLst>
            <pc:docMk/>
            <pc:sldMk cId="897133685" sldId="342"/>
            <ac:spMk id="23" creationId="{373DF212-C67D-8431-8EAE-E2E51EBD87FE}"/>
          </ac:spMkLst>
        </pc:spChg>
        <pc:spChg chg="mod">
          <ac:chgData name="Thiago Panini" userId="cc6a5c77081c362d" providerId="LiveId" clId="{56973893-882F-43D9-A34D-3AF96871B7C6}" dt="2024-05-10T00:02:23.076" v="5833" actId="164"/>
          <ac:spMkLst>
            <pc:docMk/>
            <pc:sldMk cId="897133685" sldId="342"/>
            <ac:spMk id="25" creationId="{5CBD9135-6C66-C45C-0812-7981F49089F6}"/>
          </ac:spMkLst>
        </pc:spChg>
        <pc:spChg chg="mod">
          <ac:chgData name="Thiago Panini" userId="cc6a5c77081c362d" providerId="LiveId" clId="{56973893-882F-43D9-A34D-3AF96871B7C6}" dt="2024-05-03T12:29:00.789" v="5099" actId="164"/>
          <ac:spMkLst>
            <pc:docMk/>
            <pc:sldMk cId="897133685" sldId="342"/>
            <ac:spMk id="2113" creationId="{6C28A915-3C10-57EC-BE08-805A0F07B45F}"/>
          </ac:spMkLst>
        </pc:spChg>
        <pc:grpChg chg="add mod">
          <ac:chgData name="Thiago Panini" userId="cc6a5c77081c362d" providerId="LiveId" clId="{56973893-882F-43D9-A34D-3AF96871B7C6}" dt="2024-05-03T12:28:47.688" v="5097" actId="164"/>
          <ac:grpSpMkLst>
            <pc:docMk/>
            <pc:sldMk cId="897133685" sldId="342"/>
            <ac:grpSpMk id="2" creationId="{505A7CC4-CA42-DBAF-F287-707E893F6B7B}"/>
          </ac:grpSpMkLst>
        </pc:grpChg>
        <pc:grpChg chg="add mod">
          <ac:chgData name="Thiago Panini" userId="cc6a5c77081c362d" providerId="LiveId" clId="{56973893-882F-43D9-A34D-3AF96871B7C6}" dt="2024-05-03T12:28:54.440" v="5098" actId="164"/>
          <ac:grpSpMkLst>
            <pc:docMk/>
            <pc:sldMk cId="897133685" sldId="342"/>
            <ac:grpSpMk id="5" creationId="{11498DAF-C258-CB87-0187-C7ADF067AABE}"/>
          </ac:grpSpMkLst>
        </pc:grpChg>
        <pc:grpChg chg="add mod">
          <ac:chgData name="Thiago Panini" userId="cc6a5c77081c362d" providerId="LiveId" clId="{56973893-882F-43D9-A34D-3AF96871B7C6}" dt="2024-05-03T12:29:00.789" v="5099" actId="164"/>
          <ac:grpSpMkLst>
            <pc:docMk/>
            <pc:sldMk cId="897133685" sldId="342"/>
            <ac:grpSpMk id="7" creationId="{F9927FCC-06A7-550F-AF03-3A78B6452B4A}"/>
          </ac:grpSpMkLst>
        </pc:grpChg>
        <pc:grpChg chg="add mod">
          <ac:chgData name="Thiago Panini" userId="cc6a5c77081c362d" providerId="LiveId" clId="{56973893-882F-43D9-A34D-3AF96871B7C6}" dt="2024-05-03T12:29:32.947" v="5103" actId="164"/>
          <ac:grpSpMkLst>
            <pc:docMk/>
            <pc:sldMk cId="897133685" sldId="342"/>
            <ac:grpSpMk id="10" creationId="{059CEDD7-2CAB-0722-52C2-8A0A45E7C8F8}"/>
          </ac:grpSpMkLst>
        </pc:grpChg>
        <pc:grpChg chg="add mod">
          <ac:chgData name="Thiago Panini" userId="cc6a5c77081c362d" providerId="LiveId" clId="{56973893-882F-43D9-A34D-3AF96871B7C6}" dt="2024-05-10T00:02:07.156" v="5829" actId="164"/>
          <ac:grpSpMkLst>
            <pc:docMk/>
            <pc:sldMk cId="897133685" sldId="342"/>
            <ac:grpSpMk id="13" creationId="{8DB53022-A487-126A-46C6-426AA254DA1A}"/>
          </ac:grpSpMkLst>
        </pc:grpChg>
        <pc:grpChg chg="add mod">
          <ac:chgData name="Thiago Panini" userId="cc6a5c77081c362d" providerId="LiveId" clId="{56973893-882F-43D9-A34D-3AF96871B7C6}" dt="2024-05-10T00:02:11.226" v="5830" actId="164"/>
          <ac:grpSpMkLst>
            <pc:docMk/>
            <pc:sldMk cId="897133685" sldId="342"/>
            <ac:grpSpMk id="15" creationId="{A0445AE1-B12E-0EE4-6DB4-0BFC56448065}"/>
          </ac:grpSpMkLst>
        </pc:grpChg>
        <pc:grpChg chg="add mod">
          <ac:chgData name="Thiago Panini" userId="cc6a5c77081c362d" providerId="LiveId" clId="{56973893-882F-43D9-A34D-3AF96871B7C6}" dt="2024-05-10T00:02:15.002" v="5831" actId="164"/>
          <ac:grpSpMkLst>
            <pc:docMk/>
            <pc:sldMk cId="897133685" sldId="342"/>
            <ac:grpSpMk id="16" creationId="{97C22245-8349-9617-C8DF-9EE354450179}"/>
          </ac:grpSpMkLst>
        </pc:grpChg>
        <pc:grpChg chg="add mod">
          <ac:chgData name="Thiago Panini" userId="cc6a5c77081c362d" providerId="LiveId" clId="{56973893-882F-43D9-A34D-3AF96871B7C6}" dt="2024-05-10T00:02:19.089" v="5832" actId="164"/>
          <ac:grpSpMkLst>
            <pc:docMk/>
            <pc:sldMk cId="897133685" sldId="342"/>
            <ac:grpSpMk id="18" creationId="{A2E4C3E0-A3B3-59F0-18AF-9DB672171E47}"/>
          </ac:grpSpMkLst>
        </pc:grpChg>
        <pc:grpChg chg="add mod">
          <ac:chgData name="Thiago Panini" userId="cc6a5c77081c362d" providerId="LiveId" clId="{56973893-882F-43D9-A34D-3AF96871B7C6}" dt="2024-05-10T00:02:23.076" v="5833" actId="164"/>
          <ac:grpSpMkLst>
            <pc:docMk/>
            <pc:sldMk cId="897133685" sldId="342"/>
            <ac:grpSpMk id="19" creationId="{DD862E55-6A15-07B2-433E-C6694D5A20ED}"/>
          </ac:grpSpMkLst>
        </pc:grpChg>
        <pc:grpChg chg="mod">
          <ac:chgData name="Thiago Panini" userId="cc6a5c77081c362d" providerId="LiveId" clId="{56973893-882F-43D9-A34D-3AF96871B7C6}" dt="2024-05-03T12:29:03.499" v="5101" actId="1076"/>
          <ac:grpSpMkLst>
            <pc:docMk/>
            <pc:sldMk cId="897133685" sldId="342"/>
            <ac:grpSpMk id="2070" creationId="{6BFE0A63-7C56-7317-5ED4-3D252B6D1596}"/>
          </ac:grpSpMkLst>
        </pc:grpChg>
        <pc:picChg chg="mod">
          <ac:chgData name="Thiago Panini" userId="cc6a5c77081c362d" providerId="LiveId" clId="{56973893-882F-43D9-A34D-3AF96871B7C6}" dt="2024-05-03T12:28:47.688" v="5097" actId="164"/>
          <ac:picMkLst>
            <pc:docMk/>
            <pc:sldMk cId="897133685" sldId="342"/>
            <ac:picMk id="3" creationId="{1176416D-28FC-1381-61DB-D5A67BB9C03F}"/>
          </ac:picMkLst>
        </pc:picChg>
        <pc:picChg chg="mod">
          <ac:chgData name="Thiago Panini" userId="cc6a5c77081c362d" providerId="LiveId" clId="{56973893-882F-43D9-A34D-3AF96871B7C6}" dt="2024-05-03T12:28:54.440" v="5098" actId="164"/>
          <ac:picMkLst>
            <pc:docMk/>
            <pc:sldMk cId="897133685" sldId="342"/>
            <ac:picMk id="22" creationId="{22319B3D-3C5F-4584-86E3-1BF503CF962A}"/>
          </ac:picMkLst>
        </pc:picChg>
        <pc:picChg chg="mod">
          <ac:chgData name="Thiago Panini" userId="cc6a5c77081c362d" providerId="LiveId" clId="{56973893-882F-43D9-A34D-3AF96871B7C6}" dt="2024-05-03T12:29:32.947" v="5103" actId="164"/>
          <ac:picMkLst>
            <pc:docMk/>
            <pc:sldMk cId="897133685" sldId="342"/>
            <ac:picMk id="29" creationId="{165EBB33-0D84-8AFE-B68B-EF2FCD65977C}"/>
          </ac:picMkLst>
        </pc:picChg>
        <pc:picChg chg="mod">
          <ac:chgData name="Thiago Panini" userId="cc6a5c77081c362d" providerId="LiveId" clId="{56973893-882F-43D9-A34D-3AF96871B7C6}" dt="2024-05-10T00:02:00.312" v="5827" actId="1076"/>
          <ac:picMkLst>
            <pc:docMk/>
            <pc:sldMk cId="897133685" sldId="342"/>
            <ac:picMk id="30" creationId="{7EBB0E13-F3B2-46C2-56A2-F2DE82C4B3B1}"/>
          </ac:picMkLst>
        </pc:picChg>
        <pc:picChg chg="mod">
          <ac:chgData name="Thiago Panini" userId="cc6a5c77081c362d" providerId="LiveId" clId="{56973893-882F-43D9-A34D-3AF96871B7C6}" dt="2024-05-10T00:02:07.156" v="5829" actId="164"/>
          <ac:picMkLst>
            <pc:docMk/>
            <pc:sldMk cId="897133685" sldId="342"/>
            <ac:picMk id="32" creationId="{8788176E-746D-4E76-04CE-328AC40591E5}"/>
          </ac:picMkLst>
        </pc:picChg>
        <pc:picChg chg="mod">
          <ac:chgData name="Thiago Panini" userId="cc6a5c77081c362d" providerId="LiveId" clId="{56973893-882F-43D9-A34D-3AF96871B7C6}" dt="2024-05-10T00:02:11.226" v="5830" actId="164"/>
          <ac:picMkLst>
            <pc:docMk/>
            <pc:sldMk cId="897133685" sldId="342"/>
            <ac:picMk id="33" creationId="{935D20A9-CA2C-3A8D-ADF7-B801BAED4A83}"/>
          </ac:picMkLst>
        </pc:picChg>
        <pc:picChg chg="mod">
          <ac:chgData name="Thiago Panini" userId="cc6a5c77081c362d" providerId="LiveId" clId="{56973893-882F-43D9-A34D-3AF96871B7C6}" dt="2024-05-10T00:02:15.002" v="5831" actId="164"/>
          <ac:picMkLst>
            <pc:docMk/>
            <pc:sldMk cId="897133685" sldId="342"/>
            <ac:picMk id="38" creationId="{92DBBACD-EBCB-8D8C-BA9A-A98C02CF8ED7}"/>
          </ac:picMkLst>
        </pc:picChg>
        <pc:picChg chg="mod">
          <ac:chgData name="Thiago Panini" userId="cc6a5c77081c362d" providerId="LiveId" clId="{56973893-882F-43D9-A34D-3AF96871B7C6}" dt="2024-05-10T00:02:19.089" v="5832" actId="164"/>
          <ac:picMkLst>
            <pc:docMk/>
            <pc:sldMk cId="897133685" sldId="342"/>
            <ac:picMk id="40" creationId="{85388B8E-FA46-D54A-FCF0-0CE368116FFF}"/>
          </ac:picMkLst>
        </pc:picChg>
        <pc:picChg chg="mod">
          <ac:chgData name="Thiago Panini" userId="cc6a5c77081c362d" providerId="LiveId" clId="{56973893-882F-43D9-A34D-3AF96871B7C6}" dt="2024-05-10T00:02:23.076" v="5833" actId="164"/>
          <ac:picMkLst>
            <pc:docMk/>
            <pc:sldMk cId="897133685" sldId="342"/>
            <ac:picMk id="41" creationId="{CB00AF78-2EF0-9FBD-FE5D-B9F301F9851B}"/>
          </ac:picMkLst>
        </pc:picChg>
        <pc:picChg chg="mod">
          <ac:chgData name="Thiago Panini" userId="cc6a5c77081c362d" providerId="LiveId" clId="{56973893-882F-43D9-A34D-3AF96871B7C6}" dt="2024-05-03T12:29:00.789" v="5099" actId="164"/>
          <ac:picMkLst>
            <pc:docMk/>
            <pc:sldMk cId="897133685" sldId="342"/>
            <ac:picMk id="2088" creationId="{B6AAA4F8-B666-53C8-4718-99074E259EE1}"/>
          </ac:picMkLst>
        </pc:picChg>
        <pc:picChg chg="mod">
          <ac:chgData name="Thiago Panini" userId="cc6a5c77081c362d" providerId="LiveId" clId="{56973893-882F-43D9-A34D-3AF96871B7C6}" dt="2024-05-03T12:29:32.947" v="5103" actId="164"/>
          <ac:picMkLst>
            <pc:docMk/>
            <pc:sldMk cId="897133685" sldId="342"/>
            <ac:picMk id="2095" creationId="{369E88DA-3181-00D5-5745-A32895E80896}"/>
          </ac:picMkLst>
        </pc:picChg>
        <pc:picChg chg="mod">
          <ac:chgData name="Thiago Panini" userId="cc6a5c77081c362d" providerId="LiveId" clId="{56973893-882F-43D9-A34D-3AF96871B7C6}" dt="2024-05-03T12:29:32.947" v="5103" actId="164"/>
          <ac:picMkLst>
            <pc:docMk/>
            <pc:sldMk cId="897133685" sldId="342"/>
            <ac:picMk id="2099" creationId="{571AAA99-02AB-3317-0D12-04546E9FE9AA}"/>
          </ac:picMkLst>
        </pc:picChg>
        <pc:picChg chg="mod">
          <ac:chgData name="Thiago Panini" userId="cc6a5c77081c362d" providerId="LiveId" clId="{56973893-882F-43D9-A34D-3AF96871B7C6}" dt="2024-05-03T12:29:00.789" v="5099" actId="164"/>
          <ac:picMkLst>
            <pc:docMk/>
            <pc:sldMk cId="897133685" sldId="342"/>
            <ac:picMk id="2112" creationId="{8F197988-D8E1-0CFC-E0F8-70F8862AB56A}"/>
          </ac:picMkLst>
        </pc:picChg>
      </pc:sldChg>
      <pc:sldChg chg="addSp delSp modSp mod modAnim">
        <pc:chgData name="Thiago Panini" userId="cc6a5c77081c362d" providerId="LiveId" clId="{56973893-882F-43D9-A34D-3AF96871B7C6}" dt="2024-05-10T00:06:35.369" v="5863"/>
        <pc:sldMkLst>
          <pc:docMk/>
          <pc:sldMk cId="2070610411" sldId="343"/>
        </pc:sldMkLst>
        <pc:spChg chg="mod">
          <ac:chgData name="Thiago Panini" userId="cc6a5c77081c362d" providerId="LiveId" clId="{56973893-882F-43D9-A34D-3AF96871B7C6}" dt="2024-05-10T00:04:28.341" v="5846" actId="164"/>
          <ac:spMkLst>
            <pc:docMk/>
            <pc:sldMk cId="2070610411" sldId="343"/>
            <ac:spMk id="2" creationId="{BB87FF2C-7450-6788-0665-24BFC3E1BDCB}"/>
          </ac:spMkLst>
        </pc:spChg>
        <pc:spChg chg="mod">
          <ac:chgData name="Thiago Panini" userId="cc6a5c77081c362d" providerId="LiveId" clId="{56973893-882F-43D9-A34D-3AF96871B7C6}" dt="2024-05-10T00:06:13.865" v="5860" actId="14100"/>
          <ac:spMkLst>
            <pc:docMk/>
            <pc:sldMk cId="2070610411" sldId="343"/>
            <ac:spMk id="6" creationId="{04CAF00F-5DD6-6FB8-2945-D0D08784CF09}"/>
          </ac:spMkLst>
        </pc:spChg>
        <pc:spChg chg="mod">
          <ac:chgData name="Thiago Panini" userId="cc6a5c77081c362d" providerId="LiveId" clId="{56973893-882F-43D9-A34D-3AF96871B7C6}" dt="2024-05-10T00:04:28.341" v="5846" actId="164"/>
          <ac:spMkLst>
            <pc:docMk/>
            <pc:sldMk cId="2070610411" sldId="343"/>
            <ac:spMk id="28" creationId="{9312BDC5-E091-BAD6-0255-E62A560EB783}"/>
          </ac:spMkLst>
        </pc:spChg>
        <pc:spChg chg="add mod ord">
          <ac:chgData name="Thiago Panini" userId="cc6a5c77081c362d" providerId="LiveId" clId="{56973893-882F-43D9-A34D-3AF96871B7C6}" dt="2024-05-10T00:05:21.830" v="5853" actId="14100"/>
          <ac:spMkLst>
            <pc:docMk/>
            <pc:sldMk cId="2070610411" sldId="343"/>
            <ac:spMk id="38" creationId="{C8C747CC-7460-AA15-935A-423F58212D57}"/>
          </ac:spMkLst>
        </pc:spChg>
        <pc:spChg chg="del">
          <ac:chgData name="Thiago Panini" userId="cc6a5c77081c362d" providerId="LiveId" clId="{56973893-882F-43D9-A34D-3AF96871B7C6}" dt="2024-04-26T20:48:55.410" v="764" actId="478"/>
          <ac:spMkLst>
            <pc:docMk/>
            <pc:sldMk cId="2070610411" sldId="343"/>
            <ac:spMk id="42" creationId="{673EE5CF-D56D-8ACB-06AC-45AA9BCE6369}"/>
          </ac:spMkLst>
        </pc:spChg>
        <pc:spChg chg="del">
          <ac:chgData name="Thiago Panini" userId="cc6a5c77081c362d" providerId="LiveId" clId="{56973893-882F-43D9-A34D-3AF96871B7C6}" dt="2024-04-26T20:48:55.410" v="764" actId="478"/>
          <ac:spMkLst>
            <pc:docMk/>
            <pc:sldMk cId="2070610411" sldId="343"/>
            <ac:spMk id="46" creationId="{DFABAD77-DEC1-73BC-A077-E08E0B4853F7}"/>
          </ac:spMkLst>
        </pc:spChg>
        <pc:grpChg chg="add mod">
          <ac:chgData name="Thiago Panini" userId="cc6a5c77081c362d" providerId="LiveId" clId="{56973893-882F-43D9-A34D-3AF96871B7C6}" dt="2024-05-10T00:04:28.341" v="5846" actId="164"/>
          <ac:grpSpMkLst>
            <pc:docMk/>
            <pc:sldMk cId="2070610411" sldId="343"/>
            <ac:grpSpMk id="32" creationId="{195BA17E-32EA-DA70-DD7B-02DCD9D51356}"/>
          </ac:grpSpMkLst>
        </pc:grpChg>
        <pc:picChg chg="mod">
          <ac:chgData name="Thiago Panini" userId="cc6a5c77081c362d" providerId="LiveId" clId="{56973893-882F-43D9-A34D-3AF96871B7C6}" dt="2024-05-10T00:04:28.341" v="5846" actId="164"/>
          <ac:picMkLst>
            <pc:docMk/>
            <pc:sldMk cId="2070610411" sldId="343"/>
            <ac:picMk id="31" creationId="{D0DB3FFC-868A-6E04-5D64-CDFC64093A82}"/>
          </ac:picMkLst>
        </pc:picChg>
        <pc:picChg chg="add mod ord">
          <ac:chgData name="Thiago Panini" userId="cc6a5c77081c362d" providerId="LiveId" clId="{56973893-882F-43D9-A34D-3AF96871B7C6}" dt="2024-05-10T00:05:16.992" v="5852" actId="167"/>
          <ac:picMkLst>
            <pc:docMk/>
            <pc:sldMk cId="2070610411" sldId="343"/>
            <ac:picMk id="33" creationId="{CCAECE05-FE5E-EA6B-97F0-0735D4029477}"/>
          </ac:picMkLst>
        </pc:picChg>
      </pc:sldChg>
      <pc:sldChg chg="addSp modSp mod modAnim">
        <pc:chgData name="Thiago Panini" userId="cc6a5c77081c362d" providerId="LiveId" clId="{56973893-882F-43D9-A34D-3AF96871B7C6}" dt="2024-05-10T00:07:54.595" v="5871"/>
        <pc:sldMkLst>
          <pc:docMk/>
          <pc:sldMk cId="3991721910" sldId="345"/>
        </pc:sldMkLst>
        <pc:spChg chg="mod">
          <ac:chgData name="Thiago Panini" userId="cc6a5c77081c362d" providerId="LiveId" clId="{56973893-882F-43D9-A34D-3AF96871B7C6}" dt="2024-05-10T00:07:33.390" v="5866" actId="164"/>
          <ac:spMkLst>
            <pc:docMk/>
            <pc:sldMk cId="3991721910" sldId="345"/>
            <ac:spMk id="33" creationId="{A2B047C3-0E01-37E9-8A1A-504A7C21A6DD}"/>
          </ac:spMkLst>
        </pc:spChg>
        <pc:spChg chg="mod">
          <ac:chgData name="Thiago Panini" userId="cc6a5c77081c362d" providerId="LiveId" clId="{56973893-882F-43D9-A34D-3AF96871B7C6}" dt="2024-05-10T00:07:36.451" v="5867" actId="164"/>
          <ac:spMkLst>
            <pc:docMk/>
            <pc:sldMk cId="3991721910" sldId="345"/>
            <ac:spMk id="48" creationId="{7A0E098C-8B67-383E-71C9-8BE2F9DCC315}"/>
          </ac:spMkLst>
        </pc:spChg>
        <pc:spChg chg="mod">
          <ac:chgData name="Thiago Panini" userId="cc6a5c77081c362d" providerId="LiveId" clId="{56973893-882F-43D9-A34D-3AF96871B7C6}" dt="2024-05-10T00:07:39.435" v="5868" actId="164"/>
          <ac:spMkLst>
            <pc:docMk/>
            <pc:sldMk cId="3991721910" sldId="345"/>
            <ac:spMk id="53" creationId="{C9941557-F856-9BD6-DB1A-29EE90413A6E}"/>
          </ac:spMkLst>
        </pc:spChg>
        <pc:spChg chg="mod">
          <ac:chgData name="Thiago Panini" userId="cc6a5c77081c362d" providerId="LiveId" clId="{56973893-882F-43D9-A34D-3AF96871B7C6}" dt="2024-05-10T00:07:20.354" v="5865" actId="12788"/>
          <ac:spMkLst>
            <pc:docMk/>
            <pc:sldMk cId="3991721910" sldId="345"/>
            <ac:spMk id="55" creationId="{A52AA5D5-AFEE-6A16-4CEA-1C3D5CC28DEB}"/>
          </ac:spMkLst>
        </pc:spChg>
        <pc:spChg chg="mod">
          <ac:chgData name="Thiago Panini" userId="cc6a5c77081c362d" providerId="LiveId" clId="{56973893-882F-43D9-A34D-3AF96871B7C6}" dt="2024-05-10T00:07:20.354" v="5865" actId="12788"/>
          <ac:spMkLst>
            <pc:docMk/>
            <pc:sldMk cId="3991721910" sldId="345"/>
            <ac:spMk id="56" creationId="{205599DA-B558-44A6-249E-723F8859AE6E}"/>
          </ac:spMkLst>
        </pc:spChg>
        <pc:grpChg chg="add mod">
          <ac:chgData name="Thiago Panini" userId="cc6a5c77081c362d" providerId="LiveId" clId="{56973893-882F-43D9-A34D-3AF96871B7C6}" dt="2024-05-10T00:07:33.390" v="5866" actId="164"/>
          <ac:grpSpMkLst>
            <pc:docMk/>
            <pc:sldMk cId="3991721910" sldId="345"/>
            <ac:grpSpMk id="2" creationId="{2317DF47-EA89-4E7B-E2A3-30E019AC5268}"/>
          </ac:grpSpMkLst>
        </pc:grpChg>
        <pc:grpChg chg="add mod">
          <ac:chgData name="Thiago Panini" userId="cc6a5c77081c362d" providerId="LiveId" clId="{56973893-882F-43D9-A34D-3AF96871B7C6}" dt="2024-05-10T00:07:36.451" v="5867" actId="164"/>
          <ac:grpSpMkLst>
            <pc:docMk/>
            <pc:sldMk cId="3991721910" sldId="345"/>
            <ac:grpSpMk id="5" creationId="{37E2C64E-5B60-1A3F-DBAF-AC8D8F5D7BD8}"/>
          </ac:grpSpMkLst>
        </pc:grpChg>
        <pc:grpChg chg="add mod">
          <ac:chgData name="Thiago Panini" userId="cc6a5c77081c362d" providerId="LiveId" clId="{56973893-882F-43D9-A34D-3AF96871B7C6}" dt="2024-05-10T00:07:39.435" v="5868" actId="164"/>
          <ac:grpSpMkLst>
            <pc:docMk/>
            <pc:sldMk cId="3991721910" sldId="345"/>
            <ac:grpSpMk id="6" creationId="{36489396-E903-825A-C0CE-790CAAD8928F}"/>
          </ac:grpSpMkLst>
        </pc:grpChg>
        <pc:picChg chg="mod">
          <ac:chgData name="Thiago Panini" userId="cc6a5c77081c362d" providerId="LiveId" clId="{56973893-882F-43D9-A34D-3AF96871B7C6}" dt="2024-05-10T00:07:33.390" v="5866" actId="164"/>
          <ac:picMkLst>
            <pc:docMk/>
            <pc:sldMk cId="3991721910" sldId="345"/>
            <ac:picMk id="32" creationId="{BA130FA3-1F1D-299C-6B80-AAE22B4EF23B}"/>
          </ac:picMkLst>
        </pc:picChg>
        <pc:picChg chg="mod">
          <ac:chgData name="Thiago Panini" userId="cc6a5c77081c362d" providerId="LiveId" clId="{56973893-882F-43D9-A34D-3AF96871B7C6}" dt="2024-05-10T00:07:36.451" v="5867" actId="164"/>
          <ac:picMkLst>
            <pc:docMk/>
            <pc:sldMk cId="3991721910" sldId="345"/>
            <ac:picMk id="44" creationId="{DD197E62-609E-6A6B-5D58-92F131353B8B}"/>
          </ac:picMkLst>
        </pc:picChg>
        <pc:picChg chg="mod">
          <ac:chgData name="Thiago Panini" userId="cc6a5c77081c362d" providerId="LiveId" clId="{56973893-882F-43D9-A34D-3AF96871B7C6}" dt="2024-05-10T00:07:39.435" v="5868" actId="164"/>
          <ac:picMkLst>
            <pc:docMk/>
            <pc:sldMk cId="3991721910" sldId="345"/>
            <ac:picMk id="52" creationId="{DB435775-D669-C400-8D1B-187D64356A71}"/>
          </ac:picMkLst>
        </pc:picChg>
      </pc:sldChg>
      <pc:sldChg chg="modAnim">
        <pc:chgData name="Thiago Panini" userId="cc6a5c77081c362d" providerId="LiveId" clId="{56973893-882F-43D9-A34D-3AF96871B7C6}" dt="2024-05-10T00:08:38.818" v="5878"/>
        <pc:sldMkLst>
          <pc:docMk/>
          <pc:sldMk cId="3985855683" sldId="347"/>
        </pc:sldMkLst>
      </pc:sldChg>
      <pc:sldChg chg="addSp modSp mod modAnim">
        <pc:chgData name="Thiago Panini" userId="cc6a5c77081c362d" providerId="LiveId" clId="{56973893-882F-43D9-A34D-3AF96871B7C6}" dt="2024-05-10T00:23:03.756" v="5956"/>
        <pc:sldMkLst>
          <pc:docMk/>
          <pc:sldMk cId="264369995" sldId="348"/>
        </pc:sldMkLst>
        <pc:spChg chg="mod">
          <ac:chgData name="Thiago Panini" userId="cc6a5c77081c362d" providerId="LiveId" clId="{56973893-882F-43D9-A34D-3AF96871B7C6}" dt="2024-05-10T00:10:46.472" v="5886" actId="164"/>
          <ac:spMkLst>
            <pc:docMk/>
            <pc:sldMk cId="264369995" sldId="348"/>
            <ac:spMk id="2" creationId="{09086C37-3326-4707-316A-EA51DD909FE4}"/>
          </ac:spMkLst>
        </pc:spChg>
        <pc:spChg chg="mod">
          <ac:chgData name="Thiago Panini" userId="cc6a5c77081c362d" providerId="LiveId" clId="{56973893-882F-43D9-A34D-3AF96871B7C6}" dt="2024-05-10T00:10:46.472" v="5886" actId="164"/>
          <ac:spMkLst>
            <pc:docMk/>
            <pc:sldMk cId="264369995" sldId="348"/>
            <ac:spMk id="3" creationId="{5B9E91D7-ED48-3CB9-2418-B2970C40DA5A}"/>
          </ac:spMkLst>
        </pc:spChg>
        <pc:spChg chg="mod">
          <ac:chgData name="Thiago Panini" userId="cc6a5c77081c362d" providerId="LiveId" clId="{56973893-882F-43D9-A34D-3AF96871B7C6}" dt="2024-05-10T00:12:40.382" v="5904" actId="164"/>
          <ac:spMkLst>
            <pc:docMk/>
            <pc:sldMk cId="264369995" sldId="348"/>
            <ac:spMk id="6" creationId="{02FCC1A3-6A6A-1BB9-B250-5679B8D59EA6}"/>
          </ac:spMkLst>
        </pc:spChg>
        <pc:spChg chg="mod">
          <ac:chgData name="Thiago Panini" userId="cc6a5c77081c362d" providerId="LiveId" clId="{56973893-882F-43D9-A34D-3AF96871B7C6}" dt="2024-05-10T00:12:40.382" v="5904" actId="164"/>
          <ac:spMkLst>
            <pc:docMk/>
            <pc:sldMk cId="264369995" sldId="348"/>
            <ac:spMk id="8" creationId="{E2EE208E-6025-DE65-DD74-B044350ED79E}"/>
          </ac:spMkLst>
        </pc:spChg>
        <pc:spChg chg="mod">
          <ac:chgData name="Thiago Panini" userId="cc6a5c77081c362d" providerId="LiveId" clId="{56973893-882F-43D9-A34D-3AF96871B7C6}" dt="2024-05-10T00:12:54.451" v="5906" actId="164"/>
          <ac:spMkLst>
            <pc:docMk/>
            <pc:sldMk cId="264369995" sldId="348"/>
            <ac:spMk id="16" creationId="{80AE3A57-38BF-9F92-5D54-CC6F762E059A}"/>
          </ac:spMkLst>
        </pc:spChg>
        <pc:spChg chg="mod">
          <ac:chgData name="Thiago Panini" userId="cc6a5c77081c362d" providerId="LiveId" clId="{56973893-882F-43D9-A34D-3AF96871B7C6}" dt="2024-05-10T00:12:54.451" v="5906" actId="164"/>
          <ac:spMkLst>
            <pc:docMk/>
            <pc:sldMk cId="264369995" sldId="348"/>
            <ac:spMk id="18" creationId="{ACE36166-B95A-D3E3-5F4E-0BE32054CEB4}"/>
          </ac:spMkLst>
        </pc:spChg>
        <pc:spChg chg="mod">
          <ac:chgData name="Thiago Panini" userId="cc6a5c77081c362d" providerId="LiveId" clId="{56973893-882F-43D9-A34D-3AF96871B7C6}" dt="2024-05-10T00:11:41.908" v="5897" actId="164"/>
          <ac:spMkLst>
            <pc:docMk/>
            <pc:sldMk cId="264369995" sldId="348"/>
            <ac:spMk id="19" creationId="{B75D429A-591C-D0EF-412C-A82E2E569237}"/>
          </ac:spMkLst>
        </pc:spChg>
        <pc:spChg chg="mod">
          <ac:chgData name="Thiago Panini" userId="cc6a5c77081c362d" providerId="LiveId" clId="{56973893-882F-43D9-A34D-3AF96871B7C6}" dt="2024-05-10T00:11:41.908" v="5897" actId="164"/>
          <ac:spMkLst>
            <pc:docMk/>
            <pc:sldMk cId="264369995" sldId="348"/>
            <ac:spMk id="20" creationId="{8EC29EB1-1775-B520-AADF-06C054733860}"/>
          </ac:spMkLst>
        </pc:spChg>
        <pc:spChg chg="mod">
          <ac:chgData name="Thiago Panini" userId="cc6a5c77081c362d" providerId="LiveId" clId="{56973893-882F-43D9-A34D-3AF96871B7C6}" dt="2024-05-10T00:13:19.584" v="5910" actId="164"/>
          <ac:spMkLst>
            <pc:docMk/>
            <pc:sldMk cId="264369995" sldId="348"/>
            <ac:spMk id="21" creationId="{A9B6938E-BDA6-6C37-63BA-B73379119E86}"/>
          </ac:spMkLst>
        </pc:spChg>
        <pc:spChg chg="mod">
          <ac:chgData name="Thiago Panini" userId="cc6a5c77081c362d" providerId="LiveId" clId="{56973893-882F-43D9-A34D-3AF96871B7C6}" dt="2024-05-10T00:20:16.557" v="5938" actId="164"/>
          <ac:spMkLst>
            <pc:docMk/>
            <pc:sldMk cId="264369995" sldId="348"/>
            <ac:spMk id="22" creationId="{6B05942E-3878-8321-58B0-FF76CC2FC597}"/>
          </ac:spMkLst>
        </pc:spChg>
        <pc:spChg chg="mod">
          <ac:chgData name="Thiago Panini" userId="cc6a5c77081c362d" providerId="LiveId" clId="{56973893-882F-43D9-A34D-3AF96871B7C6}" dt="2024-05-10T00:20:16.557" v="5938" actId="164"/>
          <ac:spMkLst>
            <pc:docMk/>
            <pc:sldMk cId="264369995" sldId="348"/>
            <ac:spMk id="23" creationId="{713ECDE9-98BE-B076-451F-41AB41AECEFB}"/>
          </ac:spMkLst>
        </pc:spChg>
        <pc:spChg chg="mod">
          <ac:chgData name="Thiago Panini" userId="cc6a5c77081c362d" providerId="LiveId" clId="{56973893-882F-43D9-A34D-3AF96871B7C6}" dt="2024-05-10T00:13:05.105" v="5908" actId="164"/>
          <ac:spMkLst>
            <pc:docMk/>
            <pc:sldMk cId="264369995" sldId="348"/>
            <ac:spMk id="24" creationId="{01359FAA-2DE1-049E-115C-975482E6279D}"/>
          </ac:spMkLst>
        </pc:spChg>
        <pc:spChg chg="mod">
          <ac:chgData name="Thiago Panini" userId="cc6a5c77081c362d" providerId="LiveId" clId="{56973893-882F-43D9-A34D-3AF96871B7C6}" dt="2024-05-10T00:11:36.536" v="5896" actId="164"/>
          <ac:spMkLst>
            <pc:docMk/>
            <pc:sldMk cId="264369995" sldId="348"/>
            <ac:spMk id="28" creationId="{08F31696-64F2-76BC-E0AD-34FCEE6E8ED8}"/>
          </ac:spMkLst>
        </pc:spChg>
        <pc:spChg chg="mod">
          <ac:chgData name="Thiago Panini" userId="cc6a5c77081c362d" providerId="LiveId" clId="{56973893-882F-43D9-A34D-3AF96871B7C6}" dt="2024-05-10T00:13:19.584" v="5910" actId="164"/>
          <ac:spMkLst>
            <pc:docMk/>
            <pc:sldMk cId="264369995" sldId="348"/>
            <ac:spMk id="29" creationId="{4545ADB8-DD0A-CE69-D7AB-777640D05154}"/>
          </ac:spMkLst>
        </pc:spChg>
        <pc:spChg chg="mod">
          <ac:chgData name="Thiago Panini" userId="cc6a5c77081c362d" providerId="LiveId" clId="{56973893-882F-43D9-A34D-3AF96871B7C6}" dt="2024-05-10T00:11:36.536" v="5896" actId="164"/>
          <ac:spMkLst>
            <pc:docMk/>
            <pc:sldMk cId="264369995" sldId="348"/>
            <ac:spMk id="30" creationId="{240A9234-700A-03FC-4EAE-57FB9720265F}"/>
          </ac:spMkLst>
        </pc:spChg>
        <pc:spChg chg="mod">
          <ac:chgData name="Thiago Panini" userId="cc6a5c77081c362d" providerId="LiveId" clId="{56973893-882F-43D9-A34D-3AF96871B7C6}" dt="2024-05-10T00:13:14.206" v="5909" actId="164"/>
          <ac:spMkLst>
            <pc:docMk/>
            <pc:sldMk cId="264369995" sldId="348"/>
            <ac:spMk id="42" creationId="{73538D7E-3ADF-785D-39DA-07F95224FB0B}"/>
          </ac:spMkLst>
        </pc:spChg>
        <pc:spChg chg="mod">
          <ac:chgData name="Thiago Panini" userId="cc6a5c77081c362d" providerId="LiveId" clId="{56973893-882F-43D9-A34D-3AF96871B7C6}" dt="2024-05-10T00:13:14.206" v="5909" actId="164"/>
          <ac:spMkLst>
            <pc:docMk/>
            <pc:sldMk cId="264369995" sldId="348"/>
            <ac:spMk id="43" creationId="{142D4B1F-E8E2-06A8-5B4F-D52B5C1CD94A}"/>
          </ac:spMkLst>
        </pc:spChg>
        <pc:spChg chg="mod">
          <ac:chgData name="Thiago Panini" userId="cc6a5c77081c362d" providerId="LiveId" clId="{56973893-882F-43D9-A34D-3AF96871B7C6}" dt="2024-05-10T00:10:46.472" v="5886" actId="164"/>
          <ac:spMkLst>
            <pc:docMk/>
            <pc:sldMk cId="264369995" sldId="348"/>
            <ac:spMk id="50" creationId="{28013A8D-A5F7-3203-970D-AA2F24497E57}"/>
          </ac:spMkLst>
        </pc:spChg>
        <pc:spChg chg="mod">
          <ac:chgData name="Thiago Panini" userId="cc6a5c77081c362d" providerId="LiveId" clId="{56973893-882F-43D9-A34D-3AF96871B7C6}" dt="2024-05-10T00:10:46.472" v="5886" actId="164"/>
          <ac:spMkLst>
            <pc:docMk/>
            <pc:sldMk cId="264369995" sldId="348"/>
            <ac:spMk id="52" creationId="{9662702C-615B-4E3D-72DF-C5FC5416558F}"/>
          </ac:spMkLst>
        </pc:spChg>
        <pc:spChg chg="mod">
          <ac:chgData name="Thiago Panini" userId="cc6a5c77081c362d" providerId="LiveId" clId="{56973893-882F-43D9-A34D-3AF96871B7C6}" dt="2024-05-10T00:10:46.472" v="5886" actId="164"/>
          <ac:spMkLst>
            <pc:docMk/>
            <pc:sldMk cId="264369995" sldId="348"/>
            <ac:spMk id="55" creationId="{E01FA4DB-65CF-5A49-D43E-2775BC8387D0}"/>
          </ac:spMkLst>
        </pc:spChg>
        <pc:spChg chg="mod">
          <ac:chgData name="Thiago Panini" userId="cc6a5c77081c362d" providerId="LiveId" clId="{56973893-882F-43D9-A34D-3AF96871B7C6}" dt="2024-05-10T00:10:56.071" v="5888" actId="164"/>
          <ac:spMkLst>
            <pc:docMk/>
            <pc:sldMk cId="264369995" sldId="348"/>
            <ac:spMk id="62" creationId="{54209D48-2F70-82A5-CD8D-6E440210DB98}"/>
          </ac:spMkLst>
        </pc:spChg>
        <pc:spChg chg="mod">
          <ac:chgData name="Thiago Panini" userId="cc6a5c77081c362d" providerId="LiveId" clId="{56973893-882F-43D9-A34D-3AF96871B7C6}" dt="2024-05-10T00:11:00.608" v="5889" actId="164"/>
          <ac:spMkLst>
            <pc:docMk/>
            <pc:sldMk cId="264369995" sldId="348"/>
            <ac:spMk id="63" creationId="{C916228D-D173-E71E-A43C-23335DD66FB8}"/>
          </ac:spMkLst>
        </pc:spChg>
        <pc:spChg chg="mod">
          <ac:chgData name="Thiago Panini" userId="cc6a5c77081c362d" providerId="LiveId" clId="{56973893-882F-43D9-A34D-3AF96871B7C6}" dt="2024-05-10T00:11:04.196" v="5890" actId="164"/>
          <ac:spMkLst>
            <pc:docMk/>
            <pc:sldMk cId="264369995" sldId="348"/>
            <ac:spMk id="1024" creationId="{EFC103B9-290E-1C7E-210C-2B708D6A40DD}"/>
          </ac:spMkLst>
        </pc:spChg>
        <pc:spChg chg="mod">
          <ac:chgData name="Thiago Panini" userId="cc6a5c77081c362d" providerId="LiveId" clId="{56973893-882F-43D9-A34D-3AF96871B7C6}" dt="2024-05-10T00:11:08.668" v="5891" actId="164"/>
          <ac:spMkLst>
            <pc:docMk/>
            <pc:sldMk cId="264369995" sldId="348"/>
            <ac:spMk id="1025" creationId="{C044AA27-58CC-202C-9AB1-83B6B6C702A4}"/>
          </ac:spMkLst>
        </pc:spChg>
        <pc:spChg chg="mod">
          <ac:chgData name="Thiago Panini" userId="cc6a5c77081c362d" providerId="LiveId" clId="{56973893-882F-43D9-A34D-3AF96871B7C6}" dt="2024-05-10T00:11:11.976" v="5892" actId="164"/>
          <ac:spMkLst>
            <pc:docMk/>
            <pc:sldMk cId="264369995" sldId="348"/>
            <ac:spMk id="1027" creationId="{E4182DAF-215D-A734-9349-5CED80F1B1E5}"/>
          </ac:spMkLst>
        </pc:spChg>
        <pc:spChg chg="mod">
          <ac:chgData name="Thiago Panini" userId="cc6a5c77081c362d" providerId="LiveId" clId="{56973893-882F-43D9-A34D-3AF96871B7C6}" dt="2024-05-10T00:12:46.699" v="5905" actId="164"/>
          <ac:spMkLst>
            <pc:docMk/>
            <pc:sldMk cId="264369995" sldId="348"/>
            <ac:spMk id="1062" creationId="{C76EE672-5D94-E50D-2991-17B5F9E14A46}"/>
          </ac:spMkLst>
        </pc:spChg>
        <pc:spChg chg="mod">
          <ac:chgData name="Thiago Panini" userId="cc6a5c77081c362d" providerId="LiveId" clId="{56973893-882F-43D9-A34D-3AF96871B7C6}" dt="2024-05-10T00:12:46.699" v="5905" actId="164"/>
          <ac:spMkLst>
            <pc:docMk/>
            <pc:sldMk cId="264369995" sldId="348"/>
            <ac:spMk id="1068" creationId="{451B0123-8C8D-ADFD-26D4-6122D510B40F}"/>
          </ac:spMkLst>
        </pc:spChg>
        <pc:spChg chg="mod">
          <ac:chgData name="Thiago Panini" userId="cc6a5c77081c362d" providerId="LiveId" clId="{56973893-882F-43D9-A34D-3AF96871B7C6}" dt="2024-05-10T00:11:46.638" v="5898" actId="164"/>
          <ac:spMkLst>
            <pc:docMk/>
            <pc:sldMk cId="264369995" sldId="348"/>
            <ac:spMk id="2057" creationId="{DF49DE5A-126A-EF14-1972-8934BCEEEF4D}"/>
          </ac:spMkLst>
        </pc:spChg>
        <pc:spChg chg="mod">
          <ac:chgData name="Thiago Panini" userId="cc6a5c77081c362d" providerId="LiveId" clId="{56973893-882F-43D9-A34D-3AF96871B7C6}" dt="2024-05-10T00:11:46.638" v="5898" actId="164"/>
          <ac:spMkLst>
            <pc:docMk/>
            <pc:sldMk cId="264369995" sldId="348"/>
            <ac:spMk id="2058" creationId="{5DFB64F7-80EE-581A-9EA0-C79FC1677AD8}"/>
          </ac:spMkLst>
        </pc:spChg>
        <pc:spChg chg="mod">
          <ac:chgData name="Thiago Panini" userId="cc6a5c77081c362d" providerId="LiveId" clId="{56973893-882F-43D9-A34D-3AF96871B7C6}" dt="2024-05-10T00:18:21.155" v="5923" actId="164"/>
          <ac:spMkLst>
            <pc:docMk/>
            <pc:sldMk cId="264369995" sldId="348"/>
            <ac:spMk id="2060" creationId="{335A7359-FFBB-7831-6714-4A18756F2D65}"/>
          </ac:spMkLst>
        </pc:spChg>
        <pc:spChg chg="mod">
          <ac:chgData name="Thiago Panini" userId="cc6a5c77081c362d" providerId="LiveId" clId="{56973893-882F-43D9-A34D-3AF96871B7C6}" dt="2024-05-10T00:14:06.341" v="5911" actId="164"/>
          <ac:spMkLst>
            <pc:docMk/>
            <pc:sldMk cId="264369995" sldId="348"/>
            <ac:spMk id="2061" creationId="{61427427-38C9-C80E-C28E-1223C9CAAC47}"/>
          </ac:spMkLst>
        </pc:spChg>
        <pc:spChg chg="mod">
          <ac:chgData name="Thiago Panini" userId="cc6a5c77081c362d" providerId="LiveId" clId="{56973893-882F-43D9-A34D-3AF96871B7C6}" dt="2024-05-10T00:14:06.341" v="5911" actId="164"/>
          <ac:spMkLst>
            <pc:docMk/>
            <pc:sldMk cId="264369995" sldId="348"/>
            <ac:spMk id="2062" creationId="{6D33EE16-D800-7B8A-F789-4854C81FEA6F}"/>
          </ac:spMkLst>
        </pc:spChg>
        <pc:spChg chg="mod">
          <ac:chgData name="Thiago Panini" userId="cc6a5c77081c362d" providerId="LiveId" clId="{56973893-882F-43D9-A34D-3AF96871B7C6}" dt="2024-05-10T00:14:11.603" v="5912" actId="164"/>
          <ac:spMkLst>
            <pc:docMk/>
            <pc:sldMk cId="264369995" sldId="348"/>
            <ac:spMk id="2071" creationId="{2F2150F4-9DCC-F6E9-2B85-80B93295F34B}"/>
          </ac:spMkLst>
        </pc:spChg>
        <pc:spChg chg="mod">
          <ac:chgData name="Thiago Panini" userId="cc6a5c77081c362d" providerId="LiveId" clId="{56973893-882F-43D9-A34D-3AF96871B7C6}" dt="2024-05-10T00:14:11.603" v="5912" actId="164"/>
          <ac:spMkLst>
            <pc:docMk/>
            <pc:sldMk cId="264369995" sldId="348"/>
            <ac:spMk id="2072" creationId="{24E91A93-756F-6689-090C-8B253F3D58A6}"/>
          </ac:spMkLst>
        </pc:spChg>
        <pc:spChg chg="mod">
          <ac:chgData name="Thiago Panini" userId="cc6a5c77081c362d" providerId="LiveId" clId="{56973893-882F-43D9-A34D-3AF96871B7C6}" dt="2024-05-10T00:14:16.994" v="5913" actId="164"/>
          <ac:spMkLst>
            <pc:docMk/>
            <pc:sldMk cId="264369995" sldId="348"/>
            <ac:spMk id="2078" creationId="{CC31AD21-DBC6-9570-67BA-626D269EE351}"/>
          </ac:spMkLst>
        </pc:spChg>
        <pc:spChg chg="mod">
          <ac:chgData name="Thiago Panini" userId="cc6a5c77081c362d" providerId="LiveId" clId="{56973893-882F-43D9-A34D-3AF96871B7C6}" dt="2024-05-10T00:14:16.994" v="5913" actId="164"/>
          <ac:spMkLst>
            <pc:docMk/>
            <pc:sldMk cId="264369995" sldId="348"/>
            <ac:spMk id="2080" creationId="{E7302977-8548-9739-CCFF-B6CCC86FB863}"/>
          </ac:spMkLst>
        </pc:spChg>
        <pc:spChg chg="mod">
          <ac:chgData name="Thiago Panini" userId="cc6a5c77081c362d" providerId="LiveId" clId="{56973893-882F-43D9-A34D-3AF96871B7C6}" dt="2024-05-10T00:11:52.020" v="5899" actId="164"/>
          <ac:spMkLst>
            <pc:docMk/>
            <pc:sldMk cId="264369995" sldId="348"/>
            <ac:spMk id="2082" creationId="{5D0FF845-7161-E329-9544-90B269566B5D}"/>
          </ac:spMkLst>
        </pc:spChg>
        <pc:spChg chg="mod">
          <ac:chgData name="Thiago Panini" userId="cc6a5c77081c362d" providerId="LiveId" clId="{56973893-882F-43D9-A34D-3AF96871B7C6}" dt="2024-05-10T00:11:52.020" v="5899" actId="164"/>
          <ac:spMkLst>
            <pc:docMk/>
            <pc:sldMk cId="264369995" sldId="348"/>
            <ac:spMk id="2083" creationId="{6D1D8457-C8E1-B5F0-E428-1DC1120C43DE}"/>
          </ac:spMkLst>
        </pc:spChg>
        <pc:spChg chg="mod">
          <ac:chgData name="Thiago Panini" userId="cc6a5c77081c362d" providerId="LiveId" clId="{56973893-882F-43D9-A34D-3AF96871B7C6}" dt="2024-05-10T00:14:55.542" v="5922" actId="164"/>
          <ac:spMkLst>
            <pc:docMk/>
            <pc:sldMk cId="264369995" sldId="348"/>
            <ac:spMk id="2084" creationId="{8243A5CA-4315-74F4-74F7-C7B10EC71116}"/>
          </ac:spMkLst>
        </pc:spChg>
        <pc:spChg chg="mod">
          <ac:chgData name="Thiago Panini" userId="cc6a5c77081c362d" providerId="LiveId" clId="{56973893-882F-43D9-A34D-3AF96871B7C6}" dt="2024-05-10T00:21:52.244" v="5947" actId="164"/>
          <ac:spMkLst>
            <pc:docMk/>
            <pc:sldMk cId="264369995" sldId="348"/>
            <ac:spMk id="2088" creationId="{C91389E5-4564-D425-02A2-79F0815B84AF}"/>
          </ac:spMkLst>
        </pc:spChg>
        <pc:spChg chg="mod">
          <ac:chgData name="Thiago Panini" userId="cc6a5c77081c362d" providerId="LiveId" clId="{56973893-882F-43D9-A34D-3AF96871B7C6}" dt="2024-05-10T00:21:52.244" v="5947" actId="164"/>
          <ac:spMkLst>
            <pc:docMk/>
            <pc:sldMk cId="264369995" sldId="348"/>
            <ac:spMk id="2089" creationId="{91F218BE-FDFC-D940-32A3-E732F0BF1DE2}"/>
          </ac:spMkLst>
        </pc:spChg>
        <pc:spChg chg="mod">
          <ac:chgData name="Thiago Panini" userId="cc6a5c77081c362d" providerId="LiveId" clId="{56973893-882F-43D9-A34D-3AF96871B7C6}" dt="2024-05-10T00:14:44.349" v="5920" actId="164"/>
          <ac:spMkLst>
            <pc:docMk/>
            <pc:sldMk cId="264369995" sldId="348"/>
            <ac:spMk id="2166" creationId="{2EF2FF47-C5B4-0FFF-5C75-289D02AC71E3}"/>
          </ac:spMkLst>
        </pc:spChg>
        <pc:spChg chg="mod">
          <ac:chgData name="Thiago Panini" userId="cc6a5c77081c362d" providerId="LiveId" clId="{56973893-882F-43D9-A34D-3AF96871B7C6}" dt="2024-05-10T00:14:55.542" v="5922" actId="164"/>
          <ac:spMkLst>
            <pc:docMk/>
            <pc:sldMk cId="264369995" sldId="348"/>
            <ac:spMk id="2172" creationId="{5C5A899C-3A6C-A80C-F313-AEB25131605F}"/>
          </ac:spMkLst>
        </pc:spChg>
        <pc:spChg chg="mod">
          <ac:chgData name="Thiago Panini" userId="cc6a5c77081c362d" providerId="LiveId" clId="{56973893-882F-43D9-A34D-3AF96871B7C6}" dt="2024-05-10T00:14:50.517" v="5921" actId="164"/>
          <ac:spMkLst>
            <pc:docMk/>
            <pc:sldMk cId="264369995" sldId="348"/>
            <ac:spMk id="2179" creationId="{5DBA4C39-E628-5A51-474B-08C1A42CA6A4}"/>
          </ac:spMkLst>
        </pc:spChg>
        <pc:spChg chg="mod">
          <ac:chgData name="Thiago Panini" userId="cc6a5c77081c362d" providerId="LiveId" clId="{56973893-882F-43D9-A34D-3AF96871B7C6}" dt="2024-05-10T00:14:50.517" v="5921" actId="164"/>
          <ac:spMkLst>
            <pc:docMk/>
            <pc:sldMk cId="264369995" sldId="348"/>
            <ac:spMk id="2180" creationId="{54DA153C-89FB-D09D-0568-3C04599165D4}"/>
          </ac:spMkLst>
        </pc:spChg>
        <pc:spChg chg="mod">
          <ac:chgData name="Thiago Panini" userId="cc6a5c77081c362d" providerId="LiveId" clId="{56973893-882F-43D9-A34D-3AF96871B7C6}" dt="2024-05-10T00:12:00.842" v="5900" actId="164"/>
          <ac:spMkLst>
            <pc:docMk/>
            <pc:sldMk cId="264369995" sldId="348"/>
            <ac:spMk id="2186" creationId="{5A05F7F7-EB2A-922C-F91D-0E6DBF784237}"/>
          </ac:spMkLst>
        </pc:spChg>
        <pc:spChg chg="mod">
          <ac:chgData name="Thiago Panini" userId="cc6a5c77081c362d" providerId="LiveId" clId="{56973893-882F-43D9-A34D-3AF96871B7C6}" dt="2024-05-10T00:12:00.842" v="5900" actId="164"/>
          <ac:spMkLst>
            <pc:docMk/>
            <pc:sldMk cId="264369995" sldId="348"/>
            <ac:spMk id="2187" creationId="{C0696B24-EF1A-98D1-1566-55B04A17362E}"/>
          </ac:spMkLst>
        </pc:spChg>
        <pc:spChg chg="mod">
          <ac:chgData name="Thiago Panini" userId="cc6a5c77081c362d" providerId="LiveId" clId="{56973893-882F-43D9-A34D-3AF96871B7C6}" dt="2024-05-10T00:18:34.829" v="5924" actId="164"/>
          <ac:spMkLst>
            <pc:docMk/>
            <pc:sldMk cId="264369995" sldId="348"/>
            <ac:spMk id="2190" creationId="{AD30444C-65D3-5CD4-2A65-5070338223CA}"/>
          </ac:spMkLst>
        </pc:spChg>
        <pc:spChg chg="mod">
          <ac:chgData name="Thiago Panini" userId="cc6a5c77081c362d" providerId="LiveId" clId="{56973893-882F-43D9-A34D-3AF96871B7C6}" dt="2024-05-10T00:18:34.829" v="5924" actId="164"/>
          <ac:spMkLst>
            <pc:docMk/>
            <pc:sldMk cId="264369995" sldId="348"/>
            <ac:spMk id="2191" creationId="{3B20BE66-9192-233E-873B-77C3A39F1055}"/>
          </ac:spMkLst>
        </pc:spChg>
        <pc:spChg chg="mod">
          <ac:chgData name="Thiago Panini" userId="cc6a5c77081c362d" providerId="LiveId" clId="{56973893-882F-43D9-A34D-3AF96871B7C6}" dt="2024-05-10T00:18:43.582" v="5925" actId="164"/>
          <ac:spMkLst>
            <pc:docMk/>
            <pc:sldMk cId="264369995" sldId="348"/>
            <ac:spMk id="2200" creationId="{07DB47EC-B96A-F9EC-6522-04E10A8E94DB}"/>
          </ac:spMkLst>
        </pc:spChg>
        <pc:spChg chg="mod">
          <ac:chgData name="Thiago Panini" userId="cc6a5c77081c362d" providerId="LiveId" clId="{56973893-882F-43D9-A34D-3AF96871B7C6}" dt="2024-05-10T00:18:43.582" v="5925" actId="164"/>
          <ac:spMkLst>
            <pc:docMk/>
            <pc:sldMk cId="264369995" sldId="348"/>
            <ac:spMk id="2201" creationId="{9CE69611-0203-C3DD-09A6-88AE2F0B51A4}"/>
          </ac:spMkLst>
        </pc:spChg>
        <pc:spChg chg="mod">
          <ac:chgData name="Thiago Panini" userId="cc6a5c77081c362d" providerId="LiveId" clId="{56973893-882F-43D9-A34D-3AF96871B7C6}" dt="2024-05-10T00:18:49.998" v="5926" actId="164"/>
          <ac:spMkLst>
            <pc:docMk/>
            <pc:sldMk cId="264369995" sldId="348"/>
            <ac:spMk id="2203" creationId="{91AD16D2-9BA2-5593-D7B4-DC43F8E9A57C}"/>
          </ac:spMkLst>
        </pc:spChg>
        <pc:spChg chg="mod">
          <ac:chgData name="Thiago Panini" userId="cc6a5c77081c362d" providerId="LiveId" clId="{56973893-882F-43D9-A34D-3AF96871B7C6}" dt="2024-05-10T00:18:49.998" v="5926" actId="164"/>
          <ac:spMkLst>
            <pc:docMk/>
            <pc:sldMk cId="264369995" sldId="348"/>
            <ac:spMk id="2205" creationId="{C134B90B-B392-D07A-D662-B8E4E1EB5458}"/>
          </ac:spMkLst>
        </pc:spChg>
        <pc:spChg chg="mod">
          <ac:chgData name="Thiago Panini" userId="cc6a5c77081c362d" providerId="LiveId" clId="{56973893-882F-43D9-A34D-3AF96871B7C6}" dt="2024-05-10T00:12:05.827" v="5901" actId="164"/>
          <ac:spMkLst>
            <pc:docMk/>
            <pc:sldMk cId="264369995" sldId="348"/>
            <ac:spMk id="2206" creationId="{7EF52962-1B79-2CD6-21F1-A4D8469507A5}"/>
          </ac:spMkLst>
        </pc:spChg>
        <pc:spChg chg="mod">
          <ac:chgData name="Thiago Panini" userId="cc6a5c77081c362d" providerId="LiveId" clId="{56973893-882F-43D9-A34D-3AF96871B7C6}" dt="2024-05-10T00:12:05.827" v="5901" actId="164"/>
          <ac:spMkLst>
            <pc:docMk/>
            <pc:sldMk cId="264369995" sldId="348"/>
            <ac:spMk id="2207" creationId="{E02241D2-C579-5CDA-2BB0-3C9E8D32DEB3}"/>
          </ac:spMkLst>
        </pc:spChg>
        <pc:spChg chg="mod">
          <ac:chgData name="Thiago Panini" userId="cc6a5c77081c362d" providerId="LiveId" clId="{56973893-882F-43D9-A34D-3AF96871B7C6}" dt="2024-05-10T00:19:23.814" v="5931" actId="164"/>
          <ac:spMkLst>
            <pc:docMk/>
            <pc:sldMk cId="264369995" sldId="348"/>
            <ac:spMk id="2208" creationId="{F4F6979B-40FD-C605-9DA0-31AC49502E17}"/>
          </ac:spMkLst>
        </pc:spChg>
        <pc:spChg chg="mod">
          <ac:chgData name="Thiago Panini" userId="cc6a5c77081c362d" providerId="LiveId" clId="{56973893-882F-43D9-A34D-3AF96871B7C6}" dt="2024-05-10T00:19:10.031" v="5929" actId="164"/>
          <ac:spMkLst>
            <pc:docMk/>
            <pc:sldMk cId="264369995" sldId="348"/>
            <ac:spMk id="2209" creationId="{77664113-55C6-26D3-0EE3-4A7339BEE1D8}"/>
          </ac:spMkLst>
        </pc:spChg>
        <pc:spChg chg="mod">
          <ac:chgData name="Thiago Panini" userId="cc6a5c77081c362d" providerId="LiveId" clId="{56973893-882F-43D9-A34D-3AF96871B7C6}" dt="2024-05-10T00:19:10.031" v="5929" actId="164"/>
          <ac:spMkLst>
            <pc:docMk/>
            <pc:sldMk cId="264369995" sldId="348"/>
            <ac:spMk id="2210" creationId="{C7A75B0A-026F-D1C7-F42A-58867C13A9A1}"/>
          </ac:spMkLst>
        </pc:spChg>
        <pc:spChg chg="mod">
          <ac:chgData name="Thiago Panini" userId="cc6a5c77081c362d" providerId="LiveId" clId="{56973893-882F-43D9-A34D-3AF96871B7C6}" dt="2024-05-10T00:18:59.606" v="5928" actId="164"/>
          <ac:spMkLst>
            <pc:docMk/>
            <pc:sldMk cId="264369995" sldId="348"/>
            <ac:spMk id="2211" creationId="{4A18804F-BC76-8667-1E73-478959E0A6F4}"/>
          </ac:spMkLst>
        </pc:spChg>
        <pc:spChg chg="mod">
          <ac:chgData name="Thiago Panini" userId="cc6a5c77081c362d" providerId="LiveId" clId="{56973893-882F-43D9-A34D-3AF96871B7C6}" dt="2024-05-10T00:19:23.814" v="5931" actId="164"/>
          <ac:spMkLst>
            <pc:docMk/>
            <pc:sldMk cId="264369995" sldId="348"/>
            <ac:spMk id="2215" creationId="{2C2ED0CD-8552-DCA9-2E33-85A3100E895E}"/>
          </ac:spMkLst>
        </pc:spChg>
        <pc:spChg chg="mod">
          <ac:chgData name="Thiago Panini" userId="cc6a5c77081c362d" providerId="LiveId" clId="{56973893-882F-43D9-A34D-3AF96871B7C6}" dt="2024-05-10T00:19:18.787" v="5930" actId="164"/>
          <ac:spMkLst>
            <pc:docMk/>
            <pc:sldMk cId="264369995" sldId="348"/>
            <ac:spMk id="2222" creationId="{C2E1A20A-AB38-51D0-553E-0410B4903DD9}"/>
          </ac:spMkLst>
        </pc:spChg>
        <pc:spChg chg="mod">
          <ac:chgData name="Thiago Panini" userId="cc6a5c77081c362d" providerId="LiveId" clId="{56973893-882F-43D9-A34D-3AF96871B7C6}" dt="2024-05-10T00:19:18.787" v="5930" actId="164"/>
          <ac:spMkLst>
            <pc:docMk/>
            <pc:sldMk cId="264369995" sldId="348"/>
            <ac:spMk id="2223" creationId="{CB599756-EC4A-D14E-A1F1-F137AB030A76}"/>
          </ac:spMkLst>
        </pc:spChg>
        <pc:grpChg chg="add mod">
          <ac:chgData name="Thiago Panini" userId="cc6a5c77081c362d" providerId="LiveId" clId="{56973893-882F-43D9-A34D-3AF96871B7C6}" dt="2024-05-10T00:10:46.472" v="5886" actId="164"/>
          <ac:grpSpMkLst>
            <pc:docMk/>
            <pc:sldMk cId="264369995" sldId="348"/>
            <ac:grpSpMk id="4" creationId="{B93FF810-6EC1-E15F-AC54-8D3D4A3BC649}"/>
          </ac:grpSpMkLst>
        </pc:grpChg>
        <pc:grpChg chg="add mod">
          <ac:chgData name="Thiago Panini" userId="cc6a5c77081c362d" providerId="LiveId" clId="{56973893-882F-43D9-A34D-3AF96871B7C6}" dt="2024-05-10T00:10:56.071" v="5888" actId="164"/>
          <ac:grpSpMkLst>
            <pc:docMk/>
            <pc:sldMk cId="264369995" sldId="348"/>
            <ac:grpSpMk id="5" creationId="{85D6B28A-55AD-6073-6CAA-5ACA45B08DD1}"/>
          </ac:grpSpMkLst>
        </pc:grpChg>
        <pc:grpChg chg="add mod">
          <ac:chgData name="Thiago Panini" userId="cc6a5c77081c362d" providerId="LiveId" clId="{56973893-882F-43D9-A34D-3AF96871B7C6}" dt="2024-05-10T00:11:00.608" v="5889" actId="164"/>
          <ac:grpSpMkLst>
            <pc:docMk/>
            <pc:sldMk cId="264369995" sldId="348"/>
            <ac:grpSpMk id="7" creationId="{87751B1C-4436-F5DD-5978-9281FC21BDFB}"/>
          </ac:grpSpMkLst>
        </pc:grpChg>
        <pc:grpChg chg="add mod">
          <ac:chgData name="Thiago Panini" userId="cc6a5c77081c362d" providerId="LiveId" clId="{56973893-882F-43D9-A34D-3AF96871B7C6}" dt="2024-05-10T00:11:04.196" v="5890" actId="164"/>
          <ac:grpSpMkLst>
            <pc:docMk/>
            <pc:sldMk cId="264369995" sldId="348"/>
            <ac:grpSpMk id="9" creationId="{0DF2EAEA-74FE-24E4-10E8-361C7AE58D67}"/>
          </ac:grpSpMkLst>
        </pc:grpChg>
        <pc:grpChg chg="add mod">
          <ac:chgData name="Thiago Panini" userId="cc6a5c77081c362d" providerId="LiveId" clId="{56973893-882F-43D9-A34D-3AF96871B7C6}" dt="2024-05-10T00:11:08.668" v="5891" actId="164"/>
          <ac:grpSpMkLst>
            <pc:docMk/>
            <pc:sldMk cId="264369995" sldId="348"/>
            <ac:grpSpMk id="10" creationId="{D571DA3F-978A-D1DE-F743-81C6C4859FFA}"/>
          </ac:grpSpMkLst>
        </pc:grpChg>
        <pc:grpChg chg="add mod">
          <ac:chgData name="Thiago Panini" userId="cc6a5c77081c362d" providerId="LiveId" clId="{56973893-882F-43D9-A34D-3AF96871B7C6}" dt="2024-05-10T00:11:11.976" v="5892" actId="164"/>
          <ac:grpSpMkLst>
            <pc:docMk/>
            <pc:sldMk cId="264369995" sldId="348"/>
            <ac:grpSpMk id="11" creationId="{AB3C10B7-3D88-B800-9012-A61E7C368D15}"/>
          </ac:grpSpMkLst>
        </pc:grpChg>
        <pc:grpChg chg="add mod">
          <ac:chgData name="Thiago Panini" userId="cc6a5c77081c362d" providerId="LiveId" clId="{56973893-882F-43D9-A34D-3AF96871B7C6}" dt="2024-05-10T00:11:36.536" v="5896" actId="164"/>
          <ac:grpSpMkLst>
            <pc:docMk/>
            <pc:sldMk cId="264369995" sldId="348"/>
            <ac:grpSpMk id="12" creationId="{E9BAC9FF-A49B-C99A-65C2-EE780C04F357}"/>
          </ac:grpSpMkLst>
        </pc:grpChg>
        <pc:grpChg chg="add mod ord">
          <ac:chgData name="Thiago Panini" userId="cc6a5c77081c362d" providerId="LiveId" clId="{56973893-882F-43D9-A34D-3AF96871B7C6}" dt="2024-05-10T00:14:36.358" v="5918" actId="167"/>
          <ac:grpSpMkLst>
            <pc:docMk/>
            <pc:sldMk cId="264369995" sldId="348"/>
            <ac:grpSpMk id="14" creationId="{B0198E03-0AA2-B9DC-DD16-095203504108}"/>
          </ac:grpSpMkLst>
        </pc:grpChg>
        <pc:grpChg chg="add mod">
          <ac:chgData name="Thiago Panini" userId="cc6a5c77081c362d" providerId="LiveId" clId="{56973893-882F-43D9-A34D-3AF96871B7C6}" dt="2024-05-10T00:11:46.638" v="5898" actId="164"/>
          <ac:grpSpMkLst>
            <pc:docMk/>
            <pc:sldMk cId="264369995" sldId="348"/>
            <ac:grpSpMk id="15" creationId="{98B1A4C0-88E0-DF29-7017-48B04A439605}"/>
          </ac:grpSpMkLst>
        </pc:grpChg>
        <pc:grpChg chg="add mod">
          <ac:chgData name="Thiago Panini" userId="cc6a5c77081c362d" providerId="LiveId" clId="{56973893-882F-43D9-A34D-3AF96871B7C6}" dt="2024-05-10T00:11:52.020" v="5899" actId="164"/>
          <ac:grpSpMkLst>
            <pc:docMk/>
            <pc:sldMk cId="264369995" sldId="348"/>
            <ac:grpSpMk id="45" creationId="{278053F1-AA24-1E99-8F25-3405A0BB2397}"/>
          </ac:grpSpMkLst>
        </pc:grpChg>
        <pc:grpChg chg="add mod">
          <ac:chgData name="Thiago Panini" userId="cc6a5c77081c362d" providerId="LiveId" clId="{56973893-882F-43D9-A34D-3AF96871B7C6}" dt="2024-05-10T00:12:00.842" v="5900" actId="164"/>
          <ac:grpSpMkLst>
            <pc:docMk/>
            <pc:sldMk cId="264369995" sldId="348"/>
            <ac:grpSpMk id="46" creationId="{4B236C81-0A5D-9D46-15CF-E9050C822DD6}"/>
          </ac:grpSpMkLst>
        </pc:grpChg>
        <pc:grpChg chg="add mod">
          <ac:chgData name="Thiago Panini" userId="cc6a5c77081c362d" providerId="LiveId" clId="{56973893-882F-43D9-A34D-3AF96871B7C6}" dt="2024-05-10T00:12:05.827" v="5901" actId="164"/>
          <ac:grpSpMkLst>
            <pc:docMk/>
            <pc:sldMk cId="264369995" sldId="348"/>
            <ac:grpSpMk id="47" creationId="{5038376B-30F3-6D3C-8A88-F05DA7CE4BC2}"/>
          </ac:grpSpMkLst>
        </pc:grpChg>
        <pc:grpChg chg="add mod">
          <ac:chgData name="Thiago Panini" userId="cc6a5c77081c362d" providerId="LiveId" clId="{56973893-882F-43D9-A34D-3AF96871B7C6}" dt="2024-05-10T00:12:40.382" v="5904" actId="164"/>
          <ac:grpSpMkLst>
            <pc:docMk/>
            <pc:sldMk cId="264369995" sldId="348"/>
            <ac:grpSpMk id="48" creationId="{7A07FC45-FEA2-C588-69C0-7F61A87824C8}"/>
          </ac:grpSpMkLst>
        </pc:grpChg>
        <pc:grpChg chg="add mod">
          <ac:chgData name="Thiago Panini" userId="cc6a5c77081c362d" providerId="LiveId" clId="{56973893-882F-43D9-A34D-3AF96871B7C6}" dt="2024-05-10T00:12:46.699" v="5905" actId="164"/>
          <ac:grpSpMkLst>
            <pc:docMk/>
            <pc:sldMk cId="264369995" sldId="348"/>
            <ac:grpSpMk id="49" creationId="{261EEEF4-2CCE-3BDF-B821-12AEF0C0E832}"/>
          </ac:grpSpMkLst>
        </pc:grpChg>
        <pc:grpChg chg="mod">
          <ac:chgData name="Thiago Panini" userId="cc6a5c77081c362d" providerId="LiveId" clId="{56973893-882F-43D9-A34D-3AF96871B7C6}" dt="2024-05-10T00:11:08.668" v="5891" actId="164"/>
          <ac:grpSpMkLst>
            <pc:docMk/>
            <pc:sldMk cId="264369995" sldId="348"/>
            <ac:grpSpMk id="51" creationId="{A485F2A8-8060-FC2B-1EB8-72BD655EC04E}"/>
          </ac:grpSpMkLst>
        </pc:grpChg>
        <pc:grpChg chg="mod">
          <ac:chgData name="Thiago Panini" userId="cc6a5c77081c362d" providerId="LiveId" clId="{56973893-882F-43D9-A34D-3AF96871B7C6}" dt="2024-05-10T00:10:56.071" v="5888" actId="164"/>
          <ac:grpSpMkLst>
            <pc:docMk/>
            <pc:sldMk cId="264369995" sldId="348"/>
            <ac:grpSpMk id="53" creationId="{8C217084-DEF9-B431-98A6-832369E2568D}"/>
          </ac:grpSpMkLst>
        </pc:grpChg>
        <pc:grpChg chg="add mod">
          <ac:chgData name="Thiago Panini" userId="cc6a5c77081c362d" providerId="LiveId" clId="{56973893-882F-43D9-A34D-3AF96871B7C6}" dt="2024-05-10T00:12:54.451" v="5906" actId="164"/>
          <ac:grpSpMkLst>
            <pc:docMk/>
            <pc:sldMk cId="264369995" sldId="348"/>
            <ac:grpSpMk id="54" creationId="{67633031-BB54-3BEF-4767-664467187EC9}"/>
          </ac:grpSpMkLst>
        </pc:grpChg>
        <pc:grpChg chg="add mod">
          <ac:chgData name="Thiago Panini" userId="cc6a5c77081c362d" providerId="LiveId" clId="{56973893-882F-43D9-A34D-3AF96871B7C6}" dt="2024-05-10T00:13:01.785" v="5907" actId="164"/>
          <ac:grpSpMkLst>
            <pc:docMk/>
            <pc:sldMk cId="264369995" sldId="348"/>
            <ac:grpSpMk id="56" creationId="{A966BD8F-10E2-E442-9390-DDD69473181B}"/>
          </ac:grpSpMkLst>
        </pc:grpChg>
        <pc:grpChg chg="add mod ord">
          <ac:chgData name="Thiago Panini" userId="cc6a5c77081c362d" providerId="LiveId" clId="{56973893-882F-43D9-A34D-3AF96871B7C6}" dt="2024-05-10T00:14:39.799" v="5919" actId="164"/>
          <ac:grpSpMkLst>
            <pc:docMk/>
            <pc:sldMk cId="264369995" sldId="348"/>
            <ac:grpSpMk id="57" creationId="{E57C350F-D989-3AFB-F5AE-328E64757295}"/>
          </ac:grpSpMkLst>
        </pc:grpChg>
        <pc:grpChg chg="mod">
          <ac:chgData name="Thiago Panini" userId="cc6a5c77081c362d" providerId="LiveId" clId="{56973893-882F-43D9-A34D-3AF96871B7C6}" dt="2024-05-10T00:11:11.976" v="5892" actId="164"/>
          <ac:grpSpMkLst>
            <pc:docMk/>
            <pc:sldMk cId="264369995" sldId="348"/>
            <ac:grpSpMk id="61" creationId="{2847101A-9636-DD05-1BE7-D1BC6CD2B6AF}"/>
          </ac:grpSpMkLst>
        </pc:grpChg>
        <pc:grpChg chg="add mod">
          <ac:chgData name="Thiago Panini" userId="cc6a5c77081c362d" providerId="LiveId" clId="{56973893-882F-43D9-A34D-3AF96871B7C6}" dt="2024-05-10T00:13:14.206" v="5909" actId="164"/>
          <ac:grpSpMkLst>
            <pc:docMk/>
            <pc:sldMk cId="264369995" sldId="348"/>
            <ac:grpSpMk id="1026" creationId="{4A42D3E0-A2FF-C3A0-0178-1A5353BB7AFE}"/>
          </ac:grpSpMkLst>
        </pc:grpChg>
        <pc:grpChg chg="add mod">
          <ac:chgData name="Thiago Panini" userId="cc6a5c77081c362d" providerId="LiveId" clId="{56973893-882F-43D9-A34D-3AF96871B7C6}" dt="2024-05-10T00:13:19.584" v="5910" actId="164"/>
          <ac:grpSpMkLst>
            <pc:docMk/>
            <pc:sldMk cId="264369995" sldId="348"/>
            <ac:grpSpMk id="1029" creationId="{47EC258C-C151-A8A3-87D8-51F562DD2C4B}"/>
          </ac:grpSpMkLst>
        </pc:grpChg>
        <pc:grpChg chg="add mod">
          <ac:chgData name="Thiago Panini" userId="cc6a5c77081c362d" providerId="LiveId" clId="{56973893-882F-43D9-A34D-3AF96871B7C6}" dt="2024-05-10T00:14:06.341" v="5911" actId="164"/>
          <ac:grpSpMkLst>
            <pc:docMk/>
            <pc:sldMk cId="264369995" sldId="348"/>
            <ac:grpSpMk id="1030" creationId="{BABF0766-E0F3-E033-916B-481588136D06}"/>
          </ac:grpSpMkLst>
        </pc:grpChg>
        <pc:grpChg chg="add mod">
          <ac:chgData name="Thiago Panini" userId="cc6a5c77081c362d" providerId="LiveId" clId="{56973893-882F-43D9-A34D-3AF96871B7C6}" dt="2024-05-10T00:14:11.603" v="5912" actId="164"/>
          <ac:grpSpMkLst>
            <pc:docMk/>
            <pc:sldMk cId="264369995" sldId="348"/>
            <ac:grpSpMk id="1031" creationId="{8FDA7C60-0E31-F4B4-549B-D5F4CB594630}"/>
          </ac:grpSpMkLst>
        </pc:grpChg>
        <pc:grpChg chg="add mod">
          <ac:chgData name="Thiago Panini" userId="cc6a5c77081c362d" providerId="LiveId" clId="{56973893-882F-43D9-A34D-3AF96871B7C6}" dt="2024-05-10T00:14:16.994" v="5913" actId="164"/>
          <ac:grpSpMkLst>
            <pc:docMk/>
            <pc:sldMk cId="264369995" sldId="348"/>
            <ac:grpSpMk id="1033" creationId="{92E86A7B-C0BA-40B0-51FE-A5C81FA8F03E}"/>
          </ac:grpSpMkLst>
        </pc:grpChg>
        <pc:grpChg chg="add mod">
          <ac:chgData name="Thiago Panini" userId="cc6a5c77081c362d" providerId="LiveId" clId="{56973893-882F-43D9-A34D-3AF96871B7C6}" dt="2024-05-10T00:14:21.041" v="5914" actId="164"/>
          <ac:grpSpMkLst>
            <pc:docMk/>
            <pc:sldMk cId="264369995" sldId="348"/>
            <ac:grpSpMk id="1038" creationId="{993C97A2-30A9-B17A-5352-7C205F2B0428}"/>
          </ac:grpSpMkLst>
        </pc:grpChg>
        <pc:grpChg chg="add mod">
          <ac:chgData name="Thiago Panini" userId="cc6a5c77081c362d" providerId="LiveId" clId="{56973893-882F-43D9-A34D-3AF96871B7C6}" dt="2024-05-10T00:14:39.799" v="5919" actId="164"/>
          <ac:grpSpMkLst>
            <pc:docMk/>
            <pc:sldMk cId="264369995" sldId="348"/>
            <ac:grpSpMk id="1040" creationId="{84A2C3C1-ACC5-148D-2B7D-83881516418F}"/>
          </ac:grpSpMkLst>
        </pc:grpChg>
        <pc:grpChg chg="add mod">
          <ac:chgData name="Thiago Panini" userId="cc6a5c77081c362d" providerId="LiveId" clId="{56973893-882F-43D9-A34D-3AF96871B7C6}" dt="2024-05-10T00:14:44.349" v="5920" actId="164"/>
          <ac:grpSpMkLst>
            <pc:docMk/>
            <pc:sldMk cId="264369995" sldId="348"/>
            <ac:grpSpMk id="1043" creationId="{AE4BFDBB-505F-DA32-B1FF-6FE0A72B8542}"/>
          </ac:grpSpMkLst>
        </pc:grpChg>
        <pc:grpChg chg="add mod">
          <ac:chgData name="Thiago Panini" userId="cc6a5c77081c362d" providerId="LiveId" clId="{56973893-882F-43D9-A34D-3AF96871B7C6}" dt="2024-05-10T00:14:50.517" v="5921" actId="164"/>
          <ac:grpSpMkLst>
            <pc:docMk/>
            <pc:sldMk cId="264369995" sldId="348"/>
            <ac:grpSpMk id="1045" creationId="{8C6521A4-CABE-5C79-C84F-7FDA8A9C81B7}"/>
          </ac:grpSpMkLst>
        </pc:grpChg>
        <pc:grpChg chg="add mod">
          <ac:chgData name="Thiago Panini" userId="cc6a5c77081c362d" providerId="LiveId" clId="{56973893-882F-43D9-A34D-3AF96871B7C6}" dt="2024-05-10T00:14:55.542" v="5922" actId="164"/>
          <ac:grpSpMkLst>
            <pc:docMk/>
            <pc:sldMk cId="264369995" sldId="348"/>
            <ac:grpSpMk id="1046" creationId="{6C9120EB-08D7-BEA2-1B16-BA593E99C56B}"/>
          </ac:grpSpMkLst>
        </pc:grpChg>
        <pc:grpChg chg="add mod">
          <ac:chgData name="Thiago Panini" userId="cc6a5c77081c362d" providerId="LiveId" clId="{56973893-882F-43D9-A34D-3AF96871B7C6}" dt="2024-05-10T00:18:21.155" v="5923" actId="164"/>
          <ac:grpSpMkLst>
            <pc:docMk/>
            <pc:sldMk cId="264369995" sldId="348"/>
            <ac:grpSpMk id="1047" creationId="{50A169C2-9D25-BB30-00AF-CF5557F4C23B}"/>
          </ac:grpSpMkLst>
        </pc:grpChg>
        <pc:grpChg chg="add mod">
          <ac:chgData name="Thiago Panini" userId="cc6a5c77081c362d" providerId="LiveId" clId="{56973893-882F-43D9-A34D-3AF96871B7C6}" dt="2024-05-10T00:18:34.829" v="5924" actId="164"/>
          <ac:grpSpMkLst>
            <pc:docMk/>
            <pc:sldMk cId="264369995" sldId="348"/>
            <ac:grpSpMk id="1048" creationId="{969C4C51-E82A-6ECF-56E1-FAE352641101}"/>
          </ac:grpSpMkLst>
        </pc:grpChg>
        <pc:grpChg chg="add mod">
          <ac:chgData name="Thiago Panini" userId="cc6a5c77081c362d" providerId="LiveId" clId="{56973893-882F-43D9-A34D-3AF96871B7C6}" dt="2024-05-10T00:18:43.582" v="5925" actId="164"/>
          <ac:grpSpMkLst>
            <pc:docMk/>
            <pc:sldMk cId="264369995" sldId="348"/>
            <ac:grpSpMk id="1049" creationId="{2CDAA082-6DEE-7453-6F56-94AA32A4C442}"/>
          </ac:grpSpMkLst>
        </pc:grpChg>
        <pc:grpChg chg="add mod">
          <ac:chgData name="Thiago Panini" userId="cc6a5c77081c362d" providerId="LiveId" clId="{56973893-882F-43D9-A34D-3AF96871B7C6}" dt="2024-05-10T00:18:49.998" v="5926" actId="164"/>
          <ac:grpSpMkLst>
            <pc:docMk/>
            <pc:sldMk cId="264369995" sldId="348"/>
            <ac:grpSpMk id="1050" creationId="{D4A12ED6-6637-25C2-42A3-891FF87DC376}"/>
          </ac:grpSpMkLst>
        </pc:grpChg>
        <pc:grpChg chg="add mod">
          <ac:chgData name="Thiago Panini" userId="cc6a5c77081c362d" providerId="LiveId" clId="{56973893-882F-43D9-A34D-3AF96871B7C6}" dt="2024-05-10T00:18:54.818" v="5927" actId="164"/>
          <ac:grpSpMkLst>
            <pc:docMk/>
            <pc:sldMk cId="264369995" sldId="348"/>
            <ac:grpSpMk id="1051" creationId="{24DD5ACC-AD0F-E574-E962-745AF981C609}"/>
          </ac:grpSpMkLst>
        </pc:grpChg>
        <pc:grpChg chg="add mod">
          <ac:chgData name="Thiago Panini" userId="cc6a5c77081c362d" providerId="LiveId" clId="{56973893-882F-43D9-A34D-3AF96871B7C6}" dt="2024-05-10T00:18:59.606" v="5928" actId="164"/>
          <ac:grpSpMkLst>
            <pc:docMk/>
            <pc:sldMk cId="264369995" sldId="348"/>
            <ac:grpSpMk id="1052" creationId="{40C31949-87FD-C534-97A5-60CD4429E658}"/>
          </ac:grpSpMkLst>
        </pc:grpChg>
        <pc:grpChg chg="add mod">
          <ac:chgData name="Thiago Panini" userId="cc6a5c77081c362d" providerId="LiveId" clId="{56973893-882F-43D9-A34D-3AF96871B7C6}" dt="2024-05-10T00:19:10.031" v="5929" actId="164"/>
          <ac:grpSpMkLst>
            <pc:docMk/>
            <pc:sldMk cId="264369995" sldId="348"/>
            <ac:grpSpMk id="1053" creationId="{DBA79AD0-E6FD-EFB4-4AAB-26972D66C960}"/>
          </ac:grpSpMkLst>
        </pc:grpChg>
        <pc:grpChg chg="add mod">
          <ac:chgData name="Thiago Panini" userId="cc6a5c77081c362d" providerId="LiveId" clId="{56973893-882F-43D9-A34D-3AF96871B7C6}" dt="2024-05-10T00:19:18.787" v="5930" actId="164"/>
          <ac:grpSpMkLst>
            <pc:docMk/>
            <pc:sldMk cId="264369995" sldId="348"/>
            <ac:grpSpMk id="1054" creationId="{3EA807AE-C8AE-C0A2-D4D7-467178696A68}"/>
          </ac:grpSpMkLst>
        </pc:grpChg>
        <pc:grpChg chg="add mod">
          <ac:chgData name="Thiago Panini" userId="cc6a5c77081c362d" providerId="LiveId" clId="{56973893-882F-43D9-A34D-3AF96871B7C6}" dt="2024-05-10T00:19:23.814" v="5931" actId="164"/>
          <ac:grpSpMkLst>
            <pc:docMk/>
            <pc:sldMk cId="264369995" sldId="348"/>
            <ac:grpSpMk id="1055" creationId="{B249023F-FEB6-8B7D-F11A-38856F697F49}"/>
          </ac:grpSpMkLst>
        </pc:grpChg>
        <pc:grpChg chg="add mod">
          <ac:chgData name="Thiago Panini" userId="cc6a5c77081c362d" providerId="LiveId" clId="{56973893-882F-43D9-A34D-3AF96871B7C6}" dt="2024-05-10T00:20:16.557" v="5938" actId="164"/>
          <ac:grpSpMkLst>
            <pc:docMk/>
            <pc:sldMk cId="264369995" sldId="348"/>
            <ac:grpSpMk id="1056" creationId="{10717859-8718-FD96-9F20-CEA618D7D33F}"/>
          </ac:grpSpMkLst>
        </pc:grpChg>
        <pc:grpChg chg="add mod">
          <ac:chgData name="Thiago Panini" userId="cc6a5c77081c362d" providerId="LiveId" clId="{56973893-882F-43D9-A34D-3AF96871B7C6}" dt="2024-05-10T00:21:52.244" v="5947" actId="164"/>
          <ac:grpSpMkLst>
            <pc:docMk/>
            <pc:sldMk cId="264369995" sldId="348"/>
            <ac:grpSpMk id="1057" creationId="{F34B70E6-BA2D-A49C-59D5-C5CEBE63571F}"/>
          </ac:grpSpMkLst>
        </pc:grpChg>
        <pc:picChg chg="mod">
          <ac:chgData name="Thiago Panini" userId="cc6a5c77081c362d" providerId="LiveId" clId="{56973893-882F-43D9-A34D-3AF96871B7C6}" dt="2024-05-10T00:12:40.382" v="5904" actId="164"/>
          <ac:picMkLst>
            <pc:docMk/>
            <pc:sldMk cId="264369995" sldId="348"/>
            <ac:picMk id="13" creationId="{0123C466-214A-267C-362C-90A9C2A714B7}"/>
          </ac:picMkLst>
        </pc:picChg>
        <pc:picChg chg="mod">
          <ac:chgData name="Thiago Panini" userId="cc6a5c77081c362d" providerId="LiveId" clId="{56973893-882F-43D9-A34D-3AF96871B7C6}" dt="2024-05-10T00:12:54.451" v="5906" actId="164"/>
          <ac:picMkLst>
            <pc:docMk/>
            <pc:sldMk cId="264369995" sldId="348"/>
            <ac:picMk id="17" creationId="{3B5ED97D-C204-71F8-6EF6-32031E109C4C}"/>
          </ac:picMkLst>
        </pc:picChg>
        <pc:picChg chg="mod">
          <ac:chgData name="Thiago Panini" userId="cc6a5c77081c362d" providerId="LiveId" clId="{56973893-882F-43D9-A34D-3AF96871B7C6}" dt="2024-05-10T00:13:19.584" v="5910" actId="164"/>
          <ac:picMkLst>
            <pc:docMk/>
            <pc:sldMk cId="264369995" sldId="348"/>
            <ac:picMk id="31" creationId="{23EDD963-0C3C-5A6B-72CB-09178FB35F2A}"/>
          </ac:picMkLst>
        </pc:picChg>
        <pc:picChg chg="mod">
          <ac:chgData name="Thiago Panini" userId="cc6a5c77081c362d" providerId="LiveId" clId="{56973893-882F-43D9-A34D-3AF96871B7C6}" dt="2024-05-10T00:20:16.557" v="5938" actId="164"/>
          <ac:picMkLst>
            <pc:docMk/>
            <pc:sldMk cId="264369995" sldId="348"/>
            <ac:picMk id="32" creationId="{86953374-F6B9-9AD8-11B4-C80A19789A24}"/>
          </ac:picMkLst>
        </pc:picChg>
        <pc:picChg chg="mod">
          <ac:chgData name="Thiago Panini" userId="cc6a5c77081c362d" providerId="LiveId" clId="{56973893-882F-43D9-A34D-3AF96871B7C6}" dt="2024-05-10T00:14:39.799" v="5919" actId="164"/>
          <ac:picMkLst>
            <pc:docMk/>
            <pc:sldMk cId="264369995" sldId="348"/>
            <ac:picMk id="33" creationId="{7F6D32B0-80D6-8C04-03D3-EB018DF3F3E7}"/>
          </ac:picMkLst>
        </pc:picChg>
        <pc:picChg chg="mod">
          <ac:chgData name="Thiago Panini" userId="cc6a5c77081c362d" providerId="LiveId" clId="{56973893-882F-43D9-A34D-3AF96871B7C6}" dt="2024-05-10T00:13:01.785" v="5907" actId="164"/>
          <ac:picMkLst>
            <pc:docMk/>
            <pc:sldMk cId="264369995" sldId="348"/>
            <ac:picMk id="34" creationId="{9DD5A764-AA1E-05DD-0B53-3167731D856F}"/>
          </ac:picMkLst>
        </pc:picChg>
        <pc:picChg chg="mod">
          <ac:chgData name="Thiago Panini" userId="cc6a5c77081c362d" providerId="LiveId" clId="{56973893-882F-43D9-A34D-3AF96871B7C6}" dt="2024-05-10T00:13:01.785" v="5907" actId="164"/>
          <ac:picMkLst>
            <pc:docMk/>
            <pc:sldMk cId="264369995" sldId="348"/>
            <ac:picMk id="35" creationId="{B50EA87B-6E9E-651F-B809-246F7EBC9F2C}"/>
          </ac:picMkLst>
        </pc:picChg>
        <pc:picChg chg="mod">
          <ac:chgData name="Thiago Panini" userId="cc6a5c77081c362d" providerId="LiveId" clId="{56973893-882F-43D9-A34D-3AF96871B7C6}" dt="2024-05-10T00:13:05.105" v="5908" actId="164"/>
          <ac:picMkLst>
            <pc:docMk/>
            <pc:sldMk cId="264369995" sldId="348"/>
            <ac:picMk id="40" creationId="{0E544902-3F46-BBBB-C776-BB8B7A171CBD}"/>
          </ac:picMkLst>
        </pc:picChg>
        <pc:picChg chg="mod">
          <ac:chgData name="Thiago Panini" userId="cc6a5c77081c362d" providerId="LiveId" clId="{56973893-882F-43D9-A34D-3AF96871B7C6}" dt="2024-05-10T00:13:14.206" v="5909" actId="164"/>
          <ac:picMkLst>
            <pc:docMk/>
            <pc:sldMk cId="264369995" sldId="348"/>
            <ac:picMk id="44" creationId="{5709B087-926B-7B2D-2956-20C717295328}"/>
          </ac:picMkLst>
        </pc:picChg>
        <pc:picChg chg="mod">
          <ac:chgData name="Thiago Panini" userId="cc6a5c77081c362d" providerId="LiveId" clId="{56973893-882F-43D9-A34D-3AF96871B7C6}" dt="2024-05-10T00:10:46.472" v="5886" actId="164"/>
          <ac:picMkLst>
            <pc:docMk/>
            <pc:sldMk cId="264369995" sldId="348"/>
            <ac:picMk id="58" creationId="{37E7F5C2-032E-E96B-F992-C3C6870C3B35}"/>
          </ac:picMkLst>
        </pc:picChg>
        <pc:picChg chg="mod">
          <ac:chgData name="Thiago Panini" userId="cc6a5c77081c362d" providerId="LiveId" clId="{56973893-882F-43D9-A34D-3AF96871B7C6}" dt="2024-05-10T00:11:00.608" v="5889" actId="164"/>
          <ac:picMkLst>
            <pc:docMk/>
            <pc:sldMk cId="264369995" sldId="348"/>
            <ac:picMk id="1028" creationId="{8778D89C-1593-5443-AEC8-EF51DB7390E7}"/>
          </ac:picMkLst>
        </pc:picChg>
        <pc:picChg chg="mod">
          <ac:chgData name="Thiago Panini" userId="cc6a5c77081c362d" providerId="LiveId" clId="{56973893-882F-43D9-A34D-3AF96871B7C6}" dt="2024-05-10T00:11:00.608" v="5889" actId="164"/>
          <ac:picMkLst>
            <pc:docMk/>
            <pc:sldMk cId="264369995" sldId="348"/>
            <ac:picMk id="1032" creationId="{024ACF23-C399-FC13-A8EA-E43F763E3572}"/>
          </ac:picMkLst>
        </pc:picChg>
        <pc:picChg chg="mod">
          <ac:chgData name="Thiago Panini" userId="cc6a5c77081c362d" providerId="LiveId" clId="{56973893-882F-43D9-A34D-3AF96871B7C6}" dt="2024-05-10T00:11:04.196" v="5890" actId="164"/>
          <ac:picMkLst>
            <pc:docMk/>
            <pc:sldMk cId="264369995" sldId="348"/>
            <ac:picMk id="1034" creationId="{B3E69891-5E8C-CAD7-E1D6-D7E6B3B8E394}"/>
          </ac:picMkLst>
        </pc:picChg>
        <pc:picChg chg="mod">
          <ac:chgData name="Thiago Panini" userId="cc6a5c77081c362d" providerId="LiveId" clId="{56973893-882F-43D9-A34D-3AF96871B7C6}" dt="2024-05-10T00:11:08.668" v="5891" actId="164"/>
          <ac:picMkLst>
            <pc:docMk/>
            <pc:sldMk cId="264369995" sldId="348"/>
            <ac:picMk id="1036" creationId="{FD10C184-E4D3-A294-5E65-9279CA75F712}"/>
          </ac:picMkLst>
        </pc:picChg>
        <pc:picChg chg="mod">
          <ac:chgData name="Thiago Panini" userId="cc6a5c77081c362d" providerId="LiveId" clId="{56973893-882F-43D9-A34D-3AF96871B7C6}" dt="2024-05-10T00:13:14.206" v="5909" actId="164"/>
          <ac:picMkLst>
            <pc:docMk/>
            <pc:sldMk cId="264369995" sldId="348"/>
            <ac:picMk id="1039" creationId="{FF8CC48B-CEA3-A092-CB04-C8A6BCA18056}"/>
          </ac:picMkLst>
        </pc:picChg>
        <pc:picChg chg="mod">
          <ac:chgData name="Thiago Panini" userId="cc6a5c77081c362d" providerId="LiveId" clId="{56973893-882F-43D9-A34D-3AF96871B7C6}" dt="2024-05-10T00:10:46.472" v="5886" actId="164"/>
          <ac:picMkLst>
            <pc:docMk/>
            <pc:sldMk cId="264369995" sldId="348"/>
            <ac:picMk id="1042" creationId="{D5CDEA4B-94D6-853E-FBA7-53157655C4F4}"/>
          </ac:picMkLst>
        </pc:picChg>
        <pc:picChg chg="mod">
          <ac:chgData name="Thiago Panini" userId="cc6a5c77081c362d" providerId="LiveId" clId="{56973893-882F-43D9-A34D-3AF96871B7C6}" dt="2024-05-10T00:10:46.472" v="5886" actId="164"/>
          <ac:picMkLst>
            <pc:docMk/>
            <pc:sldMk cId="264369995" sldId="348"/>
            <ac:picMk id="1044" creationId="{EA0E80FD-60B6-5866-4B91-4B2F13739F7A}"/>
          </ac:picMkLst>
        </pc:picChg>
        <pc:picChg chg="mod">
          <ac:chgData name="Thiago Panini" userId="cc6a5c77081c362d" providerId="LiveId" clId="{56973893-882F-43D9-A34D-3AF96871B7C6}" dt="2024-05-10T00:18:21.155" v="5923" actId="164"/>
          <ac:picMkLst>
            <pc:docMk/>
            <pc:sldMk cId="264369995" sldId="348"/>
            <ac:picMk id="2059" creationId="{7C6C1025-1396-C0AF-B014-1641A45F9494}"/>
          </ac:picMkLst>
        </pc:picChg>
        <pc:picChg chg="mod">
          <ac:chgData name="Thiago Panini" userId="cc6a5c77081c362d" providerId="LiveId" clId="{56973893-882F-43D9-A34D-3AF96871B7C6}" dt="2024-05-10T00:14:11.603" v="5912" actId="164"/>
          <ac:picMkLst>
            <pc:docMk/>
            <pc:sldMk cId="264369995" sldId="348"/>
            <ac:picMk id="2073" creationId="{311F7E10-80F2-EAA3-B140-C3837DEF1C97}"/>
          </ac:picMkLst>
        </pc:picChg>
        <pc:picChg chg="mod">
          <ac:chgData name="Thiago Panini" userId="cc6a5c77081c362d" providerId="LiveId" clId="{56973893-882F-43D9-A34D-3AF96871B7C6}" dt="2024-05-10T00:14:16.994" v="5913" actId="164"/>
          <ac:picMkLst>
            <pc:docMk/>
            <pc:sldMk cId="264369995" sldId="348"/>
            <ac:picMk id="2079" creationId="{E84A9B9A-C915-3BAC-74CA-75207AB94D25}"/>
          </ac:picMkLst>
        </pc:picChg>
        <pc:picChg chg="mod">
          <ac:chgData name="Thiago Panini" userId="cc6a5c77081c362d" providerId="LiveId" clId="{56973893-882F-43D9-A34D-3AF96871B7C6}" dt="2024-05-10T00:14:55.542" v="5922" actId="164"/>
          <ac:picMkLst>
            <pc:docMk/>
            <pc:sldMk cId="264369995" sldId="348"/>
            <ac:picMk id="2173" creationId="{8DDC28FC-6440-8F19-B3DF-602B1B9D4247}"/>
          </ac:picMkLst>
        </pc:picChg>
        <pc:picChg chg="mod">
          <ac:chgData name="Thiago Panini" userId="cc6a5c77081c362d" providerId="LiveId" clId="{56973893-882F-43D9-A34D-3AF96871B7C6}" dt="2024-05-10T00:21:52.244" v="5947" actId="164"/>
          <ac:picMkLst>
            <pc:docMk/>
            <pc:sldMk cId="264369995" sldId="348"/>
            <ac:picMk id="2174" creationId="{3C62A4D9-0E17-A8A9-89CE-31DE9FD63929}"/>
          </ac:picMkLst>
        </pc:picChg>
        <pc:picChg chg="mod">
          <ac:chgData name="Thiago Panini" userId="cc6a5c77081c362d" providerId="LiveId" clId="{56973893-882F-43D9-A34D-3AF96871B7C6}" dt="2024-05-10T00:14:44.349" v="5920" actId="164"/>
          <ac:picMkLst>
            <pc:docMk/>
            <pc:sldMk cId="264369995" sldId="348"/>
            <ac:picMk id="2175" creationId="{4ACE66E6-9DB4-AD00-D540-E0335485A27D}"/>
          </ac:picMkLst>
        </pc:picChg>
        <pc:picChg chg="mod">
          <ac:chgData name="Thiago Panini" userId="cc6a5c77081c362d" providerId="LiveId" clId="{56973893-882F-43D9-A34D-3AF96871B7C6}" dt="2024-05-10T00:14:21.041" v="5914" actId="164"/>
          <ac:picMkLst>
            <pc:docMk/>
            <pc:sldMk cId="264369995" sldId="348"/>
            <ac:picMk id="2176" creationId="{C7C34381-1642-7792-5E2F-98DB4006DA52}"/>
          </ac:picMkLst>
        </pc:picChg>
        <pc:picChg chg="mod">
          <ac:chgData name="Thiago Panini" userId="cc6a5c77081c362d" providerId="LiveId" clId="{56973893-882F-43D9-A34D-3AF96871B7C6}" dt="2024-05-10T00:14:21.041" v="5914" actId="164"/>
          <ac:picMkLst>
            <pc:docMk/>
            <pc:sldMk cId="264369995" sldId="348"/>
            <ac:picMk id="2177" creationId="{0C8B9604-4DEF-05DA-3260-39A1F7438128}"/>
          </ac:picMkLst>
        </pc:picChg>
        <pc:picChg chg="mod">
          <ac:chgData name="Thiago Panini" userId="cc6a5c77081c362d" providerId="LiveId" clId="{56973893-882F-43D9-A34D-3AF96871B7C6}" dt="2024-05-10T00:14:44.349" v="5920" actId="164"/>
          <ac:picMkLst>
            <pc:docMk/>
            <pc:sldMk cId="264369995" sldId="348"/>
            <ac:picMk id="2178" creationId="{2A9A7056-003C-8697-FDCE-52B15DD84414}"/>
          </ac:picMkLst>
        </pc:picChg>
        <pc:picChg chg="mod">
          <ac:chgData name="Thiago Panini" userId="cc6a5c77081c362d" providerId="LiveId" clId="{56973893-882F-43D9-A34D-3AF96871B7C6}" dt="2024-05-10T00:14:50.517" v="5921" actId="164"/>
          <ac:picMkLst>
            <pc:docMk/>
            <pc:sldMk cId="264369995" sldId="348"/>
            <ac:picMk id="2181" creationId="{5B07CF20-86CD-7E46-9F8E-D8DCF54B5886}"/>
          </ac:picMkLst>
        </pc:picChg>
        <pc:picChg chg="mod">
          <ac:chgData name="Thiago Panini" userId="cc6a5c77081c362d" providerId="LiveId" clId="{56973893-882F-43D9-A34D-3AF96871B7C6}" dt="2024-05-10T00:14:50.517" v="5921" actId="164"/>
          <ac:picMkLst>
            <pc:docMk/>
            <pc:sldMk cId="264369995" sldId="348"/>
            <ac:picMk id="2184" creationId="{265770A7-EDA1-B1FA-7F49-D6BB446D4F6D}"/>
          </ac:picMkLst>
        </pc:picChg>
        <pc:picChg chg="mod">
          <ac:chgData name="Thiago Panini" userId="cc6a5c77081c362d" providerId="LiveId" clId="{56973893-882F-43D9-A34D-3AF96871B7C6}" dt="2024-05-10T00:18:43.582" v="5925" actId="164"/>
          <ac:picMkLst>
            <pc:docMk/>
            <pc:sldMk cId="264369995" sldId="348"/>
            <ac:picMk id="2202" creationId="{5046A996-D094-0C82-0139-4DD89F34F869}"/>
          </ac:picMkLst>
        </pc:picChg>
        <pc:picChg chg="mod">
          <ac:chgData name="Thiago Panini" userId="cc6a5c77081c362d" providerId="LiveId" clId="{56973893-882F-43D9-A34D-3AF96871B7C6}" dt="2024-05-10T00:18:49.998" v="5926" actId="164"/>
          <ac:picMkLst>
            <pc:docMk/>
            <pc:sldMk cId="264369995" sldId="348"/>
            <ac:picMk id="2204" creationId="{1B4B8054-EB25-C020-9310-4B63E9812A73}"/>
          </ac:picMkLst>
        </pc:picChg>
        <pc:picChg chg="mod">
          <ac:chgData name="Thiago Panini" userId="cc6a5c77081c362d" providerId="LiveId" clId="{56973893-882F-43D9-A34D-3AF96871B7C6}" dt="2024-05-10T00:19:23.814" v="5931" actId="164"/>
          <ac:picMkLst>
            <pc:docMk/>
            <pc:sldMk cId="264369995" sldId="348"/>
            <ac:picMk id="2216" creationId="{5A55E0FF-9E31-5809-A91F-7D65D8928DE3}"/>
          </ac:picMkLst>
        </pc:picChg>
        <pc:picChg chg="mod">
          <ac:chgData name="Thiago Panini" userId="cc6a5c77081c362d" providerId="LiveId" clId="{56973893-882F-43D9-A34D-3AF96871B7C6}" dt="2024-05-10T00:19:10.031" v="5929" actId="164"/>
          <ac:picMkLst>
            <pc:docMk/>
            <pc:sldMk cId="264369995" sldId="348"/>
            <ac:picMk id="2217" creationId="{A36A2E59-7E7C-0028-92DD-1DB0AAF08A3B}"/>
          </ac:picMkLst>
        </pc:picChg>
        <pc:picChg chg="mod">
          <ac:chgData name="Thiago Panini" userId="cc6a5c77081c362d" providerId="LiveId" clId="{56973893-882F-43D9-A34D-3AF96871B7C6}" dt="2024-05-10T00:18:59.606" v="5928" actId="164"/>
          <ac:picMkLst>
            <pc:docMk/>
            <pc:sldMk cId="264369995" sldId="348"/>
            <ac:picMk id="2218" creationId="{715AC376-4801-4728-1DD9-69FA9B1FA22F}"/>
          </ac:picMkLst>
        </pc:picChg>
        <pc:picChg chg="mod">
          <ac:chgData name="Thiago Panini" userId="cc6a5c77081c362d" providerId="LiveId" clId="{56973893-882F-43D9-A34D-3AF96871B7C6}" dt="2024-05-10T00:18:54.818" v="5927" actId="164"/>
          <ac:picMkLst>
            <pc:docMk/>
            <pc:sldMk cId="264369995" sldId="348"/>
            <ac:picMk id="2219" creationId="{23357E85-D16B-2F4B-30DC-0BCEF9D3E26D}"/>
          </ac:picMkLst>
        </pc:picChg>
        <pc:picChg chg="mod">
          <ac:chgData name="Thiago Panini" userId="cc6a5c77081c362d" providerId="LiveId" clId="{56973893-882F-43D9-A34D-3AF96871B7C6}" dt="2024-05-10T00:18:54.818" v="5927" actId="164"/>
          <ac:picMkLst>
            <pc:docMk/>
            <pc:sldMk cId="264369995" sldId="348"/>
            <ac:picMk id="2220" creationId="{2E46D7A6-95F3-8ECE-421D-F4DF62C06C08}"/>
          </ac:picMkLst>
        </pc:picChg>
        <pc:picChg chg="mod">
          <ac:chgData name="Thiago Panini" userId="cc6a5c77081c362d" providerId="LiveId" clId="{56973893-882F-43D9-A34D-3AF96871B7C6}" dt="2024-05-10T00:18:59.606" v="5928" actId="164"/>
          <ac:picMkLst>
            <pc:docMk/>
            <pc:sldMk cId="264369995" sldId="348"/>
            <ac:picMk id="2221" creationId="{84CEF7CB-BEA7-4C6E-49AA-D5188B8B3CDC}"/>
          </ac:picMkLst>
        </pc:picChg>
        <pc:picChg chg="mod">
          <ac:chgData name="Thiago Panini" userId="cc6a5c77081c362d" providerId="LiveId" clId="{56973893-882F-43D9-A34D-3AF96871B7C6}" dt="2024-05-10T00:19:18.787" v="5930" actId="164"/>
          <ac:picMkLst>
            <pc:docMk/>
            <pc:sldMk cId="264369995" sldId="348"/>
            <ac:picMk id="2224" creationId="{4BB1856E-8E77-5345-7D98-231DEBC19B81}"/>
          </ac:picMkLst>
        </pc:picChg>
        <pc:picChg chg="mod">
          <ac:chgData name="Thiago Panini" userId="cc6a5c77081c362d" providerId="LiveId" clId="{56973893-882F-43D9-A34D-3AF96871B7C6}" dt="2024-05-10T00:19:18.787" v="5930" actId="164"/>
          <ac:picMkLst>
            <pc:docMk/>
            <pc:sldMk cId="264369995" sldId="348"/>
            <ac:picMk id="2227" creationId="{F79AF59F-5CFA-46CA-5158-D8EFB24DEA2F}"/>
          </ac:picMkLst>
        </pc:picChg>
      </pc:sldChg>
      <pc:sldChg chg="modAnim">
        <pc:chgData name="Thiago Panini" userId="cc6a5c77081c362d" providerId="LiveId" clId="{56973893-882F-43D9-A34D-3AF96871B7C6}" dt="2024-05-10T00:25:53.510" v="5977"/>
        <pc:sldMkLst>
          <pc:docMk/>
          <pc:sldMk cId="1753232818" sldId="349"/>
        </pc:sldMkLst>
      </pc:sldChg>
      <pc:sldChg chg="addSp modSp modAnim">
        <pc:chgData name="Thiago Panini" userId="cc6a5c77081c362d" providerId="LiveId" clId="{56973893-882F-43D9-A34D-3AF96871B7C6}" dt="2024-05-10T00:27:54.783" v="5992"/>
        <pc:sldMkLst>
          <pc:docMk/>
          <pc:sldMk cId="292503520" sldId="351"/>
        </pc:sldMkLst>
        <pc:spChg chg="mod">
          <ac:chgData name="Thiago Panini" userId="cc6a5c77081c362d" providerId="LiveId" clId="{56973893-882F-43D9-A34D-3AF96871B7C6}" dt="2024-05-10T00:26:30.019" v="5978" actId="164"/>
          <ac:spMkLst>
            <pc:docMk/>
            <pc:sldMk cId="292503520" sldId="351"/>
            <ac:spMk id="11" creationId="{1D645048-68E0-64B4-F82C-339FF33E8314}"/>
          </ac:spMkLst>
        </pc:spChg>
        <pc:spChg chg="mod">
          <ac:chgData name="Thiago Panini" userId="cc6a5c77081c362d" providerId="LiveId" clId="{56973893-882F-43D9-A34D-3AF96871B7C6}" dt="2024-05-10T00:26:50.469" v="5980" actId="164"/>
          <ac:spMkLst>
            <pc:docMk/>
            <pc:sldMk cId="292503520" sldId="351"/>
            <ac:spMk id="24" creationId="{1D1988AA-88C0-39BA-78F3-03754B058396}"/>
          </ac:spMkLst>
        </pc:spChg>
        <pc:spChg chg="mod">
          <ac:chgData name="Thiago Panini" userId="cc6a5c77081c362d" providerId="LiveId" clId="{56973893-882F-43D9-A34D-3AF96871B7C6}" dt="2024-05-10T00:26:50.469" v="5980" actId="164"/>
          <ac:spMkLst>
            <pc:docMk/>
            <pc:sldMk cId="292503520" sldId="351"/>
            <ac:spMk id="28" creationId="{978725BA-603F-9E5F-94DF-36474A89F363}"/>
          </ac:spMkLst>
        </pc:spChg>
        <pc:spChg chg="mod">
          <ac:chgData name="Thiago Panini" userId="cc6a5c77081c362d" providerId="LiveId" clId="{56973893-882F-43D9-A34D-3AF96871B7C6}" dt="2024-05-10T00:26:50.469" v="5980" actId="164"/>
          <ac:spMkLst>
            <pc:docMk/>
            <pc:sldMk cId="292503520" sldId="351"/>
            <ac:spMk id="30" creationId="{A3B870B6-3737-3B37-287E-A28AE1627F3D}"/>
          </ac:spMkLst>
        </pc:spChg>
        <pc:spChg chg="mod">
          <ac:chgData name="Thiago Panini" userId="cc6a5c77081c362d" providerId="LiveId" clId="{56973893-882F-43D9-A34D-3AF96871B7C6}" dt="2024-05-10T00:26:55.184" v="5981" actId="164"/>
          <ac:spMkLst>
            <pc:docMk/>
            <pc:sldMk cId="292503520" sldId="351"/>
            <ac:spMk id="37" creationId="{FF6FDAFD-67D8-692A-FAFE-03B38D044706}"/>
          </ac:spMkLst>
        </pc:spChg>
        <pc:spChg chg="mod">
          <ac:chgData name="Thiago Panini" userId="cc6a5c77081c362d" providerId="LiveId" clId="{56973893-882F-43D9-A34D-3AF96871B7C6}" dt="2024-05-10T00:26:55.184" v="5981" actId="164"/>
          <ac:spMkLst>
            <pc:docMk/>
            <pc:sldMk cId="292503520" sldId="351"/>
            <ac:spMk id="59" creationId="{94620CFF-1B4B-6319-1856-07F009791188}"/>
          </ac:spMkLst>
        </pc:spChg>
        <pc:spChg chg="mod">
          <ac:chgData name="Thiago Panini" userId="cc6a5c77081c362d" providerId="LiveId" clId="{56973893-882F-43D9-A34D-3AF96871B7C6}" dt="2024-05-10T00:26:55.184" v="5981" actId="164"/>
          <ac:spMkLst>
            <pc:docMk/>
            <pc:sldMk cId="292503520" sldId="351"/>
            <ac:spMk id="60" creationId="{6C375FFA-EEB0-7E6E-A13E-90874EABEA57}"/>
          </ac:spMkLst>
        </pc:spChg>
        <pc:spChg chg="mod">
          <ac:chgData name="Thiago Panini" userId="cc6a5c77081c362d" providerId="LiveId" clId="{56973893-882F-43D9-A34D-3AF96871B7C6}" dt="2024-05-10T00:26:55.184" v="5981" actId="164"/>
          <ac:spMkLst>
            <pc:docMk/>
            <pc:sldMk cId="292503520" sldId="351"/>
            <ac:spMk id="1029" creationId="{174F5C0F-DEB3-8517-3450-E49D98D4FDF5}"/>
          </ac:spMkLst>
        </pc:spChg>
        <pc:spChg chg="mod">
          <ac:chgData name="Thiago Panini" userId="cc6a5c77081c362d" providerId="LiveId" clId="{56973893-882F-43D9-A34D-3AF96871B7C6}" dt="2024-05-10T00:26:55.184" v="5981" actId="164"/>
          <ac:spMkLst>
            <pc:docMk/>
            <pc:sldMk cId="292503520" sldId="351"/>
            <ac:spMk id="1030" creationId="{1EDB8B39-E1E3-3C10-F017-97025BCE0662}"/>
          </ac:spMkLst>
        </pc:spChg>
        <pc:spChg chg="mod">
          <ac:chgData name="Thiago Panini" userId="cc6a5c77081c362d" providerId="LiveId" clId="{56973893-882F-43D9-A34D-3AF96871B7C6}" dt="2024-05-10T00:26:30.019" v="5978" actId="164"/>
          <ac:spMkLst>
            <pc:docMk/>
            <pc:sldMk cId="292503520" sldId="351"/>
            <ac:spMk id="1045" creationId="{D98DF0CA-87D8-07B6-3962-44A3703596B9}"/>
          </ac:spMkLst>
        </pc:spChg>
        <pc:spChg chg="mod">
          <ac:chgData name="Thiago Panini" userId="cc6a5c77081c362d" providerId="LiveId" clId="{56973893-882F-43D9-A34D-3AF96871B7C6}" dt="2024-05-10T00:26:50.469" v="5980" actId="164"/>
          <ac:spMkLst>
            <pc:docMk/>
            <pc:sldMk cId="292503520" sldId="351"/>
            <ac:spMk id="1065" creationId="{FF2F15C3-E5CE-1FE4-4DEB-901E08101AED}"/>
          </ac:spMkLst>
        </pc:spChg>
        <pc:spChg chg="mod">
          <ac:chgData name="Thiago Panini" userId="cc6a5c77081c362d" providerId="LiveId" clId="{56973893-882F-43D9-A34D-3AF96871B7C6}" dt="2024-05-10T00:26:50.469" v="5980" actId="164"/>
          <ac:spMkLst>
            <pc:docMk/>
            <pc:sldMk cId="292503520" sldId="351"/>
            <ac:spMk id="1082" creationId="{B4B92DB3-E99D-7082-FCAA-2F386A2A36C6}"/>
          </ac:spMkLst>
        </pc:spChg>
        <pc:spChg chg="mod">
          <ac:chgData name="Thiago Panini" userId="cc6a5c77081c362d" providerId="LiveId" clId="{56973893-882F-43D9-A34D-3AF96871B7C6}" dt="2024-05-10T00:26:50.469" v="5980" actId="164"/>
          <ac:spMkLst>
            <pc:docMk/>
            <pc:sldMk cId="292503520" sldId="351"/>
            <ac:spMk id="1083" creationId="{C9C09C08-D09C-5355-FDFE-2B08963953E6}"/>
          </ac:spMkLst>
        </pc:spChg>
        <pc:spChg chg="mod">
          <ac:chgData name="Thiago Panini" userId="cc6a5c77081c362d" providerId="LiveId" clId="{56973893-882F-43D9-A34D-3AF96871B7C6}" dt="2024-05-10T00:26:50.469" v="5980" actId="164"/>
          <ac:spMkLst>
            <pc:docMk/>
            <pc:sldMk cId="292503520" sldId="351"/>
            <ac:spMk id="1084" creationId="{08C7C07F-76C2-5C76-03FB-905DA06F8B7D}"/>
          </ac:spMkLst>
        </pc:spChg>
        <pc:grpChg chg="mod">
          <ac:chgData name="Thiago Panini" userId="cc6a5c77081c362d" providerId="LiveId" clId="{56973893-882F-43D9-A34D-3AF96871B7C6}" dt="2024-05-10T00:26:50.469" v="5980" actId="164"/>
          <ac:grpSpMkLst>
            <pc:docMk/>
            <pc:sldMk cId="292503520" sldId="351"/>
            <ac:grpSpMk id="6" creationId="{762298A8-CCC9-20AA-EDEC-36CE79B871B8}"/>
          </ac:grpSpMkLst>
        </pc:grpChg>
        <pc:grpChg chg="mod">
          <ac:chgData name="Thiago Panini" userId="cc6a5c77081c362d" providerId="LiveId" clId="{56973893-882F-43D9-A34D-3AF96871B7C6}" dt="2024-05-10T00:26:55.184" v="5981" actId="164"/>
          <ac:grpSpMkLst>
            <pc:docMk/>
            <pc:sldMk cId="292503520" sldId="351"/>
            <ac:grpSpMk id="8" creationId="{FDC3EBD0-3367-7FF3-0380-2382D4EB0D61}"/>
          </ac:grpSpMkLst>
        </pc:grpChg>
        <pc:grpChg chg="add mod">
          <ac:chgData name="Thiago Panini" userId="cc6a5c77081c362d" providerId="LiveId" clId="{56973893-882F-43D9-A34D-3AF96871B7C6}" dt="2024-05-10T00:26:30.019" v="5978" actId="164"/>
          <ac:grpSpMkLst>
            <pc:docMk/>
            <pc:sldMk cId="292503520" sldId="351"/>
            <ac:grpSpMk id="10" creationId="{F8802AA5-E86C-42F3-D420-AE371D74E8E8}"/>
          </ac:grpSpMkLst>
        </pc:grpChg>
        <pc:grpChg chg="add mod">
          <ac:chgData name="Thiago Panini" userId="cc6a5c77081c362d" providerId="LiveId" clId="{56973893-882F-43D9-A34D-3AF96871B7C6}" dt="2024-05-10T00:26:50.469" v="5980" actId="164"/>
          <ac:grpSpMkLst>
            <pc:docMk/>
            <pc:sldMk cId="292503520" sldId="351"/>
            <ac:grpSpMk id="13" creationId="{B460A3BB-CC28-4368-22B5-E21576079B65}"/>
          </ac:grpSpMkLst>
        </pc:grpChg>
        <pc:grpChg chg="add mod">
          <ac:chgData name="Thiago Panini" userId="cc6a5c77081c362d" providerId="LiveId" clId="{56973893-882F-43D9-A34D-3AF96871B7C6}" dt="2024-05-10T00:26:55.184" v="5981" actId="164"/>
          <ac:grpSpMkLst>
            <pc:docMk/>
            <pc:sldMk cId="292503520" sldId="351"/>
            <ac:grpSpMk id="16" creationId="{B6710333-BE36-376E-6AAC-5FA5DD31EB20}"/>
          </ac:grpSpMkLst>
        </pc:grpChg>
        <pc:grpChg chg="mod">
          <ac:chgData name="Thiago Panini" userId="cc6a5c77081c362d" providerId="LiveId" clId="{56973893-882F-43D9-A34D-3AF96871B7C6}" dt="2024-05-10T00:26:50.469" v="5980" actId="164"/>
          <ac:grpSpMkLst>
            <pc:docMk/>
            <pc:sldMk cId="292503520" sldId="351"/>
            <ac:grpSpMk id="25" creationId="{7FD370EB-47B0-148C-F1A3-71F7694A1B81}"/>
          </ac:grpSpMkLst>
        </pc:grpChg>
        <pc:grpChg chg="mod">
          <ac:chgData name="Thiago Panini" userId="cc6a5c77081c362d" providerId="LiveId" clId="{56973893-882F-43D9-A34D-3AF96871B7C6}" dt="2024-05-10T00:26:50.469" v="5980" actId="164"/>
          <ac:grpSpMkLst>
            <pc:docMk/>
            <pc:sldMk cId="292503520" sldId="351"/>
            <ac:grpSpMk id="29" creationId="{8AA41F39-B250-8390-7C2A-EDBC182AF638}"/>
          </ac:grpSpMkLst>
        </pc:grpChg>
        <pc:grpChg chg="mod">
          <ac:chgData name="Thiago Panini" userId="cc6a5c77081c362d" providerId="LiveId" clId="{56973893-882F-43D9-A34D-3AF96871B7C6}" dt="2024-05-10T00:26:55.184" v="5981" actId="164"/>
          <ac:grpSpMkLst>
            <pc:docMk/>
            <pc:sldMk cId="292503520" sldId="351"/>
            <ac:grpSpMk id="34" creationId="{84E8B923-2F9A-C3DE-5427-863AD9767E3E}"/>
          </ac:grpSpMkLst>
        </pc:grpChg>
        <pc:grpChg chg="mod">
          <ac:chgData name="Thiago Panini" userId="cc6a5c77081c362d" providerId="LiveId" clId="{56973893-882F-43D9-A34D-3AF96871B7C6}" dt="2024-05-10T00:26:55.184" v="5981" actId="164"/>
          <ac:grpSpMkLst>
            <pc:docMk/>
            <pc:sldMk cId="292503520" sldId="351"/>
            <ac:grpSpMk id="38" creationId="{6430653D-37EA-5CC3-DFF1-B45A5DFC8839}"/>
          </ac:grpSpMkLst>
        </pc:grpChg>
        <pc:grpChg chg="mod">
          <ac:chgData name="Thiago Panini" userId="cc6a5c77081c362d" providerId="LiveId" clId="{56973893-882F-43D9-A34D-3AF96871B7C6}" dt="2024-05-10T00:26:55.184" v="5981" actId="164"/>
          <ac:grpSpMkLst>
            <pc:docMk/>
            <pc:sldMk cId="292503520" sldId="351"/>
            <ac:grpSpMk id="48" creationId="{B0E78329-5184-C27E-4B62-4BA6869B35B1}"/>
          </ac:grpSpMkLst>
        </pc:grpChg>
        <pc:picChg chg="mod">
          <ac:chgData name="Thiago Panini" userId="cc6a5c77081c362d" providerId="LiveId" clId="{56973893-882F-43D9-A34D-3AF96871B7C6}" dt="2024-05-10T00:26:50.469" v="5980" actId="164"/>
          <ac:picMkLst>
            <pc:docMk/>
            <pc:sldMk cId="292503520" sldId="351"/>
            <ac:picMk id="23" creationId="{D985A773-8FA1-8499-3CF7-9A88E713675A}"/>
          </ac:picMkLst>
        </pc:picChg>
        <pc:picChg chg="mod">
          <ac:chgData name="Thiago Panini" userId="cc6a5c77081c362d" providerId="LiveId" clId="{56973893-882F-43D9-A34D-3AF96871B7C6}" dt="2024-05-10T00:26:55.184" v="5981" actId="164"/>
          <ac:picMkLst>
            <pc:docMk/>
            <pc:sldMk cId="292503520" sldId="351"/>
            <ac:picMk id="47" creationId="{BF47F9F9-CBCF-90BF-E6C1-913BDFECE5A7}"/>
          </ac:picMkLst>
        </pc:picChg>
      </pc:sldChg>
      <pc:sldChg chg="addSp modSp modAnim">
        <pc:chgData name="Thiago Panini" userId="cc6a5c77081c362d" providerId="LiveId" clId="{56973893-882F-43D9-A34D-3AF96871B7C6}" dt="2024-05-10T00:28:28.847" v="5999"/>
        <pc:sldMkLst>
          <pc:docMk/>
          <pc:sldMk cId="611373428" sldId="352"/>
        </pc:sldMkLst>
        <pc:spChg chg="mod">
          <ac:chgData name="Thiago Panini" userId="cc6a5c77081c362d" providerId="LiveId" clId="{56973893-882F-43D9-A34D-3AF96871B7C6}" dt="2024-05-10T00:28:03.045" v="5993" actId="164"/>
          <ac:spMkLst>
            <pc:docMk/>
            <pc:sldMk cId="611373428" sldId="352"/>
            <ac:spMk id="5" creationId="{284F5DB8-2E2F-92E0-162D-0AB60ABA7C9F}"/>
          </ac:spMkLst>
        </pc:spChg>
        <pc:spChg chg="mod">
          <ac:chgData name="Thiago Panini" userId="cc6a5c77081c362d" providerId="LiveId" clId="{56973893-882F-43D9-A34D-3AF96871B7C6}" dt="2024-05-10T00:28:06.837" v="5994" actId="164"/>
          <ac:spMkLst>
            <pc:docMk/>
            <pc:sldMk cId="611373428" sldId="352"/>
            <ac:spMk id="7" creationId="{A397BCBE-A35F-C0D0-3EBF-9FFE82B20692}"/>
          </ac:spMkLst>
        </pc:spChg>
        <pc:spChg chg="mod">
          <ac:chgData name="Thiago Panini" userId="cc6a5c77081c362d" providerId="LiveId" clId="{56973893-882F-43D9-A34D-3AF96871B7C6}" dt="2024-05-10T00:28:03.045" v="5993" actId="164"/>
          <ac:spMkLst>
            <pc:docMk/>
            <pc:sldMk cId="611373428" sldId="352"/>
            <ac:spMk id="8" creationId="{222E0FC1-BBBA-6315-674A-107C05FBB147}"/>
          </ac:spMkLst>
        </pc:spChg>
        <pc:spChg chg="mod">
          <ac:chgData name="Thiago Panini" userId="cc6a5c77081c362d" providerId="LiveId" clId="{56973893-882F-43D9-A34D-3AF96871B7C6}" dt="2024-05-10T00:28:06.837" v="5994" actId="164"/>
          <ac:spMkLst>
            <pc:docMk/>
            <pc:sldMk cId="611373428" sldId="352"/>
            <ac:spMk id="9" creationId="{4E51EB9C-D195-D9DE-854F-D4CC515B22B3}"/>
          </ac:spMkLst>
        </pc:spChg>
        <pc:spChg chg="mod">
          <ac:chgData name="Thiago Panini" userId="cc6a5c77081c362d" providerId="LiveId" clId="{56973893-882F-43D9-A34D-3AF96871B7C6}" dt="2024-05-10T00:28:10.976" v="5995" actId="164"/>
          <ac:spMkLst>
            <pc:docMk/>
            <pc:sldMk cId="611373428" sldId="352"/>
            <ac:spMk id="14" creationId="{52F42FE4-2379-C75D-8B6B-B2F9E0C71166}"/>
          </ac:spMkLst>
        </pc:spChg>
        <pc:spChg chg="mod">
          <ac:chgData name="Thiago Panini" userId="cc6a5c77081c362d" providerId="LiveId" clId="{56973893-882F-43D9-A34D-3AF96871B7C6}" dt="2024-05-10T00:28:10.976" v="5995" actId="164"/>
          <ac:spMkLst>
            <pc:docMk/>
            <pc:sldMk cId="611373428" sldId="352"/>
            <ac:spMk id="15" creationId="{3596FE36-78B6-71D3-BC83-8985B8150158}"/>
          </ac:spMkLst>
        </pc:spChg>
        <pc:grpChg chg="add mod">
          <ac:chgData name="Thiago Panini" userId="cc6a5c77081c362d" providerId="LiveId" clId="{56973893-882F-43D9-A34D-3AF96871B7C6}" dt="2024-05-10T00:28:03.045" v="5993" actId="164"/>
          <ac:grpSpMkLst>
            <pc:docMk/>
            <pc:sldMk cId="611373428" sldId="352"/>
            <ac:grpSpMk id="2" creationId="{3CA15603-CD5F-44B3-7D45-8826941B26DF}"/>
          </ac:grpSpMkLst>
        </pc:grpChg>
        <pc:grpChg chg="add mod">
          <ac:chgData name="Thiago Panini" userId="cc6a5c77081c362d" providerId="LiveId" clId="{56973893-882F-43D9-A34D-3AF96871B7C6}" dt="2024-05-10T00:28:06.837" v="5994" actId="164"/>
          <ac:grpSpMkLst>
            <pc:docMk/>
            <pc:sldMk cId="611373428" sldId="352"/>
            <ac:grpSpMk id="3" creationId="{753DD5AF-758B-DD2F-9F24-547D9886A386}"/>
          </ac:grpSpMkLst>
        </pc:grpChg>
        <pc:grpChg chg="add mod">
          <ac:chgData name="Thiago Panini" userId="cc6a5c77081c362d" providerId="LiveId" clId="{56973893-882F-43D9-A34D-3AF96871B7C6}" dt="2024-05-10T00:28:10.976" v="5995" actId="164"/>
          <ac:grpSpMkLst>
            <pc:docMk/>
            <pc:sldMk cId="611373428" sldId="352"/>
            <ac:grpSpMk id="10" creationId="{CD6153A6-A42E-0085-EBA7-85FAB9423AD7}"/>
          </ac:grpSpMkLst>
        </pc:grpChg>
        <pc:picChg chg="mod">
          <ac:chgData name="Thiago Panini" userId="cc6a5c77081c362d" providerId="LiveId" clId="{56973893-882F-43D9-A34D-3AF96871B7C6}" dt="2024-05-10T00:28:03.045" v="5993" actId="164"/>
          <ac:picMkLst>
            <pc:docMk/>
            <pc:sldMk cId="611373428" sldId="352"/>
            <ac:picMk id="4" creationId="{40A5A483-3BF3-4D6D-8DF8-708160D293E1}"/>
          </ac:picMkLst>
        </pc:picChg>
        <pc:picChg chg="mod">
          <ac:chgData name="Thiago Panini" userId="cc6a5c77081c362d" providerId="LiveId" clId="{56973893-882F-43D9-A34D-3AF96871B7C6}" dt="2024-05-10T00:28:06.837" v="5994" actId="164"/>
          <ac:picMkLst>
            <pc:docMk/>
            <pc:sldMk cId="611373428" sldId="352"/>
            <ac:picMk id="6" creationId="{FEFBE213-5DC1-6380-56DA-467CA09B2103}"/>
          </ac:picMkLst>
        </pc:picChg>
        <pc:picChg chg="mod">
          <ac:chgData name="Thiago Panini" userId="cc6a5c77081c362d" providerId="LiveId" clId="{56973893-882F-43D9-A34D-3AF96871B7C6}" dt="2024-05-10T00:28:10.976" v="5995" actId="164"/>
          <ac:picMkLst>
            <pc:docMk/>
            <pc:sldMk cId="611373428" sldId="352"/>
            <ac:picMk id="13" creationId="{ECBA40D3-E249-2CF3-4128-CEFFDE5561BB}"/>
          </ac:picMkLst>
        </pc:picChg>
      </pc:sldChg>
      <pc:sldChg chg="addSp modSp mod modAnim">
        <pc:chgData name="Thiago Panini" userId="cc6a5c77081c362d" providerId="LiveId" clId="{56973893-882F-43D9-A34D-3AF96871B7C6}" dt="2024-05-10T00:31:37.591" v="6022"/>
        <pc:sldMkLst>
          <pc:docMk/>
          <pc:sldMk cId="2512937823" sldId="357"/>
        </pc:sldMkLst>
        <pc:spChg chg="mod">
          <ac:chgData name="Thiago Panini" userId="cc6a5c77081c362d" providerId="LiveId" clId="{56973893-882F-43D9-A34D-3AF96871B7C6}" dt="2024-05-10T00:31:13.394" v="6015" actId="164"/>
          <ac:spMkLst>
            <pc:docMk/>
            <pc:sldMk cId="2512937823" sldId="357"/>
            <ac:spMk id="78" creationId="{580D6E53-9175-E1ED-9745-AE2F15023E38}"/>
          </ac:spMkLst>
        </pc:spChg>
        <pc:spChg chg="mod">
          <ac:chgData name="Thiago Panini" userId="cc6a5c77081c362d" providerId="LiveId" clId="{56973893-882F-43D9-A34D-3AF96871B7C6}" dt="2024-05-10T00:31:13.394" v="6015" actId="164"/>
          <ac:spMkLst>
            <pc:docMk/>
            <pc:sldMk cId="2512937823" sldId="357"/>
            <ac:spMk id="79" creationId="{13E207B2-DA1B-488D-939D-822F29E97BF7}"/>
          </ac:spMkLst>
        </pc:spChg>
        <pc:spChg chg="mod">
          <ac:chgData name="Thiago Panini" userId="cc6a5c77081c362d" providerId="LiveId" clId="{56973893-882F-43D9-A34D-3AF96871B7C6}" dt="2024-05-10T00:31:27.041" v="6019" actId="164"/>
          <ac:spMkLst>
            <pc:docMk/>
            <pc:sldMk cId="2512937823" sldId="357"/>
            <ac:spMk id="85" creationId="{BD74AD73-47A6-62CE-7078-55084ED8CEAE}"/>
          </ac:spMkLst>
        </pc:spChg>
        <pc:grpChg chg="add mod ord">
          <ac:chgData name="Thiago Panini" userId="cc6a5c77081c362d" providerId="LiveId" clId="{56973893-882F-43D9-A34D-3AF96871B7C6}" dt="2024-05-10T00:31:27.041" v="6019" actId="164"/>
          <ac:grpSpMkLst>
            <pc:docMk/>
            <pc:sldMk cId="2512937823" sldId="357"/>
            <ac:grpSpMk id="2" creationId="{7068C773-0CEB-8A80-3C62-BD805A2ABE68}"/>
          </ac:grpSpMkLst>
        </pc:grpChg>
        <pc:grpChg chg="add mod ord">
          <ac:chgData name="Thiago Panini" userId="cc6a5c77081c362d" providerId="LiveId" clId="{56973893-882F-43D9-A34D-3AF96871B7C6}" dt="2024-05-10T00:31:30.124" v="6020" actId="167"/>
          <ac:grpSpMkLst>
            <pc:docMk/>
            <pc:sldMk cId="2512937823" sldId="357"/>
            <ac:grpSpMk id="3" creationId="{1A485AED-2043-DF51-AE1E-C98C677A5C6D}"/>
          </ac:grpSpMkLst>
        </pc:grpChg>
      </pc:sldChg>
      <pc:sldChg chg="addSp modSp mod">
        <pc:chgData name="Thiago Panini" userId="cc6a5c77081c362d" providerId="LiveId" clId="{56973893-882F-43D9-A34D-3AF96871B7C6}" dt="2024-05-10T00:36:38.607" v="6067" actId="164"/>
        <pc:sldMkLst>
          <pc:docMk/>
          <pc:sldMk cId="1583373659" sldId="358"/>
        </pc:sldMkLst>
        <pc:spChg chg="mod">
          <ac:chgData name="Thiago Panini" userId="cc6a5c77081c362d" providerId="LiveId" clId="{56973893-882F-43D9-A34D-3AF96871B7C6}" dt="2024-05-10T00:36:30.936" v="6065" actId="164"/>
          <ac:spMkLst>
            <pc:docMk/>
            <pc:sldMk cId="1583373659" sldId="358"/>
            <ac:spMk id="5" creationId="{284F5DB8-2E2F-92E0-162D-0AB60ABA7C9F}"/>
          </ac:spMkLst>
        </pc:spChg>
        <pc:spChg chg="mod">
          <ac:chgData name="Thiago Panini" userId="cc6a5c77081c362d" providerId="LiveId" clId="{56973893-882F-43D9-A34D-3AF96871B7C6}" dt="2024-05-10T00:36:34.543" v="6066" actId="164"/>
          <ac:spMkLst>
            <pc:docMk/>
            <pc:sldMk cId="1583373659" sldId="358"/>
            <ac:spMk id="7" creationId="{A397BCBE-A35F-C0D0-3EBF-9FFE82B20692}"/>
          </ac:spMkLst>
        </pc:spChg>
        <pc:spChg chg="mod">
          <ac:chgData name="Thiago Panini" userId="cc6a5c77081c362d" providerId="LiveId" clId="{56973893-882F-43D9-A34D-3AF96871B7C6}" dt="2024-05-10T00:36:30.936" v="6065" actId="164"/>
          <ac:spMkLst>
            <pc:docMk/>
            <pc:sldMk cId="1583373659" sldId="358"/>
            <ac:spMk id="8" creationId="{222E0FC1-BBBA-6315-674A-107C05FBB147}"/>
          </ac:spMkLst>
        </pc:spChg>
        <pc:spChg chg="mod">
          <ac:chgData name="Thiago Panini" userId="cc6a5c77081c362d" providerId="LiveId" clId="{56973893-882F-43D9-A34D-3AF96871B7C6}" dt="2024-05-10T00:36:34.543" v="6066" actId="164"/>
          <ac:spMkLst>
            <pc:docMk/>
            <pc:sldMk cId="1583373659" sldId="358"/>
            <ac:spMk id="9" creationId="{4E51EB9C-D195-D9DE-854F-D4CC515B22B3}"/>
          </ac:spMkLst>
        </pc:spChg>
        <pc:spChg chg="mod">
          <ac:chgData name="Thiago Panini" userId="cc6a5c77081c362d" providerId="LiveId" clId="{56973893-882F-43D9-A34D-3AF96871B7C6}" dt="2024-05-10T00:36:38.607" v="6067" actId="164"/>
          <ac:spMkLst>
            <pc:docMk/>
            <pc:sldMk cId="1583373659" sldId="358"/>
            <ac:spMk id="14" creationId="{52F42FE4-2379-C75D-8B6B-B2F9E0C71166}"/>
          </ac:spMkLst>
        </pc:spChg>
        <pc:spChg chg="mod">
          <ac:chgData name="Thiago Panini" userId="cc6a5c77081c362d" providerId="LiveId" clId="{56973893-882F-43D9-A34D-3AF96871B7C6}" dt="2024-05-10T00:36:38.607" v="6067" actId="164"/>
          <ac:spMkLst>
            <pc:docMk/>
            <pc:sldMk cId="1583373659" sldId="358"/>
            <ac:spMk id="15" creationId="{3596FE36-78B6-71D3-BC83-8985B8150158}"/>
          </ac:spMkLst>
        </pc:spChg>
        <pc:grpChg chg="add mod">
          <ac:chgData name="Thiago Panini" userId="cc6a5c77081c362d" providerId="LiveId" clId="{56973893-882F-43D9-A34D-3AF96871B7C6}" dt="2024-05-10T00:36:30.936" v="6065" actId="164"/>
          <ac:grpSpMkLst>
            <pc:docMk/>
            <pc:sldMk cId="1583373659" sldId="358"/>
            <ac:grpSpMk id="2" creationId="{162FB38E-D9E2-DFFC-5FDB-0F79DDDBC8F3}"/>
          </ac:grpSpMkLst>
        </pc:grpChg>
        <pc:grpChg chg="add mod">
          <ac:chgData name="Thiago Panini" userId="cc6a5c77081c362d" providerId="LiveId" clId="{56973893-882F-43D9-A34D-3AF96871B7C6}" dt="2024-05-10T00:36:34.543" v="6066" actId="164"/>
          <ac:grpSpMkLst>
            <pc:docMk/>
            <pc:sldMk cId="1583373659" sldId="358"/>
            <ac:grpSpMk id="3" creationId="{B416B180-58F4-3476-540F-1A1BF11C9197}"/>
          </ac:grpSpMkLst>
        </pc:grpChg>
        <pc:grpChg chg="add mod">
          <ac:chgData name="Thiago Panini" userId="cc6a5c77081c362d" providerId="LiveId" clId="{56973893-882F-43D9-A34D-3AF96871B7C6}" dt="2024-05-10T00:36:38.607" v="6067" actId="164"/>
          <ac:grpSpMkLst>
            <pc:docMk/>
            <pc:sldMk cId="1583373659" sldId="358"/>
            <ac:grpSpMk id="10" creationId="{71350E97-19F7-1196-C8BE-DC2E7D513671}"/>
          </ac:grpSpMkLst>
        </pc:grpChg>
        <pc:picChg chg="mod">
          <ac:chgData name="Thiago Panini" userId="cc6a5c77081c362d" providerId="LiveId" clId="{56973893-882F-43D9-A34D-3AF96871B7C6}" dt="2024-05-10T00:36:30.936" v="6065" actId="164"/>
          <ac:picMkLst>
            <pc:docMk/>
            <pc:sldMk cId="1583373659" sldId="358"/>
            <ac:picMk id="4" creationId="{40A5A483-3BF3-4D6D-8DF8-708160D293E1}"/>
          </ac:picMkLst>
        </pc:picChg>
        <pc:picChg chg="mod">
          <ac:chgData name="Thiago Panini" userId="cc6a5c77081c362d" providerId="LiveId" clId="{56973893-882F-43D9-A34D-3AF96871B7C6}" dt="2024-05-10T00:36:34.543" v="6066" actId="164"/>
          <ac:picMkLst>
            <pc:docMk/>
            <pc:sldMk cId="1583373659" sldId="358"/>
            <ac:picMk id="6" creationId="{FEFBE213-5DC1-6380-56DA-467CA09B2103}"/>
          </ac:picMkLst>
        </pc:picChg>
        <pc:picChg chg="mod">
          <ac:chgData name="Thiago Panini" userId="cc6a5c77081c362d" providerId="LiveId" clId="{56973893-882F-43D9-A34D-3AF96871B7C6}" dt="2024-05-10T00:36:38.607" v="6067" actId="164"/>
          <ac:picMkLst>
            <pc:docMk/>
            <pc:sldMk cId="1583373659" sldId="358"/>
            <ac:picMk id="13" creationId="{ECBA40D3-E249-2CF3-4128-CEFFDE5561BB}"/>
          </ac:picMkLst>
        </pc:picChg>
      </pc:sldChg>
      <pc:sldChg chg="del">
        <pc:chgData name="Thiago Panini" userId="cc6a5c77081c362d" providerId="LiveId" clId="{56973893-882F-43D9-A34D-3AF96871B7C6}" dt="2024-04-30T01:11:04.587" v="1039" actId="47"/>
        <pc:sldMkLst>
          <pc:docMk/>
          <pc:sldMk cId="2688639880" sldId="360"/>
        </pc:sldMkLst>
      </pc:sldChg>
      <pc:sldChg chg="addSp modSp modAnim">
        <pc:chgData name="Thiago Panini" userId="cc6a5c77081c362d" providerId="LiveId" clId="{56973893-882F-43D9-A34D-3AF96871B7C6}" dt="2024-05-10T10:49:54.566" v="6163"/>
        <pc:sldMkLst>
          <pc:docMk/>
          <pc:sldMk cId="3911565837" sldId="361"/>
        </pc:sldMkLst>
        <pc:spChg chg="mod">
          <ac:chgData name="Thiago Panini" userId="cc6a5c77081c362d" providerId="LiveId" clId="{56973893-882F-43D9-A34D-3AF96871B7C6}" dt="2024-05-10T10:49:33.323" v="6157" actId="164"/>
          <ac:spMkLst>
            <pc:docMk/>
            <pc:sldMk cId="3911565837" sldId="361"/>
            <ac:spMk id="2" creationId="{441D884B-095D-6DE2-3E95-F003F4F43D23}"/>
          </ac:spMkLst>
        </pc:spChg>
        <pc:spChg chg="mod">
          <ac:chgData name="Thiago Panini" userId="cc6a5c77081c362d" providerId="LiveId" clId="{56973893-882F-43D9-A34D-3AF96871B7C6}" dt="2024-05-10T10:49:37.061" v="6158" actId="164"/>
          <ac:spMkLst>
            <pc:docMk/>
            <pc:sldMk cId="3911565837" sldId="361"/>
            <ac:spMk id="3" creationId="{5FD4CED3-A2C0-F5DB-AA61-1187EE7E6AC4}"/>
          </ac:spMkLst>
        </pc:spChg>
        <pc:spChg chg="mod">
          <ac:chgData name="Thiago Panini" userId="cc6a5c77081c362d" providerId="LiveId" clId="{56973893-882F-43D9-A34D-3AF96871B7C6}" dt="2024-05-10T10:49:37.061" v="6158" actId="164"/>
          <ac:spMkLst>
            <pc:docMk/>
            <pc:sldMk cId="3911565837" sldId="361"/>
            <ac:spMk id="4" creationId="{D12C47A8-62B9-55B4-B707-9D203530EB73}"/>
          </ac:spMkLst>
        </pc:spChg>
        <pc:spChg chg="mod">
          <ac:chgData name="Thiago Panini" userId="cc6a5c77081c362d" providerId="LiveId" clId="{56973893-882F-43D9-A34D-3AF96871B7C6}" dt="2024-05-10T10:49:37.061" v="6158" actId="164"/>
          <ac:spMkLst>
            <pc:docMk/>
            <pc:sldMk cId="3911565837" sldId="361"/>
            <ac:spMk id="5" creationId="{2FB64FE0-43A6-3C53-65EA-EEB5B9D6CCC2}"/>
          </ac:spMkLst>
        </pc:spChg>
        <pc:spChg chg="mod">
          <ac:chgData name="Thiago Panini" userId="cc6a5c77081c362d" providerId="LiveId" clId="{56973893-882F-43D9-A34D-3AF96871B7C6}" dt="2024-05-10T10:49:40.765" v="6159" actId="164"/>
          <ac:spMkLst>
            <pc:docMk/>
            <pc:sldMk cId="3911565837" sldId="361"/>
            <ac:spMk id="7" creationId="{9A7B2C9A-0AA5-D167-FE62-C8AF0697E541}"/>
          </ac:spMkLst>
        </pc:spChg>
        <pc:spChg chg="mod">
          <ac:chgData name="Thiago Panini" userId="cc6a5c77081c362d" providerId="LiveId" clId="{56973893-882F-43D9-A34D-3AF96871B7C6}" dt="2024-05-10T10:49:40.765" v="6159" actId="164"/>
          <ac:spMkLst>
            <pc:docMk/>
            <pc:sldMk cId="3911565837" sldId="361"/>
            <ac:spMk id="8" creationId="{7B6D5339-88E6-A21B-C1DA-F105F1DA2FC3}"/>
          </ac:spMkLst>
        </pc:spChg>
        <pc:spChg chg="mod">
          <ac:chgData name="Thiago Panini" userId="cc6a5c77081c362d" providerId="LiveId" clId="{56973893-882F-43D9-A34D-3AF96871B7C6}" dt="2024-05-10T10:49:40.765" v="6159" actId="164"/>
          <ac:spMkLst>
            <pc:docMk/>
            <pc:sldMk cId="3911565837" sldId="361"/>
            <ac:spMk id="9" creationId="{D9314090-2172-B2D3-94AE-636A94D1ABCF}"/>
          </ac:spMkLst>
        </pc:spChg>
        <pc:spChg chg="mod">
          <ac:chgData name="Thiago Panini" userId="cc6a5c77081c362d" providerId="LiveId" clId="{56973893-882F-43D9-A34D-3AF96871B7C6}" dt="2024-05-10T10:49:33.323" v="6157" actId="164"/>
          <ac:spMkLst>
            <pc:docMk/>
            <pc:sldMk cId="3911565837" sldId="361"/>
            <ac:spMk id="18" creationId="{6FE0A692-A2AF-650A-C782-F83B709F6C74}"/>
          </ac:spMkLst>
        </pc:spChg>
        <pc:spChg chg="mod">
          <ac:chgData name="Thiago Panini" userId="cc6a5c77081c362d" providerId="LiveId" clId="{56973893-882F-43D9-A34D-3AF96871B7C6}" dt="2024-05-10T10:49:33.323" v="6157" actId="164"/>
          <ac:spMkLst>
            <pc:docMk/>
            <pc:sldMk cId="3911565837" sldId="361"/>
            <ac:spMk id="23" creationId="{03385DA5-423E-EF29-50BD-66A2CF559565}"/>
          </ac:spMkLst>
        </pc:spChg>
        <pc:grpChg chg="add mod">
          <ac:chgData name="Thiago Panini" userId="cc6a5c77081c362d" providerId="LiveId" clId="{56973893-882F-43D9-A34D-3AF96871B7C6}" dt="2024-05-10T10:49:33.323" v="6157" actId="164"/>
          <ac:grpSpMkLst>
            <pc:docMk/>
            <pc:sldMk cId="3911565837" sldId="361"/>
            <ac:grpSpMk id="6" creationId="{508CD3CA-849B-0E7D-F492-C4910013CD34}"/>
          </ac:grpSpMkLst>
        </pc:grpChg>
        <pc:grpChg chg="add mod">
          <ac:chgData name="Thiago Panini" userId="cc6a5c77081c362d" providerId="LiveId" clId="{56973893-882F-43D9-A34D-3AF96871B7C6}" dt="2024-05-10T10:49:37.061" v="6158" actId="164"/>
          <ac:grpSpMkLst>
            <pc:docMk/>
            <pc:sldMk cId="3911565837" sldId="361"/>
            <ac:grpSpMk id="10" creationId="{D923CE6E-FCCC-7923-54D5-DFC49E59CF9B}"/>
          </ac:grpSpMkLst>
        </pc:grpChg>
        <pc:grpChg chg="add mod">
          <ac:chgData name="Thiago Panini" userId="cc6a5c77081c362d" providerId="LiveId" clId="{56973893-882F-43D9-A34D-3AF96871B7C6}" dt="2024-05-10T10:49:40.765" v="6159" actId="164"/>
          <ac:grpSpMkLst>
            <pc:docMk/>
            <pc:sldMk cId="3911565837" sldId="361"/>
            <ac:grpSpMk id="11" creationId="{03E7BB58-D533-0B44-AC02-D9A169C4877C}"/>
          </ac:grpSpMkLst>
        </pc:grpChg>
        <pc:picChg chg="mod">
          <ac:chgData name="Thiago Panini" userId="cc6a5c77081c362d" providerId="LiveId" clId="{56973893-882F-43D9-A34D-3AF96871B7C6}" dt="2024-05-10T10:49:33.323" v="6157" actId="164"/>
          <ac:picMkLst>
            <pc:docMk/>
            <pc:sldMk cId="3911565837" sldId="361"/>
            <ac:picMk id="4098" creationId="{888146E0-B772-D488-F171-A5542A858D85}"/>
          </ac:picMkLst>
        </pc:picChg>
        <pc:picChg chg="mod">
          <ac:chgData name="Thiago Panini" userId="cc6a5c77081c362d" providerId="LiveId" clId="{56973893-882F-43D9-A34D-3AF96871B7C6}" dt="2024-05-10T10:49:37.061" v="6158" actId="164"/>
          <ac:picMkLst>
            <pc:docMk/>
            <pc:sldMk cId="3911565837" sldId="361"/>
            <ac:picMk id="4102" creationId="{3DDE513E-A621-25CC-7E5A-5837F714B82C}"/>
          </ac:picMkLst>
        </pc:picChg>
        <pc:picChg chg="mod">
          <ac:chgData name="Thiago Panini" userId="cc6a5c77081c362d" providerId="LiveId" clId="{56973893-882F-43D9-A34D-3AF96871B7C6}" dt="2024-05-10T10:49:40.765" v="6159" actId="164"/>
          <ac:picMkLst>
            <pc:docMk/>
            <pc:sldMk cId="3911565837" sldId="361"/>
            <ac:picMk id="4106" creationId="{784BBA17-17EC-0CF5-E067-10D11FED2295}"/>
          </ac:picMkLst>
        </pc:picChg>
      </pc:sldChg>
      <pc:sldChg chg="addSp modSp mod modAnim">
        <pc:chgData name="Thiago Panini" userId="cc6a5c77081c362d" providerId="LiveId" clId="{56973893-882F-43D9-A34D-3AF96871B7C6}" dt="2024-05-10T00:30:47.132" v="6013" actId="167"/>
        <pc:sldMkLst>
          <pc:docMk/>
          <pc:sldMk cId="2309062905" sldId="364"/>
        </pc:sldMkLst>
        <pc:spChg chg="mod">
          <ac:chgData name="Thiago Panini" userId="cc6a5c77081c362d" providerId="LiveId" clId="{56973893-882F-43D9-A34D-3AF96871B7C6}" dt="2024-05-10T00:29:35.066" v="6004" actId="164"/>
          <ac:spMkLst>
            <pc:docMk/>
            <pc:sldMk cId="2309062905" sldId="364"/>
            <ac:spMk id="28" creationId="{5C874424-7334-C796-BBB9-03AE83EB39ED}"/>
          </ac:spMkLst>
        </pc:spChg>
        <pc:spChg chg="mod">
          <ac:chgData name="Thiago Panini" userId="cc6a5c77081c362d" providerId="LiveId" clId="{56973893-882F-43D9-A34D-3AF96871B7C6}" dt="2024-05-10T00:29:35.066" v="6004" actId="164"/>
          <ac:spMkLst>
            <pc:docMk/>
            <pc:sldMk cId="2309062905" sldId="364"/>
            <ac:spMk id="36" creationId="{E85EC912-DFE4-CB89-8B0B-891032FE2664}"/>
          </ac:spMkLst>
        </pc:spChg>
        <pc:spChg chg="mod">
          <ac:chgData name="Thiago Panini" userId="cc6a5c77081c362d" providerId="LiveId" clId="{56973893-882F-43D9-A34D-3AF96871B7C6}" dt="2024-05-10T00:29:38.557" v="6005" actId="164"/>
          <ac:spMkLst>
            <pc:docMk/>
            <pc:sldMk cId="2309062905" sldId="364"/>
            <ac:spMk id="37" creationId="{DF89CA25-61C5-56CC-773D-38E5E29018AC}"/>
          </ac:spMkLst>
        </pc:spChg>
        <pc:spChg chg="mod">
          <ac:chgData name="Thiago Panini" userId="cc6a5c77081c362d" providerId="LiveId" clId="{56973893-882F-43D9-A34D-3AF96871B7C6}" dt="2024-05-10T00:29:38.557" v="6005" actId="164"/>
          <ac:spMkLst>
            <pc:docMk/>
            <pc:sldMk cId="2309062905" sldId="364"/>
            <ac:spMk id="38" creationId="{2A33DEB9-774C-AADB-0648-61EFC3979F0F}"/>
          </ac:spMkLst>
        </pc:spChg>
        <pc:spChg chg="mod">
          <ac:chgData name="Thiago Panini" userId="cc6a5c77081c362d" providerId="LiveId" clId="{56973893-882F-43D9-A34D-3AF96871B7C6}" dt="2024-05-10T00:29:42.992" v="6006" actId="164"/>
          <ac:spMkLst>
            <pc:docMk/>
            <pc:sldMk cId="2309062905" sldId="364"/>
            <ac:spMk id="44" creationId="{EE01AA8E-81B0-F6BA-4378-1C3B3B2EF844}"/>
          </ac:spMkLst>
        </pc:spChg>
        <pc:spChg chg="mod">
          <ac:chgData name="Thiago Panini" userId="cc6a5c77081c362d" providerId="LiveId" clId="{56973893-882F-43D9-A34D-3AF96871B7C6}" dt="2024-05-10T00:29:42.992" v="6006" actId="164"/>
          <ac:spMkLst>
            <pc:docMk/>
            <pc:sldMk cId="2309062905" sldId="364"/>
            <ac:spMk id="46" creationId="{E4C3D95B-3516-59CA-59B1-3D65E7045C63}"/>
          </ac:spMkLst>
        </pc:spChg>
        <pc:spChg chg="mod">
          <ac:chgData name="Thiago Panini" userId="cc6a5c77081c362d" providerId="LiveId" clId="{56973893-882F-43D9-A34D-3AF96871B7C6}" dt="2024-05-10T00:29:45.917" v="6007" actId="164"/>
          <ac:spMkLst>
            <pc:docMk/>
            <pc:sldMk cId="2309062905" sldId="364"/>
            <ac:spMk id="48" creationId="{F0622575-2ED5-738F-F0F3-5BA41655D56E}"/>
          </ac:spMkLst>
        </pc:spChg>
        <pc:spChg chg="mod">
          <ac:chgData name="Thiago Panini" userId="cc6a5c77081c362d" providerId="LiveId" clId="{56973893-882F-43D9-A34D-3AF96871B7C6}" dt="2024-05-10T00:29:45.917" v="6007" actId="164"/>
          <ac:spMkLst>
            <pc:docMk/>
            <pc:sldMk cId="2309062905" sldId="364"/>
            <ac:spMk id="49" creationId="{489D1C35-2FB7-21CC-1D62-F9926A80CC5D}"/>
          </ac:spMkLst>
        </pc:spChg>
        <pc:spChg chg="mod">
          <ac:chgData name="Thiago Panini" userId="cc6a5c77081c362d" providerId="LiveId" clId="{56973893-882F-43D9-A34D-3AF96871B7C6}" dt="2024-05-10T00:29:48.979" v="6008" actId="164"/>
          <ac:spMkLst>
            <pc:docMk/>
            <pc:sldMk cId="2309062905" sldId="364"/>
            <ac:spMk id="50" creationId="{33A71D2C-0914-19D2-BF45-EA90AC9CB35A}"/>
          </ac:spMkLst>
        </pc:spChg>
        <pc:spChg chg="mod">
          <ac:chgData name="Thiago Panini" userId="cc6a5c77081c362d" providerId="LiveId" clId="{56973893-882F-43D9-A34D-3AF96871B7C6}" dt="2024-05-10T00:29:48.979" v="6008" actId="164"/>
          <ac:spMkLst>
            <pc:docMk/>
            <pc:sldMk cId="2309062905" sldId="364"/>
            <ac:spMk id="51" creationId="{963154B6-3F92-3550-17D5-C591C000C2A6}"/>
          </ac:spMkLst>
        </pc:spChg>
        <pc:spChg chg="mod">
          <ac:chgData name="Thiago Panini" userId="cc6a5c77081c362d" providerId="LiveId" clId="{56973893-882F-43D9-A34D-3AF96871B7C6}" dt="2024-05-10T00:29:53.860" v="6009" actId="164"/>
          <ac:spMkLst>
            <pc:docMk/>
            <pc:sldMk cId="2309062905" sldId="364"/>
            <ac:spMk id="52" creationId="{F9F761B3-B6AF-3251-D9D6-6C02120D690B}"/>
          </ac:spMkLst>
        </pc:spChg>
        <pc:spChg chg="mod">
          <ac:chgData name="Thiago Panini" userId="cc6a5c77081c362d" providerId="LiveId" clId="{56973893-882F-43D9-A34D-3AF96871B7C6}" dt="2024-05-10T00:29:53.860" v="6009" actId="164"/>
          <ac:spMkLst>
            <pc:docMk/>
            <pc:sldMk cId="2309062905" sldId="364"/>
            <ac:spMk id="53" creationId="{B8B9DC59-4DE0-2F5D-E9FB-853588995890}"/>
          </ac:spMkLst>
        </pc:spChg>
        <pc:grpChg chg="add mod">
          <ac:chgData name="Thiago Panini" userId="cc6a5c77081c362d" providerId="LiveId" clId="{56973893-882F-43D9-A34D-3AF96871B7C6}" dt="2024-05-10T00:29:00.933" v="6000" actId="164"/>
          <ac:grpSpMkLst>
            <pc:docMk/>
            <pc:sldMk cId="2309062905" sldId="364"/>
            <ac:grpSpMk id="2" creationId="{8412CA0A-FC7E-0833-4F1F-DE5EA1802493}"/>
          </ac:grpSpMkLst>
        </pc:grpChg>
        <pc:grpChg chg="add mod">
          <ac:chgData name="Thiago Panini" userId="cc6a5c77081c362d" providerId="LiveId" clId="{56973893-882F-43D9-A34D-3AF96871B7C6}" dt="2024-05-10T00:29:35.066" v="6004" actId="164"/>
          <ac:grpSpMkLst>
            <pc:docMk/>
            <pc:sldMk cId="2309062905" sldId="364"/>
            <ac:grpSpMk id="3" creationId="{273C93AE-B7DD-CBEF-59A0-D3C67FF5AAA0}"/>
          </ac:grpSpMkLst>
        </pc:grpChg>
        <pc:grpChg chg="add mod">
          <ac:chgData name="Thiago Panini" userId="cc6a5c77081c362d" providerId="LiveId" clId="{56973893-882F-43D9-A34D-3AF96871B7C6}" dt="2024-05-10T00:29:38.557" v="6005" actId="164"/>
          <ac:grpSpMkLst>
            <pc:docMk/>
            <pc:sldMk cId="2309062905" sldId="364"/>
            <ac:grpSpMk id="4" creationId="{EDC1183D-B7C4-F057-9518-B2A4E17BAA46}"/>
          </ac:grpSpMkLst>
        </pc:grpChg>
        <pc:grpChg chg="add mod ord">
          <ac:chgData name="Thiago Panini" userId="cc6a5c77081c362d" providerId="LiveId" clId="{56973893-882F-43D9-A34D-3AF96871B7C6}" dt="2024-05-10T00:30:42.607" v="6012" actId="167"/>
          <ac:grpSpMkLst>
            <pc:docMk/>
            <pc:sldMk cId="2309062905" sldId="364"/>
            <ac:grpSpMk id="5" creationId="{599A3EC3-7253-A42F-AFAF-707601A25CED}"/>
          </ac:grpSpMkLst>
        </pc:grpChg>
        <pc:grpChg chg="add mod ord">
          <ac:chgData name="Thiago Panini" userId="cc6a5c77081c362d" providerId="LiveId" clId="{56973893-882F-43D9-A34D-3AF96871B7C6}" dt="2024-05-10T00:30:47.132" v="6013" actId="167"/>
          <ac:grpSpMkLst>
            <pc:docMk/>
            <pc:sldMk cId="2309062905" sldId="364"/>
            <ac:grpSpMk id="6" creationId="{FBF1E09A-10B2-6670-9DEB-53B3F221AA93}"/>
          </ac:grpSpMkLst>
        </pc:grpChg>
        <pc:grpChg chg="add mod ord">
          <ac:chgData name="Thiago Panini" userId="cc6a5c77081c362d" providerId="LiveId" clId="{56973893-882F-43D9-A34D-3AF96871B7C6}" dt="2024-05-10T00:30:47.132" v="6013" actId="167"/>
          <ac:grpSpMkLst>
            <pc:docMk/>
            <pc:sldMk cId="2309062905" sldId="364"/>
            <ac:grpSpMk id="7" creationId="{53281E1C-AA16-943D-75F4-CC2B24B732FB}"/>
          </ac:grpSpMkLst>
        </pc:grpChg>
        <pc:grpChg chg="add mod ord">
          <ac:chgData name="Thiago Panini" userId="cc6a5c77081c362d" providerId="LiveId" clId="{56973893-882F-43D9-A34D-3AF96871B7C6}" dt="2024-05-10T00:30:47.132" v="6013" actId="167"/>
          <ac:grpSpMkLst>
            <pc:docMk/>
            <pc:sldMk cId="2309062905" sldId="364"/>
            <ac:grpSpMk id="9" creationId="{7EED3B2A-9156-99E6-FCD7-D31EBE66515D}"/>
          </ac:grpSpMkLst>
        </pc:grpChg>
        <pc:grpChg chg="mod">
          <ac:chgData name="Thiago Panini" userId="cc6a5c77081c362d" providerId="LiveId" clId="{56973893-882F-43D9-A34D-3AF96871B7C6}" dt="2024-05-10T00:29:00.933" v="6000" actId="164"/>
          <ac:grpSpMkLst>
            <pc:docMk/>
            <pc:sldMk cId="2309062905" sldId="364"/>
            <ac:grpSpMk id="15" creationId="{BA7C7535-E7B0-45BF-480A-38CA4D7AE51F}"/>
          </ac:grpSpMkLst>
        </pc:grpChg>
        <pc:picChg chg="mod">
          <ac:chgData name="Thiago Panini" userId="cc6a5c77081c362d" providerId="LiveId" clId="{56973893-882F-43D9-A34D-3AF96871B7C6}" dt="2024-05-10T00:29:00.933" v="6000" actId="164"/>
          <ac:picMkLst>
            <pc:docMk/>
            <pc:sldMk cId="2309062905" sldId="364"/>
            <ac:picMk id="8" creationId="{81958A58-9B5C-8C4E-6B1B-791FEA23B691}"/>
          </ac:picMkLst>
        </pc:picChg>
        <pc:picChg chg="mod">
          <ac:chgData name="Thiago Panini" userId="cc6a5c77081c362d" providerId="LiveId" clId="{56973893-882F-43D9-A34D-3AF96871B7C6}" dt="2024-05-10T00:29:00.933" v="6000" actId="164"/>
          <ac:picMkLst>
            <pc:docMk/>
            <pc:sldMk cId="2309062905" sldId="364"/>
            <ac:picMk id="13" creationId="{A763E7C5-EEA3-644A-A44D-ED5B93F368BB}"/>
          </ac:picMkLst>
        </pc:picChg>
        <pc:picChg chg="mod">
          <ac:chgData name="Thiago Panini" userId="cc6a5c77081c362d" providerId="LiveId" clId="{56973893-882F-43D9-A34D-3AF96871B7C6}" dt="2024-05-10T00:29:00.933" v="6000" actId="164"/>
          <ac:picMkLst>
            <pc:docMk/>
            <pc:sldMk cId="2309062905" sldId="364"/>
            <ac:picMk id="14" creationId="{5559AAFB-6F79-E6A1-158C-C7471956095C}"/>
          </ac:picMkLst>
        </pc:picChg>
        <pc:picChg chg="mod">
          <ac:chgData name="Thiago Panini" userId="cc6a5c77081c362d" providerId="LiveId" clId="{56973893-882F-43D9-A34D-3AF96871B7C6}" dt="2024-05-10T00:29:00.933" v="6000" actId="164"/>
          <ac:picMkLst>
            <pc:docMk/>
            <pc:sldMk cId="2309062905" sldId="364"/>
            <ac:picMk id="22" creationId="{5835740A-ACE3-46DD-468D-9F2A0BC65B50}"/>
          </ac:picMkLst>
        </pc:picChg>
      </pc:sldChg>
      <pc:sldChg chg="addSp modSp mod modAnim">
        <pc:chgData name="Thiago Panini" userId="cc6a5c77081c362d" providerId="LiveId" clId="{56973893-882F-43D9-A34D-3AF96871B7C6}" dt="2024-05-10T10:51:45.676" v="6180"/>
        <pc:sldMkLst>
          <pc:docMk/>
          <pc:sldMk cId="2313298974" sldId="366"/>
        </pc:sldMkLst>
        <pc:spChg chg="mod">
          <ac:chgData name="Thiago Panini" userId="cc6a5c77081c362d" providerId="LiveId" clId="{56973893-882F-43D9-A34D-3AF96871B7C6}" dt="2024-05-10T10:51:07.342" v="6172" actId="164"/>
          <ac:spMkLst>
            <pc:docMk/>
            <pc:sldMk cId="2313298974" sldId="366"/>
            <ac:spMk id="10" creationId="{09544A13-991E-5891-03C4-7D66F5F00AF9}"/>
          </ac:spMkLst>
        </pc:spChg>
        <pc:spChg chg="mod">
          <ac:chgData name="Thiago Panini" userId="cc6a5c77081c362d" providerId="LiveId" clId="{56973893-882F-43D9-A34D-3AF96871B7C6}" dt="2024-05-10T10:51:07.342" v="6172" actId="164"/>
          <ac:spMkLst>
            <pc:docMk/>
            <pc:sldMk cId="2313298974" sldId="366"/>
            <ac:spMk id="20" creationId="{389D910C-094C-CD12-F829-9111C0B47238}"/>
          </ac:spMkLst>
        </pc:spChg>
        <pc:spChg chg="mod">
          <ac:chgData name="Thiago Panini" userId="cc6a5c77081c362d" providerId="LiveId" clId="{56973893-882F-43D9-A34D-3AF96871B7C6}" dt="2024-05-10T10:51:07.342" v="6172" actId="164"/>
          <ac:spMkLst>
            <pc:docMk/>
            <pc:sldMk cId="2313298974" sldId="366"/>
            <ac:spMk id="97" creationId="{695FF42B-988C-7EC3-A1A4-744349350F92}"/>
          </ac:spMkLst>
        </pc:spChg>
        <pc:spChg chg="mod">
          <ac:chgData name="Thiago Panini" userId="cc6a5c77081c362d" providerId="LiveId" clId="{56973893-882F-43D9-A34D-3AF96871B7C6}" dt="2024-05-10T10:51:20.299" v="6175" actId="164"/>
          <ac:spMkLst>
            <pc:docMk/>
            <pc:sldMk cId="2313298974" sldId="366"/>
            <ac:spMk id="98" creationId="{3ADDFC69-2026-9AE6-7BC9-EF67246EB29B}"/>
          </ac:spMkLst>
        </pc:spChg>
        <pc:spChg chg="mod">
          <ac:chgData name="Thiago Panini" userId="cc6a5c77081c362d" providerId="LiveId" clId="{56973893-882F-43D9-A34D-3AF96871B7C6}" dt="2024-05-10T10:51:20.299" v="6175" actId="164"/>
          <ac:spMkLst>
            <pc:docMk/>
            <pc:sldMk cId="2313298974" sldId="366"/>
            <ac:spMk id="99" creationId="{F73BA60C-C5A5-1E0C-22FA-81CAD89A06F9}"/>
          </ac:spMkLst>
        </pc:spChg>
        <pc:spChg chg="mod">
          <ac:chgData name="Thiago Panini" userId="cc6a5c77081c362d" providerId="LiveId" clId="{56973893-882F-43D9-A34D-3AF96871B7C6}" dt="2024-05-10T10:51:20.299" v="6175" actId="164"/>
          <ac:spMkLst>
            <pc:docMk/>
            <pc:sldMk cId="2313298974" sldId="366"/>
            <ac:spMk id="103" creationId="{41F1AFAB-DD63-9852-0933-7D5129C1390F}"/>
          </ac:spMkLst>
        </pc:spChg>
        <pc:spChg chg="mod">
          <ac:chgData name="Thiago Panini" userId="cc6a5c77081c362d" providerId="LiveId" clId="{56973893-882F-43D9-A34D-3AF96871B7C6}" dt="2024-05-10T10:51:12.357" v="6173" actId="164"/>
          <ac:spMkLst>
            <pc:docMk/>
            <pc:sldMk cId="2313298974" sldId="366"/>
            <ac:spMk id="104" creationId="{8FE47456-CFC5-3B88-7BDD-B1311983C649}"/>
          </ac:spMkLst>
        </pc:spChg>
        <pc:spChg chg="mod">
          <ac:chgData name="Thiago Panini" userId="cc6a5c77081c362d" providerId="LiveId" clId="{56973893-882F-43D9-A34D-3AF96871B7C6}" dt="2024-05-10T10:51:12.357" v="6173" actId="164"/>
          <ac:spMkLst>
            <pc:docMk/>
            <pc:sldMk cId="2313298974" sldId="366"/>
            <ac:spMk id="105" creationId="{55CA2DC5-F707-AABC-D1E8-84D4C2A2D2A6}"/>
          </ac:spMkLst>
        </pc:spChg>
        <pc:spChg chg="mod">
          <ac:chgData name="Thiago Panini" userId="cc6a5c77081c362d" providerId="LiveId" clId="{56973893-882F-43D9-A34D-3AF96871B7C6}" dt="2024-05-10T10:51:12.357" v="6173" actId="164"/>
          <ac:spMkLst>
            <pc:docMk/>
            <pc:sldMk cId="2313298974" sldId="366"/>
            <ac:spMk id="109" creationId="{833BC165-4E77-A816-9EA1-E2979CA1D5BD}"/>
          </ac:spMkLst>
        </pc:spChg>
        <pc:spChg chg="mod">
          <ac:chgData name="Thiago Panini" userId="cc6a5c77081c362d" providerId="LiveId" clId="{56973893-882F-43D9-A34D-3AF96871B7C6}" dt="2024-05-10T10:51:24.201" v="6176" actId="164"/>
          <ac:spMkLst>
            <pc:docMk/>
            <pc:sldMk cId="2313298974" sldId="366"/>
            <ac:spMk id="110" creationId="{FA4F7CF7-840E-C5A4-FA10-A727EAFAF512}"/>
          </ac:spMkLst>
        </pc:spChg>
        <pc:spChg chg="mod">
          <ac:chgData name="Thiago Panini" userId="cc6a5c77081c362d" providerId="LiveId" clId="{56973893-882F-43D9-A34D-3AF96871B7C6}" dt="2024-05-10T10:51:24.201" v="6176" actId="164"/>
          <ac:spMkLst>
            <pc:docMk/>
            <pc:sldMk cId="2313298974" sldId="366"/>
            <ac:spMk id="111" creationId="{1A4805AE-B9CC-6209-E79B-37528515BB89}"/>
          </ac:spMkLst>
        </pc:spChg>
        <pc:spChg chg="mod">
          <ac:chgData name="Thiago Panini" userId="cc6a5c77081c362d" providerId="LiveId" clId="{56973893-882F-43D9-A34D-3AF96871B7C6}" dt="2024-05-10T10:51:24.201" v="6176" actId="164"/>
          <ac:spMkLst>
            <pc:docMk/>
            <pc:sldMk cId="2313298974" sldId="366"/>
            <ac:spMk id="115" creationId="{6DEFFDB2-A5EA-E5DB-46D0-43EAB643CEF0}"/>
          </ac:spMkLst>
        </pc:spChg>
        <pc:spChg chg="mod">
          <ac:chgData name="Thiago Panini" userId="cc6a5c77081c362d" providerId="LiveId" clId="{56973893-882F-43D9-A34D-3AF96871B7C6}" dt="2024-05-10T10:51:16.104" v="6174" actId="164"/>
          <ac:spMkLst>
            <pc:docMk/>
            <pc:sldMk cId="2313298974" sldId="366"/>
            <ac:spMk id="122" creationId="{9FD87560-EC71-8249-AED6-7A239AA0876F}"/>
          </ac:spMkLst>
        </pc:spChg>
        <pc:spChg chg="mod">
          <ac:chgData name="Thiago Panini" userId="cc6a5c77081c362d" providerId="LiveId" clId="{56973893-882F-43D9-A34D-3AF96871B7C6}" dt="2024-05-10T10:51:16.104" v="6174" actId="164"/>
          <ac:spMkLst>
            <pc:docMk/>
            <pc:sldMk cId="2313298974" sldId="366"/>
            <ac:spMk id="123" creationId="{3F31EACA-8CA8-F865-1E45-73B8B1AED0B1}"/>
          </ac:spMkLst>
        </pc:spChg>
        <pc:spChg chg="mod">
          <ac:chgData name="Thiago Panini" userId="cc6a5c77081c362d" providerId="LiveId" clId="{56973893-882F-43D9-A34D-3AF96871B7C6}" dt="2024-05-10T10:51:16.104" v="6174" actId="164"/>
          <ac:spMkLst>
            <pc:docMk/>
            <pc:sldMk cId="2313298974" sldId="366"/>
            <ac:spMk id="127" creationId="{D58C7953-BE8D-A87C-1F72-41466BA48DA7}"/>
          </ac:spMkLst>
        </pc:spChg>
        <pc:spChg chg="mod">
          <ac:chgData name="Thiago Panini" userId="cc6a5c77081c362d" providerId="LiveId" clId="{56973893-882F-43D9-A34D-3AF96871B7C6}" dt="2024-05-10T10:51:27.862" v="6177" actId="164"/>
          <ac:spMkLst>
            <pc:docMk/>
            <pc:sldMk cId="2313298974" sldId="366"/>
            <ac:spMk id="128" creationId="{C01B02DA-569C-D63D-B037-DE1435A094DF}"/>
          </ac:spMkLst>
        </pc:spChg>
        <pc:spChg chg="mod">
          <ac:chgData name="Thiago Panini" userId="cc6a5c77081c362d" providerId="LiveId" clId="{56973893-882F-43D9-A34D-3AF96871B7C6}" dt="2024-05-10T10:51:27.862" v="6177" actId="164"/>
          <ac:spMkLst>
            <pc:docMk/>
            <pc:sldMk cId="2313298974" sldId="366"/>
            <ac:spMk id="129" creationId="{2A594016-22C3-A6AB-02E9-FAF6F98A539E}"/>
          </ac:spMkLst>
        </pc:spChg>
        <pc:spChg chg="mod">
          <ac:chgData name="Thiago Panini" userId="cc6a5c77081c362d" providerId="LiveId" clId="{56973893-882F-43D9-A34D-3AF96871B7C6}" dt="2024-05-10T10:51:27.862" v="6177" actId="164"/>
          <ac:spMkLst>
            <pc:docMk/>
            <pc:sldMk cId="2313298974" sldId="366"/>
            <ac:spMk id="133" creationId="{FE40FD10-E3D4-51AD-3F6C-80B693A509FC}"/>
          </ac:spMkLst>
        </pc:spChg>
        <pc:grpChg chg="add mod">
          <ac:chgData name="Thiago Panini" userId="cc6a5c77081c362d" providerId="LiveId" clId="{56973893-882F-43D9-A34D-3AF96871B7C6}" dt="2024-05-10T10:51:07.342" v="6172" actId="164"/>
          <ac:grpSpMkLst>
            <pc:docMk/>
            <pc:sldMk cId="2313298974" sldId="366"/>
            <ac:grpSpMk id="2" creationId="{19D423E0-1E39-49E4-CB52-4FFA8182FD62}"/>
          </ac:grpSpMkLst>
        </pc:grpChg>
        <pc:grpChg chg="add mod">
          <ac:chgData name="Thiago Panini" userId="cc6a5c77081c362d" providerId="LiveId" clId="{56973893-882F-43D9-A34D-3AF96871B7C6}" dt="2024-05-10T10:51:12.357" v="6173" actId="164"/>
          <ac:grpSpMkLst>
            <pc:docMk/>
            <pc:sldMk cId="2313298974" sldId="366"/>
            <ac:grpSpMk id="3" creationId="{A660D3BA-046E-0731-2296-54FAF4418844}"/>
          </ac:grpSpMkLst>
        </pc:grpChg>
        <pc:grpChg chg="add mod">
          <ac:chgData name="Thiago Panini" userId="cc6a5c77081c362d" providerId="LiveId" clId="{56973893-882F-43D9-A34D-3AF96871B7C6}" dt="2024-05-10T10:51:16.104" v="6174" actId="164"/>
          <ac:grpSpMkLst>
            <pc:docMk/>
            <pc:sldMk cId="2313298974" sldId="366"/>
            <ac:grpSpMk id="4" creationId="{4E48ADF8-B587-B818-A0C4-DDD62D52D661}"/>
          </ac:grpSpMkLst>
        </pc:grpChg>
        <pc:grpChg chg="add mod">
          <ac:chgData name="Thiago Panini" userId="cc6a5c77081c362d" providerId="LiveId" clId="{56973893-882F-43D9-A34D-3AF96871B7C6}" dt="2024-05-10T10:51:20.299" v="6175" actId="164"/>
          <ac:grpSpMkLst>
            <pc:docMk/>
            <pc:sldMk cId="2313298974" sldId="366"/>
            <ac:grpSpMk id="6" creationId="{98ABA285-B6EA-8BE3-4344-1A2315B7158E}"/>
          </ac:grpSpMkLst>
        </pc:grpChg>
        <pc:grpChg chg="add mod">
          <ac:chgData name="Thiago Panini" userId="cc6a5c77081c362d" providerId="LiveId" clId="{56973893-882F-43D9-A34D-3AF96871B7C6}" dt="2024-05-10T10:51:24.201" v="6176" actId="164"/>
          <ac:grpSpMkLst>
            <pc:docMk/>
            <pc:sldMk cId="2313298974" sldId="366"/>
            <ac:grpSpMk id="8" creationId="{C2D4F0F3-0201-85CD-47C9-66829CFEE4D7}"/>
          </ac:grpSpMkLst>
        </pc:grpChg>
        <pc:grpChg chg="add mod">
          <ac:chgData name="Thiago Panini" userId="cc6a5c77081c362d" providerId="LiveId" clId="{56973893-882F-43D9-A34D-3AF96871B7C6}" dt="2024-05-10T10:51:27.862" v="6177" actId="164"/>
          <ac:grpSpMkLst>
            <pc:docMk/>
            <pc:sldMk cId="2313298974" sldId="366"/>
            <ac:grpSpMk id="11" creationId="{D0281A93-9498-E46F-D165-1F36B743A42A}"/>
          </ac:grpSpMkLst>
        </pc:grpChg>
        <pc:grpChg chg="mod">
          <ac:chgData name="Thiago Panini" userId="cc6a5c77081c362d" providerId="LiveId" clId="{56973893-882F-43D9-A34D-3AF96871B7C6}" dt="2024-05-10T10:51:07.342" v="6172" actId="164"/>
          <ac:grpSpMkLst>
            <pc:docMk/>
            <pc:sldMk cId="2313298974" sldId="366"/>
            <ac:grpSpMk id="94" creationId="{39E36209-992E-4384-DC32-78FDAD826A52}"/>
          </ac:grpSpMkLst>
        </pc:grpChg>
        <pc:grpChg chg="mod">
          <ac:chgData name="Thiago Panini" userId="cc6a5c77081c362d" providerId="LiveId" clId="{56973893-882F-43D9-A34D-3AF96871B7C6}" dt="2024-05-10T10:51:20.299" v="6175" actId="164"/>
          <ac:grpSpMkLst>
            <pc:docMk/>
            <pc:sldMk cId="2313298974" sldId="366"/>
            <ac:grpSpMk id="100" creationId="{EFC0F69A-BD03-9A3F-D911-3A04BF4AF288}"/>
          </ac:grpSpMkLst>
        </pc:grpChg>
        <pc:grpChg chg="mod">
          <ac:chgData name="Thiago Panini" userId="cc6a5c77081c362d" providerId="LiveId" clId="{56973893-882F-43D9-A34D-3AF96871B7C6}" dt="2024-05-10T10:51:12.357" v="6173" actId="164"/>
          <ac:grpSpMkLst>
            <pc:docMk/>
            <pc:sldMk cId="2313298974" sldId="366"/>
            <ac:grpSpMk id="106" creationId="{7FE18EF4-5FE6-8E7D-B010-4C80013D1B55}"/>
          </ac:grpSpMkLst>
        </pc:grpChg>
        <pc:grpChg chg="mod">
          <ac:chgData name="Thiago Panini" userId="cc6a5c77081c362d" providerId="LiveId" clId="{56973893-882F-43D9-A34D-3AF96871B7C6}" dt="2024-05-10T10:51:24.201" v="6176" actId="164"/>
          <ac:grpSpMkLst>
            <pc:docMk/>
            <pc:sldMk cId="2313298974" sldId="366"/>
            <ac:grpSpMk id="112" creationId="{186E7C26-6BF1-F143-CB91-05E5A1E3D6B8}"/>
          </ac:grpSpMkLst>
        </pc:grpChg>
        <pc:grpChg chg="mod">
          <ac:chgData name="Thiago Panini" userId="cc6a5c77081c362d" providerId="LiveId" clId="{56973893-882F-43D9-A34D-3AF96871B7C6}" dt="2024-05-10T10:51:16.104" v="6174" actId="164"/>
          <ac:grpSpMkLst>
            <pc:docMk/>
            <pc:sldMk cId="2313298974" sldId="366"/>
            <ac:grpSpMk id="124" creationId="{4BDF87F5-E7CA-22AC-C337-F7E95EEE68E0}"/>
          </ac:grpSpMkLst>
        </pc:grpChg>
        <pc:grpChg chg="mod">
          <ac:chgData name="Thiago Panini" userId="cc6a5c77081c362d" providerId="LiveId" clId="{56973893-882F-43D9-A34D-3AF96871B7C6}" dt="2024-05-10T10:51:27.862" v="6177" actId="164"/>
          <ac:grpSpMkLst>
            <pc:docMk/>
            <pc:sldMk cId="2313298974" sldId="366"/>
            <ac:grpSpMk id="130" creationId="{6A6D2AA0-ACB6-C996-85A3-197CEE84BCA8}"/>
          </ac:grpSpMkLst>
        </pc:grpChg>
        <pc:picChg chg="mod">
          <ac:chgData name="Thiago Panini" userId="cc6a5c77081c362d" providerId="LiveId" clId="{56973893-882F-43D9-A34D-3AF96871B7C6}" dt="2024-05-10T10:51:07.342" v="6172" actId="164"/>
          <ac:picMkLst>
            <pc:docMk/>
            <pc:sldMk cId="2313298974" sldId="366"/>
            <ac:picMk id="5" creationId="{1FA23E31-DA91-42B1-10A0-56E066C8F70F}"/>
          </ac:picMkLst>
        </pc:picChg>
        <pc:picChg chg="mod">
          <ac:chgData name="Thiago Panini" userId="cc6a5c77081c362d" providerId="LiveId" clId="{56973893-882F-43D9-A34D-3AF96871B7C6}" dt="2024-05-10T10:51:12.357" v="6173" actId="164"/>
          <ac:picMkLst>
            <pc:docMk/>
            <pc:sldMk cId="2313298974" sldId="366"/>
            <ac:picMk id="7" creationId="{B9DF580F-DB08-49C1-664B-B96FCBAEDF1C}"/>
          </ac:picMkLst>
        </pc:picChg>
        <pc:picChg chg="mod">
          <ac:chgData name="Thiago Panini" userId="cc6a5c77081c362d" providerId="LiveId" clId="{56973893-882F-43D9-A34D-3AF96871B7C6}" dt="2024-05-10T10:51:16.104" v="6174" actId="164"/>
          <ac:picMkLst>
            <pc:docMk/>
            <pc:sldMk cId="2313298974" sldId="366"/>
            <ac:picMk id="9" creationId="{49185C1F-C288-2309-D92F-42B60E01AE05}"/>
          </ac:picMkLst>
        </pc:picChg>
        <pc:picChg chg="mod">
          <ac:chgData name="Thiago Panini" userId="cc6a5c77081c362d" providerId="LiveId" clId="{56973893-882F-43D9-A34D-3AF96871B7C6}" dt="2024-05-10T10:51:20.299" v="6175" actId="164"/>
          <ac:picMkLst>
            <pc:docMk/>
            <pc:sldMk cId="2313298974" sldId="366"/>
            <ac:picMk id="12" creationId="{6D3A5807-F18A-098A-52F1-1EC07E747BB5}"/>
          </ac:picMkLst>
        </pc:picChg>
        <pc:picChg chg="mod">
          <ac:chgData name="Thiago Panini" userId="cc6a5c77081c362d" providerId="LiveId" clId="{56973893-882F-43D9-A34D-3AF96871B7C6}" dt="2024-05-10T10:51:24.201" v="6176" actId="164"/>
          <ac:picMkLst>
            <pc:docMk/>
            <pc:sldMk cId="2313298974" sldId="366"/>
            <ac:picMk id="14" creationId="{8E81B28C-483B-BEFF-5550-6F386177701D}"/>
          </ac:picMkLst>
        </pc:picChg>
        <pc:picChg chg="mod">
          <ac:chgData name="Thiago Panini" userId="cc6a5c77081c362d" providerId="LiveId" clId="{56973893-882F-43D9-A34D-3AF96871B7C6}" dt="2024-05-10T10:51:27.862" v="6177" actId="164"/>
          <ac:picMkLst>
            <pc:docMk/>
            <pc:sldMk cId="2313298974" sldId="366"/>
            <ac:picMk id="16" creationId="{8EEB9B7A-DAA5-6A1B-92ED-F160C2F2D8E9}"/>
          </ac:picMkLst>
        </pc:picChg>
      </pc:sldChg>
      <pc:sldChg chg="modSp mod">
        <pc:chgData name="Thiago Panini" userId="cc6a5c77081c362d" providerId="LiveId" clId="{56973893-882F-43D9-A34D-3AF96871B7C6}" dt="2024-04-30T01:15:19.252" v="1150" actId="20577"/>
        <pc:sldMkLst>
          <pc:docMk/>
          <pc:sldMk cId="3224407580" sldId="368"/>
        </pc:sldMkLst>
        <pc:spChg chg="mod">
          <ac:chgData name="Thiago Panini" userId="cc6a5c77081c362d" providerId="LiveId" clId="{56973893-882F-43D9-A34D-3AF96871B7C6}" dt="2024-04-30T01:15:19.252" v="1150" actId="20577"/>
          <ac:spMkLst>
            <pc:docMk/>
            <pc:sldMk cId="3224407580" sldId="368"/>
            <ac:spMk id="3503" creationId="{00000000-0000-0000-0000-000000000000}"/>
          </ac:spMkLst>
        </pc:spChg>
        <pc:spChg chg="mod">
          <ac:chgData name="Thiago Panini" userId="cc6a5c77081c362d" providerId="LiveId" clId="{56973893-882F-43D9-A34D-3AF96871B7C6}" dt="2024-04-30T01:14:58.288" v="1066" actId="20577"/>
          <ac:spMkLst>
            <pc:docMk/>
            <pc:sldMk cId="3224407580" sldId="368"/>
            <ac:spMk id="3504" creationId="{00000000-0000-0000-0000-000000000000}"/>
          </ac:spMkLst>
        </pc:spChg>
      </pc:sldChg>
      <pc:sldChg chg="del">
        <pc:chgData name="Thiago Panini" userId="cc6a5c77081c362d" providerId="LiveId" clId="{56973893-882F-43D9-A34D-3AF96871B7C6}" dt="2024-04-30T01:11:04.587" v="1039" actId="47"/>
        <pc:sldMkLst>
          <pc:docMk/>
          <pc:sldMk cId="4120016026" sldId="370"/>
        </pc:sldMkLst>
      </pc:sldChg>
      <pc:sldChg chg="del">
        <pc:chgData name="Thiago Panini" userId="cc6a5c77081c362d" providerId="LiveId" clId="{56973893-882F-43D9-A34D-3AF96871B7C6}" dt="2024-04-30T01:11:04.587" v="1039" actId="47"/>
        <pc:sldMkLst>
          <pc:docMk/>
          <pc:sldMk cId="2556939098" sldId="371"/>
        </pc:sldMkLst>
      </pc:sldChg>
      <pc:sldChg chg="del">
        <pc:chgData name="Thiago Panini" userId="cc6a5c77081c362d" providerId="LiveId" clId="{56973893-882F-43D9-A34D-3AF96871B7C6}" dt="2024-04-30T01:11:04.587" v="1039" actId="47"/>
        <pc:sldMkLst>
          <pc:docMk/>
          <pc:sldMk cId="2578930321" sldId="372"/>
        </pc:sldMkLst>
      </pc:sldChg>
      <pc:sldChg chg="del">
        <pc:chgData name="Thiago Panini" userId="cc6a5c77081c362d" providerId="LiveId" clId="{56973893-882F-43D9-A34D-3AF96871B7C6}" dt="2024-04-30T01:11:04.587" v="1039" actId="47"/>
        <pc:sldMkLst>
          <pc:docMk/>
          <pc:sldMk cId="337090541" sldId="373"/>
        </pc:sldMkLst>
      </pc:sldChg>
      <pc:sldChg chg="addSp modSp mod modAnim">
        <pc:chgData name="Thiago Panini" userId="cc6a5c77081c362d" providerId="LiveId" clId="{56973893-882F-43D9-A34D-3AF96871B7C6}" dt="2024-05-10T10:54:33.512" v="6191"/>
        <pc:sldMkLst>
          <pc:docMk/>
          <pc:sldMk cId="4040542403" sldId="374"/>
        </pc:sldMkLst>
        <pc:spChg chg="mod">
          <ac:chgData name="Thiago Panini" userId="cc6a5c77081c362d" providerId="LiveId" clId="{56973893-882F-43D9-A34D-3AF96871B7C6}" dt="2024-05-02T18:16:00.904" v="4502" actId="164"/>
          <ac:spMkLst>
            <pc:docMk/>
            <pc:sldMk cId="4040542403" sldId="374"/>
            <ac:spMk id="3" creationId="{48375796-21FD-BF17-9252-ED56E2699C5F}"/>
          </ac:spMkLst>
        </pc:spChg>
        <pc:spChg chg="mod">
          <ac:chgData name="Thiago Panini" userId="cc6a5c77081c362d" providerId="LiveId" clId="{56973893-882F-43D9-A34D-3AF96871B7C6}" dt="2024-05-02T18:16:15.476" v="4504" actId="164"/>
          <ac:spMkLst>
            <pc:docMk/>
            <pc:sldMk cId="4040542403" sldId="374"/>
            <ac:spMk id="4" creationId="{C44FB107-5A16-09C7-D791-0545EE6A2593}"/>
          </ac:spMkLst>
        </pc:spChg>
        <pc:spChg chg="mod">
          <ac:chgData name="Thiago Panini" userId="cc6a5c77081c362d" providerId="LiveId" clId="{56973893-882F-43D9-A34D-3AF96871B7C6}" dt="2024-05-02T18:16:07.849" v="4503" actId="164"/>
          <ac:spMkLst>
            <pc:docMk/>
            <pc:sldMk cId="4040542403" sldId="374"/>
            <ac:spMk id="11" creationId="{DF47AE40-ABFD-6A67-C53E-E93852682082}"/>
          </ac:spMkLst>
        </pc:spChg>
        <pc:spChg chg="mod">
          <ac:chgData name="Thiago Panini" userId="cc6a5c77081c362d" providerId="LiveId" clId="{56973893-882F-43D9-A34D-3AF96871B7C6}" dt="2024-05-02T18:20:18.556" v="4511" actId="164"/>
          <ac:spMkLst>
            <pc:docMk/>
            <pc:sldMk cId="4040542403" sldId="374"/>
            <ac:spMk id="13" creationId="{3F55993C-88F9-9070-77B5-0311BD94B6B1}"/>
          </ac:spMkLst>
        </pc:spChg>
        <pc:spChg chg="mod">
          <ac:chgData name="Thiago Panini" userId="cc6a5c77081c362d" providerId="LiveId" clId="{56973893-882F-43D9-A34D-3AF96871B7C6}" dt="2024-05-02T18:16:15.476" v="4504" actId="164"/>
          <ac:spMkLst>
            <pc:docMk/>
            <pc:sldMk cId="4040542403" sldId="374"/>
            <ac:spMk id="15" creationId="{337156D1-444E-E40F-1980-3C39C697D971}"/>
          </ac:spMkLst>
        </pc:spChg>
        <pc:spChg chg="mod">
          <ac:chgData name="Thiago Panini" userId="cc6a5c77081c362d" providerId="LiveId" clId="{56973893-882F-43D9-A34D-3AF96871B7C6}" dt="2024-05-02T18:16:15.476" v="4504" actId="164"/>
          <ac:spMkLst>
            <pc:docMk/>
            <pc:sldMk cId="4040542403" sldId="374"/>
            <ac:spMk id="17" creationId="{B733AB48-B91B-C58F-35F2-0E3C5C908F1E}"/>
          </ac:spMkLst>
        </pc:spChg>
        <pc:spChg chg="mod">
          <ac:chgData name="Thiago Panini" userId="cc6a5c77081c362d" providerId="LiveId" clId="{56973893-882F-43D9-A34D-3AF96871B7C6}" dt="2024-05-02T18:16:15.476" v="4504" actId="164"/>
          <ac:spMkLst>
            <pc:docMk/>
            <pc:sldMk cId="4040542403" sldId="374"/>
            <ac:spMk id="18" creationId="{5FCA926B-9FA6-DBED-D76E-995750A101D8}"/>
          </ac:spMkLst>
        </pc:spChg>
        <pc:spChg chg="mod">
          <ac:chgData name="Thiago Panini" userId="cc6a5c77081c362d" providerId="LiveId" clId="{56973893-882F-43D9-A34D-3AF96871B7C6}" dt="2024-05-02T18:16:19.204" v="4505" actId="164"/>
          <ac:spMkLst>
            <pc:docMk/>
            <pc:sldMk cId="4040542403" sldId="374"/>
            <ac:spMk id="22" creationId="{24EE9592-522B-75C7-6DA5-93E432142277}"/>
          </ac:spMkLst>
        </pc:spChg>
        <pc:spChg chg="mod">
          <ac:chgData name="Thiago Panini" userId="cc6a5c77081c362d" providerId="LiveId" clId="{56973893-882F-43D9-A34D-3AF96871B7C6}" dt="2024-05-02T18:16:19.204" v="4505" actId="164"/>
          <ac:spMkLst>
            <pc:docMk/>
            <pc:sldMk cId="4040542403" sldId="374"/>
            <ac:spMk id="23" creationId="{3EE07674-FC9F-0F0C-C5E0-9DF625AA1489}"/>
          </ac:spMkLst>
        </pc:spChg>
        <pc:spChg chg="mod">
          <ac:chgData name="Thiago Panini" userId="cc6a5c77081c362d" providerId="LiveId" clId="{56973893-882F-43D9-A34D-3AF96871B7C6}" dt="2024-05-02T18:16:19.204" v="4505" actId="164"/>
          <ac:spMkLst>
            <pc:docMk/>
            <pc:sldMk cId="4040542403" sldId="374"/>
            <ac:spMk id="24" creationId="{A5937FDB-C47F-10C3-82D7-6FBCC2976C52}"/>
          </ac:spMkLst>
        </pc:spChg>
        <pc:spChg chg="mod">
          <ac:chgData name="Thiago Panini" userId="cc6a5c77081c362d" providerId="LiveId" clId="{56973893-882F-43D9-A34D-3AF96871B7C6}" dt="2024-05-02T18:16:19.204" v="4505" actId="164"/>
          <ac:spMkLst>
            <pc:docMk/>
            <pc:sldMk cId="4040542403" sldId="374"/>
            <ac:spMk id="25" creationId="{8379CD94-E689-BC28-C6E8-CE9D721B24EF}"/>
          </ac:spMkLst>
        </pc:spChg>
        <pc:spChg chg="mod">
          <ac:chgData name="Thiago Panini" userId="cc6a5c77081c362d" providerId="LiveId" clId="{56973893-882F-43D9-A34D-3AF96871B7C6}" dt="2024-05-02T18:16:23.384" v="4506" actId="164"/>
          <ac:spMkLst>
            <pc:docMk/>
            <pc:sldMk cId="4040542403" sldId="374"/>
            <ac:spMk id="33" creationId="{B8A92451-0AB7-8092-BA9B-CF0DD5F2344D}"/>
          </ac:spMkLst>
        </pc:spChg>
        <pc:spChg chg="mod">
          <ac:chgData name="Thiago Panini" userId="cc6a5c77081c362d" providerId="LiveId" clId="{56973893-882F-43D9-A34D-3AF96871B7C6}" dt="2024-05-02T18:16:23.384" v="4506" actId="164"/>
          <ac:spMkLst>
            <pc:docMk/>
            <pc:sldMk cId="4040542403" sldId="374"/>
            <ac:spMk id="34" creationId="{990BAE09-4B3F-E06B-BC33-93A1A502C32F}"/>
          </ac:spMkLst>
        </pc:spChg>
        <pc:spChg chg="mod">
          <ac:chgData name="Thiago Panini" userId="cc6a5c77081c362d" providerId="LiveId" clId="{56973893-882F-43D9-A34D-3AF96871B7C6}" dt="2024-05-02T18:16:23.384" v="4506" actId="164"/>
          <ac:spMkLst>
            <pc:docMk/>
            <pc:sldMk cId="4040542403" sldId="374"/>
            <ac:spMk id="35" creationId="{0BA10413-A344-F75D-76F7-32BAA2493721}"/>
          </ac:spMkLst>
        </pc:spChg>
        <pc:spChg chg="mod">
          <ac:chgData name="Thiago Panini" userId="cc6a5c77081c362d" providerId="LiveId" clId="{56973893-882F-43D9-A34D-3AF96871B7C6}" dt="2024-05-02T18:16:23.384" v="4506" actId="164"/>
          <ac:spMkLst>
            <pc:docMk/>
            <pc:sldMk cId="4040542403" sldId="374"/>
            <ac:spMk id="36" creationId="{32E31F80-CC0A-88FA-5C38-6326DA0EBFAC}"/>
          </ac:spMkLst>
        </pc:spChg>
        <pc:spChg chg="mod">
          <ac:chgData name="Thiago Panini" userId="cc6a5c77081c362d" providerId="LiveId" clId="{56973893-882F-43D9-A34D-3AF96871B7C6}" dt="2024-05-02T18:20:18.556" v="4511" actId="164"/>
          <ac:spMkLst>
            <pc:docMk/>
            <pc:sldMk cId="4040542403" sldId="374"/>
            <ac:spMk id="42" creationId="{6587687D-5C2A-E6C5-E322-035AA04031FC}"/>
          </ac:spMkLst>
        </pc:spChg>
        <pc:spChg chg="mod">
          <ac:chgData name="Thiago Panini" userId="cc6a5c77081c362d" providerId="LiveId" clId="{56973893-882F-43D9-A34D-3AF96871B7C6}" dt="2024-05-02T18:16:00.904" v="4502" actId="164"/>
          <ac:spMkLst>
            <pc:docMk/>
            <pc:sldMk cId="4040542403" sldId="374"/>
            <ac:spMk id="44" creationId="{8A915371-90B4-1F82-FDEB-65C8C121FCAF}"/>
          </ac:spMkLst>
        </pc:spChg>
        <pc:spChg chg="mod">
          <ac:chgData name="Thiago Panini" userId="cc6a5c77081c362d" providerId="LiveId" clId="{56973893-882F-43D9-A34D-3AF96871B7C6}" dt="2024-05-02T18:22:52.378" v="4515" actId="164"/>
          <ac:spMkLst>
            <pc:docMk/>
            <pc:sldMk cId="4040542403" sldId="374"/>
            <ac:spMk id="48" creationId="{2FDEABB6-8DFA-77A2-DFC2-7951A7673E2B}"/>
          </ac:spMkLst>
        </pc:spChg>
        <pc:spChg chg="mod">
          <ac:chgData name="Thiago Panini" userId="cc6a5c77081c362d" providerId="LiveId" clId="{56973893-882F-43D9-A34D-3AF96871B7C6}" dt="2024-05-02T18:22:52.378" v="4515" actId="164"/>
          <ac:spMkLst>
            <pc:docMk/>
            <pc:sldMk cId="4040542403" sldId="374"/>
            <ac:spMk id="49" creationId="{7ABB4857-7355-5D24-39EB-1A8ED93CC22D}"/>
          </ac:spMkLst>
        </pc:spChg>
        <pc:spChg chg="mod">
          <ac:chgData name="Thiago Panini" userId="cc6a5c77081c362d" providerId="LiveId" clId="{56973893-882F-43D9-A34D-3AF96871B7C6}" dt="2024-05-02T18:23:12.930" v="4519" actId="164"/>
          <ac:spMkLst>
            <pc:docMk/>
            <pc:sldMk cId="4040542403" sldId="374"/>
            <ac:spMk id="51" creationId="{F68BC97D-2237-B4B8-3583-EFC5F1ED7A50}"/>
          </ac:spMkLst>
        </pc:spChg>
        <pc:spChg chg="mod">
          <ac:chgData name="Thiago Panini" userId="cc6a5c77081c362d" providerId="LiveId" clId="{56973893-882F-43D9-A34D-3AF96871B7C6}" dt="2024-05-02T18:23:12.930" v="4519" actId="164"/>
          <ac:spMkLst>
            <pc:docMk/>
            <pc:sldMk cId="4040542403" sldId="374"/>
            <ac:spMk id="52" creationId="{CAA43C8B-9C00-2157-2470-DF9FABEB38BB}"/>
          </ac:spMkLst>
        </pc:spChg>
        <pc:spChg chg="mod">
          <ac:chgData name="Thiago Panini" userId="cc6a5c77081c362d" providerId="LiveId" clId="{56973893-882F-43D9-A34D-3AF96871B7C6}" dt="2024-05-02T18:23:01.185" v="4516" actId="164"/>
          <ac:spMkLst>
            <pc:docMk/>
            <pc:sldMk cId="4040542403" sldId="374"/>
            <ac:spMk id="53" creationId="{74F746B0-A53E-611D-2B43-88C6F1D708A9}"/>
          </ac:spMkLst>
        </pc:spChg>
        <pc:spChg chg="mod">
          <ac:chgData name="Thiago Panini" userId="cc6a5c77081c362d" providerId="LiveId" clId="{56973893-882F-43D9-A34D-3AF96871B7C6}" dt="2024-05-02T18:23:01.185" v="4516" actId="164"/>
          <ac:spMkLst>
            <pc:docMk/>
            <pc:sldMk cId="4040542403" sldId="374"/>
            <ac:spMk id="54" creationId="{DCF493B6-EB71-92EA-8DF2-C2B6D49B6C5B}"/>
          </ac:spMkLst>
        </pc:spChg>
        <pc:spChg chg="mod">
          <ac:chgData name="Thiago Panini" userId="cc6a5c77081c362d" providerId="LiveId" clId="{56973893-882F-43D9-A34D-3AF96871B7C6}" dt="2024-05-02T18:23:04.734" v="4517" actId="164"/>
          <ac:spMkLst>
            <pc:docMk/>
            <pc:sldMk cId="4040542403" sldId="374"/>
            <ac:spMk id="55" creationId="{44EBD249-50AF-862E-F5ED-8C072C405C92}"/>
          </ac:spMkLst>
        </pc:spChg>
        <pc:spChg chg="mod">
          <ac:chgData name="Thiago Panini" userId="cc6a5c77081c362d" providerId="LiveId" clId="{56973893-882F-43D9-A34D-3AF96871B7C6}" dt="2024-05-02T18:23:04.734" v="4517" actId="164"/>
          <ac:spMkLst>
            <pc:docMk/>
            <pc:sldMk cId="4040542403" sldId="374"/>
            <ac:spMk id="56" creationId="{B4130D39-FEDC-226F-1412-E5402A63AD30}"/>
          </ac:spMkLst>
        </pc:spChg>
        <pc:spChg chg="mod">
          <ac:chgData name="Thiago Panini" userId="cc6a5c77081c362d" providerId="LiveId" clId="{56973893-882F-43D9-A34D-3AF96871B7C6}" dt="2024-05-02T18:23:08.262" v="4518" actId="164"/>
          <ac:spMkLst>
            <pc:docMk/>
            <pc:sldMk cId="4040542403" sldId="374"/>
            <ac:spMk id="57" creationId="{F9E3F733-46FE-55FF-F5A7-3DCCD6D4E37F}"/>
          </ac:spMkLst>
        </pc:spChg>
        <pc:spChg chg="mod">
          <ac:chgData name="Thiago Panini" userId="cc6a5c77081c362d" providerId="LiveId" clId="{56973893-882F-43D9-A34D-3AF96871B7C6}" dt="2024-05-02T18:23:08.262" v="4518" actId="164"/>
          <ac:spMkLst>
            <pc:docMk/>
            <pc:sldMk cId="4040542403" sldId="374"/>
            <ac:spMk id="58" creationId="{FE2B8DA7-F8D6-6CB5-1FCD-0927B9E233A5}"/>
          </ac:spMkLst>
        </pc:spChg>
        <pc:spChg chg="mod">
          <ac:chgData name="Thiago Panini" userId="cc6a5c77081c362d" providerId="LiveId" clId="{56973893-882F-43D9-A34D-3AF96871B7C6}" dt="2024-05-02T18:22:48.387" v="4514" actId="164"/>
          <ac:spMkLst>
            <pc:docMk/>
            <pc:sldMk cId="4040542403" sldId="374"/>
            <ac:spMk id="70" creationId="{DFA47488-B3D7-51DE-2152-E33406593030}"/>
          </ac:spMkLst>
        </pc:spChg>
        <pc:spChg chg="mod">
          <ac:chgData name="Thiago Panini" userId="cc6a5c77081c362d" providerId="LiveId" clId="{56973893-882F-43D9-A34D-3AF96871B7C6}" dt="2024-05-02T18:22:48.387" v="4514" actId="164"/>
          <ac:spMkLst>
            <pc:docMk/>
            <pc:sldMk cId="4040542403" sldId="374"/>
            <ac:spMk id="71" creationId="{F5FA38FF-7954-809C-E0B4-E97470595590}"/>
          </ac:spMkLst>
        </pc:spChg>
        <pc:spChg chg="mod">
          <ac:chgData name="Thiago Panini" userId="cc6a5c77081c362d" providerId="LiveId" clId="{56973893-882F-43D9-A34D-3AF96871B7C6}" dt="2024-05-02T18:22:45.115" v="4513" actId="164"/>
          <ac:spMkLst>
            <pc:docMk/>
            <pc:sldMk cId="4040542403" sldId="374"/>
            <ac:spMk id="72" creationId="{A00708CE-73D4-AA4F-BE4A-E8F02BBAB370}"/>
          </ac:spMkLst>
        </pc:spChg>
        <pc:spChg chg="mod">
          <ac:chgData name="Thiago Panini" userId="cc6a5c77081c362d" providerId="LiveId" clId="{56973893-882F-43D9-A34D-3AF96871B7C6}" dt="2024-05-02T18:22:45.115" v="4513" actId="164"/>
          <ac:spMkLst>
            <pc:docMk/>
            <pc:sldMk cId="4040542403" sldId="374"/>
            <ac:spMk id="73" creationId="{A6264D11-A131-30F7-AAA2-73B3961C4D63}"/>
          </ac:spMkLst>
        </pc:spChg>
        <pc:spChg chg="mod">
          <ac:chgData name="Thiago Panini" userId="cc6a5c77081c362d" providerId="LiveId" clId="{56973893-882F-43D9-A34D-3AF96871B7C6}" dt="2024-05-02T18:16:07.849" v="4503" actId="164"/>
          <ac:spMkLst>
            <pc:docMk/>
            <pc:sldMk cId="4040542403" sldId="374"/>
            <ac:spMk id="88" creationId="{62C28198-63BA-0602-6067-5DD658D88282}"/>
          </ac:spMkLst>
        </pc:spChg>
        <pc:grpChg chg="add mod">
          <ac:chgData name="Thiago Panini" userId="cc6a5c77081c362d" providerId="LiveId" clId="{56973893-882F-43D9-A34D-3AF96871B7C6}" dt="2024-05-02T18:16:00.904" v="4502" actId="164"/>
          <ac:grpSpMkLst>
            <pc:docMk/>
            <pc:sldMk cId="4040542403" sldId="374"/>
            <ac:grpSpMk id="5" creationId="{2864517B-203F-3E53-E8E6-D163BBA4BB9A}"/>
          </ac:grpSpMkLst>
        </pc:grpChg>
        <pc:grpChg chg="add mod">
          <ac:chgData name="Thiago Panini" userId="cc6a5c77081c362d" providerId="LiveId" clId="{56973893-882F-43D9-A34D-3AF96871B7C6}" dt="2024-05-02T18:16:07.849" v="4503" actId="164"/>
          <ac:grpSpMkLst>
            <pc:docMk/>
            <pc:sldMk cId="4040542403" sldId="374"/>
            <ac:grpSpMk id="6" creationId="{806B4D33-6183-A2F4-EBF2-A2B0D21578D1}"/>
          </ac:grpSpMkLst>
        </pc:grpChg>
        <pc:grpChg chg="add mod">
          <ac:chgData name="Thiago Panini" userId="cc6a5c77081c362d" providerId="LiveId" clId="{56973893-882F-43D9-A34D-3AF96871B7C6}" dt="2024-05-02T18:16:15.476" v="4504" actId="164"/>
          <ac:grpSpMkLst>
            <pc:docMk/>
            <pc:sldMk cId="4040542403" sldId="374"/>
            <ac:grpSpMk id="7" creationId="{8AD58640-7545-1ECF-B164-C1F00764D777}"/>
          </ac:grpSpMkLst>
        </pc:grpChg>
        <pc:grpChg chg="add mod">
          <ac:chgData name="Thiago Panini" userId="cc6a5c77081c362d" providerId="LiveId" clId="{56973893-882F-43D9-A34D-3AF96871B7C6}" dt="2024-05-02T18:16:19.204" v="4505" actId="164"/>
          <ac:grpSpMkLst>
            <pc:docMk/>
            <pc:sldMk cId="4040542403" sldId="374"/>
            <ac:grpSpMk id="8" creationId="{CB5B848D-5AB9-BB14-3F4D-8E8373CF4C70}"/>
          </ac:grpSpMkLst>
        </pc:grpChg>
        <pc:grpChg chg="add mod">
          <ac:chgData name="Thiago Panini" userId="cc6a5c77081c362d" providerId="LiveId" clId="{56973893-882F-43D9-A34D-3AF96871B7C6}" dt="2024-05-02T18:16:23.384" v="4506" actId="164"/>
          <ac:grpSpMkLst>
            <pc:docMk/>
            <pc:sldMk cId="4040542403" sldId="374"/>
            <ac:grpSpMk id="9" creationId="{48AF3F4F-7742-14B2-C77D-2279B1AFE8EE}"/>
          </ac:grpSpMkLst>
        </pc:grpChg>
        <pc:grpChg chg="add mod">
          <ac:chgData name="Thiago Panini" userId="cc6a5c77081c362d" providerId="LiveId" clId="{56973893-882F-43D9-A34D-3AF96871B7C6}" dt="2024-05-02T18:20:18.556" v="4511" actId="164"/>
          <ac:grpSpMkLst>
            <pc:docMk/>
            <pc:sldMk cId="4040542403" sldId="374"/>
            <ac:grpSpMk id="10" creationId="{6F30CCBA-02D6-9CEF-55CD-2124036421F9}"/>
          </ac:grpSpMkLst>
        </pc:grpChg>
        <pc:grpChg chg="add mod">
          <ac:chgData name="Thiago Panini" userId="cc6a5c77081c362d" providerId="LiveId" clId="{56973893-882F-43D9-A34D-3AF96871B7C6}" dt="2024-05-02T18:22:45.115" v="4513" actId="164"/>
          <ac:grpSpMkLst>
            <pc:docMk/>
            <pc:sldMk cId="4040542403" sldId="374"/>
            <ac:grpSpMk id="12" creationId="{74A37527-92AA-6310-1387-D7C0B9823216}"/>
          </ac:grpSpMkLst>
        </pc:grpChg>
        <pc:grpChg chg="add mod">
          <ac:chgData name="Thiago Panini" userId="cc6a5c77081c362d" providerId="LiveId" clId="{56973893-882F-43D9-A34D-3AF96871B7C6}" dt="2024-05-02T18:22:48.387" v="4514" actId="164"/>
          <ac:grpSpMkLst>
            <pc:docMk/>
            <pc:sldMk cId="4040542403" sldId="374"/>
            <ac:grpSpMk id="14" creationId="{07FFF8A9-7C8E-73E8-F8E4-C911B72D42DB}"/>
          </ac:grpSpMkLst>
        </pc:grpChg>
        <pc:grpChg chg="add mod">
          <ac:chgData name="Thiago Panini" userId="cc6a5c77081c362d" providerId="LiveId" clId="{56973893-882F-43D9-A34D-3AF96871B7C6}" dt="2024-05-02T18:22:52.378" v="4515" actId="164"/>
          <ac:grpSpMkLst>
            <pc:docMk/>
            <pc:sldMk cId="4040542403" sldId="374"/>
            <ac:grpSpMk id="16" creationId="{4A4E81DF-F9E9-3E3A-0182-364DF1AB816D}"/>
          </ac:grpSpMkLst>
        </pc:grpChg>
        <pc:grpChg chg="add mod">
          <ac:chgData name="Thiago Panini" userId="cc6a5c77081c362d" providerId="LiveId" clId="{56973893-882F-43D9-A34D-3AF96871B7C6}" dt="2024-05-02T18:23:01.185" v="4516" actId="164"/>
          <ac:grpSpMkLst>
            <pc:docMk/>
            <pc:sldMk cId="4040542403" sldId="374"/>
            <ac:grpSpMk id="19" creationId="{1641C013-5BA7-134C-7DFF-05EE73289FD4}"/>
          </ac:grpSpMkLst>
        </pc:grpChg>
        <pc:grpChg chg="add mod">
          <ac:chgData name="Thiago Panini" userId="cc6a5c77081c362d" providerId="LiveId" clId="{56973893-882F-43D9-A34D-3AF96871B7C6}" dt="2024-05-02T18:23:04.734" v="4517" actId="164"/>
          <ac:grpSpMkLst>
            <pc:docMk/>
            <pc:sldMk cId="4040542403" sldId="374"/>
            <ac:grpSpMk id="20" creationId="{8B841B45-B70C-2B7C-C9D7-61F94FF41020}"/>
          </ac:grpSpMkLst>
        </pc:grpChg>
        <pc:grpChg chg="add mod">
          <ac:chgData name="Thiago Panini" userId="cc6a5c77081c362d" providerId="LiveId" clId="{56973893-882F-43D9-A34D-3AF96871B7C6}" dt="2024-05-02T18:23:08.262" v="4518" actId="164"/>
          <ac:grpSpMkLst>
            <pc:docMk/>
            <pc:sldMk cId="4040542403" sldId="374"/>
            <ac:grpSpMk id="26" creationId="{934A1BA2-AC40-BE56-D5C1-4DC0DF726C29}"/>
          </ac:grpSpMkLst>
        </pc:grpChg>
        <pc:grpChg chg="add mod">
          <ac:chgData name="Thiago Panini" userId="cc6a5c77081c362d" providerId="LiveId" clId="{56973893-882F-43D9-A34D-3AF96871B7C6}" dt="2024-05-02T18:23:12.930" v="4519" actId="164"/>
          <ac:grpSpMkLst>
            <pc:docMk/>
            <pc:sldMk cId="4040542403" sldId="374"/>
            <ac:grpSpMk id="28" creationId="{5D57AA2D-6C4F-50AC-6985-A27B6DE80579}"/>
          </ac:grpSpMkLst>
        </pc:grpChg>
        <pc:picChg chg="mod">
          <ac:chgData name="Thiago Panini" userId="cc6a5c77081c362d" providerId="LiveId" clId="{56973893-882F-43D9-A34D-3AF96871B7C6}" dt="2024-05-02T18:16:15.476" v="4504" actId="164"/>
          <ac:picMkLst>
            <pc:docMk/>
            <pc:sldMk cId="4040542403" sldId="374"/>
            <ac:picMk id="21" creationId="{7B1FA8BC-EFFC-C18E-6DB3-738B9F2715EE}"/>
          </ac:picMkLst>
        </pc:picChg>
        <pc:picChg chg="add mod">
          <ac:chgData name="Thiago Panini" userId="cc6a5c77081c362d" providerId="LiveId" clId="{56973893-882F-43D9-A34D-3AF96871B7C6}" dt="2024-05-02T18:28:10.789" v="4562" actId="1035"/>
          <ac:picMkLst>
            <pc:docMk/>
            <pc:sldMk cId="4040542403" sldId="374"/>
            <ac:picMk id="31" creationId="{0B2102FF-086E-70B8-ADD6-591D5894D93D}"/>
          </ac:picMkLst>
        </pc:picChg>
        <pc:picChg chg="add mod">
          <ac:chgData name="Thiago Panini" userId="cc6a5c77081c362d" providerId="LiveId" clId="{56973893-882F-43D9-A34D-3AF96871B7C6}" dt="2024-05-02T18:28:14.739" v="4565" actId="1035"/>
          <ac:picMkLst>
            <pc:docMk/>
            <pc:sldMk cId="4040542403" sldId="374"/>
            <ac:picMk id="37" creationId="{D1888F52-E94A-21EC-5C41-78545E0156DA}"/>
          </ac:picMkLst>
        </pc:picChg>
        <pc:picChg chg="mod">
          <ac:chgData name="Thiago Panini" userId="cc6a5c77081c362d" providerId="LiveId" clId="{56973893-882F-43D9-A34D-3AF96871B7C6}" dt="2024-05-02T18:16:23.384" v="4506" actId="164"/>
          <ac:picMkLst>
            <pc:docMk/>
            <pc:sldMk cId="4040542403" sldId="374"/>
            <ac:picMk id="39" creationId="{229144CE-B1FE-E5D0-06D7-26D17B75B891}"/>
          </ac:picMkLst>
        </pc:picChg>
        <pc:picChg chg="mod">
          <ac:chgData name="Thiago Panini" userId="cc6a5c77081c362d" providerId="LiveId" clId="{56973893-882F-43D9-A34D-3AF96871B7C6}" dt="2024-05-02T18:16:19.204" v="4505" actId="164"/>
          <ac:picMkLst>
            <pc:docMk/>
            <pc:sldMk cId="4040542403" sldId="374"/>
            <ac:picMk id="41" creationId="{59ECC549-58C1-DD79-1B2C-C6CCAD8321DF}"/>
          </ac:picMkLst>
        </pc:picChg>
      </pc:sldChg>
      <pc:sldChg chg="addSp modSp mod modAnim">
        <pc:chgData name="Thiago Panini" userId="cc6a5c77081c362d" providerId="LiveId" clId="{56973893-882F-43D9-A34D-3AF96871B7C6}" dt="2024-05-10T11:12:35.725" v="6535"/>
        <pc:sldMkLst>
          <pc:docMk/>
          <pc:sldMk cId="3902287827" sldId="375"/>
        </pc:sldMkLst>
        <pc:spChg chg="mod">
          <ac:chgData name="Thiago Panini" userId="cc6a5c77081c362d" providerId="LiveId" clId="{56973893-882F-43D9-A34D-3AF96871B7C6}" dt="2024-05-10T11:00:14.507" v="6459" actId="164"/>
          <ac:spMkLst>
            <pc:docMk/>
            <pc:sldMk cId="3902287827" sldId="375"/>
            <ac:spMk id="49" creationId="{59910BCB-E832-3BD4-E980-1FEF765B4CFB}"/>
          </ac:spMkLst>
        </pc:spChg>
        <pc:spChg chg="mod">
          <ac:chgData name="Thiago Panini" userId="cc6a5c77081c362d" providerId="LiveId" clId="{56973893-882F-43D9-A34D-3AF96871B7C6}" dt="2024-05-10T11:00:14.507" v="6459" actId="164"/>
          <ac:spMkLst>
            <pc:docMk/>
            <pc:sldMk cId="3902287827" sldId="375"/>
            <ac:spMk id="50" creationId="{FAAC2FCE-5C60-C02C-EDF1-44235C7E2343}"/>
          </ac:spMkLst>
        </pc:spChg>
        <pc:spChg chg="mod">
          <ac:chgData name="Thiago Panini" userId="cc6a5c77081c362d" providerId="LiveId" clId="{56973893-882F-43D9-A34D-3AF96871B7C6}" dt="2024-05-10T11:01:10.055" v="6469" actId="164"/>
          <ac:spMkLst>
            <pc:docMk/>
            <pc:sldMk cId="3902287827" sldId="375"/>
            <ac:spMk id="58" creationId="{8C404336-673B-6C1B-BB2A-E601ED054B95}"/>
          </ac:spMkLst>
        </pc:spChg>
        <pc:spChg chg="mod">
          <ac:chgData name="Thiago Panini" userId="cc6a5c77081c362d" providerId="LiveId" clId="{56973893-882F-43D9-A34D-3AF96871B7C6}" dt="2024-05-10T11:01:10.055" v="6469" actId="164"/>
          <ac:spMkLst>
            <pc:docMk/>
            <pc:sldMk cId="3902287827" sldId="375"/>
            <ac:spMk id="59" creationId="{0DD79967-3272-6926-82B4-7627140E151C}"/>
          </ac:spMkLst>
        </pc:spChg>
        <pc:spChg chg="mod">
          <ac:chgData name="Thiago Panini" userId="cc6a5c77081c362d" providerId="LiveId" clId="{56973893-882F-43D9-A34D-3AF96871B7C6}" dt="2024-05-10T11:01:10.055" v="6469" actId="164"/>
          <ac:spMkLst>
            <pc:docMk/>
            <pc:sldMk cId="3902287827" sldId="375"/>
            <ac:spMk id="60" creationId="{DA360212-C507-AFB9-3861-3B3F4A75F5BB}"/>
          </ac:spMkLst>
        </pc:spChg>
        <pc:spChg chg="mod">
          <ac:chgData name="Thiago Panini" userId="cc6a5c77081c362d" providerId="LiveId" clId="{56973893-882F-43D9-A34D-3AF96871B7C6}" dt="2024-05-10T11:01:03.558" v="6468" actId="164"/>
          <ac:spMkLst>
            <pc:docMk/>
            <pc:sldMk cId="3902287827" sldId="375"/>
            <ac:spMk id="1055" creationId="{8057AC62-B252-459D-A307-D34756F8DEFD}"/>
          </ac:spMkLst>
        </pc:spChg>
        <pc:grpChg chg="add mod">
          <ac:chgData name="Thiago Panini" userId="cc6a5c77081c362d" providerId="LiveId" clId="{56973893-882F-43D9-A34D-3AF96871B7C6}" dt="2024-05-10T11:00:14.507" v="6459" actId="164"/>
          <ac:grpSpMkLst>
            <pc:docMk/>
            <pc:sldMk cId="3902287827" sldId="375"/>
            <ac:grpSpMk id="2" creationId="{8B31BD1B-2EB8-3AD8-459D-1D091FC1B0C3}"/>
          </ac:grpSpMkLst>
        </pc:grpChg>
        <pc:grpChg chg="add mod">
          <ac:chgData name="Thiago Panini" userId="cc6a5c77081c362d" providerId="LiveId" clId="{56973893-882F-43D9-A34D-3AF96871B7C6}" dt="2024-05-10T11:01:03.558" v="6468" actId="164"/>
          <ac:grpSpMkLst>
            <pc:docMk/>
            <pc:sldMk cId="3902287827" sldId="375"/>
            <ac:grpSpMk id="3" creationId="{E46730AD-3187-9B8E-61BF-5903B409A108}"/>
          </ac:grpSpMkLst>
        </pc:grpChg>
        <pc:grpChg chg="add mod">
          <ac:chgData name="Thiago Panini" userId="cc6a5c77081c362d" providerId="LiveId" clId="{56973893-882F-43D9-A34D-3AF96871B7C6}" dt="2024-05-10T11:01:10.055" v="6469" actId="164"/>
          <ac:grpSpMkLst>
            <pc:docMk/>
            <pc:sldMk cId="3902287827" sldId="375"/>
            <ac:grpSpMk id="4" creationId="{9EDD1F64-4517-DF5D-1A95-6493B9289C22}"/>
          </ac:grpSpMkLst>
        </pc:grpChg>
        <pc:cxnChg chg="mod">
          <ac:chgData name="Thiago Panini" userId="cc6a5c77081c362d" providerId="LiveId" clId="{56973893-882F-43D9-A34D-3AF96871B7C6}" dt="2024-05-10T11:00:14.507" v="6459" actId="164"/>
          <ac:cxnSpMkLst>
            <pc:docMk/>
            <pc:sldMk cId="3902287827" sldId="375"/>
            <ac:cxnSpMk id="1025" creationId="{AB26F49B-575B-9283-8086-E32F518BF9AB}"/>
          </ac:cxnSpMkLst>
        </pc:cxnChg>
        <pc:cxnChg chg="mod">
          <ac:chgData name="Thiago Panini" userId="cc6a5c77081c362d" providerId="LiveId" clId="{56973893-882F-43D9-A34D-3AF96871B7C6}" dt="2024-05-10T11:00:14.507" v="6459" actId="164"/>
          <ac:cxnSpMkLst>
            <pc:docMk/>
            <pc:sldMk cId="3902287827" sldId="375"/>
            <ac:cxnSpMk id="1027" creationId="{E783D52C-9036-D4C9-1DA8-0F7E3F9C3AF6}"/>
          </ac:cxnSpMkLst>
        </pc:cxnChg>
      </pc:sldChg>
      <pc:sldChg chg="addSp modSp modAnim">
        <pc:chgData name="Thiago Panini" userId="cc6a5c77081c362d" providerId="LiveId" clId="{56973893-882F-43D9-A34D-3AF96871B7C6}" dt="2024-05-10T10:50:57.581" v="6171"/>
        <pc:sldMkLst>
          <pc:docMk/>
          <pc:sldMk cId="1331189734" sldId="377"/>
        </pc:sldMkLst>
        <pc:spChg chg="mod">
          <ac:chgData name="Thiago Panini" userId="cc6a5c77081c362d" providerId="LiveId" clId="{56973893-882F-43D9-A34D-3AF96871B7C6}" dt="2024-05-10T10:50:31.013" v="6164" actId="164"/>
          <ac:spMkLst>
            <pc:docMk/>
            <pc:sldMk cId="1331189734" sldId="377"/>
            <ac:spMk id="3923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1.013" v="6164" actId="164"/>
          <ac:spMkLst>
            <pc:docMk/>
            <pc:sldMk cId="1331189734" sldId="377"/>
            <ac:spMk id="3924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1.013" v="6164" actId="164"/>
          <ac:spMkLst>
            <pc:docMk/>
            <pc:sldMk cId="1331189734" sldId="377"/>
            <ac:spMk id="3925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9.161" v="6166" actId="164"/>
          <ac:spMkLst>
            <pc:docMk/>
            <pc:sldMk cId="1331189734" sldId="377"/>
            <ac:spMk id="3926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9.161" v="6166" actId="164"/>
          <ac:spMkLst>
            <pc:docMk/>
            <pc:sldMk cId="1331189734" sldId="377"/>
            <ac:spMk id="3927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9.161" v="6166" actId="164"/>
          <ac:spMkLst>
            <pc:docMk/>
            <pc:sldMk cId="1331189734" sldId="377"/>
            <ac:spMk id="3928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45.963" v="6168" actId="164"/>
          <ac:spMkLst>
            <pc:docMk/>
            <pc:sldMk cId="1331189734" sldId="377"/>
            <ac:spMk id="3929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45.963" v="6168" actId="164"/>
          <ac:spMkLst>
            <pc:docMk/>
            <pc:sldMk cId="1331189734" sldId="377"/>
            <ac:spMk id="3930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45.963" v="6168" actId="164"/>
          <ac:spMkLst>
            <pc:docMk/>
            <pc:sldMk cId="1331189734" sldId="377"/>
            <ac:spMk id="3931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5.167" v="6165" actId="164"/>
          <ac:spMkLst>
            <pc:docMk/>
            <pc:sldMk cId="1331189734" sldId="377"/>
            <ac:spMk id="3932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5.167" v="6165" actId="164"/>
          <ac:spMkLst>
            <pc:docMk/>
            <pc:sldMk cId="1331189734" sldId="377"/>
            <ac:spMk id="3933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5.167" v="6165" actId="164"/>
          <ac:spMkLst>
            <pc:docMk/>
            <pc:sldMk cId="1331189734" sldId="377"/>
            <ac:spMk id="3934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42.694" v="6167" actId="164"/>
          <ac:spMkLst>
            <pc:docMk/>
            <pc:sldMk cId="1331189734" sldId="377"/>
            <ac:spMk id="3935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42.694" v="6167" actId="164"/>
          <ac:spMkLst>
            <pc:docMk/>
            <pc:sldMk cId="1331189734" sldId="377"/>
            <ac:spMk id="3936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42.694" v="6167" actId="164"/>
          <ac:spMkLst>
            <pc:docMk/>
            <pc:sldMk cId="1331189734" sldId="377"/>
            <ac:spMk id="3937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1.013" v="6164" actId="164"/>
          <ac:spMkLst>
            <pc:docMk/>
            <pc:sldMk cId="1331189734" sldId="377"/>
            <ac:spMk id="3938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9.161" v="6166" actId="164"/>
          <ac:spMkLst>
            <pc:docMk/>
            <pc:sldMk cId="1331189734" sldId="377"/>
            <ac:spMk id="3939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35.167" v="6165" actId="164"/>
          <ac:spMkLst>
            <pc:docMk/>
            <pc:sldMk cId="1331189734" sldId="377"/>
            <ac:spMk id="3940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45.963" v="6168" actId="164"/>
          <ac:spMkLst>
            <pc:docMk/>
            <pc:sldMk cId="1331189734" sldId="377"/>
            <ac:spMk id="3941" creationId="{00000000-0000-0000-0000-000000000000}"/>
          </ac:spMkLst>
        </pc:spChg>
        <pc:spChg chg="mod">
          <ac:chgData name="Thiago Panini" userId="cc6a5c77081c362d" providerId="LiveId" clId="{56973893-882F-43D9-A34D-3AF96871B7C6}" dt="2024-05-10T10:50:42.694" v="6167" actId="164"/>
          <ac:spMkLst>
            <pc:docMk/>
            <pc:sldMk cId="1331189734" sldId="377"/>
            <ac:spMk id="3942" creationId="{00000000-0000-0000-0000-000000000000}"/>
          </ac:spMkLst>
        </pc:spChg>
        <pc:grpChg chg="add mod">
          <ac:chgData name="Thiago Panini" userId="cc6a5c77081c362d" providerId="LiveId" clId="{56973893-882F-43D9-A34D-3AF96871B7C6}" dt="2024-05-10T10:50:31.013" v="6164" actId="164"/>
          <ac:grpSpMkLst>
            <pc:docMk/>
            <pc:sldMk cId="1331189734" sldId="377"/>
            <ac:grpSpMk id="2" creationId="{CCAF7B07-EBFD-843A-F26D-A3DFECA11EA7}"/>
          </ac:grpSpMkLst>
        </pc:grpChg>
        <pc:grpChg chg="add mod">
          <ac:chgData name="Thiago Panini" userId="cc6a5c77081c362d" providerId="LiveId" clId="{56973893-882F-43D9-A34D-3AF96871B7C6}" dt="2024-05-10T10:50:35.167" v="6165" actId="164"/>
          <ac:grpSpMkLst>
            <pc:docMk/>
            <pc:sldMk cId="1331189734" sldId="377"/>
            <ac:grpSpMk id="3" creationId="{91FC1C11-EA6F-FB2C-4EFC-E5B25043EBE8}"/>
          </ac:grpSpMkLst>
        </pc:grpChg>
        <pc:grpChg chg="add mod">
          <ac:chgData name="Thiago Panini" userId="cc6a5c77081c362d" providerId="LiveId" clId="{56973893-882F-43D9-A34D-3AF96871B7C6}" dt="2024-05-10T10:50:39.161" v="6166" actId="164"/>
          <ac:grpSpMkLst>
            <pc:docMk/>
            <pc:sldMk cId="1331189734" sldId="377"/>
            <ac:grpSpMk id="4" creationId="{5F95E5B8-8324-B7E0-EF2F-D5AA216E9C9B}"/>
          </ac:grpSpMkLst>
        </pc:grpChg>
        <pc:grpChg chg="add mod">
          <ac:chgData name="Thiago Panini" userId="cc6a5c77081c362d" providerId="LiveId" clId="{56973893-882F-43D9-A34D-3AF96871B7C6}" dt="2024-05-10T10:50:42.694" v="6167" actId="164"/>
          <ac:grpSpMkLst>
            <pc:docMk/>
            <pc:sldMk cId="1331189734" sldId="377"/>
            <ac:grpSpMk id="5" creationId="{DDF0C74D-E225-462C-F4E4-8BAE10B945F4}"/>
          </ac:grpSpMkLst>
        </pc:grpChg>
        <pc:grpChg chg="add mod">
          <ac:chgData name="Thiago Panini" userId="cc6a5c77081c362d" providerId="LiveId" clId="{56973893-882F-43D9-A34D-3AF96871B7C6}" dt="2024-05-10T10:50:45.963" v="6168" actId="164"/>
          <ac:grpSpMkLst>
            <pc:docMk/>
            <pc:sldMk cId="1331189734" sldId="377"/>
            <ac:grpSpMk id="6" creationId="{DF0E6759-1863-FA3A-24A2-88964527B6C6}"/>
          </ac:grpSpMkLst>
        </pc:grpChg>
      </pc:sldChg>
      <pc:sldChg chg="addSp modSp modAnim">
        <pc:chgData name="Thiago Panini" userId="cc6a5c77081c362d" providerId="LiveId" clId="{56973893-882F-43D9-A34D-3AF96871B7C6}" dt="2024-05-10T00:34:45.213" v="6043"/>
        <pc:sldMkLst>
          <pc:docMk/>
          <pc:sldMk cId="1474720504" sldId="382"/>
        </pc:sldMkLst>
        <pc:spChg chg="mod">
          <ac:chgData name="Thiago Panini" userId="cc6a5c77081c362d" providerId="LiveId" clId="{56973893-882F-43D9-A34D-3AF96871B7C6}" dt="2024-05-10T00:31:46.694" v="6023" actId="164"/>
          <ac:spMkLst>
            <pc:docMk/>
            <pc:sldMk cId="1474720504" sldId="382"/>
            <ac:spMk id="2" creationId="{FA875EFF-7945-1BA0-920D-4AA5FF3E7E42}"/>
          </ac:spMkLst>
        </pc:spChg>
        <pc:spChg chg="mod">
          <ac:chgData name="Thiago Panini" userId="cc6a5c77081c362d" providerId="LiveId" clId="{56973893-882F-43D9-A34D-3AF96871B7C6}" dt="2024-05-10T00:31:46.694" v="6023" actId="164"/>
          <ac:spMkLst>
            <pc:docMk/>
            <pc:sldMk cId="1474720504" sldId="382"/>
            <ac:spMk id="3" creationId="{DC155D64-EE7F-534B-91D4-399828D6F4CA}"/>
          </ac:spMkLst>
        </pc:spChg>
        <pc:spChg chg="mod">
          <ac:chgData name="Thiago Panini" userId="cc6a5c77081c362d" providerId="LiveId" clId="{56973893-882F-43D9-A34D-3AF96871B7C6}" dt="2024-05-10T00:31:46.694" v="6023" actId="164"/>
          <ac:spMkLst>
            <pc:docMk/>
            <pc:sldMk cId="1474720504" sldId="382"/>
            <ac:spMk id="4" creationId="{0FADED41-0F2D-E321-AE0E-69CD646634D6}"/>
          </ac:spMkLst>
        </pc:spChg>
        <pc:spChg chg="mod">
          <ac:chgData name="Thiago Panini" userId="cc6a5c77081c362d" providerId="LiveId" clId="{56973893-882F-43D9-A34D-3AF96871B7C6}" dt="2024-05-10T00:31:50.664" v="6024" actId="164"/>
          <ac:spMkLst>
            <pc:docMk/>
            <pc:sldMk cId="1474720504" sldId="382"/>
            <ac:spMk id="5" creationId="{8A32EB36-164E-405C-038E-E332CB5E1C27}"/>
          </ac:spMkLst>
        </pc:spChg>
        <pc:spChg chg="mod">
          <ac:chgData name="Thiago Panini" userId="cc6a5c77081c362d" providerId="LiveId" clId="{56973893-882F-43D9-A34D-3AF96871B7C6}" dt="2024-05-10T00:31:50.664" v="6024" actId="164"/>
          <ac:spMkLst>
            <pc:docMk/>
            <pc:sldMk cId="1474720504" sldId="382"/>
            <ac:spMk id="6" creationId="{F443DBD5-6F12-2BC6-D85B-95B78C11BB47}"/>
          </ac:spMkLst>
        </pc:spChg>
        <pc:spChg chg="mod">
          <ac:chgData name="Thiago Panini" userId="cc6a5c77081c362d" providerId="LiveId" clId="{56973893-882F-43D9-A34D-3AF96871B7C6}" dt="2024-05-10T00:31:50.664" v="6024" actId="164"/>
          <ac:spMkLst>
            <pc:docMk/>
            <pc:sldMk cId="1474720504" sldId="382"/>
            <ac:spMk id="7" creationId="{12136BFE-6B02-FB03-2394-58914DD73126}"/>
          </ac:spMkLst>
        </pc:spChg>
        <pc:spChg chg="mod">
          <ac:chgData name="Thiago Panini" userId="cc6a5c77081c362d" providerId="LiveId" clId="{56973893-882F-43D9-A34D-3AF96871B7C6}" dt="2024-05-10T00:31:53.918" v="6025" actId="164"/>
          <ac:spMkLst>
            <pc:docMk/>
            <pc:sldMk cId="1474720504" sldId="382"/>
            <ac:spMk id="8" creationId="{2DDE4067-A295-1900-EE05-D3D9FE2173DD}"/>
          </ac:spMkLst>
        </pc:spChg>
        <pc:spChg chg="mod">
          <ac:chgData name="Thiago Panini" userId="cc6a5c77081c362d" providerId="LiveId" clId="{56973893-882F-43D9-A34D-3AF96871B7C6}" dt="2024-05-10T00:31:53.918" v="6025" actId="164"/>
          <ac:spMkLst>
            <pc:docMk/>
            <pc:sldMk cId="1474720504" sldId="382"/>
            <ac:spMk id="9" creationId="{6A4501CE-DC34-CF5B-80D5-5A2A5B265C8E}"/>
          </ac:spMkLst>
        </pc:spChg>
        <pc:spChg chg="mod">
          <ac:chgData name="Thiago Panini" userId="cc6a5c77081c362d" providerId="LiveId" clId="{56973893-882F-43D9-A34D-3AF96871B7C6}" dt="2024-05-10T00:31:53.918" v="6025" actId="164"/>
          <ac:spMkLst>
            <pc:docMk/>
            <pc:sldMk cId="1474720504" sldId="382"/>
            <ac:spMk id="10" creationId="{E939830A-22F4-943D-4EAA-F8D1FF514F12}"/>
          </ac:spMkLst>
        </pc:spChg>
        <pc:spChg chg="mod">
          <ac:chgData name="Thiago Panini" userId="cc6a5c77081c362d" providerId="LiveId" clId="{56973893-882F-43D9-A34D-3AF96871B7C6}" dt="2024-05-10T00:32:48.134" v="6033"/>
          <ac:spMkLst>
            <pc:docMk/>
            <pc:sldMk cId="1474720504" sldId="382"/>
            <ac:spMk id="4136" creationId="{00000000-0000-0000-0000-000000000000}"/>
          </ac:spMkLst>
        </pc:spChg>
        <pc:grpChg chg="add mod">
          <ac:chgData name="Thiago Panini" userId="cc6a5c77081c362d" providerId="LiveId" clId="{56973893-882F-43D9-A34D-3AF96871B7C6}" dt="2024-05-10T00:31:46.694" v="6023" actId="164"/>
          <ac:grpSpMkLst>
            <pc:docMk/>
            <pc:sldMk cId="1474720504" sldId="382"/>
            <ac:grpSpMk id="11" creationId="{908E9387-1342-F2A7-6BDD-941ED87C3CE6}"/>
          </ac:grpSpMkLst>
        </pc:grpChg>
        <pc:grpChg chg="add mod">
          <ac:chgData name="Thiago Panini" userId="cc6a5c77081c362d" providerId="LiveId" clId="{56973893-882F-43D9-A34D-3AF96871B7C6}" dt="2024-05-10T00:31:50.664" v="6024" actId="164"/>
          <ac:grpSpMkLst>
            <pc:docMk/>
            <pc:sldMk cId="1474720504" sldId="382"/>
            <ac:grpSpMk id="18" creationId="{256F9944-1E0C-A4BE-DAD4-6B412FEC8897}"/>
          </ac:grpSpMkLst>
        </pc:grpChg>
        <pc:grpChg chg="add mod">
          <ac:chgData name="Thiago Panini" userId="cc6a5c77081c362d" providerId="LiveId" clId="{56973893-882F-43D9-A34D-3AF96871B7C6}" dt="2024-05-10T00:31:53.918" v="6025" actId="164"/>
          <ac:grpSpMkLst>
            <pc:docMk/>
            <pc:sldMk cId="1474720504" sldId="382"/>
            <ac:grpSpMk id="20" creationId="{8FE6935D-7A48-80E8-B691-5A68F0174E7B}"/>
          </ac:grpSpMkLst>
        </pc:grpChg>
        <pc:picChg chg="mod">
          <ac:chgData name="Thiago Panini" userId="cc6a5c77081c362d" providerId="LiveId" clId="{56973893-882F-43D9-A34D-3AF96871B7C6}" dt="2024-05-10T00:31:46.694" v="6023" actId="164"/>
          <ac:picMkLst>
            <pc:docMk/>
            <pc:sldMk cId="1474720504" sldId="382"/>
            <ac:picMk id="36" creationId="{FAEE412C-B8CD-D0B4-2761-8AC8B5B342A0}"/>
          </ac:picMkLst>
        </pc:picChg>
        <pc:picChg chg="mod">
          <ac:chgData name="Thiago Panini" userId="cc6a5c77081c362d" providerId="LiveId" clId="{56973893-882F-43D9-A34D-3AF96871B7C6}" dt="2024-05-10T00:31:53.918" v="6025" actId="164"/>
          <ac:picMkLst>
            <pc:docMk/>
            <pc:sldMk cId="1474720504" sldId="382"/>
            <ac:picMk id="38" creationId="{0E708703-C6BB-BA98-5085-22FD12FA20E0}"/>
          </ac:picMkLst>
        </pc:picChg>
        <pc:picChg chg="mod">
          <ac:chgData name="Thiago Panini" userId="cc6a5c77081c362d" providerId="LiveId" clId="{56973893-882F-43D9-A34D-3AF96871B7C6}" dt="2024-05-10T00:31:50.664" v="6024" actId="164"/>
          <ac:picMkLst>
            <pc:docMk/>
            <pc:sldMk cId="1474720504" sldId="382"/>
            <ac:picMk id="40" creationId="{C0AA56DF-19B8-3C3C-5FDF-8628CFE505FE}"/>
          </ac:picMkLst>
        </pc:picChg>
      </pc:sldChg>
      <pc:sldChg chg="del">
        <pc:chgData name="Thiago Panini" userId="cc6a5c77081c362d" providerId="LiveId" clId="{56973893-882F-43D9-A34D-3AF96871B7C6}" dt="2024-05-01T02:07:48.719" v="2261" actId="47"/>
        <pc:sldMkLst>
          <pc:docMk/>
          <pc:sldMk cId="2862195838" sldId="384"/>
        </pc:sldMkLst>
      </pc:sldChg>
      <pc:sldChg chg="del">
        <pc:chgData name="Thiago Panini" userId="cc6a5c77081c362d" providerId="LiveId" clId="{56973893-882F-43D9-A34D-3AF96871B7C6}" dt="2024-05-01T02:07:48.719" v="2261" actId="47"/>
        <pc:sldMkLst>
          <pc:docMk/>
          <pc:sldMk cId="2653558451" sldId="385"/>
        </pc:sldMkLst>
      </pc:sldChg>
      <pc:sldChg chg="addSp modSp modAnim">
        <pc:chgData name="Thiago Panini" userId="cc6a5c77081c362d" providerId="LiveId" clId="{56973893-882F-43D9-A34D-3AF96871B7C6}" dt="2024-05-10T11:14:35.555" v="6579"/>
        <pc:sldMkLst>
          <pc:docMk/>
          <pc:sldMk cId="1719374234" sldId="386"/>
        </pc:sldMkLst>
        <pc:spChg chg="mod">
          <ac:chgData name="Thiago Panini" userId="cc6a5c77081c362d" providerId="LiveId" clId="{56973893-882F-43D9-A34D-3AF96871B7C6}" dt="2024-05-10T11:14:15.655" v="6573" actId="164"/>
          <ac:spMkLst>
            <pc:docMk/>
            <pc:sldMk cId="1719374234" sldId="386"/>
            <ac:spMk id="5" creationId="{51A5459D-8C76-1088-6C86-A77D9EE59A63}"/>
          </ac:spMkLst>
        </pc:spChg>
        <pc:spChg chg="mod">
          <ac:chgData name="Thiago Panini" userId="cc6a5c77081c362d" providerId="LiveId" clId="{56973893-882F-43D9-A34D-3AF96871B7C6}" dt="2024-05-10T11:14:12.189" v="6572" actId="164"/>
          <ac:spMkLst>
            <pc:docMk/>
            <pc:sldMk cId="1719374234" sldId="386"/>
            <ac:spMk id="6" creationId="{E2C8CAD0-F238-00CD-3ED2-289F5A16DE35}"/>
          </ac:spMkLst>
        </pc:spChg>
        <pc:spChg chg="mod">
          <ac:chgData name="Thiago Panini" userId="cc6a5c77081c362d" providerId="LiveId" clId="{56973893-882F-43D9-A34D-3AF96871B7C6}" dt="2024-05-10T11:14:18.904" v="6574" actId="164"/>
          <ac:spMkLst>
            <pc:docMk/>
            <pc:sldMk cId="1719374234" sldId="386"/>
            <ac:spMk id="7" creationId="{D5DD37DC-6650-A82D-098D-EE5BFB506D54}"/>
          </ac:spMkLst>
        </pc:spChg>
        <pc:spChg chg="mod">
          <ac:chgData name="Thiago Panini" userId="cc6a5c77081c362d" providerId="LiveId" clId="{56973893-882F-43D9-A34D-3AF96871B7C6}" dt="2024-05-10T11:14:22.685" v="6575" actId="164"/>
          <ac:spMkLst>
            <pc:docMk/>
            <pc:sldMk cId="1719374234" sldId="386"/>
            <ac:spMk id="8" creationId="{8B2D67A4-3F7E-4AD8-D95A-251CCDBA74F2}"/>
          </ac:spMkLst>
        </pc:spChg>
        <pc:spChg chg="mod">
          <ac:chgData name="Thiago Panini" userId="cc6a5c77081c362d" providerId="LiveId" clId="{56973893-882F-43D9-A34D-3AF96871B7C6}" dt="2024-05-10T11:14:15.655" v="6573" actId="164"/>
          <ac:spMkLst>
            <pc:docMk/>
            <pc:sldMk cId="1719374234" sldId="386"/>
            <ac:spMk id="9" creationId="{EF24354B-A43F-C9C0-5DA9-108F000907DD}"/>
          </ac:spMkLst>
        </pc:spChg>
        <pc:spChg chg="mod">
          <ac:chgData name="Thiago Panini" userId="cc6a5c77081c362d" providerId="LiveId" clId="{56973893-882F-43D9-A34D-3AF96871B7C6}" dt="2024-05-10T11:14:18.904" v="6574" actId="164"/>
          <ac:spMkLst>
            <pc:docMk/>
            <pc:sldMk cId="1719374234" sldId="386"/>
            <ac:spMk id="10" creationId="{9482A3C8-0A5B-AC7B-8846-C498AC05194E}"/>
          </ac:spMkLst>
        </pc:spChg>
        <pc:spChg chg="mod">
          <ac:chgData name="Thiago Panini" userId="cc6a5c77081c362d" providerId="LiveId" clId="{56973893-882F-43D9-A34D-3AF96871B7C6}" dt="2024-05-10T11:14:12.189" v="6572" actId="164"/>
          <ac:spMkLst>
            <pc:docMk/>
            <pc:sldMk cId="1719374234" sldId="386"/>
            <ac:spMk id="12" creationId="{08ED2531-1202-AB23-4DDA-E5558B6E0D3F}"/>
          </ac:spMkLst>
        </pc:spChg>
        <pc:spChg chg="mod">
          <ac:chgData name="Thiago Panini" userId="cc6a5c77081c362d" providerId="LiveId" clId="{56973893-882F-43D9-A34D-3AF96871B7C6}" dt="2024-05-10T11:14:22.685" v="6575" actId="164"/>
          <ac:spMkLst>
            <pc:docMk/>
            <pc:sldMk cId="1719374234" sldId="386"/>
            <ac:spMk id="14" creationId="{1F90696B-4D6E-1324-6F53-D07E8D77E50A}"/>
          </ac:spMkLst>
        </pc:spChg>
        <pc:spChg chg="mod">
          <ac:chgData name="Thiago Panini" userId="cc6a5c77081c362d" providerId="LiveId" clId="{56973893-882F-43D9-A34D-3AF96871B7C6}" dt="2024-05-10T11:14:15.655" v="6573" actId="164"/>
          <ac:spMkLst>
            <pc:docMk/>
            <pc:sldMk cId="1719374234" sldId="386"/>
            <ac:spMk id="16" creationId="{B7A90BE5-D30B-77F6-2737-608212FDFB7D}"/>
          </ac:spMkLst>
        </pc:spChg>
        <pc:spChg chg="mod">
          <ac:chgData name="Thiago Panini" userId="cc6a5c77081c362d" providerId="LiveId" clId="{56973893-882F-43D9-A34D-3AF96871B7C6}" dt="2024-05-10T11:14:12.189" v="6572" actId="164"/>
          <ac:spMkLst>
            <pc:docMk/>
            <pc:sldMk cId="1719374234" sldId="386"/>
            <ac:spMk id="19" creationId="{1F9DC371-CECD-233A-0DFF-C88B8F6684ED}"/>
          </ac:spMkLst>
        </pc:spChg>
        <pc:spChg chg="mod">
          <ac:chgData name="Thiago Panini" userId="cc6a5c77081c362d" providerId="LiveId" clId="{56973893-882F-43D9-A34D-3AF96871B7C6}" dt="2024-05-10T11:14:15.655" v="6573" actId="164"/>
          <ac:spMkLst>
            <pc:docMk/>
            <pc:sldMk cId="1719374234" sldId="386"/>
            <ac:spMk id="20" creationId="{F0F6EF52-0BE2-3EA6-DC6B-8679E5AE2911}"/>
          </ac:spMkLst>
        </pc:spChg>
        <pc:spChg chg="mod">
          <ac:chgData name="Thiago Panini" userId="cc6a5c77081c362d" providerId="LiveId" clId="{56973893-882F-43D9-A34D-3AF96871B7C6}" dt="2024-05-10T11:14:12.189" v="6572" actId="164"/>
          <ac:spMkLst>
            <pc:docMk/>
            <pc:sldMk cId="1719374234" sldId="386"/>
            <ac:spMk id="28" creationId="{91D6F59C-A620-E216-1FA8-C83460776304}"/>
          </ac:spMkLst>
        </pc:spChg>
        <pc:spChg chg="mod">
          <ac:chgData name="Thiago Panini" userId="cc6a5c77081c362d" providerId="LiveId" clId="{56973893-882F-43D9-A34D-3AF96871B7C6}" dt="2024-05-10T11:14:18.904" v="6574" actId="164"/>
          <ac:spMkLst>
            <pc:docMk/>
            <pc:sldMk cId="1719374234" sldId="386"/>
            <ac:spMk id="31" creationId="{56A8E3D5-558C-49A6-CBC8-BE663F3EEB24}"/>
          </ac:spMkLst>
        </pc:spChg>
        <pc:spChg chg="mod">
          <ac:chgData name="Thiago Panini" userId="cc6a5c77081c362d" providerId="LiveId" clId="{56973893-882F-43D9-A34D-3AF96871B7C6}" dt="2024-05-10T11:14:22.685" v="6575" actId="164"/>
          <ac:spMkLst>
            <pc:docMk/>
            <pc:sldMk cId="1719374234" sldId="386"/>
            <ac:spMk id="37" creationId="{77FFF6E4-8735-CE91-D248-CA117320A854}"/>
          </ac:spMkLst>
        </pc:spChg>
        <pc:spChg chg="mod">
          <ac:chgData name="Thiago Panini" userId="cc6a5c77081c362d" providerId="LiveId" clId="{56973893-882F-43D9-A34D-3AF96871B7C6}" dt="2024-05-10T11:14:18.904" v="6574" actId="164"/>
          <ac:spMkLst>
            <pc:docMk/>
            <pc:sldMk cId="1719374234" sldId="386"/>
            <ac:spMk id="40" creationId="{25EE7576-99F8-5990-EB8B-FD6BBF5424A2}"/>
          </ac:spMkLst>
        </pc:spChg>
        <pc:spChg chg="mod">
          <ac:chgData name="Thiago Panini" userId="cc6a5c77081c362d" providerId="LiveId" clId="{56973893-882F-43D9-A34D-3AF96871B7C6}" dt="2024-05-10T11:14:22.685" v="6575" actId="164"/>
          <ac:spMkLst>
            <pc:docMk/>
            <pc:sldMk cId="1719374234" sldId="386"/>
            <ac:spMk id="43" creationId="{B8BD2C65-BC65-A992-8273-F5BE406BD14E}"/>
          </ac:spMkLst>
        </pc:spChg>
        <pc:grpChg chg="add mod">
          <ac:chgData name="Thiago Panini" userId="cc6a5c77081c362d" providerId="LiveId" clId="{56973893-882F-43D9-A34D-3AF96871B7C6}" dt="2024-05-10T11:14:12.189" v="6572" actId="164"/>
          <ac:grpSpMkLst>
            <pc:docMk/>
            <pc:sldMk cId="1719374234" sldId="386"/>
            <ac:grpSpMk id="2" creationId="{DF08C94B-5371-55D8-0B5B-5D8084EBFBBB}"/>
          </ac:grpSpMkLst>
        </pc:grpChg>
        <pc:grpChg chg="add mod">
          <ac:chgData name="Thiago Panini" userId="cc6a5c77081c362d" providerId="LiveId" clId="{56973893-882F-43D9-A34D-3AF96871B7C6}" dt="2024-05-10T11:14:15.655" v="6573" actId="164"/>
          <ac:grpSpMkLst>
            <pc:docMk/>
            <pc:sldMk cId="1719374234" sldId="386"/>
            <ac:grpSpMk id="3" creationId="{F0316A94-75A8-16D6-6ADA-CDC0BAC1D56D}"/>
          </ac:grpSpMkLst>
        </pc:grpChg>
        <pc:grpChg chg="add mod">
          <ac:chgData name="Thiago Panini" userId="cc6a5c77081c362d" providerId="LiveId" clId="{56973893-882F-43D9-A34D-3AF96871B7C6}" dt="2024-05-10T11:14:18.904" v="6574" actId="164"/>
          <ac:grpSpMkLst>
            <pc:docMk/>
            <pc:sldMk cId="1719374234" sldId="386"/>
            <ac:grpSpMk id="4" creationId="{BBB6C1B4-A50F-5D94-FDE3-F22C0309AAE7}"/>
          </ac:grpSpMkLst>
        </pc:grpChg>
        <pc:grpChg chg="add mod">
          <ac:chgData name="Thiago Panini" userId="cc6a5c77081c362d" providerId="LiveId" clId="{56973893-882F-43D9-A34D-3AF96871B7C6}" dt="2024-05-10T11:14:22.685" v="6575" actId="164"/>
          <ac:grpSpMkLst>
            <pc:docMk/>
            <pc:sldMk cId="1719374234" sldId="386"/>
            <ac:grpSpMk id="11" creationId="{7DAC0913-8FB9-4A6B-9DDD-53C2120E0659}"/>
          </ac:grpSpMkLst>
        </pc:grpChg>
        <pc:picChg chg="mod">
          <ac:chgData name="Thiago Panini" userId="cc6a5c77081c362d" providerId="LiveId" clId="{56973893-882F-43D9-A34D-3AF96871B7C6}" dt="2024-05-10T11:14:15.655" v="6573" actId="164"/>
          <ac:picMkLst>
            <pc:docMk/>
            <pc:sldMk cId="1719374234" sldId="386"/>
            <ac:picMk id="26" creationId="{CFBCE01B-6348-57AC-B2CB-3495674FC030}"/>
          </ac:picMkLst>
        </pc:picChg>
        <pc:picChg chg="mod">
          <ac:chgData name="Thiago Panini" userId="cc6a5c77081c362d" providerId="LiveId" clId="{56973893-882F-43D9-A34D-3AF96871B7C6}" dt="2024-05-10T11:14:12.189" v="6572" actId="164"/>
          <ac:picMkLst>
            <pc:docMk/>
            <pc:sldMk cId="1719374234" sldId="386"/>
            <ac:picMk id="30" creationId="{E4E5A35E-5E93-29EF-595A-F41C2A41FABF}"/>
          </ac:picMkLst>
        </pc:picChg>
        <pc:picChg chg="mod">
          <ac:chgData name="Thiago Panini" userId="cc6a5c77081c362d" providerId="LiveId" clId="{56973893-882F-43D9-A34D-3AF96871B7C6}" dt="2024-05-10T11:14:18.904" v="6574" actId="164"/>
          <ac:picMkLst>
            <pc:docMk/>
            <pc:sldMk cId="1719374234" sldId="386"/>
            <ac:picMk id="32" creationId="{213B16A1-3025-15F8-A653-F266D6DAD00E}"/>
          </ac:picMkLst>
        </pc:picChg>
        <pc:picChg chg="mod">
          <ac:chgData name="Thiago Panini" userId="cc6a5c77081c362d" providerId="LiveId" clId="{56973893-882F-43D9-A34D-3AF96871B7C6}" dt="2024-05-10T11:14:22.685" v="6575" actId="164"/>
          <ac:picMkLst>
            <pc:docMk/>
            <pc:sldMk cId="1719374234" sldId="386"/>
            <ac:picMk id="38" creationId="{B916D154-D398-95C8-E313-F7A0AD304C4B}"/>
          </ac:picMkLst>
        </pc:picChg>
        <pc:picChg chg="mod">
          <ac:chgData name="Thiago Panini" userId="cc6a5c77081c362d" providerId="LiveId" clId="{56973893-882F-43D9-A34D-3AF96871B7C6}" dt="2024-05-10T11:14:15.655" v="6573" actId="164"/>
          <ac:picMkLst>
            <pc:docMk/>
            <pc:sldMk cId="1719374234" sldId="386"/>
            <ac:picMk id="2052" creationId="{1B5FDC43-2261-4A43-0C28-51E2BB38C16D}"/>
          </ac:picMkLst>
        </pc:picChg>
        <pc:picChg chg="mod">
          <ac:chgData name="Thiago Panini" userId="cc6a5c77081c362d" providerId="LiveId" clId="{56973893-882F-43D9-A34D-3AF96871B7C6}" dt="2024-05-10T11:14:12.189" v="6572" actId="164"/>
          <ac:picMkLst>
            <pc:docMk/>
            <pc:sldMk cId="1719374234" sldId="386"/>
            <ac:picMk id="2054" creationId="{D38F119E-6C47-52AA-9247-CAD511162C27}"/>
          </ac:picMkLst>
        </pc:picChg>
        <pc:picChg chg="mod">
          <ac:chgData name="Thiago Panini" userId="cc6a5c77081c362d" providerId="LiveId" clId="{56973893-882F-43D9-A34D-3AF96871B7C6}" dt="2024-05-10T11:14:18.904" v="6574" actId="164"/>
          <ac:picMkLst>
            <pc:docMk/>
            <pc:sldMk cId="1719374234" sldId="386"/>
            <ac:picMk id="2056" creationId="{210FD1E3-1EE7-B605-6829-4418B1AF29A5}"/>
          </ac:picMkLst>
        </pc:picChg>
        <pc:picChg chg="mod">
          <ac:chgData name="Thiago Panini" userId="cc6a5c77081c362d" providerId="LiveId" clId="{56973893-882F-43D9-A34D-3AF96871B7C6}" dt="2024-05-10T11:14:22.685" v="6575" actId="164"/>
          <ac:picMkLst>
            <pc:docMk/>
            <pc:sldMk cId="1719374234" sldId="386"/>
            <ac:picMk id="2058" creationId="{9E28D983-924E-00E7-9B1C-5BC29D7FB6F0}"/>
          </ac:picMkLst>
        </pc:picChg>
      </pc:sldChg>
      <pc:sldChg chg="addSp delSp modSp add mod modAnim modShow">
        <pc:chgData name="Thiago Panini" userId="cc6a5c77081c362d" providerId="LiveId" clId="{56973893-882F-43D9-A34D-3AF96871B7C6}" dt="2024-05-03T12:18:24.455" v="4965"/>
        <pc:sldMkLst>
          <pc:docMk/>
          <pc:sldMk cId="2012945173" sldId="387"/>
        </pc:sldMkLst>
        <pc:spChg chg="add del mod">
          <ac:chgData name="Thiago Panini" userId="cc6a5c77081c362d" providerId="LiveId" clId="{56973893-882F-43D9-A34D-3AF96871B7C6}" dt="2024-04-26T17:37:38.603" v="35" actId="478"/>
          <ac:spMkLst>
            <pc:docMk/>
            <pc:sldMk cId="2012945173" sldId="387"/>
            <ac:spMk id="3" creationId="{A6ACD073-ACA6-7DD8-E5E1-40849BAB9C99}"/>
          </ac:spMkLst>
        </pc:spChg>
        <pc:spChg chg="add del mod">
          <ac:chgData name="Thiago Panini" userId="cc6a5c77081c362d" providerId="LiveId" clId="{56973893-882F-43D9-A34D-3AF96871B7C6}" dt="2024-04-26T17:42:23.274" v="64" actId="478"/>
          <ac:spMkLst>
            <pc:docMk/>
            <pc:sldMk cId="2012945173" sldId="387"/>
            <ac:spMk id="5" creationId="{0BE0688D-A21A-2502-0F85-644D9C2B1752}"/>
          </ac:spMkLst>
        </pc:spChg>
        <pc:spChg chg="add del mod">
          <ac:chgData name="Thiago Panini" userId="cc6a5c77081c362d" providerId="LiveId" clId="{56973893-882F-43D9-A34D-3AF96871B7C6}" dt="2024-04-26T17:42:23.274" v="64" actId="478"/>
          <ac:spMkLst>
            <pc:docMk/>
            <pc:sldMk cId="2012945173" sldId="387"/>
            <ac:spMk id="7" creationId="{5CB2FCCC-40E7-8BAB-8315-8AD55BF284AD}"/>
          </ac:spMkLst>
        </pc:spChg>
        <pc:spChg chg="add del mod">
          <ac:chgData name="Thiago Panini" userId="cc6a5c77081c362d" providerId="LiveId" clId="{56973893-882F-43D9-A34D-3AF96871B7C6}" dt="2024-04-26T17:42:23.274" v="64" actId="478"/>
          <ac:spMkLst>
            <pc:docMk/>
            <pc:sldMk cId="2012945173" sldId="387"/>
            <ac:spMk id="9" creationId="{0D9E0164-D31B-2B03-1811-F81DFCFB2CA2}"/>
          </ac:spMkLst>
        </pc:spChg>
        <pc:spChg chg="add del mod">
          <ac:chgData name="Thiago Panini" userId="cc6a5c77081c362d" providerId="LiveId" clId="{56973893-882F-43D9-A34D-3AF96871B7C6}" dt="2024-04-26T17:42:23.274" v="64" actId="478"/>
          <ac:spMkLst>
            <pc:docMk/>
            <pc:sldMk cId="2012945173" sldId="387"/>
            <ac:spMk id="15" creationId="{E0D1D83A-5624-115C-B08F-EEE059F6A7DF}"/>
          </ac:spMkLst>
        </pc:spChg>
        <pc:spChg chg="add mod">
          <ac:chgData name="Thiago Panini" userId="cc6a5c77081c362d" providerId="LiveId" clId="{56973893-882F-43D9-A34D-3AF96871B7C6}" dt="2024-04-26T20:29:56.508" v="712" actId="1035"/>
          <ac:spMkLst>
            <pc:docMk/>
            <pc:sldMk cId="2012945173" sldId="387"/>
            <ac:spMk id="21" creationId="{995E8A12-ED11-DDDD-6ECA-517DE8EE85B5}"/>
          </ac:spMkLst>
        </pc:spChg>
        <pc:spChg chg="add mod">
          <ac:chgData name="Thiago Panini" userId="cc6a5c77081c362d" providerId="LiveId" clId="{56973893-882F-43D9-A34D-3AF96871B7C6}" dt="2024-04-26T20:29:54.732" v="708" actId="1076"/>
          <ac:spMkLst>
            <pc:docMk/>
            <pc:sldMk cId="2012945173" sldId="387"/>
            <ac:spMk id="22" creationId="{B9F29CCA-F50B-E917-5A90-91585A66F67B}"/>
          </ac:spMkLst>
        </pc:spChg>
        <pc:spChg chg="add mod">
          <ac:chgData name="Thiago Panini" userId="cc6a5c77081c362d" providerId="LiveId" clId="{56973893-882F-43D9-A34D-3AF96871B7C6}" dt="2024-04-26T20:29:52.955" v="707" actId="1076"/>
          <ac:spMkLst>
            <pc:docMk/>
            <pc:sldMk cId="2012945173" sldId="387"/>
            <ac:spMk id="23" creationId="{2587D0B7-D98D-B0E9-5535-D41AC9665FB5}"/>
          </ac:spMkLst>
        </pc:spChg>
        <pc:spChg chg="add mod">
          <ac:chgData name="Thiago Panini" userId="cc6a5c77081c362d" providerId="LiveId" clId="{56973893-882F-43D9-A34D-3AF96871B7C6}" dt="2024-04-26T17:50:08.468" v="334" actId="1076"/>
          <ac:spMkLst>
            <pc:docMk/>
            <pc:sldMk cId="2012945173" sldId="387"/>
            <ac:spMk id="24" creationId="{5D2F9F17-0C5C-B53F-9746-FD8E28CB2405}"/>
          </ac:spMkLst>
        </pc:spChg>
        <pc:spChg chg="add mod">
          <ac:chgData name="Thiago Panini" userId="cc6a5c77081c362d" providerId="LiveId" clId="{56973893-882F-43D9-A34D-3AF96871B7C6}" dt="2024-04-26T20:30:03.962" v="726" actId="1036"/>
          <ac:spMkLst>
            <pc:docMk/>
            <pc:sldMk cId="2012945173" sldId="387"/>
            <ac:spMk id="25" creationId="{EECC31C9-0197-E337-7774-D098CBC98877}"/>
          </ac:spMkLst>
        </pc:spChg>
        <pc:spChg chg="add mod">
          <ac:chgData name="Thiago Panini" userId="cc6a5c77081c362d" providerId="LiveId" clId="{56973893-882F-43D9-A34D-3AF96871B7C6}" dt="2024-04-26T20:29:46.167" v="704" actId="164"/>
          <ac:spMkLst>
            <pc:docMk/>
            <pc:sldMk cId="2012945173" sldId="387"/>
            <ac:spMk id="26" creationId="{CBB327B2-3F18-FD74-25C3-39E60C1FC080}"/>
          </ac:spMkLst>
        </pc:spChg>
        <pc:spChg chg="add">
          <ac:chgData name="Thiago Panini" userId="cc6a5c77081c362d" providerId="LiveId" clId="{56973893-882F-43D9-A34D-3AF96871B7C6}" dt="2024-04-26T17:52:04.726" v="444"/>
          <ac:spMkLst>
            <pc:docMk/>
            <pc:sldMk cId="2012945173" sldId="387"/>
            <ac:spMk id="27" creationId="{BDEE68BF-B577-D9C1-2348-8C684EA201B0}"/>
          </ac:spMkLst>
        </pc:spChg>
        <pc:spChg chg="add mod">
          <ac:chgData name="Thiago Panini" userId="cc6a5c77081c362d" providerId="LiveId" clId="{56973893-882F-43D9-A34D-3AF96871B7C6}" dt="2024-04-26T20:29:24.517" v="697" actId="1038"/>
          <ac:spMkLst>
            <pc:docMk/>
            <pc:sldMk cId="2012945173" sldId="387"/>
            <ac:spMk id="30" creationId="{C64E043E-4BED-101C-0D49-D64D7A40105F}"/>
          </ac:spMkLst>
        </pc:spChg>
        <pc:spChg chg="add mod ord">
          <ac:chgData name="Thiago Panini" userId="cc6a5c77081c362d" providerId="LiveId" clId="{56973893-882F-43D9-A34D-3AF96871B7C6}" dt="2024-04-26T20:29:28.013" v="698" actId="14100"/>
          <ac:spMkLst>
            <pc:docMk/>
            <pc:sldMk cId="2012945173" sldId="387"/>
            <ac:spMk id="38" creationId="{66DBA66B-F03B-75E6-6DC5-8E8018335BE3}"/>
          </ac:spMkLst>
        </pc:spChg>
        <pc:spChg chg="mod">
          <ac:chgData name="Thiago Panini" userId="cc6a5c77081c362d" providerId="LiveId" clId="{56973893-882F-43D9-A34D-3AF96871B7C6}" dt="2024-04-26T17:37:32.696" v="33" actId="1038"/>
          <ac:spMkLst>
            <pc:docMk/>
            <pc:sldMk cId="2012945173" sldId="387"/>
            <ac:spMk id="3511" creationId="{00000000-0000-0000-0000-000000000000}"/>
          </ac:spMkLst>
        </pc:spChg>
        <pc:spChg chg="del">
          <ac:chgData name="Thiago Panini" userId="cc6a5c77081c362d" providerId="LiveId" clId="{56973893-882F-43D9-A34D-3AF96871B7C6}" dt="2024-04-26T17:37:35.408" v="34" actId="478"/>
          <ac:spMkLst>
            <pc:docMk/>
            <pc:sldMk cId="2012945173" sldId="387"/>
            <ac:spMk id="3512" creationId="{00000000-0000-0000-0000-000000000000}"/>
          </ac:spMkLst>
        </pc:spChg>
        <pc:grpChg chg="add del mod">
          <ac:chgData name="Thiago Panini" userId="cc6a5c77081c362d" providerId="LiveId" clId="{56973893-882F-43D9-A34D-3AF96871B7C6}" dt="2024-04-26T17:42:23.274" v="64" actId="478"/>
          <ac:grpSpMkLst>
            <pc:docMk/>
            <pc:sldMk cId="2012945173" sldId="387"/>
            <ac:grpSpMk id="10" creationId="{9DA0338A-AD09-0E8B-9EB0-60F8ECDCFDA0}"/>
          </ac:grpSpMkLst>
        </pc:grpChg>
        <pc:grpChg chg="add del mod">
          <ac:chgData name="Thiago Panini" userId="cc6a5c77081c362d" providerId="LiveId" clId="{56973893-882F-43D9-A34D-3AF96871B7C6}" dt="2024-04-26T17:42:23.274" v="64" actId="478"/>
          <ac:grpSpMkLst>
            <pc:docMk/>
            <pc:sldMk cId="2012945173" sldId="387"/>
            <ac:grpSpMk id="16" creationId="{A8CE0E7B-6090-8732-371B-79A015710755}"/>
          </ac:grpSpMkLst>
        </pc:grpChg>
        <pc:grpChg chg="add mod">
          <ac:chgData name="Thiago Panini" userId="cc6a5c77081c362d" providerId="LiveId" clId="{56973893-882F-43D9-A34D-3AF96871B7C6}" dt="2024-04-26T20:29:39.646" v="702" actId="164"/>
          <ac:grpSpMkLst>
            <pc:docMk/>
            <pc:sldMk cId="2012945173" sldId="387"/>
            <ac:grpSpMk id="37" creationId="{8AC93C89-2B5A-9282-A64F-4D15AC0600DF}"/>
          </ac:grpSpMkLst>
        </pc:grpChg>
        <pc:grpChg chg="add mod">
          <ac:chgData name="Thiago Panini" userId="cc6a5c77081c362d" providerId="LiveId" clId="{56973893-882F-43D9-A34D-3AF96871B7C6}" dt="2024-04-26T20:29:56.508" v="712" actId="1035"/>
          <ac:grpSpMkLst>
            <pc:docMk/>
            <pc:sldMk cId="2012945173" sldId="387"/>
            <ac:grpSpMk id="39" creationId="{95F862A6-ED8B-9902-29FF-1BF55D83818E}"/>
          </ac:grpSpMkLst>
        </pc:grpChg>
        <pc:grpChg chg="add mod">
          <ac:chgData name="Thiago Panini" userId="cc6a5c77081c362d" providerId="LiveId" clId="{56973893-882F-43D9-A34D-3AF96871B7C6}" dt="2024-04-26T20:29:54.732" v="708" actId="1076"/>
          <ac:grpSpMkLst>
            <pc:docMk/>
            <pc:sldMk cId="2012945173" sldId="387"/>
            <ac:grpSpMk id="40" creationId="{F9B154B3-DCF0-E561-02A8-0A60889E5CBC}"/>
          </ac:grpSpMkLst>
        </pc:grpChg>
        <pc:grpChg chg="add mod">
          <ac:chgData name="Thiago Panini" userId="cc6a5c77081c362d" providerId="LiveId" clId="{56973893-882F-43D9-A34D-3AF96871B7C6}" dt="2024-04-26T20:29:52.955" v="707" actId="1076"/>
          <ac:grpSpMkLst>
            <pc:docMk/>
            <pc:sldMk cId="2012945173" sldId="387"/>
            <ac:grpSpMk id="41" creationId="{29ACDEBB-06F1-FCE0-0D69-91DB32A1E8A0}"/>
          </ac:grpSpMkLst>
        </pc:grpChg>
        <pc:grpChg chg="add mod">
          <ac:chgData name="Thiago Panini" userId="cc6a5c77081c362d" providerId="LiveId" clId="{56973893-882F-43D9-A34D-3AF96871B7C6}" dt="2024-04-26T20:29:39.646" v="702" actId="164"/>
          <ac:grpSpMkLst>
            <pc:docMk/>
            <pc:sldMk cId="2012945173" sldId="387"/>
            <ac:grpSpMk id="42" creationId="{5B71438F-EC98-8F98-7D4D-9676A7F9B712}"/>
          </ac:grpSpMkLst>
        </pc:grpChg>
        <pc:grpChg chg="add mod">
          <ac:chgData name="Thiago Panini" userId="cc6a5c77081c362d" providerId="LiveId" clId="{56973893-882F-43D9-A34D-3AF96871B7C6}" dt="2024-04-26T20:30:03.962" v="726" actId="1036"/>
          <ac:grpSpMkLst>
            <pc:docMk/>
            <pc:sldMk cId="2012945173" sldId="387"/>
            <ac:grpSpMk id="43" creationId="{A2CDA03D-0938-3EA0-ECB2-8CF87E21F2A8}"/>
          </ac:grpSpMkLst>
        </pc:grpChg>
        <pc:grpChg chg="add mod">
          <ac:chgData name="Thiago Panini" userId="cc6a5c77081c362d" providerId="LiveId" clId="{56973893-882F-43D9-A34D-3AF96871B7C6}" dt="2024-04-26T20:30:00.894" v="721" actId="1036"/>
          <ac:grpSpMkLst>
            <pc:docMk/>
            <pc:sldMk cId="2012945173" sldId="387"/>
            <ac:grpSpMk id="44" creationId="{BE030845-9C13-3874-5751-F5C7752D311E}"/>
          </ac:grpSpMkLst>
        </pc:grpChg>
        <pc:picChg chg="add mod">
          <ac:chgData name="Thiago Panini" userId="cc6a5c77081c362d" providerId="LiveId" clId="{56973893-882F-43D9-A34D-3AF96871B7C6}" dt="2024-04-26T17:52:33.927" v="451" actId="1076"/>
          <ac:picMkLst>
            <pc:docMk/>
            <pc:sldMk cId="2012945173" sldId="387"/>
            <ac:picMk id="4" creationId="{B7890D2A-EAA3-C0EE-2951-4197498D6182}"/>
          </ac:picMkLst>
        </pc:picChg>
        <pc:picChg chg="add del mod">
          <ac:chgData name="Thiago Panini" userId="cc6a5c77081c362d" providerId="LiveId" clId="{56973893-882F-43D9-A34D-3AF96871B7C6}" dt="2024-04-26T17:42:23.274" v="64" actId="478"/>
          <ac:picMkLst>
            <pc:docMk/>
            <pc:sldMk cId="2012945173" sldId="387"/>
            <ac:picMk id="6" creationId="{9A93B3F6-7FB0-0B04-F80E-730CBCE8434E}"/>
          </ac:picMkLst>
        </pc:picChg>
        <pc:picChg chg="add del mod">
          <ac:chgData name="Thiago Panini" userId="cc6a5c77081c362d" providerId="LiveId" clId="{56973893-882F-43D9-A34D-3AF96871B7C6}" dt="2024-04-26T17:42:23.274" v="64" actId="478"/>
          <ac:picMkLst>
            <pc:docMk/>
            <pc:sldMk cId="2012945173" sldId="387"/>
            <ac:picMk id="8" creationId="{B0217BFE-FD46-87AC-7E95-77BC55C5C1BB}"/>
          </ac:picMkLst>
        </pc:picChg>
        <pc:picChg chg="mod">
          <ac:chgData name="Thiago Panini" userId="cc6a5c77081c362d" providerId="LiveId" clId="{56973893-882F-43D9-A34D-3AF96871B7C6}" dt="2024-04-26T17:39:32.668" v="54" actId="1076"/>
          <ac:picMkLst>
            <pc:docMk/>
            <pc:sldMk cId="2012945173" sldId="387"/>
            <ac:picMk id="11" creationId="{F2C8B0EC-E7FB-C814-8174-A7C1832DEA01}"/>
          </ac:picMkLst>
        </pc:picChg>
        <pc:picChg chg="mod">
          <ac:chgData name="Thiago Panini" userId="cc6a5c77081c362d" providerId="LiveId" clId="{56973893-882F-43D9-A34D-3AF96871B7C6}" dt="2024-04-26T17:39:32.668" v="54" actId="1076"/>
          <ac:picMkLst>
            <pc:docMk/>
            <pc:sldMk cId="2012945173" sldId="387"/>
            <ac:picMk id="12" creationId="{284E54AC-5C27-02F5-B338-F6A9B025F985}"/>
          </ac:picMkLst>
        </pc:picChg>
        <pc:picChg chg="mod">
          <ac:chgData name="Thiago Panini" userId="cc6a5c77081c362d" providerId="LiveId" clId="{56973893-882F-43D9-A34D-3AF96871B7C6}" dt="2024-04-26T17:39:32.668" v="54" actId="1076"/>
          <ac:picMkLst>
            <pc:docMk/>
            <pc:sldMk cId="2012945173" sldId="387"/>
            <ac:picMk id="13" creationId="{31F78515-BC17-4758-2E58-C7B46AC2BB83}"/>
          </ac:picMkLst>
        </pc:picChg>
        <pc:picChg chg="mod">
          <ac:chgData name="Thiago Panini" userId="cc6a5c77081c362d" providerId="LiveId" clId="{56973893-882F-43D9-A34D-3AF96871B7C6}" dt="2024-04-26T17:39:32.668" v="54" actId="1076"/>
          <ac:picMkLst>
            <pc:docMk/>
            <pc:sldMk cId="2012945173" sldId="387"/>
            <ac:picMk id="14" creationId="{885CA202-4EEA-E9FD-EFFA-267FCAF2AA28}"/>
          </ac:picMkLst>
        </pc:picChg>
        <pc:picChg chg="mod">
          <ac:chgData name="Thiago Panini" userId="cc6a5c77081c362d" providerId="LiveId" clId="{56973893-882F-43D9-A34D-3AF96871B7C6}" dt="2024-04-26T17:39:35.899" v="55" actId="1076"/>
          <ac:picMkLst>
            <pc:docMk/>
            <pc:sldMk cId="2012945173" sldId="387"/>
            <ac:picMk id="17" creationId="{28D663B1-DB30-EB5C-1A8F-86931FFF3799}"/>
          </ac:picMkLst>
        </pc:picChg>
        <pc:picChg chg="mod">
          <ac:chgData name="Thiago Panini" userId="cc6a5c77081c362d" providerId="LiveId" clId="{56973893-882F-43D9-A34D-3AF96871B7C6}" dt="2024-04-26T17:39:35.899" v="55" actId="1076"/>
          <ac:picMkLst>
            <pc:docMk/>
            <pc:sldMk cId="2012945173" sldId="387"/>
            <ac:picMk id="18" creationId="{7508E637-7F71-2482-9BA9-74E69053BC59}"/>
          </ac:picMkLst>
        </pc:picChg>
        <pc:picChg chg="mod">
          <ac:chgData name="Thiago Panini" userId="cc6a5c77081c362d" providerId="LiveId" clId="{56973893-882F-43D9-A34D-3AF96871B7C6}" dt="2024-04-26T17:39:35.899" v="55" actId="1076"/>
          <ac:picMkLst>
            <pc:docMk/>
            <pc:sldMk cId="2012945173" sldId="387"/>
            <ac:picMk id="19" creationId="{F9B97ADC-2A63-41C3-5645-C913A058BCBE}"/>
          </ac:picMkLst>
        </pc:picChg>
        <pc:picChg chg="mod">
          <ac:chgData name="Thiago Panini" userId="cc6a5c77081c362d" providerId="LiveId" clId="{56973893-882F-43D9-A34D-3AF96871B7C6}" dt="2024-04-26T17:39:35.899" v="55" actId="1076"/>
          <ac:picMkLst>
            <pc:docMk/>
            <pc:sldMk cId="2012945173" sldId="387"/>
            <ac:picMk id="20" creationId="{9192E6CC-4AF9-CE4D-F375-7D8C9BAE52B3}"/>
          </ac:picMkLst>
        </pc:picChg>
        <pc:picChg chg="add mod modCrop">
          <ac:chgData name="Thiago Panini" userId="cc6a5c77081c362d" providerId="LiveId" clId="{56973893-882F-43D9-A34D-3AF96871B7C6}" dt="2024-04-26T20:29:46.167" v="704" actId="164"/>
          <ac:picMkLst>
            <pc:docMk/>
            <pc:sldMk cId="2012945173" sldId="387"/>
            <ac:picMk id="29" creationId="{7C6BC9A5-EEE3-E74E-FD72-E80B07CF8111}"/>
          </ac:picMkLst>
        </pc:picChg>
        <pc:picChg chg="add mod">
          <ac:chgData name="Thiago Panini" userId="cc6a5c77081c362d" providerId="LiveId" clId="{56973893-882F-43D9-A34D-3AF96871B7C6}" dt="2024-04-26T20:29:24.517" v="697" actId="1038"/>
          <ac:picMkLst>
            <pc:docMk/>
            <pc:sldMk cId="2012945173" sldId="387"/>
            <ac:picMk id="32" creationId="{3BCBE40A-203A-F1FD-5585-9826FFB88679}"/>
          </ac:picMkLst>
        </pc:picChg>
        <pc:picChg chg="add mod">
          <ac:chgData name="Thiago Panini" userId="cc6a5c77081c362d" providerId="LiveId" clId="{56973893-882F-43D9-A34D-3AF96871B7C6}" dt="2024-04-26T20:29:24.517" v="697" actId="1038"/>
          <ac:picMkLst>
            <pc:docMk/>
            <pc:sldMk cId="2012945173" sldId="387"/>
            <ac:picMk id="34" creationId="{E61E112D-F5DE-2377-4342-5F5E2DE00674}"/>
          </ac:picMkLst>
        </pc:picChg>
        <pc:picChg chg="add mod">
          <ac:chgData name="Thiago Panini" userId="cc6a5c77081c362d" providerId="LiveId" clId="{56973893-882F-43D9-A34D-3AF96871B7C6}" dt="2024-04-26T20:29:24.517" v="697" actId="1038"/>
          <ac:picMkLst>
            <pc:docMk/>
            <pc:sldMk cId="2012945173" sldId="387"/>
            <ac:picMk id="36" creationId="{E1ADC071-8E0C-7198-FF70-B24F37013366}"/>
          </ac:picMkLst>
        </pc:picChg>
        <pc:picChg chg="add mod">
          <ac:chgData name="Thiago Panini" userId="cc6a5c77081c362d" providerId="LiveId" clId="{56973893-882F-43D9-A34D-3AF96871B7C6}" dt="2024-04-26T20:29:56.508" v="712" actId="1035"/>
          <ac:picMkLst>
            <pc:docMk/>
            <pc:sldMk cId="2012945173" sldId="387"/>
            <ac:picMk id="1026" creationId="{C7937A18-8597-29D8-10D9-A9B5E52893D0}"/>
          </ac:picMkLst>
        </pc:picChg>
        <pc:picChg chg="add mod">
          <ac:chgData name="Thiago Panini" userId="cc6a5c77081c362d" providerId="LiveId" clId="{56973893-882F-43D9-A34D-3AF96871B7C6}" dt="2024-04-26T20:29:54.732" v="708" actId="1076"/>
          <ac:picMkLst>
            <pc:docMk/>
            <pc:sldMk cId="2012945173" sldId="387"/>
            <ac:picMk id="1028" creationId="{4FB8DB9C-FDA7-9DC1-4D46-99498BA17907}"/>
          </ac:picMkLst>
        </pc:picChg>
        <pc:picChg chg="add del mod">
          <ac:chgData name="Thiago Panini" userId="cc6a5c77081c362d" providerId="LiveId" clId="{56973893-882F-43D9-A34D-3AF96871B7C6}" dt="2024-04-26T17:47:33.091" v="207" actId="478"/>
          <ac:picMkLst>
            <pc:docMk/>
            <pc:sldMk cId="2012945173" sldId="387"/>
            <ac:picMk id="1030" creationId="{C4BADBE8-0D66-ECDC-332C-41F0D6A4A3E4}"/>
          </ac:picMkLst>
        </pc:picChg>
        <pc:picChg chg="add">
          <ac:chgData name="Thiago Panini" userId="cc6a5c77081c362d" providerId="LiveId" clId="{56973893-882F-43D9-A34D-3AF96871B7C6}" dt="2024-04-26T17:47:45.122" v="208"/>
          <ac:picMkLst>
            <pc:docMk/>
            <pc:sldMk cId="2012945173" sldId="387"/>
            <ac:picMk id="1032" creationId="{1C832D3B-F184-F841-28F3-86C46F2DE289}"/>
          </ac:picMkLst>
        </pc:picChg>
        <pc:picChg chg="add del mod">
          <ac:chgData name="Thiago Panini" userId="cc6a5c77081c362d" providerId="LiveId" clId="{56973893-882F-43D9-A34D-3AF96871B7C6}" dt="2024-04-26T17:49:09.903" v="313" actId="478"/>
          <ac:picMkLst>
            <pc:docMk/>
            <pc:sldMk cId="2012945173" sldId="387"/>
            <ac:picMk id="1034" creationId="{1A2E80B9-291F-F016-D9CD-5FD0A7EC9F73}"/>
          </ac:picMkLst>
        </pc:picChg>
        <pc:picChg chg="add mod">
          <ac:chgData name="Thiago Panini" userId="cc6a5c77081c362d" providerId="LiveId" clId="{56973893-882F-43D9-A34D-3AF96871B7C6}" dt="2024-04-26T20:29:52.955" v="707" actId="1076"/>
          <ac:picMkLst>
            <pc:docMk/>
            <pc:sldMk cId="2012945173" sldId="387"/>
            <ac:picMk id="1036" creationId="{868F1BA8-67D6-E30D-7303-09A20924A7CC}"/>
          </ac:picMkLst>
        </pc:picChg>
        <pc:picChg chg="add mod">
          <ac:chgData name="Thiago Panini" userId="cc6a5c77081c362d" providerId="LiveId" clId="{56973893-882F-43D9-A34D-3AF96871B7C6}" dt="2024-04-26T20:30:03.962" v="726" actId="1036"/>
          <ac:picMkLst>
            <pc:docMk/>
            <pc:sldMk cId="2012945173" sldId="387"/>
            <ac:picMk id="1038" creationId="{AFC0A9F6-B19B-0B48-B3A0-35C19A5C41D3}"/>
          </ac:picMkLst>
        </pc:picChg>
        <pc:picChg chg="add">
          <ac:chgData name="Thiago Panini" userId="cc6a5c77081c362d" providerId="LiveId" clId="{56973893-882F-43D9-A34D-3AF96871B7C6}" dt="2024-04-26T17:51:51.218" v="443"/>
          <ac:picMkLst>
            <pc:docMk/>
            <pc:sldMk cId="2012945173" sldId="387"/>
            <ac:picMk id="1040" creationId="{FC1FDA97-A9CD-9F47-B716-0BF173B9A8A8}"/>
          </ac:picMkLst>
        </pc:picChg>
        <pc:picChg chg="add mod">
          <ac:chgData name="Thiago Panini" userId="cc6a5c77081c362d" providerId="LiveId" clId="{56973893-882F-43D9-A34D-3AF96871B7C6}" dt="2024-04-26T20:29:39.646" v="702" actId="164"/>
          <ac:picMkLst>
            <pc:docMk/>
            <pc:sldMk cId="2012945173" sldId="387"/>
            <ac:picMk id="1044" creationId="{D824AE25-447E-0D7F-245A-7E762CB8579F}"/>
          </ac:picMkLst>
        </pc:picChg>
      </pc:sldChg>
      <pc:sldChg chg="addSp delSp modSp add mod modAnim modShow">
        <pc:chgData name="Thiago Panini" userId="cc6a5c77081c362d" providerId="LiveId" clId="{56973893-882F-43D9-A34D-3AF96871B7C6}" dt="2024-05-03T12:28:09.205" v="5095" actId="1076"/>
        <pc:sldMkLst>
          <pc:docMk/>
          <pc:sldMk cId="941871644" sldId="388"/>
        </pc:sldMkLst>
        <pc:spChg chg="add mod">
          <ac:chgData name="Thiago Panini" userId="cc6a5c77081c362d" providerId="LiveId" clId="{56973893-882F-43D9-A34D-3AF96871B7C6}" dt="2024-05-03T12:24:48.037" v="5031" actId="1076"/>
          <ac:spMkLst>
            <pc:docMk/>
            <pc:sldMk cId="941871644" sldId="388"/>
            <ac:spMk id="2" creationId="{EEB2C983-D438-140C-3DA8-A0FB85983FEE}"/>
          </ac:spMkLst>
        </pc:spChg>
        <pc:spChg chg="mod">
          <ac:chgData name="Thiago Panini" userId="cc6a5c77081c362d" providerId="LiveId" clId="{56973893-882F-43D9-A34D-3AF96871B7C6}" dt="2024-04-26T20:34:54.258" v="752" actId="1035"/>
          <ac:spMkLst>
            <pc:docMk/>
            <pc:sldMk cId="941871644" sldId="388"/>
            <ac:spMk id="5" creationId="{0BE0688D-A21A-2502-0F85-644D9C2B1752}"/>
          </ac:spMkLst>
        </pc:spChg>
        <pc:spChg chg="mod">
          <ac:chgData name="Thiago Panini" userId="cc6a5c77081c362d" providerId="LiveId" clId="{56973893-882F-43D9-A34D-3AF96871B7C6}" dt="2024-04-26T20:34:54.258" v="752" actId="1035"/>
          <ac:spMkLst>
            <pc:docMk/>
            <pc:sldMk cId="941871644" sldId="388"/>
            <ac:spMk id="7" creationId="{5CB2FCCC-40E7-8BAB-8315-8AD55BF284AD}"/>
          </ac:spMkLst>
        </pc:spChg>
        <pc:spChg chg="mod">
          <ac:chgData name="Thiago Panini" userId="cc6a5c77081c362d" providerId="LiveId" clId="{56973893-882F-43D9-A34D-3AF96871B7C6}" dt="2024-05-03T12:27:58.263" v="5091" actId="1076"/>
          <ac:spMkLst>
            <pc:docMk/>
            <pc:sldMk cId="941871644" sldId="388"/>
            <ac:spMk id="9" creationId="{0D9E0164-D31B-2B03-1811-F81DFCFB2CA2}"/>
          </ac:spMkLst>
        </pc:spChg>
        <pc:spChg chg="mod">
          <ac:chgData name="Thiago Panini" userId="cc6a5c77081c362d" providerId="LiveId" clId="{56973893-882F-43D9-A34D-3AF96871B7C6}" dt="2024-04-26T20:35:09.350" v="763" actId="1036"/>
          <ac:spMkLst>
            <pc:docMk/>
            <pc:sldMk cId="941871644" sldId="388"/>
            <ac:spMk id="15" creationId="{E0D1D83A-5624-115C-B08F-EEE059F6A7DF}"/>
          </ac:spMkLst>
        </pc:spChg>
        <pc:spChg chg="add mod">
          <ac:chgData name="Thiago Panini" userId="cc6a5c77081c362d" providerId="LiveId" clId="{56973893-882F-43D9-A34D-3AF96871B7C6}" dt="2024-05-03T12:28:04.587" v="5094" actId="1076"/>
          <ac:spMkLst>
            <pc:docMk/>
            <pc:sldMk cId="941871644" sldId="388"/>
            <ac:spMk id="21" creationId="{53A30F09-0762-8867-982F-C5E5E514F2E5}"/>
          </ac:spMkLst>
        </pc:spChg>
        <pc:grpChg chg="add mod">
          <ac:chgData name="Thiago Panini" userId="cc6a5c77081c362d" providerId="LiveId" clId="{56973893-882F-43D9-A34D-3AF96871B7C6}" dt="2024-05-03T12:28:09.205" v="5095" actId="1076"/>
          <ac:grpSpMkLst>
            <pc:docMk/>
            <pc:sldMk cId="941871644" sldId="388"/>
            <ac:grpSpMk id="3" creationId="{CD80394C-043B-174A-1A43-64E50527B4BD}"/>
          </ac:grpSpMkLst>
        </pc:grpChg>
        <pc:grpChg chg="mod">
          <ac:chgData name="Thiago Panini" userId="cc6a5c77081c362d" providerId="LiveId" clId="{56973893-882F-43D9-A34D-3AF96871B7C6}" dt="2024-05-03T12:27:58.263" v="5091" actId="1076"/>
          <ac:grpSpMkLst>
            <pc:docMk/>
            <pc:sldMk cId="941871644" sldId="388"/>
            <ac:grpSpMk id="10" creationId="{9DA0338A-AD09-0E8B-9EB0-60F8ECDCFDA0}"/>
          </ac:grpSpMkLst>
        </pc:grpChg>
        <pc:grpChg chg="mod">
          <ac:chgData name="Thiago Panini" userId="cc6a5c77081c362d" providerId="LiveId" clId="{56973893-882F-43D9-A34D-3AF96871B7C6}" dt="2024-04-26T20:35:09.350" v="763" actId="1036"/>
          <ac:grpSpMkLst>
            <pc:docMk/>
            <pc:sldMk cId="941871644" sldId="388"/>
            <ac:grpSpMk id="16" creationId="{A8CE0E7B-6090-8732-371B-79A015710755}"/>
          </ac:grpSpMkLst>
        </pc:grpChg>
        <pc:grpChg chg="add mod">
          <ac:chgData name="Thiago Panini" userId="cc6a5c77081c362d" providerId="LiveId" clId="{56973893-882F-43D9-A34D-3AF96871B7C6}" dt="2024-05-03T12:28:04.587" v="5094" actId="1076"/>
          <ac:grpSpMkLst>
            <pc:docMk/>
            <pc:sldMk cId="941871644" sldId="388"/>
            <ac:grpSpMk id="23" creationId="{47636F07-2072-514C-54A0-00F7137CE58C}"/>
          </ac:grpSpMkLst>
        </pc:grpChg>
        <pc:picChg chg="mod">
          <ac:chgData name="Thiago Panini" userId="cc6a5c77081c362d" providerId="LiveId" clId="{56973893-882F-43D9-A34D-3AF96871B7C6}" dt="2024-04-26T20:34:54.258" v="752" actId="1035"/>
          <ac:picMkLst>
            <pc:docMk/>
            <pc:sldMk cId="941871644" sldId="388"/>
            <ac:picMk id="6" creationId="{9A93B3F6-7FB0-0B04-F80E-730CBCE8434E}"/>
          </ac:picMkLst>
        </pc:picChg>
        <pc:picChg chg="mod">
          <ac:chgData name="Thiago Panini" userId="cc6a5c77081c362d" providerId="LiveId" clId="{56973893-882F-43D9-A34D-3AF96871B7C6}" dt="2024-04-26T20:34:54.258" v="752" actId="1035"/>
          <ac:picMkLst>
            <pc:docMk/>
            <pc:sldMk cId="941871644" sldId="388"/>
            <ac:picMk id="8" creationId="{B0217BFE-FD46-87AC-7E95-77BC55C5C1BB}"/>
          </ac:picMkLst>
        </pc:picChg>
        <pc:picChg chg="mod">
          <ac:chgData name="Thiago Panini" userId="cc6a5c77081c362d" providerId="LiveId" clId="{56973893-882F-43D9-A34D-3AF96871B7C6}" dt="2024-05-03T12:27:58.263" v="5091" actId="1076"/>
          <ac:picMkLst>
            <pc:docMk/>
            <pc:sldMk cId="941871644" sldId="388"/>
            <ac:picMk id="11" creationId="{F2C8B0EC-E7FB-C814-8174-A7C1832DEA01}"/>
          </ac:picMkLst>
        </pc:picChg>
        <pc:picChg chg="mod">
          <ac:chgData name="Thiago Panini" userId="cc6a5c77081c362d" providerId="LiveId" clId="{56973893-882F-43D9-A34D-3AF96871B7C6}" dt="2024-05-03T12:27:58.263" v="5091" actId="1076"/>
          <ac:picMkLst>
            <pc:docMk/>
            <pc:sldMk cId="941871644" sldId="388"/>
            <ac:picMk id="12" creationId="{284E54AC-5C27-02F5-B338-F6A9B025F985}"/>
          </ac:picMkLst>
        </pc:picChg>
        <pc:picChg chg="mod">
          <ac:chgData name="Thiago Panini" userId="cc6a5c77081c362d" providerId="LiveId" clId="{56973893-882F-43D9-A34D-3AF96871B7C6}" dt="2024-05-03T12:27:58.263" v="5091" actId="1076"/>
          <ac:picMkLst>
            <pc:docMk/>
            <pc:sldMk cId="941871644" sldId="388"/>
            <ac:picMk id="13" creationId="{31F78515-BC17-4758-2E58-C7B46AC2BB83}"/>
          </ac:picMkLst>
        </pc:picChg>
        <pc:picChg chg="mod">
          <ac:chgData name="Thiago Panini" userId="cc6a5c77081c362d" providerId="LiveId" clId="{56973893-882F-43D9-A34D-3AF96871B7C6}" dt="2024-05-03T12:27:58.263" v="5091" actId="1076"/>
          <ac:picMkLst>
            <pc:docMk/>
            <pc:sldMk cId="941871644" sldId="388"/>
            <ac:picMk id="14" creationId="{885CA202-4EEA-E9FD-EFFA-267FCAF2AA28}"/>
          </ac:picMkLst>
        </pc:picChg>
        <pc:picChg chg="mod">
          <ac:chgData name="Thiago Panini" userId="cc6a5c77081c362d" providerId="LiveId" clId="{56973893-882F-43D9-A34D-3AF96871B7C6}" dt="2024-04-26T20:35:09.350" v="763" actId="1036"/>
          <ac:picMkLst>
            <pc:docMk/>
            <pc:sldMk cId="941871644" sldId="388"/>
            <ac:picMk id="17" creationId="{28D663B1-DB30-EB5C-1A8F-86931FFF3799}"/>
          </ac:picMkLst>
        </pc:picChg>
        <pc:picChg chg="mod">
          <ac:chgData name="Thiago Panini" userId="cc6a5c77081c362d" providerId="LiveId" clId="{56973893-882F-43D9-A34D-3AF96871B7C6}" dt="2024-04-26T20:35:09.350" v="763" actId="1036"/>
          <ac:picMkLst>
            <pc:docMk/>
            <pc:sldMk cId="941871644" sldId="388"/>
            <ac:picMk id="18" creationId="{7508E637-7F71-2482-9BA9-74E69053BC59}"/>
          </ac:picMkLst>
        </pc:picChg>
        <pc:picChg chg="mod">
          <ac:chgData name="Thiago Panini" userId="cc6a5c77081c362d" providerId="LiveId" clId="{56973893-882F-43D9-A34D-3AF96871B7C6}" dt="2024-04-26T20:35:09.350" v="763" actId="1036"/>
          <ac:picMkLst>
            <pc:docMk/>
            <pc:sldMk cId="941871644" sldId="388"/>
            <ac:picMk id="19" creationId="{F9B97ADC-2A63-41C3-5645-C913A058BCBE}"/>
          </ac:picMkLst>
        </pc:picChg>
        <pc:picChg chg="mod">
          <ac:chgData name="Thiago Panini" userId="cc6a5c77081c362d" providerId="LiveId" clId="{56973893-882F-43D9-A34D-3AF96871B7C6}" dt="2024-04-26T20:35:09.350" v="763" actId="1036"/>
          <ac:picMkLst>
            <pc:docMk/>
            <pc:sldMk cId="941871644" sldId="388"/>
            <ac:picMk id="20" creationId="{9192E6CC-4AF9-CE4D-F375-7D8C9BAE52B3}"/>
          </ac:picMkLst>
        </pc:picChg>
        <pc:picChg chg="add mod">
          <ac:chgData name="Thiago Panini" userId="cc6a5c77081c362d" providerId="LiveId" clId="{56973893-882F-43D9-A34D-3AF96871B7C6}" dt="2024-05-03T12:28:04.587" v="5094" actId="1076"/>
          <ac:picMkLst>
            <pc:docMk/>
            <pc:sldMk cId="941871644" sldId="388"/>
            <ac:picMk id="22" creationId="{3D10CEC2-8584-8DB1-BB16-F36C486C6E33}"/>
          </ac:picMkLst>
        </pc:picChg>
        <pc:picChg chg="add">
          <ac:chgData name="Thiago Panini" userId="cc6a5c77081c362d" providerId="LiveId" clId="{56973893-882F-43D9-A34D-3AF96871B7C6}" dt="2024-05-03T12:21:02.185" v="5007"/>
          <ac:picMkLst>
            <pc:docMk/>
            <pc:sldMk cId="941871644" sldId="388"/>
            <ac:picMk id="1026" creationId="{3EE8E51C-68EB-51BF-B32A-02E6D358369F}"/>
          </ac:picMkLst>
        </pc:picChg>
        <pc:picChg chg="add mod">
          <ac:chgData name="Thiago Panini" userId="cc6a5c77081c362d" providerId="LiveId" clId="{56973893-882F-43D9-A34D-3AF96871B7C6}" dt="2024-05-03T12:28:09.205" v="5095" actId="1076"/>
          <ac:picMkLst>
            <pc:docMk/>
            <pc:sldMk cId="941871644" sldId="388"/>
            <ac:picMk id="1028" creationId="{16EC2CC1-E9B6-4105-A228-56B3C06BE232}"/>
          </ac:picMkLst>
        </pc:picChg>
        <pc:picChg chg="add mod">
          <ac:chgData name="Thiago Panini" userId="cc6a5c77081c362d" providerId="LiveId" clId="{56973893-882F-43D9-A34D-3AF96871B7C6}" dt="2024-05-03T12:28:09.205" v="5095" actId="1076"/>
          <ac:picMkLst>
            <pc:docMk/>
            <pc:sldMk cId="941871644" sldId="388"/>
            <ac:picMk id="1030" creationId="{561A23B8-D44E-02F2-83CD-044E74DEAC3B}"/>
          </ac:picMkLst>
        </pc:picChg>
        <pc:picChg chg="add mod">
          <ac:chgData name="Thiago Panini" userId="cc6a5c77081c362d" providerId="LiveId" clId="{56973893-882F-43D9-A34D-3AF96871B7C6}" dt="2024-05-03T12:28:09.205" v="5095" actId="1076"/>
          <ac:picMkLst>
            <pc:docMk/>
            <pc:sldMk cId="941871644" sldId="388"/>
            <ac:picMk id="1032" creationId="{5AED2E75-D037-19C8-52A0-0D3F74963537}"/>
          </ac:picMkLst>
        </pc:picChg>
        <pc:picChg chg="add del mod">
          <ac:chgData name="Thiago Panini" userId="cc6a5c77081c362d" providerId="LiveId" clId="{56973893-882F-43D9-A34D-3AF96871B7C6}" dt="2024-05-03T12:23:55.570" v="5024" actId="478"/>
          <ac:picMkLst>
            <pc:docMk/>
            <pc:sldMk cId="941871644" sldId="388"/>
            <ac:picMk id="1034" creationId="{346A3A2E-6823-60DA-9EE9-48DE3332DB03}"/>
          </ac:picMkLst>
        </pc:picChg>
        <pc:picChg chg="add mod">
          <ac:chgData name="Thiago Panini" userId="cc6a5c77081c362d" providerId="LiveId" clId="{56973893-882F-43D9-A34D-3AF96871B7C6}" dt="2024-05-03T12:28:09.205" v="5095" actId="1076"/>
          <ac:picMkLst>
            <pc:docMk/>
            <pc:sldMk cId="941871644" sldId="388"/>
            <ac:picMk id="1036" creationId="{0E1F1C38-4FA8-F2B7-FD09-A5B9751CA678}"/>
          </ac:picMkLst>
        </pc:picChg>
        <pc:picChg chg="add mod">
          <ac:chgData name="Thiago Panini" userId="cc6a5c77081c362d" providerId="LiveId" clId="{56973893-882F-43D9-A34D-3AF96871B7C6}" dt="2024-05-03T12:28:04.587" v="5094" actId="1076"/>
          <ac:picMkLst>
            <pc:docMk/>
            <pc:sldMk cId="941871644" sldId="388"/>
            <ac:picMk id="1038" creationId="{F5CEBF6A-7612-92AF-05D7-9E6A9DAC5680}"/>
          </ac:picMkLst>
        </pc:picChg>
        <pc:picChg chg="add del mod">
          <ac:chgData name="Thiago Panini" userId="cc6a5c77081c362d" providerId="LiveId" clId="{56973893-882F-43D9-A34D-3AF96871B7C6}" dt="2024-05-03T12:27:27.431" v="5081" actId="21"/>
          <ac:picMkLst>
            <pc:docMk/>
            <pc:sldMk cId="941871644" sldId="388"/>
            <ac:picMk id="1040" creationId="{3D10CEC2-8584-8DB1-BB16-F36C486C6E33}"/>
          </ac:picMkLst>
        </pc:picChg>
        <pc:picChg chg="add mod">
          <ac:chgData name="Thiago Panini" userId="cc6a5c77081c362d" providerId="LiveId" clId="{56973893-882F-43D9-A34D-3AF96871B7C6}" dt="2024-05-03T12:28:04.587" v="5094" actId="1076"/>
          <ac:picMkLst>
            <pc:docMk/>
            <pc:sldMk cId="941871644" sldId="388"/>
            <ac:picMk id="1042" creationId="{04D75893-315A-8E01-997A-1C8F6A3377F5}"/>
          </ac:picMkLst>
        </pc:picChg>
      </pc:sldChg>
      <pc:sldChg chg="addSp delSp modSp add mod">
        <pc:chgData name="Thiago Panini" userId="cc6a5c77081c362d" providerId="LiveId" clId="{56973893-882F-43D9-A34D-3AF96871B7C6}" dt="2024-05-09T23:46:50.623" v="5120" actId="12788"/>
        <pc:sldMkLst>
          <pc:docMk/>
          <pc:sldMk cId="4100568124" sldId="389"/>
        </pc:sldMkLst>
        <pc:spChg chg="add mod">
          <ac:chgData name="Thiago Panini" userId="cc6a5c77081c362d" providerId="LiveId" clId="{56973893-882F-43D9-A34D-3AF96871B7C6}" dt="2024-04-26T21:26:40.246" v="774"/>
          <ac:spMkLst>
            <pc:docMk/>
            <pc:sldMk cId="4100568124" sldId="389"/>
            <ac:spMk id="3" creationId="{C0FB9C5C-91E3-670C-90FA-13C6F74EFC2A}"/>
          </ac:spMkLst>
        </pc:spChg>
        <pc:spChg chg="add mod">
          <ac:chgData name="Thiago Panini" userId="cc6a5c77081c362d" providerId="LiveId" clId="{56973893-882F-43D9-A34D-3AF96871B7C6}" dt="2024-04-26T21:26:40.246" v="774"/>
          <ac:spMkLst>
            <pc:docMk/>
            <pc:sldMk cId="4100568124" sldId="389"/>
            <ac:spMk id="5" creationId="{81DEB9D3-81F1-B2E9-FE64-205CF378077D}"/>
          </ac:spMkLst>
        </pc:spChg>
        <pc:spChg chg="add del mod">
          <ac:chgData name="Thiago Panini" userId="cc6a5c77081c362d" providerId="LiveId" clId="{56973893-882F-43D9-A34D-3AF96871B7C6}" dt="2024-04-26T21:27:31.460" v="812" actId="478"/>
          <ac:spMkLst>
            <pc:docMk/>
            <pc:sldMk cId="4100568124" sldId="389"/>
            <ac:spMk id="6" creationId="{F06BD598-0637-3A81-CE8F-240B3E3BFB89}"/>
          </ac:spMkLst>
        </pc:spChg>
        <pc:spChg chg="add mod">
          <ac:chgData name="Thiago Panini" userId="cc6a5c77081c362d" providerId="LiveId" clId="{56973893-882F-43D9-A34D-3AF96871B7C6}" dt="2024-04-26T21:27:11.578" v="793" actId="1076"/>
          <ac:spMkLst>
            <pc:docMk/>
            <pc:sldMk cId="4100568124" sldId="389"/>
            <ac:spMk id="8" creationId="{1D697688-449A-1EBA-AE3C-CA3D0760087A}"/>
          </ac:spMkLst>
        </pc:spChg>
        <pc:spChg chg="add mod">
          <ac:chgData name="Thiago Panini" userId="cc6a5c77081c362d" providerId="LiveId" clId="{56973893-882F-43D9-A34D-3AF96871B7C6}" dt="2024-05-09T23:46:40.271" v="5119" actId="20577"/>
          <ac:spMkLst>
            <pc:docMk/>
            <pc:sldMk cId="4100568124" sldId="389"/>
            <ac:spMk id="9" creationId="{985294B9-EF80-FEC1-8FD5-FE3F54DEA046}"/>
          </ac:spMkLst>
        </pc:spChg>
        <pc:spChg chg="add mod">
          <ac:chgData name="Thiago Panini" userId="cc6a5c77081c362d" providerId="LiveId" clId="{56973893-882F-43D9-A34D-3AF96871B7C6}" dt="2024-05-09T23:46:50.623" v="5120" actId="12788"/>
          <ac:spMkLst>
            <pc:docMk/>
            <pc:sldMk cId="4100568124" sldId="389"/>
            <ac:spMk id="10" creationId="{116C18F0-3EAB-4639-40B6-6E9056F8B7AB}"/>
          </ac:spMkLst>
        </pc:spChg>
        <pc:picChg chg="mod">
          <ac:chgData name="Thiago Panini" userId="cc6a5c77081c362d" providerId="LiveId" clId="{56973893-882F-43D9-A34D-3AF96871B7C6}" dt="2024-05-09T23:46:50.623" v="5120" actId="12788"/>
          <ac:picMkLst>
            <pc:docMk/>
            <pc:sldMk cId="4100568124" sldId="389"/>
            <ac:picMk id="4" creationId="{34F63140-22CA-F7D4-E2BC-836A50944350}"/>
          </ac:picMkLst>
        </pc:picChg>
        <pc:picChg chg="del">
          <ac:chgData name="Thiago Panini" userId="cc6a5c77081c362d" providerId="LiveId" clId="{56973893-882F-43D9-A34D-3AF96871B7C6}" dt="2024-04-26T21:26:26.157" v="773" actId="478"/>
          <ac:picMkLst>
            <pc:docMk/>
            <pc:sldMk cId="4100568124" sldId="389"/>
            <ac:picMk id="13" creationId="{66122198-6337-F0EB-BCD7-D5AEFEBAC224}"/>
          </ac:picMkLst>
        </pc:picChg>
        <pc:picChg chg="del">
          <ac:chgData name="Thiago Panini" userId="cc6a5c77081c362d" providerId="LiveId" clId="{56973893-882F-43D9-A34D-3AF96871B7C6}" dt="2024-04-26T21:26:26.157" v="773" actId="478"/>
          <ac:picMkLst>
            <pc:docMk/>
            <pc:sldMk cId="4100568124" sldId="389"/>
            <ac:picMk id="15" creationId="{F6C6F049-BC7A-C5F6-1BF1-6A29052E14CB}"/>
          </ac:picMkLst>
        </pc:picChg>
      </pc:sldChg>
      <pc:sldChg chg="addSp modSp add mod ord modAnim">
        <pc:chgData name="Thiago Panini" userId="cc6a5c77081c362d" providerId="LiveId" clId="{56973893-882F-43D9-A34D-3AF96871B7C6}" dt="2024-05-10T10:52:52.042" v="6188"/>
        <pc:sldMkLst>
          <pc:docMk/>
          <pc:sldMk cId="1029621656" sldId="390"/>
        </pc:sldMkLst>
        <pc:spChg chg="add mod">
          <ac:chgData name="Thiago Panini" userId="cc6a5c77081c362d" providerId="LiveId" clId="{56973893-882F-43D9-A34D-3AF96871B7C6}" dt="2024-05-02T18:05:25.949" v="3997" actId="164"/>
          <ac:spMkLst>
            <pc:docMk/>
            <pc:sldMk cId="1029621656" sldId="390"/>
            <ac:spMk id="6" creationId="{70D1C991-7986-8C4D-4121-23F9743BAE38}"/>
          </ac:spMkLst>
        </pc:spChg>
        <pc:spChg chg="add mod">
          <ac:chgData name="Thiago Panini" userId="cc6a5c77081c362d" providerId="LiveId" clId="{56973893-882F-43D9-A34D-3AF96871B7C6}" dt="2024-05-02T18:05:25.949" v="3997" actId="164"/>
          <ac:spMkLst>
            <pc:docMk/>
            <pc:sldMk cId="1029621656" sldId="390"/>
            <ac:spMk id="7" creationId="{9A02079E-7985-8BAA-26C4-F6FD43CA0852}"/>
          </ac:spMkLst>
        </pc:spChg>
        <pc:spChg chg="add mod">
          <ac:chgData name="Thiago Panini" userId="cc6a5c77081c362d" providerId="LiveId" clId="{56973893-882F-43D9-A34D-3AF96871B7C6}" dt="2024-05-02T18:05:25.949" v="3997" actId="164"/>
          <ac:spMkLst>
            <pc:docMk/>
            <pc:sldMk cId="1029621656" sldId="390"/>
            <ac:spMk id="8" creationId="{4B9F3C1C-5B8D-C7AB-0943-A956E33564E3}"/>
          </ac:spMkLst>
        </pc:spChg>
        <pc:spChg chg="mod">
          <ac:chgData name="Thiago Panini" userId="cc6a5c77081c362d" providerId="LiveId" clId="{56973893-882F-43D9-A34D-3AF96871B7C6}" dt="2024-05-02T18:05:06.459" v="3993" actId="164"/>
          <ac:spMkLst>
            <pc:docMk/>
            <pc:sldMk cId="1029621656" sldId="390"/>
            <ac:spMk id="17" creationId="{B3863180-5970-86EE-D510-66E88228A391}"/>
          </ac:spMkLst>
        </pc:spChg>
        <pc:spChg chg="mod">
          <ac:chgData name="Thiago Panini" userId="cc6a5c77081c362d" providerId="LiveId" clId="{56973893-882F-43D9-A34D-3AF96871B7C6}" dt="2024-05-02T18:05:06.459" v="3993" actId="164"/>
          <ac:spMkLst>
            <pc:docMk/>
            <pc:sldMk cId="1029621656" sldId="390"/>
            <ac:spMk id="18" creationId="{34B57137-D393-3AAC-EA9A-624F18EB4939}"/>
          </ac:spMkLst>
        </pc:spChg>
        <pc:spChg chg="mod">
          <ac:chgData name="Thiago Panini" userId="cc6a5c77081c362d" providerId="LiveId" clId="{56973893-882F-43D9-A34D-3AF96871B7C6}" dt="2024-05-02T18:05:06.459" v="3993" actId="164"/>
          <ac:spMkLst>
            <pc:docMk/>
            <pc:sldMk cId="1029621656" sldId="390"/>
            <ac:spMk id="22" creationId="{E13CB52A-5ADD-5E4E-4402-DF60ED2D6352}"/>
          </ac:spMkLst>
        </pc:spChg>
        <pc:spChg chg="mod">
          <ac:chgData name="Thiago Panini" userId="cc6a5c77081c362d" providerId="LiveId" clId="{56973893-882F-43D9-A34D-3AF96871B7C6}" dt="2024-05-02T18:05:11.509" v="3994" actId="164"/>
          <ac:spMkLst>
            <pc:docMk/>
            <pc:sldMk cId="1029621656" sldId="390"/>
            <ac:spMk id="33" creationId="{CEB53842-E492-1666-F7F3-FE53D2B44FF6}"/>
          </ac:spMkLst>
        </pc:spChg>
        <pc:spChg chg="mod">
          <ac:chgData name="Thiago Panini" userId="cc6a5c77081c362d" providerId="LiveId" clId="{56973893-882F-43D9-A34D-3AF96871B7C6}" dt="2024-05-02T18:05:11.509" v="3994" actId="164"/>
          <ac:spMkLst>
            <pc:docMk/>
            <pc:sldMk cId="1029621656" sldId="390"/>
            <ac:spMk id="1040" creationId="{0D313B67-873F-C942-89A0-485CADED8865}"/>
          </ac:spMkLst>
        </pc:spChg>
        <pc:spChg chg="mod">
          <ac:chgData name="Thiago Panini" userId="cc6a5c77081c362d" providerId="LiveId" clId="{56973893-882F-43D9-A34D-3AF96871B7C6}" dt="2024-05-02T18:05:11.509" v="3994" actId="164"/>
          <ac:spMkLst>
            <pc:docMk/>
            <pc:sldMk cId="1029621656" sldId="390"/>
            <ac:spMk id="1047" creationId="{C09A13BC-5D5F-68D0-E814-7D9E32A0E2C3}"/>
          </ac:spMkLst>
        </pc:spChg>
        <pc:spChg chg="mod">
          <ac:chgData name="Thiago Panini" userId="cc6a5c77081c362d" providerId="LiveId" clId="{56973893-882F-43D9-A34D-3AF96871B7C6}" dt="2024-05-02T18:05:21.546" v="3996" actId="164"/>
          <ac:spMkLst>
            <pc:docMk/>
            <pc:sldMk cId="1029621656" sldId="390"/>
            <ac:spMk id="1051" creationId="{664F71C1-9F5C-27FC-CF53-5EDEE7F15AD4}"/>
          </ac:spMkLst>
        </pc:spChg>
        <pc:spChg chg="mod">
          <ac:chgData name="Thiago Panini" userId="cc6a5c77081c362d" providerId="LiveId" clId="{56973893-882F-43D9-A34D-3AF96871B7C6}" dt="2024-05-02T18:05:21.546" v="3996" actId="164"/>
          <ac:spMkLst>
            <pc:docMk/>
            <pc:sldMk cId="1029621656" sldId="390"/>
            <ac:spMk id="1052" creationId="{1907FC07-1DCC-9EDF-FE19-8AC077DB97D8}"/>
          </ac:spMkLst>
        </pc:spChg>
        <pc:spChg chg="mod">
          <ac:chgData name="Thiago Panini" userId="cc6a5c77081c362d" providerId="LiveId" clId="{56973893-882F-43D9-A34D-3AF96871B7C6}" dt="2024-05-02T18:05:21.546" v="3996" actId="164"/>
          <ac:spMkLst>
            <pc:docMk/>
            <pc:sldMk cId="1029621656" sldId="390"/>
            <ac:spMk id="1053" creationId="{6702B96E-0036-BCD2-902A-B1E63AA0A786}"/>
          </ac:spMkLst>
        </pc:spChg>
        <pc:spChg chg="mod">
          <ac:chgData name="Thiago Panini" userId="cc6a5c77081c362d" providerId="LiveId" clId="{56973893-882F-43D9-A34D-3AF96871B7C6}" dt="2024-05-02T18:05:16.218" v="3995" actId="164"/>
          <ac:spMkLst>
            <pc:docMk/>
            <pc:sldMk cId="1029621656" sldId="390"/>
            <ac:spMk id="1060" creationId="{A41CEF4F-E307-2556-EC94-1A6AA19BCE16}"/>
          </ac:spMkLst>
        </pc:spChg>
        <pc:spChg chg="mod">
          <ac:chgData name="Thiago Panini" userId="cc6a5c77081c362d" providerId="LiveId" clId="{56973893-882F-43D9-A34D-3AF96871B7C6}" dt="2024-05-02T18:05:16.218" v="3995" actId="164"/>
          <ac:spMkLst>
            <pc:docMk/>
            <pc:sldMk cId="1029621656" sldId="390"/>
            <ac:spMk id="1061" creationId="{A80B2B53-3C70-E0E6-FAB1-BCC9C1259547}"/>
          </ac:spMkLst>
        </pc:spChg>
        <pc:spChg chg="mod">
          <ac:chgData name="Thiago Panini" userId="cc6a5c77081c362d" providerId="LiveId" clId="{56973893-882F-43D9-A34D-3AF96871B7C6}" dt="2024-05-02T18:05:16.218" v="3995" actId="164"/>
          <ac:spMkLst>
            <pc:docMk/>
            <pc:sldMk cId="1029621656" sldId="390"/>
            <ac:spMk id="1062" creationId="{9954739E-2A97-B2D1-B038-B15063ECBD41}"/>
          </ac:spMkLst>
        </pc:spChg>
        <pc:spChg chg="mod">
          <ac:chgData name="Thiago Panini" userId="cc6a5c77081c362d" providerId="LiveId" clId="{56973893-882F-43D9-A34D-3AF96871B7C6}" dt="2024-04-30T01:07:41.851" v="990" actId="1036"/>
          <ac:spMkLst>
            <pc:docMk/>
            <pc:sldMk cId="1029621656" sldId="390"/>
            <ac:spMk id="1076" creationId="{54E30DE5-D288-839C-E7B7-01D11B008B4E}"/>
          </ac:spMkLst>
        </pc:spChg>
        <pc:spChg chg="mod">
          <ac:chgData name="Thiago Panini" userId="cc6a5c77081c362d" providerId="LiveId" clId="{56973893-882F-43D9-A34D-3AF96871B7C6}" dt="2024-05-02T18:05:32.581" v="3998" actId="164"/>
          <ac:spMkLst>
            <pc:docMk/>
            <pc:sldMk cId="1029621656" sldId="390"/>
            <ac:spMk id="1077" creationId="{60E5D7F3-5DB5-2E7A-2154-003844BC71E3}"/>
          </ac:spMkLst>
        </pc:spChg>
        <pc:spChg chg="mod">
          <ac:chgData name="Thiago Panini" userId="cc6a5c77081c362d" providerId="LiveId" clId="{56973893-882F-43D9-A34D-3AF96871B7C6}" dt="2024-04-30T01:07:41.851" v="990" actId="1036"/>
          <ac:spMkLst>
            <pc:docMk/>
            <pc:sldMk cId="1029621656" sldId="390"/>
            <ac:spMk id="5120" creationId="{D98DF0CA-87D8-07B6-3962-44A3703596B9}"/>
          </ac:spMkLst>
        </pc:spChg>
        <pc:spChg chg="mod">
          <ac:chgData name="Thiago Panini" userId="cc6a5c77081c362d" providerId="LiveId" clId="{56973893-882F-43D9-A34D-3AF96871B7C6}" dt="2024-05-02T18:05:32.581" v="3998" actId="164"/>
          <ac:spMkLst>
            <pc:docMk/>
            <pc:sldMk cId="1029621656" sldId="390"/>
            <ac:spMk id="5127" creationId="{97019919-1F47-2AA9-A4D3-81F2805A0884}"/>
          </ac:spMkLst>
        </pc:spChg>
        <pc:spChg chg="mod">
          <ac:chgData name="Thiago Panini" userId="cc6a5c77081c362d" providerId="LiveId" clId="{56973893-882F-43D9-A34D-3AF96871B7C6}" dt="2024-05-02T18:05:32.581" v="3998" actId="164"/>
          <ac:spMkLst>
            <pc:docMk/>
            <pc:sldMk cId="1029621656" sldId="390"/>
            <ac:spMk id="5129" creationId="{C9EEB781-8D26-E3A3-BC83-843DA2F78208}"/>
          </ac:spMkLst>
        </pc:spChg>
        <pc:spChg chg="mod">
          <ac:chgData name="Thiago Panini" userId="cc6a5c77081c362d" providerId="LiveId" clId="{56973893-882F-43D9-A34D-3AF96871B7C6}" dt="2024-05-02T18:05:32.581" v="3998" actId="164"/>
          <ac:spMkLst>
            <pc:docMk/>
            <pc:sldMk cId="1029621656" sldId="390"/>
            <ac:spMk id="5130" creationId="{94B493B0-4D27-8766-3AB1-47BECAE1CBEC}"/>
          </ac:spMkLst>
        </pc:spChg>
        <pc:spChg chg="mod">
          <ac:chgData name="Thiago Panini" userId="cc6a5c77081c362d" providerId="LiveId" clId="{56973893-882F-43D9-A34D-3AF96871B7C6}" dt="2024-05-02T18:05:37.051" v="3999" actId="164"/>
          <ac:spMkLst>
            <pc:docMk/>
            <pc:sldMk cId="1029621656" sldId="390"/>
            <ac:spMk id="5131" creationId="{96C236EE-0CF3-1C0A-CDB9-4F8E8A876239}"/>
          </ac:spMkLst>
        </pc:spChg>
        <pc:spChg chg="mod">
          <ac:chgData name="Thiago Panini" userId="cc6a5c77081c362d" providerId="LiveId" clId="{56973893-882F-43D9-A34D-3AF96871B7C6}" dt="2024-05-02T18:05:37.051" v="3999" actId="164"/>
          <ac:spMkLst>
            <pc:docMk/>
            <pc:sldMk cId="1029621656" sldId="390"/>
            <ac:spMk id="5133" creationId="{891CA804-C51F-AD55-C765-0F774479FC17}"/>
          </ac:spMkLst>
        </pc:spChg>
        <pc:spChg chg="mod">
          <ac:chgData name="Thiago Panini" userId="cc6a5c77081c362d" providerId="LiveId" clId="{56973893-882F-43D9-A34D-3AF96871B7C6}" dt="2024-05-02T18:05:37.051" v="3999" actId="164"/>
          <ac:spMkLst>
            <pc:docMk/>
            <pc:sldMk cId="1029621656" sldId="390"/>
            <ac:spMk id="5135" creationId="{9349F8DD-A13B-9A46-76A1-BF242C72C579}"/>
          </ac:spMkLst>
        </pc:spChg>
        <pc:spChg chg="mod">
          <ac:chgData name="Thiago Panini" userId="cc6a5c77081c362d" providerId="LiveId" clId="{56973893-882F-43D9-A34D-3AF96871B7C6}" dt="2024-05-02T18:05:37.051" v="3999" actId="164"/>
          <ac:spMkLst>
            <pc:docMk/>
            <pc:sldMk cId="1029621656" sldId="390"/>
            <ac:spMk id="5141" creationId="{BD321451-B834-999E-30F7-2C3222938BD3}"/>
          </ac:spMkLst>
        </pc:spChg>
        <pc:grpChg chg="add mod">
          <ac:chgData name="Thiago Panini" userId="cc6a5c77081c362d" providerId="LiveId" clId="{56973893-882F-43D9-A34D-3AF96871B7C6}" dt="2024-05-02T18:05:06.459" v="3993" actId="164"/>
          <ac:grpSpMkLst>
            <pc:docMk/>
            <pc:sldMk cId="1029621656" sldId="390"/>
            <ac:grpSpMk id="4" creationId="{49CF4E0A-EA77-DF06-8114-384E7A8F51A4}"/>
          </ac:grpSpMkLst>
        </pc:grpChg>
        <pc:grpChg chg="add mod">
          <ac:chgData name="Thiago Panini" userId="cc6a5c77081c362d" providerId="LiveId" clId="{56973893-882F-43D9-A34D-3AF96871B7C6}" dt="2024-05-02T18:05:11.509" v="3994" actId="164"/>
          <ac:grpSpMkLst>
            <pc:docMk/>
            <pc:sldMk cId="1029621656" sldId="390"/>
            <ac:grpSpMk id="11" creationId="{CA59CFF4-625C-E8C1-AC63-948E115E31F2}"/>
          </ac:grpSpMkLst>
        </pc:grpChg>
        <pc:grpChg chg="add mod">
          <ac:chgData name="Thiago Panini" userId="cc6a5c77081c362d" providerId="LiveId" clId="{56973893-882F-43D9-A34D-3AF96871B7C6}" dt="2024-05-02T18:05:16.218" v="3995" actId="164"/>
          <ac:grpSpMkLst>
            <pc:docMk/>
            <pc:sldMk cId="1029621656" sldId="390"/>
            <ac:grpSpMk id="12" creationId="{76C54D5E-7711-E1DA-2997-6041BE947E7F}"/>
          </ac:grpSpMkLst>
        </pc:grpChg>
        <pc:grpChg chg="add mod">
          <ac:chgData name="Thiago Panini" userId="cc6a5c77081c362d" providerId="LiveId" clId="{56973893-882F-43D9-A34D-3AF96871B7C6}" dt="2024-05-02T18:05:21.546" v="3996" actId="164"/>
          <ac:grpSpMkLst>
            <pc:docMk/>
            <pc:sldMk cId="1029621656" sldId="390"/>
            <ac:grpSpMk id="13" creationId="{6AFCBB01-9D18-4388-C877-BD6C09161975}"/>
          </ac:grpSpMkLst>
        </pc:grpChg>
        <pc:grpChg chg="add mod">
          <ac:chgData name="Thiago Panini" userId="cc6a5c77081c362d" providerId="LiveId" clId="{56973893-882F-43D9-A34D-3AF96871B7C6}" dt="2024-05-02T18:05:25.949" v="3997" actId="164"/>
          <ac:grpSpMkLst>
            <pc:docMk/>
            <pc:sldMk cId="1029621656" sldId="390"/>
            <ac:grpSpMk id="14" creationId="{C4CAC668-2C30-DD0A-8577-6EADD5C6CFC8}"/>
          </ac:grpSpMkLst>
        </pc:grpChg>
        <pc:grpChg chg="add mod">
          <ac:chgData name="Thiago Panini" userId="cc6a5c77081c362d" providerId="LiveId" clId="{56973893-882F-43D9-A34D-3AF96871B7C6}" dt="2024-05-02T18:05:32.581" v="3998" actId="164"/>
          <ac:grpSpMkLst>
            <pc:docMk/>
            <pc:sldMk cId="1029621656" sldId="390"/>
            <ac:grpSpMk id="15" creationId="{4A2DE8FF-F6EA-96CD-F17A-EFA36741F181}"/>
          </ac:grpSpMkLst>
        </pc:grpChg>
        <pc:grpChg chg="add mod">
          <ac:chgData name="Thiago Panini" userId="cc6a5c77081c362d" providerId="LiveId" clId="{56973893-882F-43D9-A34D-3AF96871B7C6}" dt="2024-05-02T18:05:37.051" v="3999" actId="164"/>
          <ac:grpSpMkLst>
            <pc:docMk/>
            <pc:sldMk cId="1029621656" sldId="390"/>
            <ac:grpSpMk id="16" creationId="{72E1406A-CCEE-777E-CD2B-83A6443C2045}"/>
          </ac:grpSpMkLst>
        </pc:grpChg>
        <pc:picChg chg="add">
          <ac:chgData name="Thiago Panini" userId="cc6a5c77081c362d" providerId="LiveId" clId="{56973893-882F-43D9-A34D-3AF96871B7C6}" dt="2024-04-30T01:03:48.215" v="842"/>
          <ac:picMkLst>
            <pc:docMk/>
            <pc:sldMk cId="1029621656" sldId="390"/>
            <ac:picMk id="4" creationId="{FB639BDE-4C6A-5831-654C-9D7FB88BB07D}"/>
          </ac:picMkLst>
        </pc:picChg>
        <pc:picChg chg="add mod">
          <ac:chgData name="Thiago Panini" userId="cc6a5c77081c362d" providerId="LiveId" clId="{56973893-882F-43D9-A34D-3AF96871B7C6}" dt="2024-05-02T18:05:25.949" v="3997" actId="164"/>
          <ac:picMkLst>
            <pc:docMk/>
            <pc:sldMk cId="1029621656" sldId="390"/>
            <ac:picMk id="9" creationId="{1824DC76-CF40-DE37-FEA0-DB581001FEB6}"/>
          </ac:picMkLst>
        </pc:picChg>
        <pc:picChg chg="add mod">
          <ac:chgData name="Thiago Panini" userId="cc6a5c77081c362d" providerId="LiveId" clId="{56973893-882F-43D9-A34D-3AF96871B7C6}" dt="2024-05-02T18:05:25.949" v="3997" actId="164"/>
          <ac:picMkLst>
            <pc:docMk/>
            <pc:sldMk cId="1029621656" sldId="390"/>
            <ac:picMk id="10" creationId="{C81F2790-34AC-6120-0E63-36F27CF8B4AE}"/>
          </ac:picMkLst>
        </pc:picChg>
        <pc:picChg chg="mod">
          <ac:chgData name="Thiago Panini" userId="cc6a5c77081c362d" providerId="LiveId" clId="{56973893-882F-43D9-A34D-3AF96871B7C6}" dt="2024-05-02T18:05:06.459" v="3993" actId="164"/>
          <ac:picMkLst>
            <pc:docMk/>
            <pc:sldMk cId="1029621656" sldId="390"/>
            <ac:picMk id="19" creationId="{B928C763-FDFF-6F8E-3744-D0740A26D1B0}"/>
          </ac:picMkLst>
        </pc:picChg>
        <pc:picChg chg="mod">
          <ac:chgData name="Thiago Panini" userId="cc6a5c77081c362d" providerId="LiveId" clId="{56973893-882F-43D9-A34D-3AF96871B7C6}" dt="2024-05-02T18:05:06.459" v="3993" actId="164"/>
          <ac:picMkLst>
            <pc:docMk/>
            <pc:sldMk cId="1029621656" sldId="390"/>
            <ac:picMk id="21" creationId="{8B199284-B804-E3DF-1903-DEC5CBBEFF93}"/>
          </ac:picMkLst>
        </pc:picChg>
        <pc:picChg chg="add">
          <ac:chgData name="Thiago Panini" userId="cc6a5c77081c362d" providerId="LiveId" clId="{56973893-882F-43D9-A34D-3AF96871B7C6}" dt="2024-04-30T01:03:41.266" v="841"/>
          <ac:picMkLst>
            <pc:docMk/>
            <pc:sldMk cId="1029621656" sldId="390"/>
            <ac:picMk id="1026" creationId="{0863DA28-7AEC-3D03-CF96-5779770DD461}"/>
          </ac:picMkLst>
        </pc:picChg>
        <pc:picChg chg="add mod">
          <ac:chgData name="Thiago Panini" userId="cc6a5c77081c362d" providerId="LiveId" clId="{56973893-882F-43D9-A34D-3AF96871B7C6}" dt="2024-05-02T18:05:21.546" v="3996" actId="164"/>
          <ac:picMkLst>
            <pc:docMk/>
            <pc:sldMk cId="1029621656" sldId="390"/>
            <ac:picMk id="1030" creationId="{0AF12793-F682-D50F-2652-8E89250BC0B0}"/>
          </ac:picMkLst>
        </pc:picChg>
        <pc:picChg chg="mod">
          <ac:chgData name="Thiago Panini" userId="cc6a5c77081c362d" providerId="LiveId" clId="{56973893-882F-43D9-A34D-3AF96871B7C6}" dt="2024-05-02T18:05:11.509" v="3994" actId="164"/>
          <ac:picMkLst>
            <pc:docMk/>
            <pc:sldMk cId="1029621656" sldId="390"/>
            <ac:picMk id="1050" creationId="{E8A606A7-4ABF-E47A-F113-7A279542F4CF}"/>
          </ac:picMkLst>
        </pc:picChg>
        <pc:picChg chg="mod">
          <ac:chgData name="Thiago Panini" userId="cc6a5c77081c362d" providerId="LiveId" clId="{56973893-882F-43D9-A34D-3AF96871B7C6}" dt="2024-05-02T18:05:16.218" v="3995" actId="164"/>
          <ac:picMkLst>
            <pc:docMk/>
            <pc:sldMk cId="1029621656" sldId="390"/>
            <ac:picMk id="1067" creationId="{C04F8A4D-B53C-28E1-3C0A-4720BB5F0F3F}"/>
          </ac:picMkLst>
        </pc:picChg>
        <pc:picChg chg="mod">
          <ac:chgData name="Thiago Panini" userId="cc6a5c77081c362d" providerId="LiveId" clId="{56973893-882F-43D9-A34D-3AF96871B7C6}" dt="2024-05-02T18:05:32.581" v="3998" actId="164"/>
          <ac:picMkLst>
            <pc:docMk/>
            <pc:sldMk cId="1029621656" sldId="390"/>
            <ac:picMk id="5123" creationId="{01043E40-6930-22C3-D1C2-A655E8F7ED68}"/>
          </ac:picMkLst>
        </pc:picChg>
        <pc:picChg chg="mod">
          <ac:chgData name="Thiago Panini" userId="cc6a5c77081c362d" providerId="LiveId" clId="{56973893-882F-43D9-A34D-3AF96871B7C6}" dt="2024-05-02T18:05:11.509" v="3994" actId="164"/>
          <ac:picMkLst>
            <pc:docMk/>
            <pc:sldMk cId="1029621656" sldId="390"/>
            <ac:picMk id="5126" creationId="{D57AC068-5B06-D955-0948-38C559FAECA4}"/>
          </ac:picMkLst>
        </pc:picChg>
        <pc:picChg chg="mod">
          <ac:chgData name="Thiago Panini" userId="cc6a5c77081c362d" providerId="LiveId" clId="{56973893-882F-43D9-A34D-3AF96871B7C6}" dt="2024-05-02T18:05:06.459" v="3993" actId="164"/>
          <ac:picMkLst>
            <pc:docMk/>
            <pc:sldMk cId="1029621656" sldId="390"/>
            <ac:picMk id="5128" creationId="{5726AFAE-FB39-2ACC-3B17-9A26ECC67166}"/>
          </ac:picMkLst>
        </pc:picChg>
        <pc:picChg chg="mod">
          <ac:chgData name="Thiago Panini" userId="cc6a5c77081c362d" providerId="LiveId" clId="{56973893-882F-43D9-A34D-3AF96871B7C6}" dt="2024-05-02T18:05:11.509" v="3994" actId="164"/>
          <ac:picMkLst>
            <pc:docMk/>
            <pc:sldMk cId="1029621656" sldId="390"/>
            <ac:picMk id="5134" creationId="{3E60E46B-F480-DDCC-3B06-59406BC7E742}"/>
          </ac:picMkLst>
        </pc:picChg>
        <pc:picChg chg="mod">
          <ac:chgData name="Thiago Panini" userId="cc6a5c77081c362d" providerId="LiveId" clId="{56973893-882F-43D9-A34D-3AF96871B7C6}" dt="2024-05-02T18:05:21.546" v="3996" actId="164"/>
          <ac:picMkLst>
            <pc:docMk/>
            <pc:sldMk cId="1029621656" sldId="390"/>
            <ac:picMk id="5136" creationId="{C592D335-F8C4-2C5B-D79A-1D4AA81912C0}"/>
          </ac:picMkLst>
        </pc:picChg>
        <pc:picChg chg="mod">
          <ac:chgData name="Thiago Panini" userId="cc6a5c77081c362d" providerId="LiveId" clId="{56973893-882F-43D9-A34D-3AF96871B7C6}" dt="2024-05-02T18:05:37.051" v="3999" actId="164"/>
          <ac:picMkLst>
            <pc:docMk/>
            <pc:sldMk cId="1029621656" sldId="390"/>
            <ac:picMk id="5137" creationId="{CF1031BB-9338-F449-D6E5-D064BD385855}"/>
          </ac:picMkLst>
        </pc:picChg>
        <pc:picChg chg="mod">
          <ac:chgData name="Thiago Panini" userId="cc6a5c77081c362d" providerId="LiveId" clId="{56973893-882F-43D9-A34D-3AF96871B7C6}" dt="2024-05-02T18:05:21.546" v="3996" actId="164"/>
          <ac:picMkLst>
            <pc:docMk/>
            <pc:sldMk cId="1029621656" sldId="390"/>
            <ac:picMk id="5140" creationId="{481EA752-6912-91E4-AA5A-B6243276282C}"/>
          </ac:picMkLst>
        </pc:picChg>
        <pc:picChg chg="mod">
          <ac:chgData name="Thiago Panini" userId="cc6a5c77081c362d" providerId="LiveId" clId="{56973893-882F-43D9-A34D-3AF96871B7C6}" dt="2024-05-02T18:05:21.546" v="3996" actId="164"/>
          <ac:picMkLst>
            <pc:docMk/>
            <pc:sldMk cId="1029621656" sldId="390"/>
            <ac:picMk id="5142" creationId="{CDC40124-9400-E4B1-7348-0FF6BAC1AD89}"/>
          </ac:picMkLst>
        </pc:picChg>
        <pc:picChg chg="mod">
          <ac:chgData name="Thiago Panini" userId="cc6a5c77081c362d" providerId="LiveId" clId="{56973893-882F-43D9-A34D-3AF96871B7C6}" dt="2024-05-02T18:05:16.218" v="3995" actId="164"/>
          <ac:picMkLst>
            <pc:docMk/>
            <pc:sldMk cId="1029621656" sldId="390"/>
            <ac:picMk id="5144" creationId="{CE4EF08A-FC8D-423A-0549-1646A90384A6}"/>
          </ac:picMkLst>
        </pc:picChg>
        <pc:picChg chg="mod">
          <ac:chgData name="Thiago Panini" userId="cc6a5c77081c362d" providerId="LiveId" clId="{56973893-882F-43D9-A34D-3AF96871B7C6}" dt="2024-05-02T18:05:37.051" v="3999" actId="164"/>
          <ac:picMkLst>
            <pc:docMk/>
            <pc:sldMk cId="1029621656" sldId="390"/>
            <ac:picMk id="5145" creationId="{33A1348F-E986-4447-1930-80C307D77B2C}"/>
          </ac:picMkLst>
        </pc:picChg>
        <pc:picChg chg="mod">
          <ac:chgData name="Thiago Panini" userId="cc6a5c77081c362d" providerId="LiveId" clId="{56973893-882F-43D9-A34D-3AF96871B7C6}" dt="2024-05-02T18:05:32.581" v="3998" actId="164"/>
          <ac:picMkLst>
            <pc:docMk/>
            <pc:sldMk cId="1029621656" sldId="390"/>
            <ac:picMk id="5146" creationId="{23594990-C8F4-685A-E0C3-1AB9E0C1C9BC}"/>
          </ac:picMkLst>
        </pc:picChg>
        <pc:picChg chg="mod">
          <ac:chgData name="Thiago Panini" userId="cc6a5c77081c362d" providerId="LiveId" clId="{56973893-882F-43D9-A34D-3AF96871B7C6}" dt="2024-05-02T18:05:32.581" v="3998" actId="164"/>
          <ac:picMkLst>
            <pc:docMk/>
            <pc:sldMk cId="1029621656" sldId="390"/>
            <ac:picMk id="5148" creationId="{3E07B47D-0CF9-DE25-8236-2009C04BB0A6}"/>
          </ac:picMkLst>
        </pc:picChg>
        <pc:picChg chg="mod">
          <ac:chgData name="Thiago Panini" userId="cc6a5c77081c362d" providerId="LiveId" clId="{56973893-882F-43D9-A34D-3AF96871B7C6}" dt="2024-05-02T18:05:37.051" v="3999" actId="164"/>
          <ac:picMkLst>
            <pc:docMk/>
            <pc:sldMk cId="1029621656" sldId="390"/>
            <ac:picMk id="5150" creationId="{F63C5548-38E4-8EBE-6DA0-BF4A781BE77A}"/>
          </ac:picMkLst>
        </pc:picChg>
      </pc:sldChg>
      <pc:sldChg chg="addSp delSp modSp add mod modAnim">
        <pc:chgData name="Thiago Panini" userId="cc6a5c77081c362d" providerId="LiveId" clId="{56973893-882F-43D9-A34D-3AF96871B7C6}" dt="2024-05-02T18:08:55.103" v="4020"/>
        <pc:sldMkLst>
          <pc:docMk/>
          <pc:sldMk cId="3152019844" sldId="391"/>
        </pc:sldMkLst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2" creationId="{2DADE067-BE1F-77B4-8A6A-7C5817B898C0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4" creationId="{6AE0D021-5BA2-6426-658E-BD55FDF12D7B}"/>
          </ac:spMkLst>
        </pc:spChg>
        <pc:spChg chg="add del mod">
          <ac:chgData name="Thiago Panini" userId="cc6a5c77081c362d" providerId="LiveId" clId="{56973893-882F-43D9-A34D-3AF96871B7C6}" dt="2024-04-30T01:08:50.912" v="1010" actId="21"/>
          <ac:spMkLst>
            <pc:docMk/>
            <pc:sldMk cId="3152019844" sldId="391"/>
            <ac:spMk id="7" creationId="{3642A227-3530-513F-B294-D460A04F3AD0}"/>
          </ac:spMkLst>
        </pc:spChg>
        <pc:spChg chg="add del mod">
          <ac:chgData name="Thiago Panini" userId="cc6a5c77081c362d" providerId="LiveId" clId="{56973893-882F-43D9-A34D-3AF96871B7C6}" dt="2024-04-30T01:08:50.912" v="1010" actId="21"/>
          <ac:spMkLst>
            <pc:docMk/>
            <pc:sldMk cId="3152019844" sldId="391"/>
            <ac:spMk id="8" creationId="{F01BBE36-DAF1-A212-7A76-09EA8F2BDB68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9" creationId="{CEB53842-E492-1666-F7F3-FE53D2B44FF6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10" creationId="{A41CEF4F-E307-2556-EC94-1A6AA19BCE16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11" creationId="{A80B2B53-3C70-E0E6-FAB1-BCC9C1259547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12" creationId="{9954739E-2A97-B2D1-B038-B15063ECBD41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15" creationId="{0D313B67-873F-C942-89A0-485CADED8865}"/>
          </ac:spMkLst>
        </pc:spChg>
        <pc:spChg chg="add del mod">
          <ac:chgData name="Thiago Panini" userId="cc6a5c77081c362d" providerId="LiveId" clId="{56973893-882F-43D9-A34D-3AF96871B7C6}" dt="2024-04-30T01:08:50.912" v="1010" actId="21"/>
          <ac:spMkLst>
            <pc:docMk/>
            <pc:sldMk cId="3152019844" sldId="391"/>
            <ac:spMk id="19" creationId="{3CDC955F-FFD6-BC3C-0AE3-862002AA26DF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20" creationId="{B3863180-5970-86EE-D510-66E88228A391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21" creationId="{35BD7B01-1AAE-5B3B-EBC4-E6A6465832E0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22" creationId="{327FEA53-08D0-87CC-16B8-458194229A1B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23" creationId="{34B57137-D393-3AAC-EA9A-624F18EB4939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24" creationId="{C09A13BC-5D5F-68D0-E814-7D9E32A0E2C3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30" creationId="{E13CB52A-5ADD-5E4E-4402-DF60ED2D6352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34" creationId="{B423AF1F-DECC-5A04-BD03-B42DBE96D447}"/>
          </ac:spMkLst>
        </pc:spChg>
        <pc:spChg chg="mod">
          <ac:chgData name="Thiago Panini" userId="cc6a5c77081c362d" providerId="LiveId" clId="{56973893-882F-43D9-A34D-3AF96871B7C6}" dt="2024-04-30T01:08:23.473" v="999" actId="1076"/>
          <ac:spMkLst>
            <pc:docMk/>
            <pc:sldMk cId="3152019844" sldId="391"/>
            <ac:spMk id="37" creationId="{CBDE4F02-3DE2-1E75-D149-B77D26EF8FAF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42" creationId="{70196D60-9A6E-7836-ECC7-BD3FA89FC5E6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43" creationId="{43B689A1-5F82-EC21-6387-599076AAA32B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44" creationId="{44B7802B-ED73-B258-E3E4-7686BE13D660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49" creationId="{8C14B9CB-3E89-AB83-2610-12857175B582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50" creationId="{4C097B8A-C863-49CE-3685-E73C417DB8A2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51" creationId="{0BB1BC8D-356C-AF93-70AE-1B12ECA981B1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54" creationId="{FB0C3676-5C64-7080-02F0-8C0EFB0B94D2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56" creationId="{EDE43307-031D-3FC7-862E-E884676CFC21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57" creationId="{911520AF-E39B-8EDE-5251-327D2AC1658E}"/>
          </ac:spMkLst>
        </pc:spChg>
        <pc:spChg chg="add mod">
          <ac:chgData name="Thiago Panini" userId="cc6a5c77081c362d" providerId="LiveId" clId="{56973893-882F-43D9-A34D-3AF96871B7C6}" dt="2024-04-30T01:08:36.558" v="1006" actId="1036"/>
          <ac:spMkLst>
            <pc:docMk/>
            <pc:sldMk cId="3152019844" sldId="391"/>
            <ac:spMk id="58" creationId="{35256906-9174-C258-BE46-627E01D34172}"/>
          </ac:spMkLst>
        </pc:spChg>
        <pc:spChg chg="add mod">
          <ac:chgData name="Thiago Panini" userId="cc6a5c77081c362d" providerId="LiveId" clId="{56973893-882F-43D9-A34D-3AF96871B7C6}" dt="2024-04-30T01:08:56.899" v="1012" actId="14100"/>
          <ac:spMkLst>
            <pc:docMk/>
            <pc:sldMk cId="3152019844" sldId="391"/>
            <ac:spMk id="61" creationId="{0D65C9BF-CD2A-AFED-8F4F-E54E347A3355}"/>
          </ac:spMkLst>
        </pc:spChg>
        <pc:spChg chg="add mod">
          <ac:chgData name="Thiago Panini" userId="cc6a5c77081c362d" providerId="LiveId" clId="{56973893-882F-43D9-A34D-3AF96871B7C6}" dt="2024-04-30T01:08:51.241" v="1011"/>
          <ac:spMkLst>
            <pc:docMk/>
            <pc:sldMk cId="3152019844" sldId="391"/>
            <ac:spMk id="62" creationId="{3642A227-3530-513F-B294-D460A04F3AD0}"/>
          </ac:spMkLst>
        </pc:spChg>
        <pc:spChg chg="add mod">
          <ac:chgData name="Thiago Panini" userId="cc6a5c77081c362d" providerId="LiveId" clId="{56973893-882F-43D9-A34D-3AF96871B7C6}" dt="2024-04-30T01:08:51.241" v="1011"/>
          <ac:spMkLst>
            <pc:docMk/>
            <pc:sldMk cId="3152019844" sldId="391"/>
            <ac:spMk id="63" creationId="{F01BBE36-DAF1-A212-7A76-09EA8F2BDB68}"/>
          </ac:spMkLst>
        </pc:spChg>
        <pc:spChg chg="add mod">
          <ac:chgData name="Thiago Panini" userId="cc6a5c77081c362d" providerId="LiveId" clId="{56973893-882F-43D9-A34D-3AF96871B7C6}" dt="2024-04-30T01:08:51.241" v="1011"/>
          <ac:spMkLst>
            <pc:docMk/>
            <pc:sldMk cId="3152019844" sldId="391"/>
            <ac:spMk id="1026" creationId="{3CDC955F-FFD6-BC3C-0AE3-862002AA26DF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1051" creationId="{664F71C1-9F5C-27FC-CF53-5EDEE7F15AD4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1052" creationId="{1907FC07-1DCC-9EDF-FE19-8AC077DB97D8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1053" creationId="{6702B96E-0036-BCD2-902A-B1E63AA0A786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1076" creationId="{54E30DE5-D288-839C-E7B7-01D11B008B4E}"/>
          </ac:spMkLst>
        </pc:spChg>
        <pc:spChg chg="del">
          <ac:chgData name="Thiago Panini" userId="cc6a5c77081c362d" providerId="LiveId" clId="{56973893-882F-43D9-A34D-3AF96871B7C6}" dt="2024-04-30T01:08:26.392" v="1000" actId="478"/>
          <ac:spMkLst>
            <pc:docMk/>
            <pc:sldMk cId="3152019844" sldId="391"/>
            <ac:spMk id="5120" creationId="{D98DF0CA-87D8-07B6-3962-44A3703596B9}"/>
          </ac:spMkLst>
        </pc:sp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13" creationId="{CE4EF08A-FC8D-423A-0549-1646A90384A6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14" creationId="{C04F8A4D-B53C-28E1-3C0A-4720BB5F0F3F}"/>
          </ac:picMkLst>
        </pc:picChg>
        <pc:picChg chg="add del mod">
          <ac:chgData name="Thiago Panini" userId="cc6a5c77081c362d" providerId="LiveId" clId="{56973893-882F-43D9-A34D-3AF96871B7C6}" dt="2024-04-30T01:08:50.912" v="1010" actId="21"/>
          <ac:picMkLst>
            <pc:docMk/>
            <pc:sldMk cId="3152019844" sldId="391"/>
            <ac:picMk id="17" creationId="{834AAC80-5D8B-99CA-C00F-BC8484108251}"/>
          </ac:picMkLst>
        </pc:picChg>
        <pc:picChg chg="add del mod">
          <ac:chgData name="Thiago Panini" userId="cc6a5c77081c362d" providerId="LiveId" clId="{56973893-882F-43D9-A34D-3AF96871B7C6}" dt="2024-04-30T01:08:50.912" v="1010" actId="21"/>
          <ac:picMkLst>
            <pc:docMk/>
            <pc:sldMk cId="3152019844" sldId="391"/>
            <ac:picMk id="18" creationId="{1A33DD4C-D397-F52F-999E-E285B9D41E07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25" creationId="{D57AC068-5B06-D955-0948-38C559FAECA4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26" creationId="{E8A606A7-4ABF-E47A-F113-7A279542F4CF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27" creationId="{3E60E46B-F480-DDCC-3B06-59406BC7E742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28" creationId="{B928C763-FDFF-6F8E-3744-D0740A26D1B0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29" creationId="{8B199284-B804-E3DF-1903-DEC5CBBEFF93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31" creationId="{5726AFAE-FB39-2ACC-3B17-9A26ECC67166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35" creationId="{EEE22390-138D-B422-BCC1-D0AE69435BB4}"/>
          </ac:picMkLst>
        </pc:picChg>
        <pc:picChg chg="add del mod">
          <ac:chgData name="Thiago Panini" userId="cc6a5c77081c362d" providerId="LiveId" clId="{56973893-882F-43D9-A34D-3AF96871B7C6}" dt="2024-04-30T01:08:50.912" v="1010" actId="21"/>
          <ac:picMkLst>
            <pc:docMk/>
            <pc:sldMk cId="3152019844" sldId="391"/>
            <ac:picMk id="36" creationId="{1C437399-22E2-860B-D8D7-A74D61203D07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39" creationId="{9AD886CC-BBEC-8734-74B2-E732A6877819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40" creationId="{88A6FD02-9D5E-BBFA-89DB-F9F73612430B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46" creationId="{35077F61-097C-785A-33D4-B96C4C1A5317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47" creationId="{D3B083A7-F631-747C-BB0C-4AD31F807595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48" creationId="{3A889E93-1AE8-C883-CA6A-0AF45F9C57E3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52" creationId="{0B9E41F7-5075-6B82-182A-52AB29EA748E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53" creationId="{A8532B01-8516-3A29-B95F-E85F267E88F8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55" creationId="{3848E485-4778-0247-27CE-A7234AD7B2A3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59" creationId="{4122B279-024F-0DE9-B22E-D1D3C25DA71D}"/>
          </ac:picMkLst>
        </pc:picChg>
        <pc:picChg chg="add mod">
          <ac:chgData name="Thiago Panini" userId="cc6a5c77081c362d" providerId="LiveId" clId="{56973893-882F-43D9-A34D-3AF96871B7C6}" dt="2024-04-30T01:08:36.558" v="1006" actId="1036"/>
          <ac:picMkLst>
            <pc:docMk/>
            <pc:sldMk cId="3152019844" sldId="391"/>
            <ac:picMk id="60" creationId="{599FA49B-0BFD-2E62-38C8-A1863AAD31D6}"/>
          </ac:picMkLst>
        </pc:picChg>
        <pc:picChg chg="add mod">
          <ac:chgData name="Thiago Panini" userId="cc6a5c77081c362d" providerId="LiveId" clId="{56973893-882F-43D9-A34D-3AF96871B7C6}" dt="2024-04-30T01:08:51.241" v="1011"/>
          <ac:picMkLst>
            <pc:docMk/>
            <pc:sldMk cId="3152019844" sldId="391"/>
            <ac:picMk id="1024" creationId="{834AAC80-5D8B-99CA-C00F-BC8484108251}"/>
          </ac:picMkLst>
        </pc:picChg>
        <pc:picChg chg="add mod">
          <ac:chgData name="Thiago Panini" userId="cc6a5c77081c362d" providerId="LiveId" clId="{56973893-882F-43D9-A34D-3AF96871B7C6}" dt="2024-04-30T01:08:51.241" v="1011"/>
          <ac:picMkLst>
            <pc:docMk/>
            <pc:sldMk cId="3152019844" sldId="391"/>
            <ac:picMk id="1025" creationId="{1A33DD4C-D397-F52F-999E-E285B9D41E07}"/>
          </ac:picMkLst>
        </pc:picChg>
        <pc:picChg chg="add mod">
          <ac:chgData name="Thiago Panini" userId="cc6a5c77081c362d" providerId="LiveId" clId="{56973893-882F-43D9-A34D-3AF96871B7C6}" dt="2024-04-30T01:08:51.241" v="1011"/>
          <ac:picMkLst>
            <pc:docMk/>
            <pc:sldMk cId="3152019844" sldId="391"/>
            <ac:picMk id="1027" creationId="{1C437399-22E2-860B-D8D7-A74D61203D07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5136" creationId="{C592D335-F8C4-2C5B-D79A-1D4AA81912C0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5140" creationId="{481EA752-6912-91E4-AA5A-B6243276282C}"/>
          </ac:picMkLst>
        </pc:picChg>
        <pc:picChg chg="del">
          <ac:chgData name="Thiago Panini" userId="cc6a5c77081c362d" providerId="LiveId" clId="{56973893-882F-43D9-A34D-3AF96871B7C6}" dt="2024-04-30T01:08:26.392" v="1000" actId="478"/>
          <ac:picMkLst>
            <pc:docMk/>
            <pc:sldMk cId="3152019844" sldId="391"/>
            <ac:picMk id="5142" creationId="{CDC40124-9400-E4B1-7348-0FF6BAC1AD89}"/>
          </ac:picMkLst>
        </pc:picChg>
      </pc:sldChg>
      <pc:sldChg chg="addSp delSp modSp add mod modAnim">
        <pc:chgData name="Thiago Panini" userId="cc6a5c77081c362d" providerId="LiveId" clId="{56973893-882F-43D9-A34D-3AF96871B7C6}" dt="2024-05-02T18:09:02.044" v="4023"/>
        <pc:sldMkLst>
          <pc:docMk/>
          <pc:sldMk cId="3954331351" sldId="392"/>
        </pc:sldMkLst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2" creationId="{2F0A59BC-917E-408A-894A-C772905ABDD9}"/>
          </ac:spMkLst>
        </pc:spChg>
        <pc:spChg chg="add del mod">
          <ac:chgData name="Thiago Panini" userId="cc6a5c77081c362d" providerId="LiveId" clId="{56973893-882F-43D9-A34D-3AF96871B7C6}" dt="2024-04-30T01:09:30.533" v="1018" actId="21"/>
          <ac:spMkLst>
            <pc:docMk/>
            <pc:sldMk cId="3954331351" sldId="392"/>
            <ac:spMk id="7" creationId="{7758D14B-6AAF-F365-FFCD-8EE10A4853C8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8" creationId="{6AE0D021-5BA2-6426-658E-BD55FDF12D7B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9" creationId="{CEB53842-E492-1666-F7F3-FE53D2B44FF6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0" creationId="{A41CEF4F-E307-2556-EC94-1A6AA19BCE16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1" creationId="{A80B2B53-3C70-E0E6-FAB1-BCC9C1259547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2" creationId="{9954739E-2A97-B2D1-B038-B15063ECBD41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5" creationId="{0D313B67-873F-C942-89A0-485CADED8865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7" creationId="{B3863180-5970-86EE-D510-66E88228A391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8" creationId="{34B57137-D393-3AAC-EA9A-624F18EB4939}"/>
          </ac:spMkLst>
        </pc:spChg>
        <pc:spChg chg="add del mod">
          <ac:chgData name="Thiago Panini" userId="cc6a5c77081c362d" providerId="LiveId" clId="{56973893-882F-43D9-A34D-3AF96871B7C6}" dt="2024-04-30T01:09:30.533" v="1018" actId="21"/>
          <ac:spMkLst>
            <pc:docMk/>
            <pc:sldMk cId="3954331351" sldId="392"/>
            <ac:spMk id="20" creationId="{DC3226D3-F939-74C9-89D6-56738907F949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22" creationId="{E13CB52A-5ADD-5E4E-4402-DF60ED2D6352}"/>
          </ac:spMkLst>
        </pc:spChg>
        <pc:spChg chg="add del mod">
          <ac:chgData name="Thiago Panini" userId="cc6a5c77081c362d" providerId="LiveId" clId="{56973893-882F-43D9-A34D-3AF96871B7C6}" dt="2024-04-30T01:09:30.533" v="1018" actId="21"/>
          <ac:spMkLst>
            <pc:docMk/>
            <pc:sldMk cId="3954331351" sldId="392"/>
            <ac:spMk id="23" creationId="{3FDE7121-6CEE-AE60-4F70-D2F1890BC654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24" creationId="{C09A13BC-5D5F-68D0-E814-7D9E32A0E2C3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33" creationId="{CF2BF686-0F90-3C90-C635-02F93A3D519D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34" creationId="{84E8FBDB-9485-AA57-A6D0-79645CCD297E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35" creationId="{286497A3-3E6C-2D54-521A-1C2C33C184E0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39" creationId="{95CD6258-1BDE-F571-906E-02815719F3D3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40" creationId="{D5132C2B-7735-2F4F-EE2A-6F60BF5595BE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41" creationId="{8D44D748-381D-C09F-37C0-555D4B555DA3}"/>
          </ac:spMkLst>
        </pc:spChg>
        <pc:spChg chg="add del mod">
          <ac:chgData name="Thiago Panini" userId="cc6a5c77081c362d" providerId="LiveId" clId="{56973893-882F-43D9-A34D-3AF96871B7C6}" dt="2024-04-30T01:09:30.533" v="1018" actId="21"/>
          <ac:spMkLst>
            <pc:docMk/>
            <pc:sldMk cId="3954331351" sldId="392"/>
            <ac:spMk id="44" creationId="{50BCDCCD-D9E1-E570-277D-025AA1FB013D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46" creationId="{0AE9907D-00CF-2C7D-5BEE-70E7E5EF899A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47" creationId="{D8CC237C-2EFA-BC40-25A6-C0FECD8A487A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48" creationId="{B1B99D42-803F-A6A3-DBFA-BC6353FF5DBD}"/>
          </ac:spMkLst>
        </pc:spChg>
        <pc:spChg chg="add del mod">
          <ac:chgData name="Thiago Panini" userId="cc6a5c77081c362d" providerId="LiveId" clId="{56973893-882F-43D9-A34D-3AF96871B7C6}" dt="2024-04-30T01:09:22.729" v="1016" actId="21"/>
          <ac:spMkLst>
            <pc:docMk/>
            <pc:sldMk cId="3954331351" sldId="392"/>
            <ac:spMk id="51" creationId="{3CB7CD6B-8012-27E6-C46D-5E0CCC06E025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52" creationId="{76B89E9E-969B-9B2A-4D52-68775396445D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53" creationId="{75E1BA8B-54B6-BAF7-4B50-432C61B6EC2A}"/>
          </ac:spMkLst>
        </pc:spChg>
        <pc:spChg chg="add mod">
          <ac:chgData name="Thiago Panini" userId="cc6a5c77081c362d" providerId="LiveId" clId="{56973893-882F-43D9-A34D-3AF96871B7C6}" dt="2024-04-30T01:09:20.628" v="1015"/>
          <ac:spMkLst>
            <pc:docMk/>
            <pc:sldMk cId="3954331351" sldId="392"/>
            <ac:spMk id="56" creationId="{9F32B2C1-BA5C-1C35-9C05-735C685E49E1}"/>
          </ac:spMkLst>
        </pc:spChg>
        <pc:spChg chg="add mod">
          <ac:chgData name="Thiago Panini" userId="cc6a5c77081c362d" providerId="LiveId" clId="{56973893-882F-43D9-A34D-3AF96871B7C6}" dt="2024-04-30T01:09:23.155" v="1017"/>
          <ac:spMkLst>
            <pc:docMk/>
            <pc:sldMk cId="3954331351" sldId="392"/>
            <ac:spMk id="58" creationId="{3CB7CD6B-8012-27E6-C46D-5E0CCC06E025}"/>
          </ac:spMkLst>
        </pc:spChg>
        <pc:spChg chg="add mod">
          <ac:chgData name="Thiago Panini" userId="cc6a5c77081c362d" providerId="LiveId" clId="{56973893-882F-43D9-A34D-3AF96871B7C6}" dt="2024-04-30T01:09:30.922" v="1019"/>
          <ac:spMkLst>
            <pc:docMk/>
            <pc:sldMk cId="3954331351" sldId="392"/>
            <ac:spMk id="59" creationId="{7758D14B-6AAF-F365-FFCD-8EE10A4853C8}"/>
          </ac:spMkLst>
        </pc:spChg>
        <pc:spChg chg="add mod">
          <ac:chgData name="Thiago Panini" userId="cc6a5c77081c362d" providerId="LiveId" clId="{56973893-882F-43D9-A34D-3AF96871B7C6}" dt="2024-04-30T01:09:30.922" v="1019"/>
          <ac:spMkLst>
            <pc:docMk/>
            <pc:sldMk cId="3954331351" sldId="392"/>
            <ac:spMk id="60" creationId="{DC3226D3-F939-74C9-89D6-56738907F949}"/>
          </ac:spMkLst>
        </pc:spChg>
        <pc:spChg chg="add mod">
          <ac:chgData name="Thiago Panini" userId="cc6a5c77081c362d" providerId="LiveId" clId="{56973893-882F-43D9-A34D-3AF96871B7C6}" dt="2024-04-30T01:09:30.922" v="1019"/>
          <ac:spMkLst>
            <pc:docMk/>
            <pc:sldMk cId="3954331351" sldId="392"/>
            <ac:spMk id="61" creationId="{3FDE7121-6CEE-AE60-4F70-D2F1890BC654}"/>
          </ac:spMkLst>
        </pc:spChg>
        <pc:spChg chg="add mod">
          <ac:chgData name="Thiago Panini" userId="cc6a5c77081c362d" providerId="LiveId" clId="{56973893-882F-43D9-A34D-3AF96871B7C6}" dt="2024-04-30T01:09:30.922" v="1019"/>
          <ac:spMkLst>
            <pc:docMk/>
            <pc:sldMk cId="3954331351" sldId="392"/>
            <ac:spMk id="1025" creationId="{50BCDCCD-D9E1-E570-277D-025AA1FB013D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051" creationId="{664F71C1-9F5C-27FC-CF53-5EDEE7F15AD4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052" creationId="{1907FC07-1DCC-9EDF-FE19-8AC077DB97D8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053" creationId="{6702B96E-0036-BCD2-902A-B1E63AA0A786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1076" creationId="{54E30DE5-D288-839C-E7B7-01D11B008B4E}"/>
          </ac:spMkLst>
        </pc:spChg>
        <pc:spChg chg="del">
          <ac:chgData name="Thiago Panini" userId="cc6a5c77081c362d" providerId="LiveId" clId="{56973893-882F-43D9-A34D-3AF96871B7C6}" dt="2024-04-30T01:09:16.830" v="1014" actId="478"/>
          <ac:spMkLst>
            <pc:docMk/>
            <pc:sldMk cId="3954331351" sldId="392"/>
            <ac:spMk id="5120" creationId="{D98DF0CA-87D8-07B6-3962-44A3703596B9}"/>
          </ac:spMkLst>
        </pc:sp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13" creationId="{CE4EF08A-FC8D-423A-0549-1646A90384A6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14" creationId="{C04F8A4D-B53C-28E1-3C0A-4720BB5F0F3F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19" creationId="{B928C763-FDFF-6F8E-3744-D0740A26D1B0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21" creationId="{8B199284-B804-E3DF-1903-DEC5CBBEFF93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25" creationId="{D57AC068-5B06-D955-0948-38C559FAECA4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26" creationId="{E8A606A7-4ABF-E47A-F113-7A279542F4CF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27" creationId="{3E60E46B-F480-DDCC-3B06-59406BC7E742}"/>
          </ac:picMkLst>
        </pc:picChg>
        <pc:picChg chg="add del mod">
          <ac:chgData name="Thiago Panini" userId="cc6a5c77081c362d" providerId="LiveId" clId="{56973893-882F-43D9-A34D-3AF96871B7C6}" dt="2024-04-30T01:09:30.533" v="1018" actId="21"/>
          <ac:picMkLst>
            <pc:docMk/>
            <pc:sldMk cId="3954331351" sldId="392"/>
            <ac:picMk id="28" creationId="{F1ACC597-D7DE-3111-6BC4-3A1E73D10BA3}"/>
          </ac:picMkLst>
        </pc:picChg>
        <pc:picChg chg="add del mod">
          <ac:chgData name="Thiago Panini" userId="cc6a5c77081c362d" providerId="LiveId" clId="{56973893-882F-43D9-A34D-3AF96871B7C6}" dt="2024-04-30T01:09:30.533" v="1018" actId="21"/>
          <ac:picMkLst>
            <pc:docMk/>
            <pc:sldMk cId="3954331351" sldId="392"/>
            <ac:picMk id="30" creationId="{A6550169-AEB2-7AD6-A934-2EDE165EC3FB}"/>
          </ac:picMkLst>
        </pc:picChg>
        <pc:picChg chg="add del mod">
          <ac:chgData name="Thiago Panini" userId="cc6a5c77081c362d" providerId="LiveId" clId="{56973893-882F-43D9-A34D-3AF96871B7C6}" dt="2024-04-30T01:09:30.533" v="1018" actId="21"/>
          <ac:picMkLst>
            <pc:docMk/>
            <pc:sldMk cId="3954331351" sldId="392"/>
            <ac:picMk id="32" creationId="{CE372D0A-A7C1-805C-429E-8B739A9E91B5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36" creationId="{A77D26D9-12D1-5A46-7240-3130971563B6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37" creationId="{07A69690-DD2C-966F-154B-B05B7898E098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38" creationId="{19BB935A-1466-5F76-37B5-2B104A9682E7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42" creationId="{C0048632-2BAE-18CD-1F92-3C58E0105483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43" creationId="{480D311D-ACFC-900B-1FA8-77735D8419E6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45" creationId="{512D177B-63F1-82F5-620B-92EE82FA8EFB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49" creationId="{07BC1559-B28A-2756-D19D-38E3D5B65F40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50" creationId="{690ADDBB-DCB3-5E6B-1BAB-5E9BD014111D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54" creationId="{E6FA6AAB-1026-DC54-B461-BC73B501C539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55" creationId="{0088E893-8DC7-3B2A-B174-40A0BB438772}"/>
          </ac:picMkLst>
        </pc:picChg>
        <pc:picChg chg="add mod">
          <ac:chgData name="Thiago Panini" userId="cc6a5c77081c362d" providerId="LiveId" clId="{56973893-882F-43D9-A34D-3AF96871B7C6}" dt="2024-04-30T01:09:20.628" v="1015"/>
          <ac:picMkLst>
            <pc:docMk/>
            <pc:sldMk cId="3954331351" sldId="392"/>
            <ac:picMk id="57" creationId="{051F0FCD-D09D-A208-6316-B2BA2168B092}"/>
          </ac:picMkLst>
        </pc:picChg>
        <pc:picChg chg="add mod">
          <ac:chgData name="Thiago Panini" userId="cc6a5c77081c362d" providerId="LiveId" clId="{56973893-882F-43D9-A34D-3AF96871B7C6}" dt="2024-04-30T01:09:30.922" v="1019"/>
          <ac:picMkLst>
            <pc:docMk/>
            <pc:sldMk cId="3954331351" sldId="392"/>
            <ac:picMk id="62" creationId="{F1ACC597-D7DE-3111-6BC4-3A1E73D10BA3}"/>
          </ac:picMkLst>
        </pc:picChg>
        <pc:picChg chg="add mod">
          <ac:chgData name="Thiago Panini" userId="cc6a5c77081c362d" providerId="LiveId" clId="{56973893-882F-43D9-A34D-3AF96871B7C6}" dt="2024-04-30T01:09:30.922" v="1019"/>
          <ac:picMkLst>
            <pc:docMk/>
            <pc:sldMk cId="3954331351" sldId="392"/>
            <ac:picMk id="63" creationId="{A6550169-AEB2-7AD6-A934-2EDE165EC3FB}"/>
          </ac:picMkLst>
        </pc:picChg>
        <pc:picChg chg="add mod">
          <ac:chgData name="Thiago Panini" userId="cc6a5c77081c362d" providerId="LiveId" clId="{56973893-882F-43D9-A34D-3AF96871B7C6}" dt="2024-04-30T01:09:30.922" v="1019"/>
          <ac:picMkLst>
            <pc:docMk/>
            <pc:sldMk cId="3954331351" sldId="392"/>
            <ac:picMk id="1024" creationId="{CE372D0A-A7C1-805C-429E-8B739A9E91B5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5128" creationId="{5726AFAE-FB39-2ACC-3B17-9A26ECC67166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5136" creationId="{C592D335-F8C4-2C5B-D79A-1D4AA81912C0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5140" creationId="{481EA752-6912-91E4-AA5A-B6243276282C}"/>
          </ac:picMkLst>
        </pc:picChg>
        <pc:picChg chg="del">
          <ac:chgData name="Thiago Panini" userId="cc6a5c77081c362d" providerId="LiveId" clId="{56973893-882F-43D9-A34D-3AF96871B7C6}" dt="2024-04-30T01:09:16.830" v="1014" actId="478"/>
          <ac:picMkLst>
            <pc:docMk/>
            <pc:sldMk cId="3954331351" sldId="392"/>
            <ac:picMk id="5142" creationId="{CDC40124-9400-E4B1-7348-0FF6BAC1AD89}"/>
          </ac:picMkLst>
        </pc:picChg>
      </pc:sldChg>
      <pc:sldChg chg="addSp delSp modSp add mod modAnim">
        <pc:chgData name="Thiago Panini" userId="cc6a5c77081c362d" providerId="LiveId" clId="{56973893-882F-43D9-A34D-3AF96871B7C6}" dt="2024-05-02T18:09:11.799" v="4026"/>
        <pc:sldMkLst>
          <pc:docMk/>
          <pc:sldMk cId="3791534372" sldId="393"/>
        </pc:sldMkLst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2" creationId="{F7C3EFDD-F5BF-8C42-5B40-C9CCFB12AE81}"/>
          </ac:spMkLst>
        </pc:spChg>
        <pc:spChg chg="add del mod">
          <ac:chgData name="Thiago Panini" userId="cc6a5c77081c362d" providerId="LiveId" clId="{56973893-882F-43D9-A34D-3AF96871B7C6}" dt="2024-04-30T01:09:58.311" v="1025" actId="21"/>
          <ac:spMkLst>
            <pc:docMk/>
            <pc:sldMk cId="3791534372" sldId="393"/>
            <ac:spMk id="4" creationId="{52B92EC7-B1F1-28FD-7071-09E31A426019}"/>
          </ac:spMkLst>
        </pc:spChg>
        <pc:spChg chg="add del mod">
          <ac:chgData name="Thiago Panini" userId="cc6a5c77081c362d" providerId="LiveId" clId="{56973893-882F-43D9-A34D-3AF96871B7C6}" dt="2024-04-30T01:09:58.311" v="1025" actId="21"/>
          <ac:spMkLst>
            <pc:docMk/>
            <pc:sldMk cId="3791534372" sldId="393"/>
            <ac:spMk id="7" creationId="{48185985-EAB9-C245-9D91-A71178E4780A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8" creationId="{6AE0D021-5BA2-6426-658E-BD55FDF12D7B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9" creationId="{CEB53842-E492-1666-F7F3-FE53D2B44FF6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10" creationId="{A41CEF4F-E307-2556-EC94-1A6AA19BCE16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11" creationId="{A80B2B53-3C70-E0E6-FAB1-BCC9C1259547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12" creationId="{9954739E-2A97-B2D1-B038-B15063ECBD41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15" creationId="{0D313B67-873F-C942-89A0-485CADED8865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17" creationId="{664F71C1-9F5C-27FC-CF53-5EDEE7F15AD4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18" creationId="{1907FC07-1DCC-9EDF-FE19-8AC077DB97D8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19" creationId="{6702B96E-0036-BCD2-902A-B1E63AA0A786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20" creationId="{B3863180-5970-86EE-D510-66E88228A391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23" creationId="{34B57137-D393-3AAC-EA9A-624F18EB4939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24" creationId="{C09A13BC-5D5F-68D0-E814-7D9E32A0E2C3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30" creationId="{E13CB52A-5ADD-5E4E-4402-DF60ED2D6352}"/>
          </ac:spMkLst>
        </pc:spChg>
        <pc:spChg chg="add del mod">
          <ac:chgData name="Thiago Panini" userId="cc6a5c77081c362d" providerId="LiveId" clId="{56973893-882F-43D9-A34D-3AF96871B7C6}" dt="2024-04-30T01:09:58.311" v="1025" actId="21"/>
          <ac:spMkLst>
            <pc:docMk/>
            <pc:sldMk cId="3791534372" sldId="393"/>
            <ac:spMk id="35" creationId="{A581A8EC-526A-729F-AB91-7B9611B411ED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42" creationId="{49056E9A-E528-A60D-F0C4-5A7363D6E64D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44" creationId="{BC5706B1-6EDD-6909-B53A-9801462E7204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45" creationId="{4FBA5F2D-F8B3-B58A-3E50-9B31371AE4A6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49" creationId="{57457A66-3B13-B80F-7C41-E332CC2F2AE9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50" creationId="{D9FA5BAE-446E-F8D2-254F-0E498FE982A0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51" creationId="{02FBC434-640F-5051-CEED-3DB3E5BE6072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54" creationId="{691315EA-429D-ABE9-CA3A-556363E39A78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55" creationId="{2E0B4026-F77C-E53C-D2D7-D44888DA3EFD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58" creationId="{860B4F63-8E1B-3A0D-4698-14DC163A5186}"/>
          </ac:spMkLst>
        </pc:spChg>
        <pc:spChg chg="add del mod">
          <ac:chgData name="Thiago Panini" userId="cc6a5c77081c362d" providerId="LiveId" clId="{56973893-882F-43D9-A34D-3AF96871B7C6}" dt="2024-04-30T01:09:54.371" v="1023" actId="21"/>
          <ac:spMkLst>
            <pc:docMk/>
            <pc:sldMk cId="3791534372" sldId="393"/>
            <ac:spMk id="60" creationId="{D8CDE09C-8747-EDF6-0A45-91E29656F808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61" creationId="{0F7CDDE9-485A-B7F8-B52F-906E67E60651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62" creationId="{FD1F22DC-5763-FBA5-9C2D-F55A4899FC64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63" creationId="{7A86D76D-2B90-4E33-F4EE-724BFE093F7F}"/>
          </ac:spMkLst>
        </pc:spChg>
        <pc:spChg chg="add mod">
          <ac:chgData name="Thiago Panini" userId="cc6a5c77081c362d" providerId="LiveId" clId="{56973893-882F-43D9-A34D-3AF96871B7C6}" dt="2024-04-30T01:09:51.395" v="1022"/>
          <ac:spMkLst>
            <pc:docMk/>
            <pc:sldMk cId="3791534372" sldId="393"/>
            <ac:spMk id="1027" creationId="{C530BD12-A644-3DE6-A494-B31CC8979803}"/>
          </ac:spMkLst>
        </pc:spChg>
        <pc:spChg chg="add mod">
          <ac:chgData name="Thiago Panini" userId="cc6a5c77081c362d" providerId="LiveId" clId="{56973893-882F-43D9-A34D-3AF96871B7C6}" dt="2024-04-30T01:09:54.703" v="1024"/>
          <ac:spMkLst>
            <pc:docMk/>
            <pc:sldMk cId="3791534372" sldId="393"/>
            <ac:spMk id="1028" creationId="{D8CDE09C-8747-EDF6-0A45-91E29656F808}"/>
          </ac:spMkLst>
        </pc:spChg>
        <pc:spChg chg="add mod">
          <ac:chgData name="Thiago Panini" userId="cc6a5c77081c362d" providerId="LiveId" clId="{56973893-882F-43D9-A34D-3AF96871B7C6}" dt="2024-04-30T01:09:58.771" v="1026"/>
          <ac:spMkLst>
            <pc:docMk/>
            <pc:sldMk cId="3791534372" sldId="393"/>
            <ac:spMk id="1029" creationId="{52B92EC7-B1F1-28FD-7071-09E31A426019}"/>
          </ac:spMkLst>
        </pc:spChg>
        <pc:spChg chg="add mod">
          <ac:chgData name="Thiago Panini" userId="cc6a5c77081c362d" providerId="LiveId" clId="{56973893-882F-43D9-A34D-3AF96871B7C6}" dt="2024-04-30T01:09:58.771" v="1026"/>
          <ac:spMkLst>
            <pc:docMk/>
            <pc:sldMk cId="3791534372" sldId="393"/>
            <ac:spMk id="1030" creationId="{48185985-EAB9-C245-9D91-A71178E4780A}"/>
          </ac:spMkLst>
        </pc:spChg>
        <pc:spChg chg="add mod">
          <ac:chgData name="Thiago Panini" userId="cc6a5c77081c362d" providerId="LiveId" clId="{56973893-882F-43D9-A34D-3AF96871B7C6}" dt="2024-04-30T01:09:58.771" v="1026"/>
          <ac:spMkLst>
            <pc:docMk/>
            <pc:sldMk cId="3791534372" sldId="393"/>
            <ac:spMk id="1031" creationId="{A581A8EC-526A-729F-AB91-7B9611B411ED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1076" creationId="{54E30DE5-D288-839C-E7B7-01D11B008B4E}"/>
          </ac:spMkLst>
        </pc:spChg>
        <pc:spChg chg="del">
          <ac:chgData name="Thiago Panini" userId="cc6a5c77081c362d" providerId="LiveId" clId="{56973893-882F-43D9-A34D-3AF96871B7C6}" dt="2024-04-30T01:09:45.169" v="1021" actId="478"/>
          <ac:spMkLst>
            <pc:docMk/>
            <pc:sldMk cId="3791534372" sldId="393"/>
            <ac:spMk id="5120" creationId="{D98DF0CA-87D8-07B6-3962-44A3703596B9}"/>
          </ac:spMkLst>
        </pc:sp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13" creationId="{CE4EF08A-FC8D-423A-0549-1646A90384A6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14" creationId="{C04F8A4D-B53C-28E1-3C0A-4720BB5F0F3F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21" creationId="{C592D335-F8C4-2C5B-D79A-1D4AA81912C0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22" creationId="{481EA752-6912-91E4-AA5A-B6243276282C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25" creationId="{D57AC068-5B06-D955-0948-38C559FAECA4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26" creationId="{E8A606A7-4ABF-E47A-F113-7A279542F4CF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27" creationId="{3E60E46B-F480-DDCC-3B06-59406BC7E742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28" creationId="{B928C763-FDFF-6F8E-3744-D0740A26D1B0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29" creationId="{8B199284-B804-E3DF-1903-DEC5CBBEFF93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31" creationId="{5726AFAE-FB39-2ACC-3B17-9A26ECC67166}"/>
          </ac:picMkLst>
        </pc:picChg>
        <pc:picChg chg="del">
          <ac:chgData name="Thiago Panini" userId="cc6a5c77081c362d" providerId="LiveId" clId="{56973893-882F-43D9-A34D-3AF96871B7C6}" dt="2024-04-30T01:09:45.169" v="1021" actId="478"/>
          <ac:picMkLst>
            <pc:docMk/>
            <pc:sldMk cId="3791534372" sldId="393"/>
            <ac:picMk id="34" creationId="{CDC40124-9400-E4B1-7348-0FF6BAC1AD89}"/>
          </ac:picMkLst>
        </pc:picChg>
        <pc:picChg chg="add del mod">
          <ac:chgData name="Thiago Panini" userId="cc6a5c77081c362d" providerId="LiveId" clId="{56973893-882F-43D9-A34D-3AF96871B7C6}" dt="2024-04-30T01:09:58.311" v="1025" actId="21"/>
          <ac:picMkLst>
            <pc:docMk/>
            <pc:sldMk cId="3791534372" sldId="393"/>
            <ac:picMk id="36" creationId="{21B04C39-A531-197B-7D0C-24EAB2EBBE4D}"/>
          </ac:picMkLst>
        </pc:picChg>
        <pc:picChg chg="add del mod">
          <ac:chgData name="Thiago Panini" userId="cc6a5c77081c362d" providerId="LiveId" clId="{56973893-882F-43D9-A34D-3AF96871B7C6}" dt="2024-04-30T01:09:58.311" v="1025" actId="21"/>
          <ac:picMkLst>
            <pc:docMk/>
            <pc:sldMk cId="3791534372" sldId="393"/>
            <ac:picMk id="37" creationId="{CCDF0D56-8A28-0BC2-073B-62A6AC9CF01B}"/>
          </ac:picMkLst>
        </pc:picChg>
        <pc:picChg chg="add del mod">
          <ac:chgData name="Thiago Panini" userId="cc6a5c77081c362d" providerId="LiveId" clId="{56973893-882F-43D9-A34D-3AF96871B7C6}" dt="2024-04-30T01:09:58.311" v="1025" actId="21"/>
          <ac:picMkLst>
            <pc:docMk/>
            <pc:sldMk cId="3791534372" sldId="393"/>
            <ac:picMk id="40" creationId="{49BA12AB-98FC-C402-5103-007A0C53A738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46" creationId="{4BBCD855-8109-EE37-DEB5-A5424A5E475E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47" creationId="{623BB8FC-207B-605E-1414-37A9BA9E4E8E}"/>
          </ac:picMkLst>
        </pc:picChg>
        <pc:picChg chg="add del mod">
          <ac:chgData name="Thiago Panini" userId="cc6a5c77081c362d" providerId="LiveId" clId="{56973893-882F-43D9-A34D-3AF96871B7C6}" dt="2024-04-30T01:09:58.311" v="1025" actId="21"/>
          <ac:picMkLst>
            <pc:docMk/>
            <pc:sldMk cId="3791534372" sldId="393"/>
            <ac:picMk id="48" creationId="{B8D954F9-5C6F-F5C0-0581-1EFC5F9501DF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52" creationId="{EC7BDBE7-1343-C64D-D32C-5DD8AFF74FBD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53" creationId="{C5538C77-82B7-D2EB-D9E4-546D9F54E5B9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56" creationId="{2454C358-58E3-A43B-3390-D3989E612558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57" creationId="{1BB5EAD8-8297-AF57-BA86-17424D0A5D72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59" creationId="{C71BCCC8-2CAE-A268-810D-F46DE4CE3746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1024" creationId="{5F67B35A-FDF7-FF0B-FEE7-4E2185F16B05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1025" creationId="{F99724DD-B48D-5AEC-89A4-1D1EB93BA453}"/>
          </ac:picMkLst>
        </pc:picChg>
        <pc:picChg chg="add mod">
          <ac:chgData name="Thiago Panini" userId="cc6a5c77081c362d" providerId="LiveId" clId="{56973893-882F-43D9-A34D-3AF96871B7C6}" dt="2024-04-30T01:09:51.395" v="1022"/>
          <ac:picMkLst>
            <pc:docMk/>
            <pc:sldMk cId="3791534372" sldId="393"/>
            <ac:picMk id="1026" creationId="{33239B18-518D-E302-F5AC-07BC4886E7D0}"/>
          </ac:picMkLst>
        </pc:picChg>
        <pc:picChg chg="add mod">
          <ac:chgData name="Thiago Panini" userId="cc6a5c77081c362d" providerId="LiveId" clId="{56973893-882F-43D9-A34D-3AF96871B7C6}" dt="2024-04-30T01:09:58.771" v="1026"/>
          <ac:picMkLst>
            <pc:docMk/>
            <pc:sldMk cId="3791534372" sldId="393"/>
            <ac:picMk id="1032" creationId="{21B04C39-A531-197B-7D0C-24EAB2EBBE4D}"/>
          </ac:picMkLst>
        </pc:picChg>
        <pc:picChg chg="add mod">
          <ac:chgData name="Thiago Panini" userId="cc6a5c77081c362d" providerId="LiveId" clId="{56973893-882F-43D9-A34D-3AF96871B7C6}" dt="2024-04-30T01:09:58.771" v="1026"/>
          <ac:picMkLst>
            <pc:docMk/>
            <pc:sldMk cId="3791534372" sldId="393"/>
            <ac:picMk id="1033" creationId="{CCDF0D56-8A28-0BC2-073B-62A6AC9CF01B}"/>
          </ac:picMkLst>
        </pc:picChg>
        <pc:picChg chg="add mod">
          <ac:chgData name="Thiago Panini" userId="cc6a5c77081c362d" providerId="LiveId" clId="{56973893-882F-43D9-A34D-3AF96871B7C6}" dt="2024-04-30T01:09:58.771" v="1026"/>
          <ac:picMkLst>
            <pc:docMk/>
            <pc:sldMk cId="3791534372" sldId="393"/>
            <ac:picMk id="1034" creationId="{49BA12AB-98FC-C402-5103-007A0C53A738}"/>
          </ac:picMkLst>
        </pc:picChg>
        <pc:picChg chg="add mod">
          <ac:chgData name="Thiago Panini" userId="cc6a5c77081c362d" providerId="LiveId" clId="{56973893-882F-43D9-A34D-3AF96871B7C6}" dt="2024-04-30T01:09:58.771" v="1026"/>
          <ac:picMkLst>
            <pc:docMk/>
            <pc:sldMk cId="3791534372" sldId="393"/>
            <ac:picMk id="1035" creationId="{B8D954F9-5C6F-F5C0-0581-1EFC5F9501DF}"/>
          </ac:picMkLst>
        </pc:picChg>
      </pc:sldChg>
      <pc:sldChg chg="addSp delSp modSp add mod modAnim">
        <pc:chgData name="Thiago Panini" userId="cc6a5c77081c362d" providerId="LiveId" clId="{56973893-882F-43D9-A34D-3AF96871B7C6}" dt="2024-05-02T18:09:21.327" v="4029"/>
        <pc:sldMkLst>
          <pc:docMk/>
          <pc:sldMk cId="3296016494" sldId="394"/>
        </pc:sldMkLst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4" creationId="{6AE0D021-5BA2-6426-658E-BD55FDF12D7B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8" creationId="{F2311FEC-EE6F-BFF4-1B9D-1F5397694CFC}"/>
          </ac:spMkLst>
        </pc:spChg>
        <pc:spChg chg="add del mod">
          <ac:chgData name="Thiago Panini" userId="cc6a5c77081c362d" providerId="LiveId" clId="{56973893-882F-43D9-A34D-3AF96871B7C6}" dt="2024-04-30T01:10:23.995" v="1032" actId="21"/>
          <ac:spMkLst>
            <pc:docMk/>
            <pc:sldMk cId="3296016494" sldId="394"/>
            <ac:spMk id="9" creationId="{A511A0D0-B007-6C26-05C6-4E6132C2DDD7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0" creationId="{A41CEF4F-E307-2556-EC94-1A6AA19BCE16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1" creationId="{A80B2B53-3C70-E0E6-FAB1-BCC9C1259547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2" creationId="{9954739E-2A97-B2D1-B038-B15063ECBD41}"/>
          </ac:spMkLst>
        </pc:spChg>
        <pc:spChg chg="add del mod">
          <ac:chgData name="Thiago Panini" userId="cc6a5c77081c362d" providerId="LiveId" clId="{56973893-882F-43D9-A34D-3AF96871B7C6}" dt="2024-04-30T01:10:23.995" v="1032" actId="21"/>
          <ac:spMkLst>
            <pc:docMk/>
            <pc:sldMk cId="3296016494" sldId="394"/>
            <ac:spMk id="15" creationId="{E0C00B51-E5AF-7485-B14E-42CE92624E02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7" creationId="{B3863180-5970-86EE-D510-66E88228A391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8" creationId="{34B57137-D393-3AAC-EA9A-624F18EB4939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22" creationId="{E13CB52A-5ADD-5E4E-4402-DF60ED2D6352}"/>
          </ac:spMkLst>
        </pc:spChg>
        <pc:spChg chg="add del mod">
          <ac:chgData name="Thiago Panini" userId="cc6a5c77081c362d" providerId="LiveId" clId="{56973893-882F-43D9-A34D-3AF96871B7C6}" dt="2024-04-30T01:10:23.995" v="1032" actId="21"/>
          <ac:spMkLst>
            <pc:docMk/>
            <pc:sldMk cId="3296016494" sldId="394"/>
            <ac:spMk id="24" creationId="{FAAC883F-1AD1-2C4E-849B-DBFF8A0A0328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27" creationId="{39943906-3B56-344F-79AA-CD01C07040BD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28" creationId="{DC4BA36E-6EE8-6B0A-4F09-7FBCC79E6684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29" creationId="{760328DF-0176-BFC2-5CA9-4E0A501AFC4E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33" creationId="{CEB53842-E492-1666-F7F3-FE53D2B44FF6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37" creationId="{0824C7CD-A8A2-57EC-AAE4-1FB58B216B3F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38" creationId="{F4E17A83-9847-62C5-3B58-9754BE76B0EE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41" creationId="{FC3843CC-1F9E-5779-9928-57E2225C0C7E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43" creationId="{6EBF2FA3-00D8-0F8E-3429-69596471F47E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44" creationId="{A06F921B-2723-FA74-4C57-EB170CAB79EA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45" creationId="{D90791CD-DCB7-3222-0479-76BB99B30EFB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49" creationId="{63057041-FC7C-8E9C-FC2A-66E4CA3FB523}"/>
          </ac:spMkLst>
        </pc:spChg>
        <pc:spChg chg="add del mod">
          <ac:chgData name="Thiago Panini" userId="cc6a5c77081c362d" providerId="LiveId" clId="{56973893-882F-43D9-A34D-3AF96871B7C6}" dt="2024-04-30T01:10:20.882" v="1030" actId="21"/>
          <ac:spMkLst>
            <pc:docMk/>
            <pc:sldMk cId="3296016494" sldId="394"/>
            <ac:spMk id="50" creationId="{8F25F712-B4BE-5ECB-CF89-56FCF27EDDF6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51" creationId="{8EF302CA-E437-B381-4DFE-7F9F9EE77DB4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52" creationId="{4C98B6F0-E0C1-9A58-CBFE-A4B4D85D5215}"/>
          </ac:spMkLst>
        </pc:spChg>
        <pc:spChg chg="add mod">
          <ac:chgData name="Thiago Panini" userId="cc6a5c77081c362d" providerId="LiveId" clId="{56973893-882F-43D9-A34D-3AF96871B7C6}" dt="2024-04-30T01:10:16.987" v="1029"/>
          <ac:spMkLst>
            <pc:docMk/>
            <pc:sldMk cId="3296016494" sldId="394"/>
            <ac:spMk id="53" creationId="{332710D3-8ABC-5638-8655-A4CA6F13BFC8}"/>
          </ac:spMkLst>
        </pc:spChg>
        <pc:spChg chg="add mod">
          <ac:chgData name="Thiago Panini" userId="cc6a5c77081c362d" providerId="LiveId" clId="{56973893-882F-43D9-A34D-3AF96871B7C6}" dt="2024-04-30T01:10:21.267" v="1031"/>
          <ac:spMkLst>
            <pc:docMk/>
            <pc:sldMk cId="3296016494" sldId="394"/>
            <ac:spMk id="58" creationId="{8F25F712-B4BE-5ECB-CF89-56FCF27EDDF6}"/>
          </ac:spMkLst>
        </pc:spChg>
        <pc:spChg chg="add mod">
          <ac:chgData name="Thiago Panini" userId="cc6a5c77081c362d" providerId="LiveId" clId="{56973893-882F-43D9-A34D-3AF96871B7C6}" dt="2024-04-30T01:10:24.346" v="1033"/>
          <ac:spMkLst>
            <pc:docMk/>
            <pc:sldMk cId="3296016494" sldId="394"/>
            <ac:spMk id="59" creationId="{A511A0D0-B007-6C26-05C6-4E6132C2DDD7}"/>
          </ac:spMkLst>
        </pc:spChg>
        <pc:spChg chg="add mod">
          <ac:chgData name="Thiago Panini" userId="cc6a5c77081c362d" providerId="LiveId" clId="{56973893-882F-43D9-A34D-3AF96871B7C6}" dt="2024-04-30T01:10:24.346" v="1033"/>
          <ac:spMkLst>
            <pc:docMk/>
            <pc:sldMk cId="3296016494" sldId="394"/>
            <ac:spMk id="60" creationId="{E0C00B51-E5AF-7485-B14E-42CE92624E02}"/>
          </ac:spMkLst>
        </pc:spChg>
        <pc:spChg chg="add mod">
          <ac:chgData name="Thiago Panini" userId="cc6a5c77081c362d" providerId="LiveId" clId="{56973893-882F-43D9-A34D-3AF96871B7C6}" dt="2024-04-30T01:10:24.346" v="1033"/>
          <ac:spMkLst>
            <pc:docMk/>
            <pc:sldMk cId="3296016494" sldId="394"/>
            <ac:spMk id="61" creationId="{FAAC883F-1AD1-2C4E-849B-DBFF8A0A0328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040" creationId="{0D313B67-873F-C942-89A0-485CADED8865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047" creationId="{C09A13BC-5D5F-68D0-E814-7D9E32A0E2C3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051" creationId="{664F71C1-9F5C-27FC-CF53-5EDEE7F15AD4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052" creationId="{1907FC07-1DCC-9EDF-FE19-8AC077DB97D8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053" creationId="{6702B96E-0036-BCD2-902A-B1E63AA0A786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1076" creationId="{54E30DE5-D288-839C-E7B7-01D11B008B4E}"/>
          </ac:spMkLst>
        </pc:spChg>
        <pc:spChg chg="del">
          <ac:chgData name="Thiago Panini" userId="cc6a5c77081c362d" providerId="LiveId" clId="{56973893-882F-43D9-A34D-3AF96871B7C6}" dt="2024-04-30T01:10:12.472" v="1028" actId="478"/>
          <ac:spMkLst>
            <pc:docMk/>
            <pc:sldMk cId="3296016494" sldId="394"/>
            <ac:spMk id="5120" creationId="{D98DF0CA-87D8-07B6-3962-44A3703596B9}"/>
          </ac:spMkLst>
        </pc:sp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13" creationId="{CE4EF08A-FC8D-423A-0549-1646A90384A6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14" creationId="{C04F8A4D-B53C-28E1-3C0A-4720BB5F0F3F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19" creationId="{B928C763-FDFF-6F8E-3744-D0740A26D1B0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21" creationId="{8B199284-B804-E3DF-1903-DEC5CBBEFF93}"/>
          </ac:picMkLst>
        </pc:picChg>
        <pc:picChg chg="add del mod">
          <ac:chgData name="Thiago Panini" userId="cc6a5c77081c362d" providerId="LiveId" clId="{56973893-882F-43D9-A34D-3AF96871B7C6}" dt="2024-04-30T01:10:23.995" v="1032" actId="21"/>
          <ac:picMkLst>
            <pc:docMk/>
            <pc:sldMk cId="3296016494" sldId="394"/>
            <ac:picMk id="25" creationId="{92E6DFF5-ABCD-C722-0333-C49CF7D1C13E}"/>
          </ac:picMkLst>
        </pc:picChg>
        <pc:picChg chg="add del mod">
          <ac:chgData name="Thiago Panini" userId="cc6a5c77081c362d" providerId="LiveId" clId="{56973893-882F-43D9-A34D-3AF96871B7C6}" dt="2024-04-30T01:10:23.995" v="1032" actId="21"/>
          <ac:picMkLst>
            <pc:docMk/>
            <pc:sldMk cId="3296016494" sldId="394"/>
            <ac:picMk id="26" creationId="{99D91ED3-E76D-9DD7-4393-1A36A57B8A2C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32" creationId="{1ACC4208-9C1F-9B14-091F-53CF8CF07A58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35" creationId="{FAAEC48D-6684-4F3B-2D4A-3FDE01D309B9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39" creationId="{3A363567-4900-1E86-4525-FD2BE8175358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40" creationId="{CD8973F4-51FA-FA8B-F40C-5FFD6CD514B0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42" creationId="{493D4BB1-C3DF-79F5-0814-DD9900F14D90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46" creationId="{25126219-CF80-FA6A-DACD-E706B7F3947A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47" creationId="{856BD8D6-CE96-457F-C3D9-26DE4777E2A3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48" creationId="{7AF0E334-3BE7-BB25-00A9-A709AD133122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54" creationId="{2B56B950-758A-6433-8C43-C985E06C25E4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55" creationId="{9E600CE4-06C5-ED3F-AC7F-B830DDB83B94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56" creationId="{2D34DD40-DF7A-181B-F6F3-BA9D7C9EF274}"/>
          </ac:picMkLst>
        </pc:picChg>
        <pc:picChg chg="add mod">
          <ac:chgData name="Thiago Panini" userId="cc6a5c77081c362d" providerId="LiveId" clId="{56973893-882F-43D9-A34D-3AF96871B7C6}" dt="2024-04-30T01:10:16.987" v="1029"/>
          <ac:picMkLst>
            <pc:docMk/>
            <pc:sldMk cId="3296016494" sldId="394"/>
            <ac:picMk id="57" creationId="{094E83FD-4176-5E53-F077-8636FD5BC1E7}"/>
          </ac:picMkLst>
        </pc:picChg>
        <pc:picChg chg="add mod">
          <ac:chgData name="Thiago Panini" userId="cc6a5c77081c362d" providerId="LiveId" clId="{56973893-882F-43D9-A34D-3AF96871B7C6}" dt="2024-04-30T01:10:24.346" v="1033"/>
          <ac:picMkLst>
            <pc:docMk/>
            <pc:sldMk cId="3296016494" sldId="394"/>
            <ac:picMk id="62" creationId="{92E6DFF5-ABCD-C722-0333-C49CF7D1C13E}"/>
          </ac:picMkLst>
        </pc:picChg>
        <pc:picChg chg="add mod">
          <ac:chgData name="Thiago Panini" userId="cc6a5c77081c362d" providerId="LiveId" clId="{56973893-882F-43D9-A34D-3AF96871B7C6}" dt="2024-04-30T01:10:24.346" v="1033"/>
          <ac:picMkLst>
            <pc:docMk/>
            <pc:sldMk cId="3296016494" sldId="394"/>
            <ac:picMk id="63" creationId="{99D91ED3-E76D-9DD7-4393-1A36A57B8A2C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1050" creationId="{E8A606A7-4ABF-E47A-F113-7A279542F4CF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5126" creationId="{D57AC068-5B06-D955-0948-38C559FAECA4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5128" creationId="{5726AFAE-FB39-2ACC-3B17-9A26ECC67166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5134" creationId="{3E60E46B-F480-DDCC-3B06-59406BC7E742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5136" creationId="{C592D335-F8C4-2C5B-D79A-1D4AA81912C0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5140" creationId="{481EA752-6912-91E4-AA5A-B6243276282C}"/>
          </ac:picMkLst>
        </pc:picChg>
        <pc:picChg chg="del">
          <ac:chgData name="Thiago Panini" userId="cc6a5c77081c362d" providerId="LiveId" clId="{56973893-882F-43D9-A34D-3AF96871B7C6}" dt="2024-04-30T01:10:12.472" v="1028" actId="478"/>
          <ac:picMkLst>
            <pc:docMk/>
            <pc:sldMk cId="3296016494" sldId="394"/>
            <ac:picMk id="5142" creationId="{CDC40124-9400-E4B1-7348-0FF6BAC1AD89}"/>
          </ac:picMkLst>
        </pc:picChg>
      </pc:sldChg>
      <pc:sldChg chg="addSp delSp modSp add mod modAnim">
        <pc:chgData name="Thiago Panini" userId="cc6a5c77081c362d" providerId="LiveId" clId="{56973893-882F-43D9-A34D-3AF96871B7C6}" dt="2024-05-02T18:15:39.829" v="4501"/>
        <pc:sldMkLst>
          <pc:docMk/>
          <pc:sldMk cId="343783934" sldId="395"/>
        </pc:sldMkLst>
        <pc:spChg chg="mod">
          <ac:chgData name="Thiago Panini" userId="cc6a5c77081c362d" providerId="LiveId" clId="{56973893-882F-43D9-A34D-3AF96871B7C6}" dt="2024-05-02T18:13:06.422" v="4471" actId="1036"/>
          <ac:spMkLst>
            <pc:docMk/>
            <pc:sldMk cId="343783934" sldId="395"/>
            <ac:spMk id="3" creationId="{36AB1EE1-7C2E-069C-CE99-A16FA9236E11}"/>
          </ac:spMkLst>
        </pc:spChg>
        <pc:spChg chg="add mod">
          <ac:chgData name="Thiago Panini" userId="cc6a5c77081c362d" providerId="LiveId" clId="{56973893-882F-43D9-A34D-3AF96871B7C6}" dt="2024-04-30T01:10:39.053" v="1036"/>
          <ac:spMkLst>
            <pc:docMk/>
            <pc:sldMk cId="343783934" sldId="395"/>
            <ac:spMk id="4" creationId="{8F25F712-B4BE-5ECB-CF89-56FCF27EDDF6}"/>
          </ac:spMkLst>
        </pc:spChg>
        <pc:spChg chg="mod">
          <ac:chgData name="Thiago Panini" userId="cc6a5c77081c362d" providerId="LiveId" clId="{56973893-882F-43D9-A34D-3AF96871B7C6}" dt="2024-05-02T18:13:06.422" v="4471" actId="1036"/>
          <ac:spMkLst>
            <pc:docMk/>
            <pc:sldMk cId="343783934" sldId="395"/>
            <ac:spMk id="5" creationId="{19B05832-A42B-5077-E906-05839A33CFC2}"/>
          </ac:spMkLst>
        </pc:spChg>
        <pc:spChg chg="mod">
          <ac:chgData name="Thiago Panini" userId="cc6a5c77081c362d" providerId="LiveId" clId="{56973893-882F-43D9-A34D-3AF96871B7C6}" dt="2024-05-02T18:13:06.422" v="4471" actId="1036"/>
          <ac:spMkLst>
            <pc:docMk/>
            <pc:sldMk cId="343783934" sldId="395"/>
            <ac:spMk id="6" creationId="{BDE3E2E1-8AE7-B15D-C98A-C3A92D5E9CDA}"/>
          </ac:spMkLst>
        </pc:spChg>
        <pc:spChg chg="add mod">
          <ac:chgData name="Thiago Panini" userId="cc6a5c77081c362d" providerId="LiveId" clId="{56973893-882F-43D9-A34D-3AF96871B7C6}" dt="2024-04-30T01:10:41.736" v="1038"/>
          <ac:spMkLst>
            <pc:docMk/>
            <pc:sldMk cId="343783934" sldId="395"/>
            <ac:spMk id="9" creationId="{39943906-3B56-344F-79AA-CD01C07040BD}"/>
          </ac:spMkLst>
        </pc:spChg>
        <pc:spChg chg="add mod">
          <ac:chgData name="Thiago Panini" userId="cc6a5c77081c362d" providerId="LiveId" clId="{56973893-882F-43D9-A34D-3AF96871B7C6}" dt="2024-04-30T01:10:41.736" v="1038"/>
          <ac:spMkLst>
            <pc:docMk/>
            <pc:sldMk cId="343783934" sldId="395"/>
            <ac:spMk id="10" creationId="{DC4BA36E-6EE8-6B0A-4F09-7FBCC79E6684}"/>
          </ac:spMkLst>
        </pc:spChg>
        <pc:spChg chg="add mod">
          <ac:chgData name="Thiago Panini" userId="cc6a5c77081c362d" providerId="LiveId" clId="{56973893-882F-43D9-A34D-3AF96871B7C6}" dt="2024-04-30T01:10:41.736" v="1038"/>
          <ac:spMkLst>
            <pc:docMk/>
            <pc:sldMk cId="343783934" sldId="395"/>
            <ac:spMk id="11" creationId="{760328DF-0176-BFC2-5CA9-4E0A501AFC4E}"/>
          </ac:spMkLst>
        </pc:spChg>
        <pc:spChg chg="mod">
          <ac:chgData name="Thiago Panini" userId="cc6a5c77081c362d" providerId="LiveId" clId="{56973893-882F-43D9-A34D-3AF96871B7C6}" dt="2024-05-02T18:13:06.422" v="4471" actId="1036"/>
          <ac:spMkLst>
            <pc:docMk/>
            <pc:sldMk cId="343783934" sldId="395"/>
            <ac:spMk id="16" creationId="{EA32393B-131B-69EF-13DC-49D3E63C96E0}"/>
          </ac:spMkLst>
        </pc:spChg>
        <pc:spChg chg="del">
          <ac:chgData name="Thiago Panini" userId="cc6a5c77081c362d" providerId="LiveId" clId="{56973893-882F-43D9-A34D-3AF96871B7C6}" dt="2024-05-02T18:13:01.292" v="4451" actId="478"/>
          <ac:spMkLst>
            <pc:docMk/>
            <pc:sldMk cId="343783934" sldId="395"/>
            <ac:spMk id="20" creationId="{BE7C1DCF-EAC4-81B1-71B0-00FD4AB7DFCE}"/>
          </ac:spMkLst>
        </pc:spChg>
        <pc:spChg chg="del">
          <ac:chgData name="Thiago Panini" userId="cc6a5c77081c362d" providerId="LiveId" clId="{56973893-882F-43D9-A34D-3AF96871B7C6}" dt="2024-05-02T18:13:01.292" v="4451" actId="478"/>
          <ac:spMkLst>
            <pc:docMk/>
            <pc:sldMk cId="343783934" sldId="395"/>
            <ac:spMk id="23" creationId="{182509F8-036B-4616-0ED1-C13914A157F8}"/>
          </ac:spMkLst>
        </pc:spChg>
        <pc:spChg chg="del">
          <ac:chgData name="Thiago Panini" userId="cc6a5c77081c362d" providerId="LiveId" clId="{56973893-882F-43D9-A34D-3AF96871B7C6}" dt="2024-04-30T01:10:41.433" v="1037" actId="21"/>
          <ac:spMkLst>
            <pc:docMk/>
            <pc:sldMk cId="343783934" sldId="395"/>
            <ac:spMk id="27" creationId="{39943906-3B56-344F-79AA-CD01C07040BD}"/>
          </ac:spMkLst>
        </pc:spChg>
        <pc:spChg chg="del">
          <ac:chgData name="Thiago Panini" userId="cc6a5c77081c362d" providerId="LiveId" clId="{56973893-882F-43D9-A34D-3AF96871B7C6}" dt="2024-04-30T01:10:41.433" v="1037" actId="21"/>
          <ac:spMkLst>
            <pc:docMk/>
            <pc:sldMk cId="343783934" sldId="395"/>
            <ac:spMk id="28" creationId="{DC4BA36E-6EE8-6B0A-4F09-7FBCC79E6684}"/>
          </ac:spMkLst>
        </pc:spChg>
        <pc:spChg chg="del">
          <ac:chgData name="Thiago Panini" userId="cc6a5c77081c362d" providerId="LiveId" clId="{56973893-882F-43D9-A34D-3AF96871B7C6}" dt="2024-04-30T01:10:41.433" v="1037" actId="21"/>
          <ac:spMkLst>
            <pc:docMk/>
            <pc:sldMk cId="343783934" sldId="395"/>
            <ac:spMk id="29" creationId="{760328DF-0176-BFC2-5CA9-4E0A501AFC4E}"/>
          </ac:spMkLst>
        </pc:spChg>
        <pc:spChg chg="del">
          <ac:chgData name="Thiago Panini" userId="cc6a5c77081c362d" providerId="LiveId" clId="{56973893-882F-43D9-A34D-3AF96871B7C6}" dt="2024-04-30T01:10:38.713" v="1035" actId="21"/>
          <ac:spMkLst>
            <pc:docMk/>
            <pc:sldMk cId="343783934" sldId="395"/>
            <ac:spMk id="58" creationId="{8F25F712-B4BE-5ECB-CF89-56FCF27EDDF6}"/>
          </ac:spMkLst>
        </pc:spChg>
        <pc:picChg chg="del">
          <ac:chgData name="Thiago Panini" userId="cc6a5c77081c362d" providerId="LiveId" clId="{56973893-882F-43D9-A34D-3AF96871B7C6}" dt="2024-05-01T02:06:54.015" v="2259" actId="478"/>
          <ac:picMkLst>
            <pc:docMk/>
            <pc:sldMk cId="343783934" sldId="395"/>
            <ac:picMk id="7" creationId="{B595A89F-3F03-059B-4D02-E7636C84BD8B}"/>
          </ac:picMkLst>
        </pc:picChg>
        <pc:picChg chg="add mod">
          <ac:chgData name="Thiago Panini" userId="cc6a5c77081c362d" providerId="LiveId" clId="{56973893-882F-43D9-A34D-3AF96871B7C6}" dt="2024-04-30T01:10:41.736" v="1038"/>
          <ac:picMkLst>
            <pc:docMk/>
            <pc:sldMk cId="343783934" sldId="395"/>
            <ac:picMk id="12" creationId="{1ACC4208-9C1F-9B14-091F-53CF8CF07A58}"/>
          </ac:picMkLst>
        </pc:picChg>
        <pc:picChg chg="add mod">
          <ac:chgData name="Thiago Panini" userId="cc6a5c77081c362d" providerId="LiveId" clId="{56973893-882F-43D9-A34D-3AF96871B7C6}" dt="2024-04-30T01:10:41.736" v="1038"/>
          <ac:picMkLst>
            <pc:docMk/>
            <pc:sldMk cId="343783934" sldId="395"/>
            <ac:picMk id="13" creationId="{FAAEC48D-6684-4F3B-2D4A-3FDE01D309B9}"/>
          </ac:picMkLst>
        </pc:picChg>
        <pc:picChg chg="add mod ord modCrop">
          <ac:chgData name="Thiago Panini" userId="cc6a5c77081c362d" providerId="LiveId" clId="{56973893-882F-43D9-A34D-3AF96871B7C6}" dt="2024-05-02T18:15:26.629" v="4499" actId="732"/>
          <ac:picMkLst>
            <pc:docMk/>
            <pc:sldMk cId="343783934" sldId="395"/>
            <ac:picMk id="14" creationId="{6CF5420A-712C-C3B2-B595-53DB256EBC8C}"/>
          </ac:picMkLst>
        </pc:picChg>
        <pc:picChg chg="add mod ord">
          <ac:chgData name="Thiago Panini" userId="cc6a5c77081c362d" providerId="LiveId" clId="{56973893-882F-43D9-A34D-3AF96871B7C6}" dt="2024-05-02T18:14:55.608" v="4498" actId="167"/>
          <ac:picMkLst>
            <pc:docMk/>
            <pc:sldMk cId="343783934" sldId="395"/>
            <ac:picMk id="17" creationId="{8BCE3A1C-0F9B-BB2F-7CD3-2592F8CC2935}"/>
          </ac:picMkLst>
        </pc:picChg>
        <pc:picChg chg="del mod">
          <ac:chgData name="Thiago Panini" userId="cc6a5c77081c362d" providerId="LiveId" clId="{56973893-882F-43D9-A34D-3AF96871B7C6}" dt="2024-05-02T18:14:32.733" v="4483" actId="478"/>
          <ac:picMkLst>
            <pc:docMk/>
            <pc:sldMk cId="343783934" sldId="395"/>
            <ac:picMk id="30" creationId="{367E93D7-2837-7A3D-8E78-8A233A5E4274}"/>
          </ac:picMkLst>
        </pc:picChg>
        <pc:picChg chg="del">
          <ac:chgData name="Thiago Panini" userId="cc6a5c77081c362d" providerId="LiveId" clId="{56973893-882F-43D9-A34D-3AF96871B7C6}" dt="2024-04-30T01:10:41.433" v="1037" actId="21"/>
          <ac:picMkLst>
            <pc:docMk/>
            <pc:sldMk cId="343783934" sldId="395"/>
            <ac:picMk id="32" creationId="{1ACC4208-9C1F-9B14-091F-53CF8CF07A58}"/>
          </ac:picMkLst>
        </pc:picChg>
        <pc:picChg chg="del mod">
          <ac:chgData name="Thiago Panini" userId="cc6a5c77081c362d" providerId="LiveId" clId="{56973893-882F-43D9-A34D-3AF96871B7C6}" dt="2024-05-02T18:14:45.068" v="4491" actId="478"/>
          <ac:picMkLst>
            <pc:docMk/>
            <pc:sldMk cId="343783934" sldId="395"/>
            <ac:picMk id="34" creationId="{837FFEC9-C859-A95F-8EC0-173899505A24}"/>
          </ac:picMkLst>
        </pc:picChg>
        <pc:picChg chg="del">
          <ac:chgData name="Thiago Panini" userId="cc6a5c77081c362d" providerId="LiveId" clId="{56973893-882F-43D9-A34D-3AF96871B7C6}" dt="2024-04-30T01:10:41.433" v="1037" actId="21"/>
          <ac:picMkLst>
            <pc:docMk/>
            <pc:sldMk cId="343783934" sldId="395"/>
            <ac:picMk id="35" creationId="{FAAEC48D-6684-4F3B-2D4A-3FDE01D309B9}"/>
          </ac:picMkLst>
        </pc:picChg>
        <pc:picChg chg="del">
          <ac:chgData name="Thiago Panini" userId="cc6a5c77081c362d" providerId="LiveId" clId="{56973893-882F-43D9-A34D-3AF96871B7C6}" dt="2024-05-02T18:13:01.292" v="4451" actId="478"/>
          <ac:picMkLst>
            <pc:docMk/>
            <pc:sldMk cId="343783934" sldId="395"/>
            <ac:picMk id="36" creationId="{4C337D46-F390-E1B3-9933-6959EB1EA77A}"/>
          </ac:picMkLst>
        </pc:picChg>
      </pc:sldChg>
      <pc:sldChg chg="addSp delSp modSp add del mod">
        <pc:chgData name="Thiago Panini" userId="cc6a5c77081c362d" providerId="LiveId" clId="{56973893-882F-43D9-A34D-3AF96871B7C6}" dt="2024-05-01T03:13:03.140" v="3483" actId="47"/>
        <pc:sldMkLst>
          <pc:docMk/>
          <pc:sldMk cId="633425627" sldId="396"/>
        </pc:sldMkLst>
        <pc:spChg chg="add">
          <ac:chgData name="Thiago Panini" userId="cc6a5c77081c362d" providerId="LiveId" clId="{56973893-882F-43D9-A34D-3AF96871B7C6}" dt="2024-04-30T01:17:23.444" v="1166"/>
          <ac:spMkLst>
            <pc:docMk/>
            <pc:sldMk cId="633425627" sldId="396"/>
            <ac:spMk id="2" creationId="{D58E2CB7-9DA0-72EC-B778-EB1A9F16B673}"/>
          </ac:spMkLst>
        </pc:spChg>
        <pc:spChg chg="add del mod">
          <ac:chgData name="Thiago Panini" userId="cc6a5c77081c362d" providerId="LiveId" clId="{56973893-882F-43D9-A34D-3AF96871B7C6}" dt="2024-04-30T01:59:46.262" v="1812" actId="21"/>
          <ac:spMkLst>
            <pc:docMk/>
            <pc:sldMk cId="633425627" sldId="396"/>
            <ac:spMk id="3" creationId="{8D6C4D21-73AA-1660-E85F-E29D033B8553}"/>
          </ac:spMkLst>
        </pc:spChg>
        <pc:spChg chg="add mod">
          <ac:chgData name="Thiago Panini" userId="cc6a5c77081c362d" providerId="LiveId" clId="{56973893-882F-43D9-A34D-3AF96871B7C6}" dt="2024-04-30T02:48:39.816" v="2222" actId="1076"/>
          <ac:spMkLst>
            <pc:docMk/>
            <pc:sldMk cId="633425627" sldId="396"/>
            <ac:spMk id="4" creationId="{22EF7D90-FDBE-8630-1E3B-3BD3AFAB0A08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5" creationId="{51A5459D-8C76-1088-6C86-A77D9EE59A63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6" creationId="{E2C8CAD0-F238-00CD-3ED2-289F5A16DE35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7" creationId="{D5DD37DC-6650-A82D-098D-EE5BFB506D54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8" creationId="{8B2D67A4-3F7E-4AD8-D95A-251CCDBA74F2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9" creationId="{EF24354B-A43F-C9C0-5DA9-108F000907DD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10" creationId="{9482A3C8-0A5B-AC7B-8846-C498AC05194E}"/>
          </ac:spMkLst>
        </pc:spChg>
        <pc:spChg chg="add mod">
          <ac:chgData name="Thiago Panini" userId="cc6a5c77081c362d" providerId="LiveId" clId="{56973893-882F-43D9-A34D-3AF96871B7C6}" dt="2024-04-30T02:48:39.816" v="2222" actId="1076"/>
          <ac:spMkLst>
            <pc:docMk/>
            <pc:sldMk cId="633425627" sldId="396"/>
            <ac:spMk id="11" creationId="{CD9AA2CD-F1C5-8D0C-C42C-85A4D4E6165D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12" creationId="{08ED2531-1202-AB23-4DDA-E5558B6E0D3F}"/>
          </ac:spMkLst>
        </pc:spChg>
        <pc:spChg chg="add mod">
          <ac:chgData name="Thiago Panini" userId="cc6a5c77081c362d" providerId="LiveId" clId="{56973893-882F-43D9-A34D-3AF96871B7C6}" dt="2024-04-30T02:48:39.816" v="2222" actId="1076"/>
          <ac:spMkLst>
            <pc:docMk/>
            <pc:sldMk cId="633425627" sldId="396"/>
            <ac:spMk id="13" creationId="{8A1376E2-E3A5-0D2C-AF9F-316C1FBD0EF6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14" creationId="{1F90696B-4D6E-1324-6F53-D07E8D77E50A}"/>
          </ac:spMkLst>
        </pc:spChg>
        <pc:spChg chg="add mod">
          <ac:chgData name="Thiago Panini" userId="cc6a5c77081c362d" providerId="LiveId" clId="{56973893-882F-43D9-A34D-3AF96871B7C6}" dt="2024-04-30T01:52:17.192" v="1708"/>
          <ac:spMkLst>
            <pc:docMk/>
            <pc:sldMk cId="633425627" sldId="396"/>
            <ac:spMk id="15" creationId="{A220AFDC-66D7-48C0-9C0B-7619D8D0A34C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16" creationId="{B7A90BE5-D30B-77F6-2737-608212FDFB7D}"/>
          </ac:spMkLst>
        </pc:spChg>
        <pc:spChg chg="add 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17" creationId="{35F0A77E-1415-65F4-0D5E-D8DC37BBC229}"/>
          </ac:spMkLst>
        </pc:spChg>
        <pc:spChg chg="add 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18" creationId="{647A26E9-C3B4-B1F4-1BB8-FDCE7827C288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19" creationId="{1F9DC371-CECD-233A-0DFF-C88B8F6684ED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20" creationId="{F0F6EF52-0BE2-3EA6-DC6B-8679E5AE2911}"/>
          </ac:spMkLst>
        </pc:spChg>
        <pc:spChg chg="add 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1" creationId="{06EB6596-09A3-4845-DEDC-27CEF4B05EA4}"/>
          </ac:spMkLst>
        </pc:spChg>
        <pc:spChg chg="add del mod">
          <ac:chgData name="Thiago Panini" userId="cc6a5c77081c362d" providerId="LiveId" clId="{56973893-882F-43D9-A34D-3AF96871B7C6}" dt="2024-04-30T01:55:30.960" v="1764" actId="478"/>
          <ac:spMkLst>
            <pc:docMk/>
            <pc:sldMk cId="633425627" sldId="396"/>
            <ac:spMk id="23" creationId="{3E65F345-380E-046F-19B5-A005F75F7144}"/>
          </ac:spMkLst>
        </pc:spChg>
        <pc:spChg chg="add del mod">
          <ac:chgData name="Thiago Panini" userId="cc6a5c77081c362d" providerId="LiveId" clId="{56973893-882F-43D9-A34D-3AF96871B7C6}" dt="2024-04-30T01:55:30.960" v="1764" actId="478"/>
          <ac:spMkLst>
            <pc:docMk/>
            <pc:sldMk cId="633425627" sldId="396"/>
            <ac:spMk id="25" creationId="{A4ECD9E6-C5CC-8A91-A841-8BDAF9C45285}"/>
          </ac:spMkLst>
        </pc:spChg>
        <pc:spChg chg="del mod">
          <ac:chgData name="Thiago Panini" userId="cc6a5c77081c362d" providerId="LiveId" clId="{56973893-882F-43D9-A34D-3AF96871B7C6}" dt="2024-04-30T01:51:23.164" v="1688" actId="478"/>
          <ac:spMkLst>
            <pc:docMk/>
            <pc:sldMk cId="633425627" sldId="396"/>
            <ac:spMk id="27" creationId="{D0D43115-B93C-E569-0E8E-6984E03F6667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28" creationId="{91D6F59C-A620-E216-1FA8-C83460776304}"/>
          </ac:spMkLst>
        </pc:spChg>
        <pc:spChg chg="del">
          <ac:chgData name="Thiago Panini" userId="cc6a5c77081c362d" providerId="LiveId" clId="{56973893-882F-43D9-A34D-3AF96871B7C6}" dt="2024-04-30T01:51:23.164" v="1688" actId="478"/>
          <ac:spMkLst>
            <pc:docMk/>
            <pc:sldMk cId="633425627" sldId="396"/>
            <ac:spMk id="29" creationId="{E45329CC-8AEA-F224-D93C-63ABA2E6CB8B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31" creationId="{56A8E3D5-558C-49A6-CBC8-BE663F3EEB24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37" creationId="{77FFF6E4-8735-CE91-D248-CA117320A854}"/>
          </ac:spMkLst>
        </pc:spChg>
        <pc:spChg chg="add del">
          <ac:chgData name="Thiago Panini" userId="cc6a5c77081c362d" providerId="LiveId" clId="{56973893-882F-43D9-A34D-3AF96871B7C6}" dt="2024-04-30T01:58:24.636" v="1786" actId="22"/>
          <ac:spMkLst>
            <pc:docMk/>
            <pc:sldMk cId="633425627" sldId="396"/>
            <ac:spMk id="39" creationId="{244C5035-E816-C0CD-387E-61BEFB723DA5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40" creationId="{25EE7576-99F8-5990-EB8B-FD6BBF5424A2}"/>
          </ac:spMkLst>
        </pc:spChg>
        <pc:spChg chg="add mod">
          <ac:chgData name="Thiago Panini" userId="cc6a5c77081c362d" providerId="LiveId" clId="{56973893-882F-43D9-A34D-3AF96871B7C6}" dt="2024-04-30T02:00:08.982" v="1837" actId="14100"/>
          <ac:spMkLst>
            <pc:docMk/>
            <pc:sldMk cId="633425627" sldId="396"/>
            <ac:spMk id="41" creationId="{020172A1-D25F-9CE5-9BB7-1DBE54016830}"/>
          </ac:spMkLst>
        </pc:spChg>
        <pc:spChg chg="del">
          <ac:chgData name="Thiago Panini" userId="cc6a5c77081c362d" providerId="LiveId" clId="{56973893-882F-43D9-A34D-3AF96871B7C6}" dt="2024-04-30T01:15:35.518" v="1165" actId="478"/>
          <ac:spMkLst>
            <pc:docMk/>
            <pc:sldMk cId="633425627" sldId="396"/>
            <ac:spMk id="43" creationId="{B8BD2C65-BC65-A992-8273-F5BE406BD14E}"/>
          </ac:spMkLst>
        </pc:spChg>
        <pc:spChg chg="add mod">
          <ac:chgData name="Thiago Panini" userId="cc6a5c77081c362d" providerId="LiveId" clId="{56973893-882F-43D9-A34D-3AF96871B7C6}" dt="2024-04-30T02:48:39.816" v="2222" actId="1076"/>
          <ac:spMkLst>
            <pc:docMk/>
            <pc:sldMk cId="633425627" sldId="396"/>
            <ac:spMk id="45" creationId="{8D6C4D21-73AA-1660-E85F-E29D033B8553}"/>
          </ac:spMkLst>
        </pc:spChg>
        <pc:spChg chg="mod">
          <ac:chgData name="Thiago Panini" userId="cc6a5c77081c362d" providerId="LiveId" clId="{56973893-882F-43D9-A34D-3AF96871B7C6}" dt="2024-04-30T02:00:11.476" v="1839"/>
          <ac:spMkLst>
            <pc:docMk/>
            <pc:sldMk cId="633425627" sldId="396"/>
            <ac:spMk id="47" creationId="{020172A1-D25F-9CE5-9BB7-1DBE54016830}"/>
          </ac:spMkLst>
        </pc:spChg>
        <pc:spChg chg="add del mod">
          <ac:chgData name="Thiago Panini" userId="cc6a5c77081c362d" providerId="LiveId" clId="{56973893-882F-43D9-A34D-3AF96871B7C6}" dt="2024-04-30T02:42:54.414" v="2073" actId="478"/>
          <ac:spMkLst>
            <pc:docMk/>
            <pc:sldMk cId="633425627" sldId="396"/>
            <ac:spMk id="50" creationId="{16C1E7A1-4F37-B5E9-B47A-64FD42036C56}"/>
          </ac:spMkLst>
        </pc:spChg>
        <pc:spChg chg="add del mod">
          <ac:chgData name="Thiago Panini" userId="cc6a5c77081c362d" providerId="LiveId" clId="{56973893-882F-43D9-A34D-3AF96871B7C6}" dt="2024-04-30T02:42:54.414" v="2073" actId="478"/>
          <ac:spMkLst>
            <pc:docMk/>
            <pc:sldMk cId="633425627" sldId="396"/>
            <ac:spMk id="51" creationId="{D1D430C5-66DE-4802-0368-329695574165}"/>
          </ac:spMkLst>
        </pc:spChg>
        <pc:spChg chg="mod">
          <ac:chgData name="Thiago Panini" userId="cc6a5c77081c362d" providerId="LiveId" clId="{56973893-882F-43D9-A34D-3AF96871B7C6}" dt="2024-04-30T02:44:15.538" v="2104" actId="1076"/>
          <ac:spMkLst>
            <pc:docMk/>
            <pc:sldMk cId="633425627" sldId="396"/>
            <ac:spMk id="54" creationId="{CADF66CD-B427-56FD-EAAF-1F0491B79ABF}"/>
          </ac:spMkLst>
        </pc:spChg>
        <pc:spChg chg="add mod">
          <ac:chgData name="Thiago Panini" userId="cc6a5c77081c362d" providerId="LiveId" clId="{56973893-882F-43D9-A34D-3AF96871B7C6}" dt="2024-04-30T02:03:16.121" v="1916" actId="1076"/>
          <ac:spMkLst>
            <pc:docMk/>
            <pc:sldMk cId="633425627" sldId="396"/>
            <ac:spMk id="55" creationId="{F09667CA-C7B2-2DF0-B144-8E0E9DC5D467}"/>
          </ac:spMkLst>
        </pc:spChg>
        <pc:spChg chg="add mod">
          <ac:chgData name="Thiago Panini" userId="cc6a5c77081c362d" providerId="LiveId" clId="{56973893-882F-43D9-A34D-3AF96871B7C6}" dt="2024-04-30T02:03:16.121" v="1916" actId="1076"/>
          <ac:spMkLst>
            <pc:docMk/>
            <pc:sldMk cId="633425627" sldId="396"/>
            <ac:spMk id="56" creationId="{D09024B9-9800-D330-7B8B-E36F23CDA9DA}"/>
          </ac:spMkLst>
        </pc:spChg>
        <pc:spChg chg="add mod">
          <ac:chgData name="Thiago Panini" userId="cc6a5c77081c362d" providerId="LiveId" clId="{56973893-882F-43D9-A34D-3AF96871B7C6}" dt="2024-04-30T02:03:16.121" v="1916" actId="1076"/>
          <ac:spMkLst>
            <pc:docMk/>
            <pc:sldMk cId="633425627" sldId="396"/>
            <ac:spMk id="57" creationId="{B463A797-FB3A-6369-5EF9-57FB5371A97F}"/>
          </ac:spMkLst>
        </pc:spChg>
        <pc:spChg chg="add mod">
          <ac:chgData name="Thiago Panini" userId="cc6a5c77081c362d" providerId="LiveId" clId="{56973893-882F-43D9-A34D-3AF96871B7C6}" dt="2024-04-30T02:03:16.121" v="1916" actId="1076"/>
          <ac:spMkLst>
            <pc:docMk/>
            <pc:sldMk cId="633425627" sldId="396"/>
            <ac:spMk id="59" creationId="{1C7537F5-16D4-5E7B-C49A-4942F6740220}"/>
          </ac:spMkLst>
        </pc:spChg>
        <pc:spChg chg="add del mod">
          <ac:chgData name="Thiago Panini" userId="cc6a5c77081c362d" providerId="LiveId" clId="{56973893-882F-43D9-A34D-3AF96871B7C6}" dt="2024-04-30T02:43:17.001" v="2076" actId="478"/>
          <ac:spMkLst>
            <pc:docMk/>
            <pc:sldMk cId="633425627" sldId="396"/>
            <ac:spMk id="60" creationId="{9202711B-A383-DB9E-CAF5-B2D0378EBFDD}"/>
          </ac:spMkLst>
        </pc:spChg>
        <pc:spChg chg="add del mod">
          <ac:chgData name="Thiago Panini" userId="cc6a5c77081c362d" providerId="LiveId" clId="{56973893-882F-43D9-A34D-3AF96871B7C6}" dt="2024-04-30T02:43:17.001" v="2076" actId="478"/>
          <ac:spMkLst>
            <pc:docMk/>
            <pc:sldMk cId="633425627" sldId="396"/>
            <ac:spMk id="61" creationId="{77826611-B0FE-2715-A920-DEDAC926C635}"/>
          </ac:spMkLst>
        </pc:spChg>
        <pc:spChg chg="add del mod">
          <ac:chgData name="Thiago Panini" userId="cc6a5c77081c362d" providerId="LiveId" clId="{56973893-882F-43D9-A34D-3AF96871B7C6}" dt="2024-04-30T02:43:17.001" v="2076" actId="478"/>
          <ac:spMkLst>
            <pc:docMk/>
            <pc:sldMk cId="633425627" sldId="396"/>
            <ac:spMk id="62" creationId="{D0BCE1B5-ADC0-F7CE-8001-EBE579AD2CE8}"/>
          </ac:spMkLst>
        </pc:spChg>
        <pc:spChg chg="add del mod">
          <ac:chgData name="Thiago Panini" userId="cc6a5c77081c362d" providerId="LiveId" clId="{56973893-882F-43D9-A34D-3AF96871B7C6}" dt="2024-04-30T02:43:17.001" v="2076" actId="478"/>
          <ac:spMkLst>
            <pc:docMk/>
            <pc:sldMk cId="633425627" sldId="396"/>
            <ac:spMk id="63" creationId="{690671E1-2749-4E8F-CAD2-545A28D2F51C}"/>
          </ac:spMkLst>
        </pc:spChg>
        <pc:spChg chg="add mod">
          <ac:chgData name="Thiago Panini" userId="cc6a5c77081c362d" providerId="LiveId" clId="{56973893-882F-43D9-A34D-3AF96871B7C6}" dt="2024-04-30T02:48:23.495" v="2220" actId="1035"/>
          <ac:spMkLst>
            <pc:docMk/>
            <pc:sldMk cId="633425627" sldId="396"/>
            <ac:spMk id="2048" creationId="{DAF39970-FBFA-DBBF-205C-C83B9A27A9B2}"/>
          </ac:spMkLst>
        </pc:spChg>
        <pc:spChg chg="add mod">
          <ac:chgData name="Thiago Panini" userId="cc6a5c77081c362d" providerId="LiveId" clId="{56973893-882F-43D9-A34D-3AF96871B7C6}" dt="2024-04-30T02:48:23.495" v="2220" actId="1035"/>
          <ac:spMkLst>
            <pc:docMk/>
            <pc:sldMk cId="633425627" sldId="396"/>
            <ac:spMk id="2049" creationId="{F9A5EEFB-2456-EBE2-AE1A-C803AE85DD29}"/>
          </ac:spMkLst>
        </pc:spChg>
        <pc:spChg chg="add mod">
          <ac:chgData name="Thiago Panini" userId="cc6a5c77081c362d" providerId="LiveId" clId="{56973893-882F-43D9-A34D-3AF96871B7C6}" dt="2024-04-30T02:48:23.495" v="2220" actId="1035"/>
          <ac:spMkLst>
            <pc:docMk/>
            <pc:sldMk cId="633425627" sldId="396"/>
            <ac:spMk id="2050" creationId="{A2A3876A-8620-2C1C-0A88-C60D53644147}"/>
          </ac:spMkLst>
        </pc:spChg>
        <pc:spChg chg="add del mod">
          <ac:chgData name="Thiago Panini" userId="cc6a5c77081c362d" providerId="LiveId" clId="{56973893-882F-43D9-A34D-3AF96871B7C6}" dt="2024-04-30T02:03:59.174" v="1944" actId="478"/>
          <ac:spMkLst>
            <pc:docMk/>
            <pc:sldMk cId="633425627" sldId="396"/>
            <ac:spMk id="2051" creationId="{C65DE1BB-02F7-ADFA-2C93-F10816D2AAE1}"/>
          </ac:spMkLst>
        </pc:spChg>
        <pc:spChg chg="add 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053" creationId="{65A9FEA0-DC22-1491-FA16-D7F72E4C1E71}"/>
          </ac:spMkLst>
        </pc:spChg>
        <pc:spChg chg="add 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055" creationId="{D875CB55-55AB-B2C4-FC39-48065665396B}"/>
          </ac:spMkLst>
        </pc:spChg>
        <pc:spChg chg="add 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057" creationId="{BC37DB61-C383-950E-4F2F-C7255D3935F7}"/>
          </ac:spMkLst>
        </pc:spChg>
        <pc:spChg chg="add del mod">
          <ac:chgData name="Thiago Panini" userId="cc6a5c77081c362d" providerId="LiveId" clId="{56973893-882F-43D9-A34D-3AF96871B7C6}" dt="2024-04-30T02:37:50.046" v="2010" actId="478"/>
          <ac:spMkLst>
            <pc:docMk/>
            <pc:sldMk cId="633425627" sldId="396"/>
            <ac:spMk id="2059" creationId="{55AFBF1B-7FFB-CF74-F196-3C630A5F5C23}"/>
          </ac:spMkLst>
        </pc:spChg>
        <pc:spChg chg="add 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069" creationId="{F1BAD40E-D88C-EA63-18B8-6EAD73B9BD82}"/>
          </ac:spMkLst>
        </pc:spChg>
        <pc:spChg chg="mod">
          <ac:chgData name="Thiago Panini" userId="cc6a5c77081c362d" providerId="LiveId" clId="{56973893-882F-43D9-A34D-3AF96871B7C6}" dt="2024-04-30T02:48:23.495" v="2220" actId="1035"/>
          <ac:spMkLst>
            <pc:docMk/>
            <pc:sldMk cId="633425627" sldId="396"/>
            <ac:spMk id="2077" creationId="{FCDBA023-9F2A-343A-7560-F6BA40E3C82F}"/>
          </ac:spMkLst>
        </pc:spChg>
        <pc:spChg chg="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087" creationId="{D12CB4D8-2369-0D97-7F87-C85B2D60BF5C}"/>
          </ac:spMkLst>
        </pc:spChg>
        <pc:spChg chg="add del mod">
          <ac:chgData name="Thiago Panini" userId="cc6a5c77081c362d" providerId="LiveId" clId="{56973893-882F-43D9-A34D-3AF96871B7C6}" dt="2024-04-30T02:48:08.165" v="2197" actId="478"/>
          <ac:spMkLst>
            <pc:docMk/>
            <pc:sldMk cId="633425627" sldId="396"/>
            <ac:spMk id="2090" creationId="{B4391CCB-8ED9-E19B-D100-AD318C147449}"/>
          </ac:spMkLst>
        </pc:spChg>
        <pc:spChg chg="add del mod">
          <ac:chgData name="Thiago Panini" userId="cc6a5c77081c362d" providerId="LiveId" clId="{56973893-882F-43D9-A34D-3AF96871B7C6}" dt="2024-04-30T02:48:08.165" v="2197" actId="478"/>
          <ac:spMkLst>
            <pc:docMk/>
            <pc:sldMk cId="633425627" sldId="396"/>
            <ac:spMk id="2091" creationId="{4FFDD8FD-C6D1-C425-57D3-687ACEA43C6C}"/>
          </ac:spMkLst>
        </pc:spChg>
        <pc:spChg chg="add del mod">
          <ac:chgData name="Thiago Panini" userId="cc6a5c77081c362d" providerId="LiveId" clId="{56973893-882F-43D9-A34D-3AF96871B7C6}" dt="2024-04-30T02:48:08.165" v="2197" actId="478"/>
          <ac:spMkLst>
            <pc:docMk/>
            <pc:sldMk cId="633425627" sldId="396"/>
            <ac:spMk id="2092" creationId="{FB44DD99-94BC-853B-BFC1-AE9FFBAC643A}"/>
          </ac:spMkLst>
        </pc:spChg>
        <pc:spChg chg="add del mod">
          <ac:chgData name="Thiago Panini" userId="cc6a5c77081c362d" providerId="LiveId" clId="{56973893-882F-43D9-A34D-3AF96871B7C6}" dt="2024-04-30T02:48:08.165" v="2197" actId="478"/>
          <ac:spMkLst>
            <pc:docMk/>
            <pc:sldMk cId="633425627" sldId="396"/>
            <ac:spMk id="2093" creationId="{90389267-9DEB-1CEF-F430-8C3D3065E137}"/>
          </ac:spMkLst>
        </pc:spChg>
        <pc:spChg chg="add mod">
          <ac:chgData name="Thiago Panini" userId="cc6a5c77081c362d" providerId="LiveId" clId="{56973893-882F-43D9-A34D-3AF96871B7C6}" dt="2024-04-30T02:47:50.949" v="2189" actId="1037"/>
          <ac:spMkLst>
            <pc:docMk/>
            <pc:sldMk cId="633425627" sldId="396"/>
            <ac:spMk id="2094" creationId="{441D756C-EF4A-F2E5-1126-3E3E1D99910B}"/>
          </ac:spMkLst>
        </pc:spChg>
        <pc:spChg chg="mod">
          <ac:chgData name="Thiago Panini" userId="cc6a5c77081c362d" providerId="LiveId" clId="{56973893-882F-43D9-A34D-3AF96871B7C6}" dt="2024-04-30T02:47:50.949" v="2189" actId="1037"/>
          <ac:spMkLst>
            <pc:docMk/>
            <pc:sldMk cId="633425627" sldId="396"/>
            <ac:spMk id="2097" creationId="{CADF66CD-B427-56FD-EAAF-1F0491B79ABF}"/>
          </ac:spMkLst>
        </pc:spChg>
        <pc:spChg chg="mod">
          <ac:chgData name="Thiago Panini" userId="cc6a5c77081c362d" providerId="LiveId" clId="{56973893-882F-43D9-A34D-3AF96871B7C6}" dt="2024-04-30T02:44:19.569" v="2108"/>
          <ac:spMkLst>
            <pc:docMk/>
            <pc:sldMk cId="633425627" sldId="396"/>
            <ac:spMk id="2100" creationId="{945BBA13-57FD-BF13-6BA5-880F32DCD247}"/>
          </ac:spMkLst>
        </pc:spChg>
        <pc:spChg chg="add mod">
          <ac:chgData name="Thiago Panini" userId="cc6a5c77081c362d" providerId="LiveId" clId="{56973893-882F-43D9-A34D-3AF96871B7C6}" dt="2024-04-30T02:47:50.949" v="2189" actId="1037"/>
          <ac:spMkLst>
            <pc:docMk/>
            <pc:sldMk cId="633425627" sldId="396"/>
            <ac:spMk id="2101" creationId="{257CD658-7B11-F582-03B4-45295CF9B506}"/>
          </ac:spMkLst>
        </pc:spChg>
        <pc:spChg chg="mod">
          <ac:chgData name="Thiago Panini" userId="cc6a5c77081c362d" providerId="LiveId" clId="{56973893-882F-43D9-A34D-3AF96871B7C6}" dt="2024-04-30T02:47:50.949" v="2189" actId="1037"/>
          <ac:spMkLst>
            <pc:docMk/>
            <pc:sldMk cId="633425627" sldId="396"/>
            <ac:spMk id="2104" creationId="{311420E6-97D8-3836-48E8-72701578FF67}"/>
          </ac:spMkLst>
        </pc:spChg>
        <pc:spChg chg="add 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105" creationId="{AEFF5C08-622B-F786-E74B-74B73DD03653}"/>
          </ac:spMkLst>
        </pc:spChg>
        <pc:spChg chg="mod">
          <ac:chgData name="Thiago Panini" userId="cc6a5c77081c362d" providerId="LiveId" clId="{56973893-882F-43D9-A34D-3AF96871B7C6}" dt="2024-04-30T02:45:52.960" v="2143" actId="1076"/>
          <ac:spMkLst>
            <pc:docMk/>
            <pc:sldMk cId="633425627" sldId="396"/>
            <ac:spMk id="2108" creationId="{2E21FF81-9C6A-6024-5893-A49679F32079}"/>
          </ac:spMkLst>
        </pc:spChg>
        <pc:spChg chg="add 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109" creationId="{11BE2960-71D0-2809-1E6F-259AF77A9217}"/>
          </ac:spMkLst>
        </pc:spChg>
        <pc:spChg chg="mod">
          <ac:chgData name="Thiago Panini" userId="cc6a5c77081c362d" providerId="LiveId" clId="{56973893-882F-43D9-A34D-3AF96871B7C6}" dt="2024-04-30T02:45:52.960" v="2143" actId="1076"/>
          <ac:spMkLst>
            <pc:docMk/>
            <pc:sldMk cId="633425627" sldId="396"/>
            <ac:spMk id="2112" creationId="{76A4EDEA-A54F-591E-9B96-E1FEAD100D2A}"/>
          </ac:spMkLst>
        </pc:spChg>
        <pc:spChg chg="mod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114" creationId="{679B609D-8C78-1F1E-D495-E0EBAB9BF186}"/>
          </ac:spMkLst>
        </pc:spChg>
        <pc:spChg chg="add mod">
          <ac:chgData name="Thiago Panini" userId="cc6a5c77081c362d" providerId="LiveId" clId="{56973893-882F-43D9-A34D-3AF96871B7C6}" dt="2024-04-30T02:46:31.060" v="2169"/>
          <ac:spMkLst>
            <pc:docMk/>
            <pc:sldMk cId="633425627" sldId="396"/>
            <ac:spMk id="2116" creationId="{76241359-BF55-E9DB-FCC0-4E3FAA044618}"/>
          </ac:spMkLst>
        </pc:spChg>
        <pc:spChg chg="mod topLvl">
          <ac:chgData name="Thiago Panini" userId="cc6a5c77081c362d" providerId="LiveId" clId="{56973893-882F-43D9-A34D-3AF96871B7C6}" dt="2024-04-30T02:47:47.448" v="2187" actId="1076"/>
          <ac:spMkLst>
            <pc:docMk/>
            <pc:sldMk cId="633425627" sldId="396"/>
            <ac:spMk id="2118" creationId="{32C03378-788E-D9E9-EF06-B4D4518B690E}"/>
          </ac:spMkLst>
        </pc:spChg>
        <pc:spChg chg="add">
          <ac:chgData name="Thiago Panini" userId="cc6a5c77081c362d" providerId="LiveId" clId="{56973893-882F-43D9-A34D-3AF96871B7C6}" dt="2024-04-30T02:46:55.794" v="2174"/>
          <ac:spMkLst>
            <pc:docMk/>
            <pc:sldMk cId="633425627" sldId="396"/>
            <ac:spMk id="2120" creationId="{E5EDF84F-1195-F636-F7E6-B8381579336C}"/>
          </ac:spMkLst>
        </pc:spChg>
        <pc:spChg chg="add mod">
          <ac:chgData name="Thiago Panini" userId="cc6a5c77081c362d" providerId="LiveId" clId="{56973893-882F-43D9-A34D-3AF96871B7C6}" dt="2024-04-30T02:48:36.921" v="2221" actId="1076"/>
          <ac:spMkLst>
            <pc:docMk/>
            <pc:sldMk cId="633425627" sldId="396"/>
            <ac:spMk id="2122" creationId="{1FF5B155-87D8-83AE-7C60-126D4A7DCAAD}"/>
          </ac:spMkLst>
        </pc:spChg>
        <pc:spChg chg="add mod">
          <ac:chgData name="Thiago Panini" userId="cc6a5c77081c362d" providerId="LiveId" clId="{56973893-882F-43D9-A34D-3AF96871B7C6}" dt="2024-04-30T02:48:36.921" v="2221" actId="1076"/>
          <ac:spMkLst>
            <pc:docMk/>
            <pc:sldMk cId="633425627" sldId="396"/>
            <ac:spMk id="2123" creationId="{4CEB1BE4-F276-BADC-25B0-5CC614A81CAE}"/>
          </ac:spMkLst>
        </pc:spChg>
        <pc:spChg chg="add mod">
          <ac:chgData name="Thiago Panini" userId="cc6a5c77081c362d" providerId="LiveId" clId="{56973893-882F-43D9-A34D-3AF96871B7C6}" dt="2024-04-30T02:48:36.921" v="2221" actId="1076"/>
          <ac:spMkLst>
            <pc:docMk/>
            <pc:sldMk cId="633425627" sldId="396"/>
            <ac:spMk id="2124" creationId="{9636FB31-83C9-4B74-45CF-104A535188EA}"/>
          </ac:spMkLst>
        </pc:spChg>
        <pc:spChg chg="add mod">
          <ac:chgData name="Thiago Panini" userId="cc6a5c77081c362d" providerId="LiveId" clId="{56973893-882F-43D9-A34D-3AF96871B7C6}" dt="2024-04-30T02:48:36.921" v="2221" actId="1076"/>
          <ac:spMkLst>
            <pc:docMk/>
            <pc:sldMk cId="633425627" sldId="396"/>
            <ac:spMk id="2125" creationId="{97964726-F736-28F1-6719-33AEF7DBEF5D}"/>
          </ac:spMkLst>
        </pc:spChg>
        <pc:grpChg chg="add del mod">
          <ac:chgData name="Thiago Panini" userId="cc6a5c77081c362d" providerId="LiveId" clId="{56973893-882F-43D9-A34D-3AF96871B7C6}" dt="2024-04-30T02:00:11.065" v="1838" actId="21"/>
          <ac:grpSpMkLst>
            <pc:docMk/>
            <pc:sldMk cId="633425627" sldId="396"/>
            <ac:grpSpMk id="44" creationId="{48AA83FB-6A0B-90AF-1B81-675E1783FADA}"/>
          </ac:grpSpMkLst>
        </pc:grpChg>
        <pc:grpChg chg="add mod">
          <ac:chgData name="Thiago Panini" userId="cc6a5c77081c362d" providerId="LiveId" clId="{56973893-882F-43D9-A34D-3AF96871B7C6}" dt="2024-04-30T02:00:11.476" v="1839"/>
          <ac:grpSpMkLst>
            <pc:docMk/>
            <pc:sldMk cId="633425627" sldId="396"/>
            <ac:grpSpMk id="46" creationId="{48AA83FB-6A0B-90AF-1B81-675E1783FADA}"/>
          </ac:grpSpMkLst>
        </pc:grpChg>
        <pc:grpChg chg="add del mod">
          <ac:chgData name="Thiago Panini" userId="cc6a5c77081c362d" providerId="LiveId" clId="{56973893-882F-43D9-A34D-3AF96871B7C6}" dt="2024-04-30T02:44:15.978" v="2105" actId="21"/>
          <ac:grpSpMkLst>
            <pc:docMk/>
            <pc:sldMk cId="633425627" sldId="396"/>
            <ac:grpSpMk id="52" creationId="{32785A0B-DF21-C793-8923-921DBB492924}"/>
          </ac:grpSpMkLst>
        </pc:grpChg>
        <pc:grpChg chg="add mod">
          <ac:chgData name="Thiago Panini" userId="cc6a5c77081c362d" providerId="LiveId" clId="{56973893-882F-43D9-A34D-3AF96871B7C6}" dt="2024-04-30T02:47:47.448" v="2187" actId="1076"/>
          <ac:grpSpMkLst>
            <pc:docMk/>
            <pc:sldMk cId="633425627" sldId="396"/>
            <ac:grpSpMk id="2073" creationId="{8691386B-6637-5F4F-442E-8B8FEB7CB473}"/>
          </ac:grpSpMkLst>
        </pc:grpChg>
        <pc:grpChg chg="add mod">
          <ac:chgData name="Thiago Panini" userId="cc6a5c77081c362d" providerId="LiveId" clId="{56973893-882F-43D9-A34D-3AF96871B7C6}" dt="2024-04-30T02:48:23.495" v="2220" actId="1035"/>
          <ac:grpSpMkLst>
            <pc:docMk/>
            <pc:sldMk cId="633425627" sldId="396"/>
            <ac:grpSpMk id="2075" creationId="{DA1CE907-D33A-9157-CF0E-9CCB11A7E586}"/>
          </ac:grpSpMkLst>
        </pc:grpChg>
        <pc:grpChg chg="add mod">
          <ac:chgData name="Thiago Panini" userId="cc6a5c77081c362d" providerId="LiveId" clId="{56973893-882F-43D9-A34D-3AF96871B7C6}" dt="2024-04-30T02:47:47.448" v="2187" actId="1076"/>
          <ac:grpSpMkLst>
            <pc:docMk/>
            <pc:sldMk cId="633425627" sldId="396"/>
            <ac:grpSpMk id="2085" creationId="{57792E07-AE76-E536-649E-531D39C72ADD}"/>
          </ac:grpSpMkLst>
        </pc:grpChg>
        <pc:grpChg chg="add del mod">
          <ac:chgData name="Thiago Panini" userId="cc6a5c77081c362d" providerId="LiveId" clId="{56973893-882F-43D9-A34D-3AF96871B7C6}" dt="2024-04-30T02:47:50.949" v="2189" actId="1037"/>
          <ac:grpSpMkLst>
            <pc:docMk/>
            <pc:sldMk cId="633425627" sldId="396"/>
            <ac:grpSpMk id="2095" creationId="{32785A0B-DF21-C793-8923-921DBB492924}"/>
          </ac:grpSpMkLst>
        </pc:grpChg>
        <pc:grpChg chg="add mod">
          <ac:chgData name="Thiago Panini" userId="cc6a5c77081c362d" providerId="LiveId" clId="{56973893-882F-43D9-A34D-3AF96871B7C6}" dt="2024-04-30T02:44:19.569" v="2108"/>
          <ac:grpSpMkLst>
            <pc:docMk/>
            <pc:sldMk cId="633425627" sldId="396"/>
            <ac:grpSpMk id="2098" creationId="{C115C141-43B8-F15B-E916-8B56443C3E16}"/>
          </ac:grpSpMkLst>
        </pc:grpChg>
        <pc:grpChg chg="add del mod">
          <ac:chgData name="Thiago Panini" userId="cc6a5c77081c362d" providerId="LiveId" clId="{56973893-882F-43D9-A34D-3AF96871B7C6}" dt="2024-05-01T02:08:15.568" v="2264" actId="478"/>
          <ac:grpSpMkLst>
            <pc:docMk/>
            <pc:sldMk cId="633425627" sldId="396"/>
            <ac:grpSpMk id="2102" creationId="{97067091-CA80-8137-AB56-3471D262666C}"/>
          </ac:grpSpMkLst>
        </pc:grpChg>
        <pc:grpChg chg="add del mod">
          <ac:chgData name="Thiago Panini" userId="cc6a5c77081c362d" providerId="LiveId" clId="{56973893-882F-43D9-A34D-3AF96871B7C6}" dt="2024-04-30T02:46:08.722" v="2166" actId="478"/>
          <ac:grpSpMkLst>
            <pc:docMk/>
            <pc:sldMk cId="633425627" sldId="396"/>
            <ac:grpSpMk id="2106" creationId="{D7E57EE3-CAA4-76A5-FEB1-864A44BD3F97}"/>
          </ac:grpSpMkLst>
        </pc:grpChg>
        <pc:grpChg chg="add del mod">
          <ac:chgData name="Thiago Panini" userId="cc6a5c77081c362d" providerId="LiveId" clId="{56973893-882F-43D9-A34D-3AF96871B7C6}" dt="2024-04-30T02:46:08.722" v="2166" actId="478"/>
          <ac:grpSpMkLst>
            <pc:docMk/>
            <pc:sldMk cId="633425627" sldId="396"/>
            <ac:grpSpMk id="2110" creationId="{4F4CBDDE-3D4C-7735-3F8D-88AE44B16BB3}"/>
          </ac:grpSpMkLst>
        </pc:grpChg>
        <pc:grpChg chg="add mod">
          <ac:chgData name="Thiago Panini" userId="cc6a5c77081c362d" providerId="LiveId" clId="{56973893-882F-43D9-A34D-3AF96871B7C6}" dt="2024-04-30T02:47:47.448" v="2187" actId="1076"/>
          <ac:grpSpMkLst>
            <pc:docMk/>
            <pc:sldMk cId="633425627" sldId="396"/>
            <ac:grpSpMk id="2113" creationId="{4AAE7B0B-92DC-0C9A-8758-E4282A7E461C}"/>
          </ac:grpSpMkLst>
        </pc:grpChg>
        <pc:grpChg chg="add del mod">
          <ac:chgData name="Thiago Panini" userId="cc6a5c77081c362d" providerId="LiveId" clId="{56973893-882F-43D9-A34D-3AF96871B7C6}" dt="2024-04-30T02:47:11.659" v="2178" actId="478"/>
          <ac:grpSpMkLst>
            <pc:docMk/>
            <pc:sldMk cId="633425627" sldId="396"/>
            <ac:grpSpMk id="2117" creationId="{9CCF2CD9-F114-DD02-D362-DA39C5A3C2E1}"/>
          </ac:grpSpMkLst>
        </pc:grpChg>
        <pc:picChg chg="add mod">
          <ac:chgData name="Thiago Panini" userId="cc6a5c77081c362d" providerId="LiveId" clId="{56973893-882F-43D9-A34D-3AF96871B7C6}" dt="2024-05-01T02:08:50.096" v="2270" actId="1036"/>
          <ac:picMkLst>
            <pc:docMk/>
            <pc:sldMk cId="633425627" sldId="396"/>
            <ac:picMk id="2" creationId="{2EC72FA1-60A0-9C6E-C106-D663B3AF6D3E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2" creationId="{E92A89A4-D02D-F655-938F-04A473830A49}"/>
          </ac:picMkLst>
        </pc:picChg>
        <pc:picChg chg="add del mod">
          <ac:chgData name="Thiago Panini" userId="cc6a5c77081c362d" providerId="LiveId" clId="{56973893-882F-43D9-A34D-3AF96871B7C6}" dt="2024-04-30T01:53:51.559" v="1724" actId="478"/>
          <ac:picMkLst>
            <pc:docMk/>
            <pc:sldMk cId="633425627" sldId="396"/>
            <ac:picMk id="24" creationId="{37A5C9BD-07B6-1556-1E6A-5728D73547CC}"/>
          </ac:picMkLst>
        </pc:picChg>
        <pc:picChg chg="del">
          <ac:chgData name="Thiago Panini" userId="cc6a5c77081c362d" providerId="LiveId" clId="{56973893-882F-43D9-A34D-3AF96871B7C6}" dt="2024-04-30T01:15:35.518" v="1165" actId="478"/>
          <ac:picMkLst>
            <pc:docMk/>
            <pc:sldMk cId="633425627" sldId="396"/>
            <ac:picMk id="26" creationId="{CFBCE01B-6348-57AC-B2CB-3495674FC030}"/>
          </ac:picMkLst>
        </pc:picChg>
        <pc:picChg chg="del">
          <ac:chgData name="Thiago Panini" userId="cc6a5c77081c362d" providerId="LiveId" clId="{56973893-882F-43D9-A34D-3AF96871B7C6}" dt="2024-04-30T01:15:35.518" v="1165" actId="478"/>
          <ac:picMkLst>
            <pc:docMk/>
            <pc:sldMk cId="633425627" sldId="396"/>
            <ac:picMk id="30" creationId="{E4E5A35E-5E93-29EF-595A-F41C2A41FABF}"/>
          </ac:picMkLst>
        </pc:picChg>
        <pc:picChg chg="del">
          <ac:chgData name="Thiago Panini" userId="cc6a5c77081c362d" providerId="LiveId" clId="{56973893-882F-43D9-A34D-3AF96871B7C6}" dt="2024-04-30T01:15:35.518" v="1165" actId="478"/>
          <ac:picMkLst>
            <pc:docMk/>
            <pc:sldMk cId="633425627" sldId="396"/>
            <ac:picMk id="32" creationId="{213B16A1-3025-15F8-A653-F266D6DAD00E}"/>
          </ac:picMkLst>
        </pc:picChg>
        <pc:picChg chg="add del mod">
          <ac:chgData name="Thiago Panini" userId="cc6a5c77081c362d" providerId="LiveId" clId="{56973893-882F-43D9-A34D-3AF96871B7C6}" dt="2024-04-30T01:56:57.587" v="1778" actId="478"/>
          <ac:picMkLst>
            <pc:docMk/>
            <pc:sldMk cId="633425627" sldId="396"/>
            <ac:picMk id="33" creationId="{3A097B4B-A341-3B52-ED56-F979FE4D643D}"/>
          </ac:picMkLst>
        </pc:picChg>
        <pc:picChg chg="add del mod">
          <ac:chgData name="Thiago Panini" userId="cc6a5c77081c362d" providerId="LiveId" clId="{56973893-882F-43D9-A34D-3AF96871B7C6}" dt="2024-04-30T01:56:57.587" v="1778" actId="478"/>
          <ac:picMkLst>
            <pc:docMk/>
            <pc:sldMk cId="633425627" sldId="396"/>
            <ac:picMk id="34" creationId="{5FD24DF0-CE8D-B012-FD27-6A753450CB83}"/>
          </ac:picMkLst>
        </pc:picChg>
        <pc:picChg chg="add del">
          <ac:chgData name="Thiago Panini" userId="cc6a5c77081c362d" providerId="LiveId" clId="{56973893-882F-43D9-A34D-3AF96871B7C6}" dt="2024-04-30T01:56:55.871" v="1777" actId="478"/>
          <ac:picMkLst>
            <pc:docMk/>
            <pc:sldMk cId="633425627" sldId="396"/>
            <ac:picMk id="35" creationId="{DBB40528-848B-1628-1BDC-E3BBDD930D34}"/>
          </ac:picMkLst>
        </pc:picChg>
        <pc:picChg chg="del">
          <ac:chgData name="Thiago Panini" userId="cc6a5c77081c362d" providerId="LiveId" clId="{56973893-882F-43D9-A34D-3AF96871B7C6}" dt="2024-04-30T01:15:35.518" v="1165" actId="478"/>
          <ac:picMkLst>
            <pc:docMk/>
            <pc:sldMk cId="633425627" sldId="396"/>
            <ac:picMk id="38" creationId="{B916D154-D398-95C8-E313-F7A0AD304C4B}"/>
          </ac:picMkLst>
        </pc:picChg>
        <pc:picChg chg="add del mod">
          <ac:chgData name="Thiago Panini" userId="cc6a5c77081c362d" providerId="LiveId" clId="{56973893-882F-43D9-A34D-3AF96871B7C6}" dt="2024-04-30T01:59:07.519" v="1798" actId="478"/>
          <ac:picMkLst>
            <pc:docMk/>
            <pc:sldMk cId="633425627" sldId="396"/>
            <ac:picMk id="42" creationId="{4559EAAC-1835-D6D3-3794-F0F705AA6DAC}"/>
          </ac:picMkLst>
        </pc:picChg>
        <pc:picChg chg="mod">
          <ac:chgData name="Thiago Panini" userId="cc6a5c77081c362d" providerId="LiveId" clId="{56973893-882F-43D9-A34D-3AF96871B7C6}" dt="2024-04-30T02:00:11.476" v="1839"/>
          <ac:picMkLst>
            <pc:docMk/>
            <pc:sldMk cId="633425627" sldId="396"/>
            <ac:picMk id="48" creationId="{7C59A89F-758D-38E7-F747-5B533704BD1E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49" creationId="{C52F2736-FD4F-B976-8A86-AB87A0D1522E}"/>
          </ac:picMkLst>
        </pc:picChg>
        <pc:picChg chg="mod">
          <ac:chgData name="Thiago Panini" userId="cc6a5c77081c362d" providerId="LiveId" clId="{56973893-882F-43D9-A34D-3AF96871B7C6}" dt="2024-04-30T02:44:15.538" v="2104" actId="1076"/>
          <ac:picMkLst>
            <pc:docMk/>
            <pc:sldMk cId="633425627" sldId="396"/>
            <ac:picMk id="53" creationId="{05F8D019-B5E4-ACCA-EE44-0900556F40DD}"/>
          </ac:picMkLst>
        </pc:picChg>
        <pc:picChg chg="add del mod">
          <ac:chgData name="Thiago Panini" userId="cc6a5c77081c362d" providerId="LiveId" clId="{56973893-882F-43D9-A34D-3AF96871B7C6}" dt="2024-04-30T02:03:18.869" v="1918" actId="478"/>
          <ac:picMkLst>
            <pc:docMk/>
            <pc:sldMk cId="633425627" sldId="396"/>
            <ac:picMk id="58" creationId="{B9EDCFFB-760D-0DEC-9BDA-AF056AF6904F}"/>
          </ac:picMkLst>
        </pc:picChg>
        <pc:picChg chg="del">
          <ac:chgData name="Thiago Panini" userId="cc6a5c77081c362d" providerId="LiveId" clId="{56973893-882F-43D9-A34D-3AF96871B7C6}" dt="2024-04-30T01:15:35.518" v="1165" actId="478"/>
          <ac:picMkLst>
            <pc:docMk/>
            <pc:sldMk cId="633425627" sldId="396"/>
            <ac:picMk id="2052" creationId="{1B5FDC43-2261-4A43-0C28-51E2BB38C16D}"/>
          </ac:picMkLst>
        </pc:picChg>
        <pc:picChg chg="del">
          <ac:chgData name="Thiago Panini" userId="cc6a5c77081c362d" providerId="LiveId" clId="{56973893-882F-43D9-A34D-3AF96871B7C6}" dt="2024-04-30T01:15:35.518" v="1165" actId="478"/>
          <ac:picMkLst>
            <pc:docMk/>
            <pc:sldMk cId="633425627" sldId="396"/>
            <ac:picMk id="2054" creationId="{D38F119E-6C47-52AA-9247-CAD511162C27}"/>
          </ac:picMkLst>
        </pc:picChg>
        <pc:picChg chg="del">
          <ac:chgData name="Thiago Panini" userId="cc6a5c77081c362d" providerId="LiveId" clId="{56973893-882F-43D9-A34D-3AF96871B7C6}" dt="2024-04-30T01:15:35.518" v="1165" actId="478"/>
          <ac:picMkLst>
            <pc:docMk/>
            <pc:sldMk cId="633425627" sldId="396"/>
            <ac:picMk id="2056" creationId="{210FD1E3-1EE7-B605-6829-4418B1AF29A5}"/>
          </ac:picMkLst>
        </pc:picChg>
        <pc:picChg chg="del">
          <ac:chgData name="Thiago Panini" userId="cc6a5c77081c362d" providerId="LiveId" clId="{56973893-882F-43D9-A34D-3AF96871B7C6}" dt="2024-04-30T01:15:35.518" v="1165" actId="478"/>
          <ac:picMkLst>
            <pc:docMk/>
            <pc:sldMk cId="633425627" sldId="396"/>
            <ac:picMk id="2058" creationId="{9E28D983-924E-00E7-9B1C-5BC29D7FB6F0}"/>
          </ac:picMkLst>
        </pc:picChg>
        <pc:picChg chg="add del mod">
          <ac:chgData name="Thiago Panini" userId="cc6a5c77081c362d" providerId="LiveId" clId="{56973893-882F-43D9-A34D-3AF96871B7C6}" dt="2024-04-30T01:56:55.871" v="1777" actId="478"/>
          <ac:picMkLst>
            <pc:docMk/>
            <pc:sldMk cId="633425627" sldId="396"/>
            <ac:picMk id="2060" creationId="{3085D7A2-30B8-ADCB-3686-DD231C2B8979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61" creationId="{036E207E-4CCF-BD5C-C76C-EAB5C7704768}"/>
          </ac:picMkLst>
        </pc:picChg>
        <pc:picChg chg="add del">
          <ac:chgData name="Thiago Panini" userId="cc6a5c77081c362d" providerId="LiveId" clId="{56973893-882F-43D9-A34D-3AF96871B7C6}" dt="2024-04-30T01:56:54.105" v="1776" actId="478"/>
          <ac:picMkLst>
            <pc:docMk/>
            <pc:sldMk cId="633425627" sldId="396"/>
            <ac:picMk id="2062" creationId="{A08DF18E-DC44-CD8E-8454-9B161A963903}"/>
          </ac:picMkLst>
        </pc:picChg>
        <pc:picChg chg="add mod">
          <ac:chgData name="Thiago Panini" userId="cc6a5c77081c362d" providerId="LiveId" clId="{56973893-882F-43D9-A34D-3AF96871B7C6}" dt="2024-04-30T02:48:23.495" v="2220" actId="1035"/>
          <ac:picMkLst>
            <pc:docMk/>
            <pc:sldMk cId="633425627" sldId="396"/>
            <ac:picMk id="2063" creationId="{8F2595A3-C4FE-34E1-27C3-D6F7E204F82E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64" creationId="{E6E071D7-BED6-BB54-C42F-1A1D96275541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66" creationId="{8B9EF751-193C-136B-EBE3-74D3BD79CA42}"/>
          </ac:picMkLst>
        </pc:picChg>
        <pc:picChg chg="add del mod">
          <ac:chgData name="Thiago Panini" userId="cc6a5c77081c362d" providerId="LiveId" clId="{56973893-882F-43D9-A34D-3AF96871B7C6}" dt="2024-04-30T02:35:44.258" v="1987" actId="21"/>
          <ac:picMkLst>
            <pc:docMk/>
            <pc:sldMk cId="633425627" sldId="396"/>
            <ac:picMk id="2067" creationId="{AA802C84-B84C-1932-B137-2380141F4518}"/>
          </ac:picMkLst>
        </pc:picChg>
        <pc:picChg chg="add del mod">
          <ac:chgData name="Thiago Panini" userId="cc6a5c77081c362d" providerId="LiveId" clId="{56973893-882F-43D9-A34D-3AF96871B7C6}" dt="2024-04-30T02:37:05.537" v="2008" actId="478"/>
          <ac:picMkLst>
            <pc:docMk/>
            <pc:sldMk cId="633425627" sldId="396"/>
            <ac:picMk id="2068" creationId="{F35EAE6D-6EC6-28D1-9BA5-A3D4CDDEE8B1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70" creationId="{38A31C9E-4208-6A30-DBCC-913249C60A11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71" creationId="{AA802C84-B84C-1932-B137-2380141F4518}"/>
          </ac:picMkLst>
        </pc:picChg>
        <pc:picChg chg="add del mod">
          <ac:chgData name="Thiago Panini" userId="cc6a5c77081c362d" providerId="LiveId" clId="{56973893-882F-43D9-A34D-3AF96871B7C6}" dt="2024-04-30T01:59:00.088" v="1794" actId="21"/>
          <ac:picMkLst>
            <pc:docMk/>
            <pc:sldMk cId="633425627" sldId="396"/>
            <ac:picMk id="2072" creationId="{4559EAAC-1835-D6D3-3794-F0F705AA6DAC}"/>
          </ac:picMkLst>
        </pc:picChg>
        <pc:picChg chg="add mod">
          <ac:chgData name="Thiago Panini" userId="cc6a5c77081c362d" providerId="LiveId" clId="{56973893-882F-43D9-A34D-3AF96871B7C6}" dt="2024-04-30T02:00:08.982" v="1837" actId="14100"/>
          <ac:picMkLst>
            <pc:docMk/>
            <pc:sldMk cId="633425627" sldId="396"/>
            <ac:picMk id="2074" creationId="{7C59A89F-758D-38E7-F747-5B533704BD1E}"/>
          </ac:picMkLst>
        </pc:picChg>
        <pc:picChg chg="add mod">
          <ac:chgData name="Thiago Panini" userId="cc6a5c77081c362d" providerId="LiveId" clId="{56973893-882F-43D9-A34D-3AF96871B7C6}" dt="2024-04-30T02:48:23.495" v="2220" actId="1035"/>
          <ac:picMkLst>
            <pc:docMk/>
            <pc:sldMk cId="633425627" sldId="396"/>
            <ac:picMk id="2076" creationId="{F1E61DAE-D657-FB39-26AA-37BDD003F518}"/>
          </ac:picMkLst>
        </pc:picChg>
        <pc:picChg chg="add">
          <ac:chgData name="Thiago Panini" userId="cc6a5c77081c362d" providerId="LiveId" clId="{56973893-882F-43D9-A34D-3AF96871B7C6}" dt="2024-04-30T02:06:06.384" v="1962"/>
          <ac:picMkLst>
            <pc:docMk/>
            <pc:sldMk cId="633425627" sldId="396"/>
            <ac:picMk id="2078" creationId="{E45B51C2-135B-B712-2FA3-AE1019CAA504}"/>
          </ac:picMkLst>
        </pc:picChg>
        <pc:picChg chg="mod">
          <ac:chgData name="Thiago Panini" userId="cc6a5c77081c362d" providerId="LiveId" clId="{56973893-882F-43D9-A34D-3AF96871B7C6}" dt="2024-04-30T02:48:23.495" v="2220" actId="1035"/>
          <ac:picMkLst>
            <pc:docMk/>
            <pc:sldMk cId="633425627" sldId="396"/>
            <ac:picMk id="2079" creationId="{838E0493-35B2-4FF6-0F9F-400B8A57C546}"/>
          </ac:picMkLst>
        </pc:picChg>
        <pc:picChg chg="add">
          <ac:chgData name="Thiago Panini" userId="cc6a5c77081c362d" providerId="LiveId" clId="{56973893-882F-43D9-A34D-3AF96871B7C6}" dt="2024-04-30T02:06:24.527" v="1963"/>
          <ac:picMkLst>
            <pc:docMk/>
            <pc:sldMk cId="633425627" sldId="396"/>
            <ac:picMk id="2080" creationId="{CC86DC99-F638-B0E1-3F52-687027B99DF9}"/>
          </ac:picMkLst>
        </pc:picChg>
        <pc:picChg chg="add del mod">
          <ac:chgData name="Thiago Panini" userId="cc6a5c77081c362d" providerId="LiveId" clId="{56973893-882F-43D9-A34D-3AF96871B7C6}" dt="2024-04-30T02:40:38.927" v="2056" actId="478"/>
          <ac:picMkLst>
            <pc:docMk/>
            <pc:sldMk cId="633425627" sldId="396"/>
            <ac:picMk id="2081" creationId="{AEA61E5D-86CB-8AC5-16ED-E125174BAA13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82" creationId="{BC9D071F-CDE7-9950-2406-B0D31153F355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83" creationId="{540B6A3F-EFCC-5A51-AFF4-6A4DF559D79C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84" creationId="{67D9CF8C-E485-4A15-B8F3-2BEDE1A5ED9A}"/>
          </ac:picMkLst>
        </pc:picChg>
        <pc:picChg chg="add del mod">
          <ac:chgData name="Thiago Panini" userId="cc6a5c77081c362d" providerId="LiveId" clId="{56973893-882F-43D9-A34D-3AF96871B7C6}" dt="2024-04-30T02:40:02.157" v="2048" actId="478"/>
          <ac:picMkLst>
            <pc:docMk/>
            <pc:sldMk cId="633425627" sldId="396"/>
            <ac:picMk id="2086" creationId="{3DE0D7FB-2B04-DFC5-F498-599847291DDA}"/>
          </ac:picMkLst>
        </pc:picChg>
        <pc:picChg chg="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88" creationId="{784A4FC5-B78B-FEA1-8149-E49D5E7C24E9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089" creationId="{C084C987-E63D-12A8-2BE0-66CF69A5E838}"/>
          </ac:picMkLst>
        </pc:picChg>
        <pc:picChg chg="mod">
          <ac:chgData name="Thiago Panini" userId="cc6a5c77081c362d" providerId="LiveId" clId="{56973893-882F-43D9-A34D-3AF96871B7C6}" dt="2024-04-30T02:47:50.949" v="2189" actId="1037"/>
          <ac:picMkLst>
            <pc:docMk/>
            <pc:sldMk cId="633425627" sldId="396"/>
            <ac:picMk id="2096" creationId="{05F8D019-B5E4-ACCA-EE44-0900556F40DD}"/>
          </ac:picMkLst>
        </pc:picChg>
        <pc:picChg chg="mod">
          <ac:chgData name="Thiago Panini" userId="cc6a5c77081c362d" providerId="LiveId" clId="{56973893-882F-43D9-A34D-3AF96871B7C6}" dt="2024-04-30T02:44:19.569" v="2108"/>
          <ac:picMkLst>
            <pc:docMk/>
            <pc:sldMk cId="633425627" sldId="396"/>
            <ac:picMk id="2099" creationId="{EB691958-38D4-493C-46DA-7799A241B0FC}"/>
          </ac:picMkLst>
        </pc:picChg>
        <pc:picChg chg="mod">
          <ac:chgData name="Thiago Panini" userId="cc6a5c77081c362d" providerId="LiveId" clId="{56973893-882F-43D9-A34D-3AF96871B7C6}" dt="2024-04-30T02:47:50.949" v="2189" actId="1037"/>
          <ac:picMkLst>
            <pc:docMk/>
            <pc:sldMk cId="633425627" sldId="396"/>
            <ac:picMk id="2103" creationId="{66F22C2F-F0E1-0E7D-8907-93BED06CDB8A}"/>
          </ac:picMkLst>
        </pc:picChg>
        <pc:picChg chg="mod">
          <ac:chgData name="Thiago Panini" userId="cc6a5c77081c362d" providerId="LiveId" clId="{56973893-882F-43D9-A34D-3AF96871B7C6}" dt="2024-04-30T02:45:52.960" v="2143" actId="1076"/>
          <ac:picMkLst>
            <pc:docMk/>
            <pc:sldMk cId="633425627" sldId="396"/>
            <ac:picMk id="2107" creationId="{9A2BB028-9562-D3CC-4E5C-A8CAE2FAC675}"/>
          </ac:picMkLst>
        </pc:picChg>
        <pc:picChg chg="mod">
          <ac:chgData name="Thiago Panini" userId="cc6a5c77081c362d" providerId="LiveId" clId="{56973893-882F-43D9-A34D-3AF96871B7C6}" dt="2024-04-30T02:45:52.960" v="2143" actId="1076"/>
          <ac:picMkLst>
            <pc:docMk/>
            <pc:sldMk cId="633425627" sldId="396"/>
            <ac:picMk id="2111" creationId="{21FC046F-FD84-1E03-5875-41D44D41B44B}"/>
          </ac:picMkLst>
        </pc:picChg>
        <pc:picChg chg="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115" creationId="{A69D72C2-133B-BD87-3458-AAD89494AF5F}"/>
          </ac:picMkLst>
        </pc:picChg>
        <pc:picChg chg="del mod topLvl">
          <ac:chgData name="Thiago Panini" userId="cc6a5c77081c362d" providerId="LiveId" clId="{56973893-882F-43D9-A34D-3AF96871B7C6}" dt="2024-04-30T02:47:11.659" v="2178" actId="478"/>
          <ac:picMkLst>
            <pc:docMk/>
            <pc:sldMk cId="633425627" sldId="396"/>
            <ac:picMk id="2119" creationId="{6CD1E220-5C2A-D101-527F-548DA6F15092}"/>
          </ac:picMkLst>
        </pc:picChg>
        <pc:picChg chg="add mod">
          <ac:chgData name="Thiago Panini" userId="cc6a5c77081c362d" providerId="LiveId" clId="{56973893-882F-43D9-A34D-3AF96871B7C6}" dt="2024-04-30T02:47:47.448" v="2187" actId="1076"/>
          <ac:picMkLst>
            <pc:docMk/>
            <pc:sldMk cId="633425627" sldId="396"/>
            <ac:picMk id="2121" creationId="{2F463EBE-E28C-3EEE-2653-B37C385956AE}"/>
          </ac:picMkLst>
        </pc:picChg>
      </pc:sldChg>
      <pc:sldChg chg="addSp delSp modSp add mod modShow modNotesTx">
        <pc:chgData name="Thiago Panini" userId="cc6a5c77081c362d" providerId="LiveId" clId="{56973893-882F-43D9-A34D-3AF96871B7C6}" dt="2024-05-02T18:29:08.601" v="4567" actId="729"/>
        <pc:sldMkLst>
          <pc:docMk/>
          <pc:sldMk cId="1901506372" sldId="397"/>
        </pc:sldMkLst>
        <pc:spChg chg="add mod">
          <ac:chgData name="Thiago Panini" userId="cc6a5c77081c362d" providerId="LiveId" clId="{56973893-882F-43D9-A34D-3AF96871B7C6}" dt="2024-04-30T01:33:48.674" v="1685" actId="1037"/>
          <ac:spMkLst>
            <pc:docMk/>
            <pc:sldMk cId="1901506372" sldId="397"/>
            <ac:spMk id="8" creationId="{5CC64632-FC12-DC31-82C7-EE216419C4F2}"/>
          </ac:spMkLst>
        </pc:spChg>
        <pc:spChg chg="mod">
          <ac:chgData name="Thiago Panini" userId="cc6a5c77081c362d" providerId="LiveId" clId="{56973893-882F-43D9-A34D-3AF96871B7C6}" dt="2024-04-30T01:17:39.324" v="1182" actId="20577"/>
          <ac:spMkLst>
            <pc:docMk/>
            <pc:sldMk cId="1901506372" sldId="397"/>
            <ac:spMk id="2167" creationId="{1027CC24-CE91-A551-FF59-5B30095D481C}"/>
          </ac:spMkLst>
        </pc:spChg>
        <pc:spChg chg="mod">
          <ac:chgData name="Thiago Panini" userId="cc6a5c77081c362d" providerId="LiveId" clId="{56973893-882F-43D9-A34D-3AF96871B7C6}" dt="2024-04-30T01:33:19.591" v="1678" actId="20577"/>
          <ac:spMkLst>
            <pc:docMk/>
            <pc:sldMk cId="1901506372" sldId="397"/>
            <ac:spMk id="2168" creationId="{ED730F0A-407C-775A-2F85-72B8CBA11E3B}"/>
          </ac:spMkLst>
        </pc:spChg>
        <pc:graphicFrameChg chg="del">
          <ac:chgData name="Thiago Panini" userId="cc6a5c77081c362d" providerId="LiveId" clId="{56973893-882F-43D9-A34D-3AF96871B7C6}" dt="2024-04-30T01:17:50.075" v="1183" actId="478"/>
          <ac:graphicFrameMkLst>
            <pc:docMk/>
            <pc:sldMk cId="1901506372" sldId="397"/>
            <ac:graphicFrameMk id="5" creationId="{BFFEA2EA-145B-B89A-6E92-4A9F774524B6}"/>
          </ac:graphicFrameMkLst>
        </pc:graphicFrameChg>
        <pc:picChg chg="add mod">
          <ac:chgData name="Thiago Panini" userId="cc6a5c77081c362d" providerId="LiveId" clId="{56973893-882F-43D9-A34D-3AF96871B7C6}" dt="2024-05-01T03:13:29.972" v="3535" actId="14100"/>
          <ac:picMkLst>
            <pc:docMk/>
            <pc:sldMk cId="1901506372" sldId="397"/>
            <ac:picMk id="4" creationId="{6DAD3805-215D-6251-9386-4AE22C5AD544}"/>
          </ac:picMkLst>
        </pc:picChg>
        <pc:picChg chg="add mod">
          <ac:chgData name="Thiago Panini" userId="cc6a5c77081c362d" providerId="LiveId" clId="{56973893-882F-43D9-A34D-3AF96871B7C6}" dt="2024-04-30T01:18:53.076" v="1189"/>
          <ac:picMkLst>
            <pc:docMk/>
            <pc:sldMk cId="1901506372" sldId="397"/>
            <ac:picMk id="7" creationId="{DCBA41FF-65F9-0190-7623-D79F06788E8F}"/>
          </ac:picMkLst>
        </pc:picChg>
        <pc:picChg chg="add mod">
          <ac:chgData name="Thiago Panini" userId="cc6a5c77081c362d" providerId="LiveId" clId="{56973893-882F-43D9-A34D-3AF96871B7C6}" dt="2024-04-30T01:33:45.449" v="1680" actId="1076"/>
          <ac:picMkLst>
            <pc:docMk/>
            <pc:sldMk cId="1901506372" sldId="397"/>
            <ac:picMk id="9" creationId="{D1CDA931-8D55-38B1-92A4-E23319AB7E62}"/>
          </ac:picMkLst>
        </pc:picChg>
      </pc:sldChg>
      <pc:sldChg chg="addSp delSp modSp add del mod">
        <pc:chgData name="Thiago Panini" userId="cc6a5c77081c362d" providerId="LiveId" clId="{56973893-882F-43D9-A34D-3AF96871B7C6}" dt="2024-04-30T01:34:03.769" v="1686" actId="47"/>
        <pc:sldMkLst>
          <pc:docMk/>
          <pc:sldMk cId="341275631" sldId="398"/>
        </pc:sldMkLst>
        <pc:spChg chg="add mod">
          <ac:chgData name="Thiago Panini" userId="cc6a5c77081c362d" providerId="LiveId" clId="{56973893-882F-43D9-A34D-3AF96871B7C6}" dt="2024-04-30T01:32:36.065" v="1607" actId="14100"/>
          <ac:spMkLst>
            <pc:docMk/>
            <pc:sldMk cId="341275631" sldId="398"/>
            <ac:spMk id="2" creationId="{FE1114FD-E070-8401-0801-489DC0C63208}"/>
          </ac:spMkLst>
        </pc:spChg>
        <pc:spChg chg="add mod">
          <ac:chgData name="Thiago Panini" userId="cc6a5c77081c362d" providerId="LiveId" clId="{56973893-882F-43D9-A34D-3AF96871B7C6}" dt="2024-04-30T01:23:37.928" v="1247" actId="14100"/>
          <ac:spMkLst>
            <pc:docMk/>
            <pc:sldMk cId="341275631" sldId="398"/>
            <ac:spMk id="3" creationId="{268184A8-EF39-1A8C-ED8E-6C06DA54837E}"/>
          </ac:spMkLst>
        </pc:spChg>
        <pc:spChg chg="add del mod">
          <ac:chgData name="Thiago Panini" userId="cc6a5c77081c362d" providerId="LiveId" clId="{56973893-882F-43D9-A34D-3AF96871B7C6}" dt="2024-04-30T01:20:14.060" v="1210" actId="478"/>
          <ac:spMkLst>
            <pc:docMk/>
            <pc:sldMk cId="341275631" sldId="398"/>
            <ac:spMk id="5" creationId="{81FDC6C0-47C3-66B6-06EA-2A1D856A9180}"/>
          </ac:spMkLst>
        </pc:spChg>
        <pc:spChg chg="add mod">
          <ac:chgData name="Thiago Panini" userId="cc6a5c77081c362d" providerId="LiveId" clId="{56973893-882F-43D9-A34D-3AF96871B7C6}" dt="2024-04-30T01:21:41.358" v="1226" actId="692"/>
          <ac:spMkLst>
            <pc:docMk/>
            <pc:sldMk cId="341275631" sldId="398"/>
            <ac:spMk id="6" creationId="{4E06B57D-810F-6AB6-5F52-5B73526C55C2}"/>
          </ac:spMkLst>
        </pc:spChg>
        <pc:spChg chg="add mod">
          <ac:chgData name="Thiago Panini" userId="cc6a5c77081c362d" providerId="LiveId" clId="{56973893-882F-43D9-A34D-3AF96871B7C6}" dt="2024-04-30T01:32:33.452" v="1606" actId="1076"/>
          <ac:spMkLst>
            <pc:docMk/>
            <pc:sldMk cId="341275631" sldId="398"/>
            <ac:spMk id="7" creationId="{9B9EE080-1D06-337A-1C60-DF62A9E38D36}"/>
          </ac:spMkLst>
        </pc:spChg>
        <pc:spChg chg="add mod">
          <ac:chgData name="Thiago Panini" userId="cc6a5c77081c362d" providerId="LiveId" clId="{56973893-882F-43D9-A34D-3AF96871B7C6}" dt="2024-04-30T01:26:17.199" v="1324" actId="1076"/>
          <ac:spMkLst>
            <pc:docMk/>
            <pc:sldMk cId="341275631" sldId="398"/>
            <ac:spMk id="8" creationId="{69DEEE06-BACB-E1E3-6785-572BD93C5203}"/>
          </ac:spMkLst>
        </pc:spChg>
        <pc:spChg chg="add mod">
          <ac:chgData name="Thiago Panini" userId="cc6a5c77081c362d" providerId="LiveId" clId="{56973893-882F-43D9-A34D-3AF96871B7C6}" dt="2024-04-30T01:32:33.452" v="1606" actId="1076"/>
          <ac:spMkLst>
            <pc:docMk/>
            <pc:sldMk cId="341275631" sldId="398"/>
            <ac:spMk id="15" creationId="{CD7D460F-BBDC-1327-F0A7-7A3DF162C35C}"/>
          </ac:spMkLst>
        </pc:spChg>
        <pc:spChg chg="add mod">
          <ac:chgData name="Thiago Panini" userId="cc6a5c77081c362d" providerId="LiveId" clId="{56973893-882F-43D9-A34D-3AF96871B7C6}" dt="2024-04-30T01:32:33.452" v="1606" actId="1076"/>
          <ac:spMkLst>
            <pc:docMk/>
            <pc:sldMk cId="341275631" sldId="398"/>
            <ac:spMk id="16" creationId="{C6262C14-47CE-2C72-215C-F8A1C1894568}"/>
          </ac:spMkLst>
        </pc:spChg>
        <pc:spChg chg="add mod">
          <ac:chgData name="Thiago Panini" userId="cc6a5c77081c362d" providerId="LiveId" clId="{56973893-882F-43D9-A34D-3AF96871B7C6}" dt="2024-04-30T01:32:33.452" v="1606" actId="1076"/>
          <ac:spMkLst>
            <pc:docMk/>
            <pc:sldMk cId="341275631" sldId="398"/>
            <ac:spMk id="18" creationId="{5D656085-A8C3-792E-DC73-8090113A492D}"/>
          </ac:spMkLst>
        </pc:spChg>
        <pc:spChg chg="add mod">
          <ac:chgData name="Thiago Panini" userId="cc6a5c77081c362d" providerId="LiveId" clId="{56973893-882F-43D9-A34D-3AF96871B7C6}" dt="2024-04-30T01:32:33.452" v="1606" actId="1076"/>
          <ac:spMkLst>
            <pc:docMk/>
            <pc:sldMk cId="341275631" sldId="398"/>
            <ac:spMk id="19" creationId="{F2594CA3-302F-8465-F1C7-303A0A834677}"/>
          </ac:spMkLst>
        </pc:spChg>
        <pc:spChg chg="add mod">
          <ac:chgData name="Thiago Panini" userId="cc6a5c77081c362d" providerId="LiveId" clId="{56973893-882F-43D9-A34D-3AF96871B7C6}" dt="2024-04-30T01:32:33.452" v="1606" actId="1076"/>
          <ac:spMkLst>
            <pc:docMk/>
            <pc:sldMk cId="341275631" sldId="398"/>
            <ac:spMk id="21" creationId="{DCD2B1D3-F036-3D5D-9638-344986CE3793}"/>
          </ac:spMkLst>
        </pc:spChg>
        <pc:spChg chg="add mod">
          <ac:chgData name="Thiago Panini" userId="cc6a5c77081c362d" providerId="LiveId" clId="{56973893-882F-43D9-A34D-3AF96871B7C6}" dt="2024-04-30T01:32:33.452" v="1606" actId="1076"/>
          <ac:spMkLst>
            <pc:docMk/>
            <pc:sldMk cId="341275631" sldId="398"/>
            <ac:spMk id="22" creationId="{EFB44A16-0C23-EF27-E4C6-5BEDA19CD8A4}"/>
          </ac:spMkLst>
        </pc:spChg>
        <pc:spChg chg="add mod">
          <ac:chgData name="Thiago Panini" userId="cc6a5c77081c362d" providerId="LiveId" clId="{56973893-882F-43D9-A34D-3AF96871B7C6}" dt="2024-04-30T01:32:33.452" v="1606" actId="1076"/>
          <ac:spMkLst>
            <pc:docMk/>
            <pc:sldMk cId="341275631" sldId="398"/>
            <ac:spMk id="24" creationId="{A50A85F6-1824-D8C5-4F53-38B5C158EAA9}"/>
          </ac:spMkLst>
        </pc:spChg>
        <pc:spChg chg="add mod">
          <ac:chgData name="Thiago Panini" userId="cc6a5c77081c362d" providerId="LiveId" clId="{56973893-882F-43D9-A34D-3AF96871B7C6}" dt="2024-04-30T01:32:40.765" v="1609" actId="1076"/>
          <ac:spMkLst>
            <pc:docMk/>
            <pc:sldMk cId="341275631" sldId="398"/>
            <ac:spMk id="25" creationId="{C11CE7CF-3ED5-8B40-E41A-9C5B165EA9E8}"/>
          </ac:spMkLst>
        </pc:spChg>
        <pc:spChg chg="add mod">
          <ac:chgData name="Thiago Panini" userId="cc6a5c77081c362d" providerId="LiveId" clId="{56973893-882F-43D9-A34D-3AF96871B7C6}" dt="2024-04-30T01:32:49.549" v="1637" actId="1076"/>
          <ac:spMkLst>
            <pc:docMk/>
            <pc:sldMk cId="341275631" sldId="398"/>
            <ac:spMk id="27" creationId="{6EA119C7-F71E-A7D4-8094-B2A0F27DCAD3}"/>
          </ac:spMkLst>
        </pc:spChg>
        <pc:picChg chg="del">
          <ac:chgData name="Thiago Panini" userId="cc6a5c77081c362d" providerId="LiveId" clId="{56973893-882F-43D9-A34D-3AF96871B7C6}" dt="2024-04-30T01:18:57.668" v="1191" actId="478"/>
          <ac:picMkLst>
            <pc:docMk/>
            <pc:sldMk cId="341275631" sldId="398"/>
            <ac:picMk id="4" creationId="{6DAD3805-215D-6251-9386-4AE22C5AD544}"/>
          </ac:picMkLst>
        </pc:picChg>
        <pc:picChg chg="add mod">
          <ac:chgData name="Thiago Panini" userId="cc6a5c77081c362d" providerId="LiveId" clId="{56973893-882F-43D9-A34D-3AF96871B7C6}" dt="2024-04-30T01:28:03.020" v="1325"/>
          <ac:picMkLst>
            <pc:docMk/>
            <pc:sldMk cId="341275631" sldId="398"/>
            <ac:picMk id="10" creationId="{2CCCEA7C-8167-4E9E-F470-1CF3C5945048}"/>
          </ac:picMkLst>
        </pc:picChg>
        <pc:picChg chg="add mod">
          <ac:chgData name="Thiago Panini" userId="cc6a5c77081c362d" providerId="LiveId" clId="{56973893-882F-43D9-A34D-3AF96871B7C6}" dt="2024-04-30T01:30:51.059" v="1498" actId="1076"/>
          <ac:picMkLst>
            <pc:docMk/>
            <pc:sldMk cId="341275631" sldId="398"/>
            <ac:picMk id="12" creationId="{9E94FAB2-A755-152A-EAE0-FAEDF8538119}"/>
          </ac:picMkLst>
        </pc:picChg>
        <pc:picChg chg="add mod">
          <ac:chgData name="Thiago Panini" userId="cc6a5c77081c362d" providerId="LiveId" clId="{56973893-882F-43D9-A34D-3AF96871B7C6}" dt="2024-04-30T01:32:33.452" v="1606" actId="1076"/>
          <ac:picMkLst>
            <pc:docMk/>
            <pc:sldMk cId="341275631" sldId="398"/>
            <ac:picMk id="14" creationId="{B7C9D42E-8366-6F12-B937-593D89AE5225}"/>
          </ac:picMkLst>
        </pc:picChg>
        <pc:picChg chg="add mod">
          <ac:chgData name="Thiago Panini" userId="cc6a5c77081c362d" providerId="LiveId" clId="{56973893-882F-43D9-A34D-3AF96871B7C6}" dt="2024-04-30T01:32:33.452" v="1606" actId="1076"/>
          <ac:picMkLst>
            <pc:docMk/>
            <pc:sldMk cId="341275631" sldId="398"/>
            <ac:picMk id="17" creationId="{DDEE37B5-6F69-1DA0-452F-1019C8CC3EC7}"/>
          </ac:picMkLst>
        </pc:picChg>
        <pc:picChg chg="add mod">
          <ac:chgData name="Thiago Panini" userId="cc6a5c77081c362d" providerId="LiveId" clId="{56973893-882F-43D9-A34D-3AF96871B7C6}" dt="2024-04-30T01:32:33.452" v="1606" actId="1076"/>
          <ac:picMkLst>
            <pc:docMk/>
            <pc:sldMk cId="341275631" sldId="398"/>
            <ac:picMk id="20" creationId="{2FB957E7-FE68-6E61-6116-383907D701D4}"/>
          </ac:picMkLst>
        </pc:picChg>
        <pc:picChg chg="add mod">
          <ac:chgData name="Thiago Panini" userId="cc6a5c77081c362d" providerId="LiveId" clId="{56973893-882F-43D9-A34D-3AF96871B7C6}" dt="2024-04-30T01:32:33.452" v="1606" actId="1076"/>
          <ac:picMkLst>
            <pc:docMk/>
            <pc:sldMk cId="341275631" sldId="398"/>
            <ac:picMk id="23" creationId="{763EADDE-9AA0-94C8-25A6-DD7DE3E5B1CB}"/>
          </ac:picMkLst>
        </pc:picChg>
        <pc:picChg chg="add mod">
          <ac:chgData name="Thiago Panini" userId="cc6a5c77081c362d" providerId="LiveId" clId="{56973893-882F-43D9-A34D-3AF96871B7C6}" dt="2024-04-30T01:32:40.765" v="1609" actId="1076"/>
          <ac:picMkLst>
            <pc:docMk/>
            <pc:sldMk cId="341275631" sldId="398"/>
            <ac:picMk id="26" creationId="{195CB6B2-A2EE-9D65-9E6A-E9ABB88D5F4E}"/>
          </ac:picMkLst>
        </pc:picChg>
      </pc:sldChg>
      <pc:sldChg chg="addSp delSp modSp add del mod modNotesTx">
        <pc:chgData name="Thiago Panini" userId="cc6a5c77081c362d" providerId="LiveId" clId="{56973893-882F-43D9-A34D-3AF96871B7C6}" dt="2024-05-01T20:38:05.380" v="3605" actId="47"/>
        <pc:sldMkLst>
          <pc:docMk/>
          <pc:sldMk cId="1821414880" sldId="398"/>
        </pc:sldMkLst>
        <pc:spChg chg="mod ord">
          <ac:chgData name="Thiago Panini" userId="cc6a5c77081c362d" providerId="LiveId" clId="{56973893-882F-43D9-A34D-3AF96871B7C6}" dt="2024-05-01T02:38:40.309" v="3184" actId="167"/>
          <ac:spMkLst>
            <pc:docMk/>
            <pc:sldMk cId="1821414880" sldId="398"/>
            <ac:spMk id="4" creationId="{22EF7D90-FDBE-8630-1E3B-3BD3AFAB0A08}"/>
          </ac:spMkLst>
        </pc:spChg>
        <pc:spChg chg="add mod">
          <ac:chgData name="Thiago Panini" userId="cc6a5c77081c362d" providerId="LiveId" clId="{56973893-882F-43D9-A34D-3AF96871B7C6}" dt="2024-05-01T20:35:47.498" v="3541" actId="2085"/>
          <ac:spMkLst>
            <pc:docMk/>
            <pc:sldMk cId="1821414880" sldId="398"/>
            <ac:spMk id="8" creationId="{AF993000-3A60-F9DC-AE8C-09669B47302D}"/>
          </ac:spMkLst>
        </pc:spChg>
        <pc:spChg chg="add del mod">
          <ac:chgData name="Thiago Panini" userId="cc6a5c77081c362d" providerId="LiveId" clId="{56973893-882F-43D9-A34D-3AF96871B7C6}" dt="2024-05-01T02:24:25.999" v="2486" actId="478"/>
          <ac:spMkLst>
            <pc:docMk/>
            <pc:sldMk cId="1821414880" sldId="398"/>
            <ac:spMk id="9" creationId="{27DCC2A9-5FBA-A5BB-D21E-7629A3F6468F}"/>
          </ac:spMkLst>
        </pc:spChg>
        <pc:spChg chg="add mod">
          <ac:chgData name="Thiago Panini" userId="cc6a5c77081c362d" providerId="LiveId" clId="{56973893-882F-43D9-A34D-3AF96871B7C6}" dt="2024-05-01T20:36:49.451" v="3586" actId="1038"/>
          <ac:spMkLst>
            <pc:docMk/>
            <pc:sldMk cId="1821414880" sldId="398"/>
            <ac:spMk id="9" creationId="{9F848A6B-29A3-81F3-A570-7D55D1C32EE5}"/>
          </ac:spMkLst>
        </pc:spChg>
        <pc:spChg chg="add del mod">
          <ac:chgData name="Thiago Panini" userId="cc6a5c77081c362d" providerId="LiveId" clId="{56973893-882F-43D9-A34D-3AF96871B7C6}" dt="2024-05-01T02:24:25.999" v="2486" actId="478"/>
          <ac:spMkLst>
            <pc:docMk/>
            <pc:sldMk cId="1821414880" sldId="398"/>
            <ac:spMk id="10" creationId="{D4D109C3-1B4F-A006-92E3-D555DCCA0C77}"/>
          </ac:spMkLst>
        </pc:spChg>
        <pc:spChg chg="mod ord">
          <ac:chgData name="Thiago Panini" userId="cc6a5c77081c362d" providerId="LiveId" clId="{56973893-882F-43D9-A34D-3AF96871B7C6}" dt="2024-05-01T02:38:40.309" v="3184" actId="167"/>
          <ac:spMkLst>
            <pc:docMk/>
            <pc:sldMk cId="1821414880" sldId="398"/>
            <ac:spMk id="11" creationId="{CD9AA2CD-F1C5-8D0C-C42C-85A4D4E6165D}"/>
          </ac:spMkLst>
        </pc:spChg>
        <pc:spChg chg="add del mod">
          <ac:chgData name="Thiago Panini" userId="cc6a5c77081c362d" providerId="LiveId" clId="{56973893-882F-43D9-A34D-3AF96871B7C6}" dt="2024-05-01T02:24:25.999" v="2486" actId="478"/>
          <ac:spMkLst>
            <pc:docMk/>
            <pc:sldMk cId="1821414880" sldId="398"/>
            <ac:spMk id="12" creationId="{47FEE7C2-2B75-4E3A-9D25-1B188D72792D}"/>
          </ac:spMkLst>
        </pc:spChg>
        <pc:spChg chg="mod ord">
          <ac:chgData name="Thiago Panini" userId="cc6a5c77081c362d" providerId="LiveId" clId="{56973893-882F-43D9-A34D-3AF96871B7C6}" dt="2024-05-01T02:42:43.191" v="3247" actId="1076"/>
          <ac:spMkLst>
            <pc:docMk/>
            <pc:sldMk cId="1821414880" sldId="398"/>
            <ac:spMk id="13" creationId="{8A1376E2-E3A5-0D2C-AF9F-316C1FBD0EF6}"/>
          </ac:spMkLst>
        </pc:spChg>
        <pc:spChg chg="add del mod">
          <ac:chgData name="Thiago Panini" userId="cc6a5c77081c362d" providerId="LiveId" clId="{56973893-882F-43D9-A34D-3AF96871B7C6}" dt="2024-05-01T02:24:25.999" v="2486" actId="478"/>
          <ac:spMkLst>
            <pc:docMk/>
            <pc:sldMk cId="1821414880" sldId="398"/>
            <ac:spMk id="14" creationId="{E1859045-C59F-5719-B062-FE6FB7EAD44B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17" creationId="{35F0A77E-1415-65F4-0D5E-D8DC37BBC229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18" creationId="{647A26E9-C3B4-B1F4-1BB8-FDCE7827C288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1" creationId="{06EB6596-09A3-4845-DEDC-27CEF4B05EA4}"/>
          </ac:spMkLst>
        </pc:spChg>
        <pc:spChg chg="add del mod topLvl">
          <ac:chgData name="Thiago Panini" userId="cc6a5c77081c362d" providerId="LiveId" clId="{56973893-882F-43D9-A34D-3AF96871B7C6}" dt="2024-05-01T02:38:04.954" v="3176" actId="21"/>
          <ac:spMkLst>
            <pc:docMk/>
            <pc:sldMk cId="1821414880" sldId="398"/>
            <ac:spMk id="28" creationId="{D896555B-79D5-FC9C-370B-284DBF6D87EB}"/>
          </ac:spMkLst>
        </pc:spChg>
        <pc:spChg chg="add mod topLvl">
          <ac:chgData name="Thiago Panini" userId="cc6a5c77081c362d" providerId="LiveId" clId="{56973893-882F-43D9-A34D-3AF96871B7C6}" dt="2024-05-01T02:38:17.760" v="3179" actId="164"/>
          <ac:spMkLst>
            <pc:docMk/>
            <pc:sldMk cId="1821414880" sldId="398"/>
            <ac:spMk id="29" creationId="{52694F93-14C3-52B0-4515-4847B4E65803}"/>
          </ac:spMkLst>
        </pc:spChg>
        <pc:spChg chg="add mod">
          <ac:chgData name="Thiago Panini" userId="cc6a5c77081c362d" providerId="LiveId" clId="{56973893-882F-43D9-A34D-3AF96871B7C6}" dt="2024-05-01T02:42:52.759" v="3250" actId="1076"/>
          <ac:spMkLst>
            <pc:docMk/>
            <pc:sldMk cId="1821414880" sldId="398"/>
            <ac:spMk id="31" creationId="{A349E72C-3890-409A-C7BA-CD5EB48B210F}"/>
          </ac:spMkLst>
        </pc:spChg>
        <pc:spChg chg="mod">
          <ac:chgData name="Thiago Panini" userId="cc6a5c77081c362d" providerId="LiveId" clId="{56973893-882F-43D9-A34D-3AF96871B7C6}" dt="2024-05-01T02:24:15.679" v="2482"/>
          <ac:spMkLst>
            <pc:docMk/>
            <pc:sldMk cId="1821414880" sldId="398"/>
            <ac:spMk id="33" creationId="{C1A3FB0E-76E3-1FDD-E694-A12F8C187358}"/>
          </ac:spMkLst>
        </pc:spChg>
        <pc:spChg chg="mod">
          <ac:chgData name="Thiago Panini" userId="cc6a5c77081c362d" providerId="LiveId" clId="{56973893-882F-43D9-A34D-3AF96871B7C6}" dt="2024-05-01T02:24:15.679" v="2482"/>
          <ac:spMkLst>
            <pc:docMk/>
            <pc:sldMk cId="1821414880" sldId="398"/>
            <ac:spMk id="34" creationId="{DFA7CC09-A474-73CB-8B8C-F8E6A6D1AC26}"/>
          </ac:spMkLst>
        </pc:spChg>
        <pc:spChg chg="add del mod">
          <ac:chgData name="Thiago Panini" userId="cc6a5c77081c362d" providerId="LiveId" clId="{56973893-882F-43D9-A34D-3AF96871B7C6}" dt="2024-05-01T02:24:18.592" v="2485" actId="478"/>
          <ac:spMkLst>
            <pc:docMk/>
            <pc:sldMk cId="1821414880" sldId="398"/>
            <ac:spMk id="35" creationId="{4DCA0CE7-00ED-966F-5F19-B6FDF595BC20}"/>
          </ac:spMkLst>
        </pc:spChg>
        <pc:spChg chg="add del mod">
          <ac:chgData name="Thiago Panini" userId="cc6a5c77081c362d" providerId="LiveId" clId="{56973893-882F-43D9-A34D-3AF96871B7C6}" dt="2024-05-01T02:24:55.156" v="2493" actId="478"/>
          <ac:spMkLst>
            <pc:docMk/>
            <pc:sldMk cId="1821414880" sldId="398"/>
            <ac:spMk id="36" creationId="{6046636B-DF35-D17B-4C0B-66E5F914F86A}"/>
          </ac:spMkLst>
        </pc:spChg>
        <pc:spChg chg="add del mod">
          <ac:chgData name="Thiago Panini" userId="cc6a5c77081c362d" providerId="LiveId" clId="{56973893-882F-43D9-A34D-3AF96871B7C6}" dt="2024-05-01T02:24:55.156" v="2493" actId="478"/>
          <ac:spMkLst>
            <pc:docMk/>
            <pc:sldMk cId="1821414880" sldId="398"/>
            <ac:spMk id="37" creationId="{24AECE36-EDE2-BD71-7942-F71901D64741}"/>
          </ac:spMkLst>
        </pc:spChg>
        <pc:spChg chg="add del mod">
          <ac:chgData name="Thiago Panini" userId="cc6a5c77081c362d" providerId="LiveId" clId="{56973893-882F-43D9-A34D-3AF96871B7C6}" dt="2024-05-01T02:24:55.156" v="2493" actId="478"/>
          <ac:spMkLst>
            <pc:docMk/>
            <pc:sldMk cId="1821414880" sldId="398"/>
            <ac:spMk id="38" creationId="{5A4831DB-D8B8-E2AE-CC90-872CA1EB6945}"/>
          </ac:spMkLst>
        </pc:spChg>
        <pc:spChg chg="add del mod">
          <ac:chgData name="Thiago Panini" userId="cc6a5c77081c362d" providerId="LiveId" clId="{56973893-882F-43D9-A34D-3AF96871B7C6}" dt="2024-05-01T02:24:55.156" v="2493" actId="478"/>
          <ac:spMkLst>
            <pc:docMk/>
            <pc:sldMk cId="1821414880" sldId="398"/>
            <ac:spMk id="39" creationId="{08FDE6C5-904E-538A-8301-457CE42132C2}"/>
          </ac:spMkLst>
        </pc:spChg>
        <pc:spChg chg="mod">
          <ac:chgData name="Thiago Panini" userId="cc6a5c77081c362d" providerId="LiveId" clId="{56973893-882F-43D9-A34D-3AF96871B7C6}" dt="2024-05-01T02:24:29.827" v="2488"/>
          <ac:spMkLst>
            <pc:docMk/>
            <pc:sldMk cId="1821414880" sldId="398"/>
            <ac:spMk id="41" creationId="{8E55F9C4-20CE-32D0-ABFD-4EF400481E6F}"/>
          </ac:spMkLst>
        </pc:spChg>
        <pc:spChg chg="mod">
          <ac:chgData name="Thiago Panini" userId="cc6a5c77081c362d" providerId="LiveId" clId="{56973893-882F-43D9-A34D-3AF96871B7C6}" dt="2024-05-01T02:24:29.827" v="2488"/>
          <ac:spMkLst>
            <pc:docMk/>
            <pc:sldMk cId="1821414880" sldId="398"/>
            <ac:spMk id="42" creationId="{E6165BF4-9E61-B126-A261-480E7D5BCB52}"/>
          </ac:spMkLst>
        </pc:spChg>
        <pc:spChg chg="add del mod">
          <ac:chgData name="Thiago Panini" userId="cc6a5c77081c362d" providerId="LiveId" clId="{56973893-882F-43D9-A34D-3AF96871B7C6}" dt="2024-05-01T02:24:55.156" v="2493" actId="478"/>
          <ac:spMkLst>
            <pc:docMk/>
            <pc:sldMk cId="1821414880" sldId="398"/>
            <ac:spMk id="43" creationId="{FE5DF09B-5AAE-3D5F-6558-64D88EC0EF47}"/>
          </ac:spMkLst>
        </pc:spChg>
        <pc:spChg chg="add mod ord">
          <ac:chgData name="Thiago Panini" userId="cc6a5c77081c362d" providerId="LiveId" clId="{56973893-882F-43D9-A34D-3AF96871B7C6}" dt="2024-05-01T02:40:47.240" v="3207" actId="167"/>
          <ac:spMkLst>
            <pc:docMk/>
            <pc:sldMk cId="1821414880" sldId="398"/>
            <ac:spMk id="44" creationId="{50FC5592-D959-B5E1-36B8-D1E925DEC827}"/>
          </ac:spMkLst>
        </pc:spChg>
        <pc:spChg chg="mod">
          <ac:chgData name="Thiago Panini" userId="cc6a5c77081c362d" providerId="LiveId" clId="{56973893-882F-43D9-A34D-3AF96871B7C6}" dt="2024-05-01T02:25:07.716" v="2496" actId="1076"/>
          <ac:spMkLst>
            <pc:docMk/>
            <pc:sldMk cId="1821414880" sldId="398"/>
            <ac:spMk id="45" creationId="{8D6C4D21-73AA-1660-E85F-E29D033B8553}"/>
          </ac:spMkLst>
        </pc:spChg>
        <pc:spChg chg="add mod ord">
          <ac:chgData name="Thiago Panini" userId="cc6a5c77081c362d" providerId="LiveId" clId="{56973893-882F-43D9-A34D-3AF96871B7C6}" dt="2024-05-01T02:40:47.240" v="3207" actId="167"/>
          <ac:spMkLst>
            <pc:docMk/>
            <pc:sldMk cId="1821414880" sldId="398"/>
            <ac:spMk id="46" creationId="{BE92D2B7-6F55-2320-886F-8D49C2908B5C}"/>
          </ac:spMkLst>
        </pc:spChg>
        <pc:spChg chg="add mod ord">
          <ac:chgData name="Thiago Panini" userId="cc6a5c77081c362d" providerId="LiveId" clId="{56973893-882F-43D9-A34D-3AF96871B7C6}" dt="2024-05-01T02:40:47.240" v="3207" actId="167"/>
          <ac:spMkLst>
            <pc:docMk/>
            <pc:sldMk cId="1821414880" sldId="398"/>
            <ac:spMk id="47" creationId="{BFD97874-E837-4722-868E-A3F77AA2A685}"/>
          </ac:spMkLst>
        </pc:spChg>
        <pc:spChg chg="add mod">
          <ac:chgData name="Thiago Panini" userId="cc6a5c77081c362d" providerId="LiveId" clId="{56973893-882F-43D9-A34D-3AF96871B7C6}" dt="2024-05-01T02:25:12.891" v="2506" actId="20577"/>
          <ac:spMkLst>
            <pc:docMk/>
            <pc:sldMk cId="1821414880" sldId="398"/>
            <ac:spMk id="48" creationId="{62B47B5F-2A00-F3A9-CD2E-D182344E1EFC}"/>
          </ac:spMkLst>
        </pc:spChg>
        <pc:spChg chg="mod ord">
          <ac:chgData name="Thiago Panini" userId="cc6a5c77081c362d" providerId="LiveId" clId="{56973893-882F-43D9-A34D-3AF96871B7C6}" dt="2024-05-01T02:40:01.235" v="3197" actId="166"/>
          <ac:spMkLst>
            <pc:docMk/>
            <pc:sldMk cId="1821414880" sldId="398"/>
            <ac:spMk id="51" creationId="{1A5110B5-9A38-A041-08C0-3AC5F8C6A480}"/>
          </ac:spMkLst>
        </pc:spChg>
        <pc:spChg chg="mod">
          <ac:chgData name="Thiago Panini" userId="cc6a5c77081c362d" providerId="LiveId" clId="{56973893-882F-43D9-A34D-3AF96871B7C6}" dt="2024-05-01T02:40:04.773" v="3198" actId="207"/>
          <ac:spMkLst>
            <pc:docMk/>
            <pc:sldMk cId="1821414880" sldId="398"/>
            <ac:spMk id="52" creationId="{42149C86-38CD-7DFF-1BBB-F11D939543B0}"/>
          </ac:spMkLst>
        </pc:spChg>
        <pc:spChg chg="add mod">
          <ac:chgData name="Thiago Panini" userId="cc6a5c77081c362d" providerId="LiveId" clId="{56973893-882F-43D9-A34D-3AF96871B7C6}" dt="2024-05-01T02:36:49.956" v="3166" actId="1035"/>
          <ac:spMkLst>
            <pc:docMk/>
            <pc:sldMk cId="1821414880" sldId="398"/>
            <ac:spMk id="53" creationId="{5DF35978-9E60-C527-DF12-A072C581C7F2}"/>
          </ac:spMkLst>
        </pc:spChg>
        <pc:spChg chg="mod ord">
          <ac:chgData name="Thiago Panini" userId="cc6a5c77081c362d" providerId="LiveId" clId="{56973893-882F-43D9-A34D-3AF96871B7C6}" dt="2024-05-01T02:40:13.423" v="3200" actId="166"/>
          <ac:spMkLst>
            <pc:docMk/>
            <pc:sldMk cId="1821414880" sldId="398"/>
            <ac:spMk id="55" creationId="{7AB28AED-0778-B61E-F0D9-B0DA3A29B74D}"/>
          </ac:spMkLst>
        </pc:spChg>
        <pc:spChg chg="mod">
          <ac:chgData name="Thiago Panini" userId="cc6a5c77081c362d" providerId="LiveId" clId="{56973893-882F-43D9-A34D-3AF96871B7C6}" dt="2024-05-01T02:40:16.779" v="3201" actId="207"/>
          <ac:spMkLst>
            <pc:docMk/>
            <pc:sldMk cId="1821414880" sldId="398"/>
            <ac:spMk id="56" creationId="{71CD07E9-44C1-D189-570E-97A2F040423F}"/>
          </ac:spMkLst>
        </pc:spChg>
        <pc:spChg chg="add mod">
          <ac:chgData name="Thiago Panini" userId="cc6a5c77081c362d" providerId="LiveId" clId="{56973893-882F-43D9-A34D-3AF96871B7C6}" dt="2024-05-01T02:36:49.956" v="3166" actId="1035"/>
          <ac:spMkLst>
            <pc:docMk/>
            <pc:sldMk cId="1821414880" sldId="398"/>
            <ac:spMk id="57" creationId="{34A13EC4-4849-10ED-D258-644B1F7A469E}"/>
          </ac:spMkLst>
        </pc:spChg>
        <pc:spChg chg="mod ord">
          <ac:chgData name="Thiago Panini" userId="cc6a5c77081c362d" providerId="LiveId" clId="{56973893-882F-43D9-A34D-3AF96871B7C6}" dt="2024-05-01T02:38:23.660" v="3180" actId="166"/>
          <ac:spMkLst>
            <pc:docMk/>
            <pc:sldMk cId="1821414880" sldId="398"/>
            <ac:spMk id="62" creationId="{2A9CA821-8817-6D66-D9B8-15479C08A197}"/>
          </ac:spMkLst>
        </pc:spChg>
        <pc:spChg chg="mod">
          <ac:chgData name="Thiago Panini" userId="cc6a5c77081c362d" providerId="LiveId" clId="{56973893-882F-43D9-A34D-3AF96871B7C6}" dt="2024-05-01T02:38:28.195" v="3182" actId="207"/>
          <ac:spMkLst>
            <pc:docMk/>
            <pc:sldMk cId="1821414880" sldId="398"/>
            <ac:spMk id="63" creationId="{35FBBDBB-8A25-77C4-1F06-ED0F2B1F547F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48" creationId="{DAF39970-FBFA-DBBF-205C-C83B9A27A9B2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49" creationId="{F9A5EEFB-2456-EBE2-AE1A-C803AE85DD29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50" creationId="{A2A3876A-8620-2C1C-0A88-C60D53644147}"/>
          </ac:spMkLst>
        </pc:spChg>
        <pc:spChg chg="add mod">
          <ac:chgData name="Thiago Panini" userId="cc6a5c77081c362d" providerId="LiveId" clId="{56973893-882F-43D9-A34D-3AF96871B7C6}" dt="2024-05-01T02:35:46.064" v="3138" actId="1036"/>
          <ac:spMkLst>
            <pc:docMk/>
            <pc:sldMk cId="1821414880" sldId="398"/>
            <ac:spMk id="2051" creationId="{D498BCF4-A1D8-3207-8F05-895B62491B1B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53" creationId="{65A9FEA0-DC22-1491-FA16-D7F72E4C1E71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55" creationId="{D875CB55-55AB-B2C4-FC39-48065665396B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57" creationId="{BC37DB61-C383-950E-4F2F-C7255D3935F7}"/>
          </ac:spMkLst>
        </pc:spChg>
        <pc:spChg chg="mod ord">
          <ac:chgData name="Thiago Panini" userId="cc6a5c77081c362d" providerId="LiveId" clId="{56973893-882F-43D9-A34D-3AF96871B7C6}" dt="2024-05-01T02:40:21.126" v="3202" actId="166"/>
          <ac:spMkLst>
            <pc:docMk/>
            <pc:sldMk cId="1821414880" sldId="398"/>
            <ac:spMk id="2062" creationId="{3398D21E-8472-1394-16F8-95E1739C8345}"/>
          </ac:spMkLst>
        </pc:spChg>
        <pc:spChg chg="mod">
          <ac:chgData name="Thiago Panini" userId="cc6a5c77081c362d" providerId="LiveId" clId="{56973893-882F-43D9-A34D-3AF96871B7C6}" dt="2024-05-01T02:40:26.762" v="3203" actId="207"/>
          <ac:spMkLst>
            <pc:docMk/>
            <pc:sldMk cId="1821414880" sldId="398"/>
            <ac:spMk id="2065" creationId="{BBFA6EFF-734E-FAD7-D63D-8B77B798EE75}"/>
          </ac:spMkLst>
        </pc:spChg>
        <pc:spChg chg="add mod">
          <ac:chgData name="Thiago Panini" userId="cc6a5c77081c362d" providerId="LiveId" clId="{56973893-882F-43D9-A34D-3AF96871B7C6}" dt="2024-05-01T02:36:49.956" v="3166" actId="1035"/>
          <ac:spMkLst>
            <pc:docMk/>
            <pc:sldMk cId="1821414880" sldId="398"/>
            <ac:spMk id="2067" creationId="{4536024D-CAE6-8CA0-24B2-6D4D77BCC321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69" creationId="{F1BAD40E-D88C-EA63-18B8-6EAD73B9BD82}"/>
          </ac:spMkLst>
        </pc:spChg>
        <pc:spChg chg="mod ord">
          <ac:chgData name="Thiago Panini" userId="cc6a5c77081c362d" providerId="LiveId" clId="{56973893-882F-43D9-A34D-3AF96871B7C6}" dt="2024-05-01T02:38:48.182" v="3185" actId="166"/>
          <ac:spMkLst>
            <pc:docMk/>
            <pc:sldMk cId="1821414880" sldId="398"/>
            <ac:spMk id="2072" creationId="{CBB2FA9E-B332-3816-A398-23769E3D015F}"/>
          </ac:spMkLst>
        </pc:spChg>
        <pc:spChg chg="mod">
          <ac:chgData name="Thiago Panini" userId="cc6a5c77081c362d" providerId="LiveId" clId="{56973893-882F-43D9-A34D-3AF96871B7C6}" dt="2024-05-01T02:38:57.918" v="3186" actId="207"/>
          <ac:spMkLst>
            <pc:docMk/>
            <pc:sldMk cId="1821414880" sldId="398"/>
            <ac:spMk id="2074" creationId="{1A464284-D763-4B30-A802-11096DCF7137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77" creationId="{FCDBA023-9F2A-343A-7560-F6BA40E3C82F}"/>
          </ac:spMkLst>
        </pc:spChg>
        <pc:spChg chg="add mod">
          <ac:chgData name="Thiago Panini" userId="cc6a5c77081c362d" providerId="LiveId" clId="{56973893-882F-43D9-A34D-3AF96871B7C6}" dt="2024-05-01T02:35:46.064" v="3138" actId="1036"/>
          <ac:spMkLst>
            <pc:docMk/>
            <pc:sldMk cId="1821414880" sldId="398"/>
            <ac:spMk id="2078" creationId="{FE4209F9-0E4B-FCF0-969B-F28CE78B7F87}"/>
          </ac:spMkLst>
        </pc:spChg>
        <pc:spChg chg="add del mod">
          <ac:chgData name="Thiago Panini" userId="cc6a5c77081c362d" providerId="LiveId" clId="{56973893-882F-43D9-A34D-3AF96871B7C6}" dt="2024-05-01T02:41:25.895" v="3209" actId="478"/>
          <ac:spMkLst>
            <pc:docMk/>
            <pc:sldMk cId="1821414880" sldId="398"/>
            <ac:spMk id="2080" creationId="{D598A1C5-1991-4122-7717-4E108D9C9EAE}"/>
          </ac:spMkLst>
        </pc:spChg>
        <pc:spChg chg="add del mod">
          <ac:chgData name="Thiago Panini" userId="cc6a5c77081c362d" providerId="LiveId" clId="{56973893-882F-43D9-A34D-3AF96871B7C6}" dt="2024-05-01T02:40:49.293" v="3208" actId="478"/>
          <ac:spMkLst>
            <pc:docMk/>
            <pc:sldMk cId="1821414880" sldId="398"/>
            <ac:spMk id="2081" creationId="{618F6B0A-643A-256B-2673-99543A7727DC}"/>
          </ac:spMkLst>
        </pc:spChg>
        <pc:spChg chg="add del mod">
          <ac:chgData name="Thiago Panini" userId="cc6a5c77081c362d" providerId="LiveId" clId="{56973893-882F-43D9-A34D-3AF96871B7C6}" dt="2024-05-01T02:39:44.805" v="3193" actId="478"/>
          <ac:spMkLst>
            <pc:docMk/>
            <pc:sldMk cId="1821414880" sldId="398"/>
            <ac:spMk id="2086" creationId="{D47083AA-4759-1651-7816-97BA2AE67C87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87" creationId="{D12CB4D8-2369-0D97-7F87-C85B2D60BF5C}"/>
          </ac:spMkLst>
        </pc:spChg>
        <pc:spChg chg="mod">
          <ac:chgData name="Thiago Panini" userId="cc6a5c77081c362d" providerId="LiveId" clId="{56973893-882F-43D9-A34D-3AF96871B7C6}" dt="2024-05-01T02:37:50.680" v="3171"/>
          <ac:spMkLst>
            <pc:docMk/>
            <pc:sldMk cId="1821414880" sldId="398"/>
            <ac:spMk id="2093" creationId="{D896555B-79D5-FC9C-370B-284DBF6D87EB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94" creationId="{441D756C-EF4A-F2E5-1126-3E3E1D99910B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097" creationId="{CADF66CD-B427-56FD-EAAF-1F0491B79ABF}"/>
          </ac:spMkLst>
        </pc:spChg>
        <pc:spChg chg="mod">
          <ac:chgData name="Thiago Panini" userId="cc6a5c77081c362d" providerId="LiveId" clId="{56973893-882F-43D9-A34D-3AF96871B7C6}" dt="2024-05-01T02:37:50.680" v="3171"/>
          <ac:spMkLst>
            <pc:docMk/>
            <pc:sldMk cId="1821414880" sldId="398"/>
            <ac:spMk id="2098" creationId="{52694F93-14C3-52B0-4515-4847B4E65803}"/>
          </ac:spMkLst>
        </pc:spChg>
        <pc:spChg chg="add mod">
          <ac:chgData name="Thiago Panini" userId="cc6a5c77081c362d" providerId="LiveId" clId="{56973893-882F-43D9-A34D-3AF96871B7C6}" dt="2024-05-01T02:38:17.760" v="3179" actId="164"/>
          <ac:spMkLst>
            <pc:docMk/>
            <pc:sldMk cId="1821414880" sldId="398"/>
            <ac:spMk id="2099" creationId="{D896555B-79D5-FC9C-370B-284DBF6D87EB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101" creationId="{257CD658-7B11-F582-03B4-45295CF9B506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105" creationId="{AEFF5C08-622B-F786-E74B-74B73DD03653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109" creationId="{11BE2960-71D0-2809-1E6F-259AF77A9217}"/>
          </ac:spMkLst>
        </pc:spChg>
        <pc:spChg chg="add del mod">
          <ac:chgData name="Thiago Panini" userId="cc6a5c77081c362d" providerId="LiveId" clId="{56973893-882F-43D9-A34D-3AF96871B7C6}" dt="2024-05-01T02:43:36.509" v="3271" actId="478"/>
          <ac:spMkLst>
            <pc:docMk/>
            <pc:sldMk cId="1821414880" sldId="398"/>
            <ac:spMk id="2111" creationId="{4B80916B-EBCF-11BF-E4E3-B38070FF52A8}"/>
          </ac:spMkLst>
        </pc:spChg>
        <pc:spChg chg="add mod">
          <ac:chgData name="Thiago Panini" userId="cc6a5c77081c362d" providerId="LiveId" clId="{56973893-882F-43D9-A34D-3AF96871B7C6}" dt="2024-05-01T02:42:48.317" v="3248" actId="1076"/>
          <ac:spMkLst>
            <pc:docMk/>
            <pc:sldMk cId="1821414880" sldId="398"/>
            <ac:spMk id="2112" creationId="{24FB2C57-9711-07E9-6C11-F0472BB328A7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114" creationId="{679B609D-8C78-1F1E-D495-E0EBAB9BF186}"/>
          </ac:spMkLst>
        </pc:spChg>
        <pc:spChg chg="add mod">
          <ac:chgData name="Thiago Panini" userId="cc6a5c77081c362d" providerId="LiveId" clId="{56973893-882F-43D9-A34D-3AF96871B7C6}" dt="2024-05-01T02:43:29.282" v="3270" actId="1076"/>
          <ac:spMkLst>
            <pc:docMk/>
            <pc:sldMk cId="1821414880" sldId="398"/>
            <ac:spMk id="2117" creationId="{5D48A4F1-971F-D493-AFA1-9509A06E6A8A}"/>
          </ac:spMkLst>
        </pc:spChg>
        <pc:spChg chg="mod">
          <ac:chgData name="Thiago Panini" userId="cc6a5c77081c362d" providerId="LiveId" clId="{56973893-882F-43D9-A34D-3AF96871B7C6}" dt="2024-05-01T02:18:55.842" v="2321" actId="1037"/>
          <ac:spMkLst>
            <pc:docMk/>
            <pc:sldMk cId="1821414880" sldId="398"/>
            <ac:spMk id="2118" creationId="{32C03378-788E-D9E9-EF06-B4D4518B690E}"/>
          </ac:spMkLst>
        </pc:spChg>
        <pc:spChg chg="add mod">
          <ac:chgData name="Thiago Panini" userId="cc6a5c77081c362d" providerId="LiveId" clId="{56973893-882F-43D9-A34D-3AF96871B7C6}" dt="2024-05-01T02:44:00.484" v="3311" actId="20577"/>
          <ac:spMkLst>
            <pc:docMk/>
            <pc:sldMk cId="1821414880" sldId="398"/>
            <ac:spMk id="2119" creationId="{8556B7C6-8613-5934-3732-F509262A4E17}"/>
          </ac:spMkLst>
        </pc:spChg>
        <pc:spChg chg="add mod">
          <ac:chgData name="Thiago Panini" userId="cc6a5c77081c362d" providerId="LiveId" clId="{56973893-882F-43D9-A34D-3AF96871B7C6}" dt="2024-05-01T02:44:15.386" v="3391" actId="20577"/>
          <ac:spMkLst>
            <pc:docMk/>
            <pc:sldMk cId="1821414880" sldId="398"/>
            <ac:spMk id="2120" creationId="{53407D60-D949-3B72-CC3A-BCA1D64938D9}"/>
          </ac:spMkLst>
        </pc:spChg>
        <pc:spChg chg="del">
          <ac:chgData name="Thiago Panini" userId="cc6a5c77081c362d" providerId="LiveId" clId="{56973893-882F-43D9-A34D-3AF96871B7C6}" dt="2024-05-01T02:16:47.235" v="2277" actId="478"/>
          <ac:spMkLst>
            <pc:docMk/>
            <pc:sldMk cId="1821414880" sldId="398"/>
            <ac:spMk id="2122" creationId="{1FF5B155-87D8-83AE-7C60-126D4A7DCAAD}"/>
          </ac:spMkLst>
        </pc:spChg>
        <pc:spChg chg="del">
          <ac:chgData name="Thiago Panini" userId="cc6a5c77081c362d" providerId="LiveId" clId="{56973893-882F-43D9-A34D-3AF96871B7C6}" dt="2024-05-01T02:16:47.235" v="2277" actId="478"/>
          <ac:spMkLst>
            <pc:docMk/>
            <pc:sldMk cId="1821414880" sldId="398"/>
            <ac:spMk id="2123" creationId="{4CEB1BE4-F276-BADC-25B0-5CC614A81CAE}"/>
          </ac:spMkLst>
        </pc:spChg>
        <pc:spChg chg="del">
          <ac:chgData name="Thiago Panini" userId="cc6a5c77081c362d" providerId="LiveId" clId="{56973893-882F-43D9-A34D-3AF96871B7C6}" dt="2024-05-01T02:16:47.235" v="2277" actId="478"/>
          <ac:spMkLst>
            <pc:docMk/>
            <pc:sldMk cId="1821414880" sldId="398"/>
            <ac:spMk id="2124" creationId="{9636FB31-83C9-4B74-45CF-104A535188EA}"/>
          </ac:spMkLst>
        </pc:spChg>
        <pc:spChg chg="del">
          <ac:chgData name="Thiago Panini" userId="cc6a5c77081c362d" providerId="LiveId" clId="{56973893-882F-43D9-A34D-3AF96871B7C6}" dt="2024-05-01T02:16:47.235" v="2277" actId="478"/>
          <ac:spMkLst>
            <pc:docMk/>
            <pc:sldMk cId="1821414880" sldId="398"/>
            <ac:spMk id="2125" creationId="{97964726-F736-28F1-6719-33AEF7DBEF5D}"/>
          </ac:spMkLst>
        </pc:spChg>
        <pc:grpChg chg="add del mod">
          <ac:chgData name="Thiago Panini" userId="cc6a5c77081c362d" providerId="LiveId" clId="{56973893-882F-43D9-A34D-3AF96871B7C6}" dt="2024-05-01T02:38:04.954" v="3176" actId="21"/>
          <ac:grpSpMkLst>
            <pc:docMk/>
            <pc:sldMk cId="1821414880" sldId="398"/>
            <ac:grpSpMk id="30" creationId="{09B9A3FC-0463-1E92-8176-176311973509}"/>
          </ac:grpSpMkLst>
        </pc:grpChg>
        <pc:grpChg chg="add del mod">
          <ac:chgData name="Thiago Panini" userId="cc6a5c77081c362d" providerId="LiveId" clId="{56973893-882F-43D9-A34D-3AF96871B7C6}" dt="2024-05-01T02:24:18.592" v="2485" actId="478"/>
          <ac:grpSpMkLst>
            <pc:docMk/>
            <pc:sldMk cId="1821414880" sldId="398"/>
            <ac:grpSpMk id="32" creationId="{D4A877B5-D28A-5FC2-0E30-41D9B5AC2F54}"/>
          </ac:grpSpMkLst>
        </pc:grpChg>
        <pc:grpChg chg="add del mod">
          <ac:chgData name="Thiago Panini" userId="cc6a5c77081c362d" providerId="LiveId" clId="{56973893-882F-43D9-A34D-3AF96871B7C6}" dt="2024-05-01T02:24:55.156" v="2493" actId="478"/>
          <ac:grpSpMkLst>
            <pc:docMk/>
            <pc:sldMk cId="1821414880" sldId="398"/>
            <ac:grpSpMk id="40" creationId="{CD1F3558-7205-BDAE-2A07-46AF569D3643}"/>
          </ac:grpSpMkLst>
        </pc:grpChg>
        <pc:grpChg chg="add mod">
          <ac:chgData name="Thiago Panini" userId="cc6a5c77081c362d" providerId="LiveId" clId="{56973893-882F-43D9-A34D-3AF96871B7C6}" dt="2024-05-01T02:40:37.453" v="3205" actId="12788"/>
          <ac:grpSpMkLst>
            <pc:docMk/>
            <pc:sldMk cId="1821414880" sldId="398"/>
            <ac:grpSpMk id="50" creationId="{7CA0BFFD-0DA6-53FA-B79B-785A39705DE1}"/>
          </ac:grpSpMkLst>
        </pc:grpChg>
        <pc:grpChg chg="add mod">
          <ac:chgData name="Thiago Panini" userId="cc6a5c77081c362d" providerId="LiveId" clId="{56973893-882F-43D9-A34D-3AF96871B7C6}" dt="2024-05-01T02:40:37.453" v="3205" actId="12788"/>
          <ac:grpSpMkLst>
            <pc:docMk/>
            <pc:sldMk cId="1821414880" sldId="398"/>
            <ac:grpSpMk id="54" creationId="{F2BDA0FD-EEDA-1BE8-A00A-921477A4CABA}"/>
          </ac:grpSpMkLst>
        </pc:grpChg>
        <pc:grpChg chg="add mod">
          <ac:chgData name="Thiago Panini" userId="cc6a5c77081c362d" providerId="LiveId" clId="{56973893-882F-43D9-A34D-3AF96871B7C6}" dt="2024-05-01T02:39:18.869" v="3189" actId="12788"/>
          <ac:grpSpMkLst>
            <pc:docMk/>
            <pc:sldMk cId="1821414880" sldId="398"/>
            <ac:grpSpMk id="61" creationId="{74130337-0AF7-9C2C-7374-7ADA0537F928}"/>
          </ac:grpSpMkLst>
        </pc:grpChg>
        <pc:grpChg chg="add mod">
          <ac:chgData name="Thiago Panini" userId="cc6a5c77081c362d" providerId="LiveId" clId="{56973893-882F-43D9-A34D-3AF96871B7C6}" dt="2024-05-01T02:40:37.453" v="3205" actId="12788"/>
          <ac:grpSpMkLst>
            <pc:docMk/>
            <pc:sldMk cId="1821414880" sldId="398"/>
            <ac:grpSpMk id="2060" creationId="{4EE6FA1C-04DB-6E95-8AF0-BFC0FE6E32CC}"/>
          </ac:grpSpMkLst>
        </pc:grpChg>
        <pc:grpChg chg="add mod">
          <ac:chgData name="Thiago Panini" userId="cc6a5c77081c362d" providerId="LiveId" clId="{56973893-882F-43D9-A34D-3AF96871B7C6}" dt="2024-05-01T02:39:18.869" v="3189" actId="12788"/>
          <ac:grpSpMkLst>
            <pc:docMk/>
            <pc:sldMk cId="1821414880" sldId="398"/>
            <ac:grpSpMk id="2068" creationId="{F0DE4D4E-64FC-C6D5-B0DB-03B187DF38CB}"/>
          </ac:grpSpMkLst>
        </pc:grpChg>
        <pc:grpChg chg="mod">
          <ac:chgData name="Thiago Panini" userId="cc6a5c77081c362d" providerId="LiveId" clId="{56973893-882F-43D9-A34D-3AF96871B7C6}" dt="2024-05-01T02:18:55.842" v="2321" actId="1037"/>
          <ac:grpSpMkLst>
            <pc:docMk/>
            <pc:sldMk cId="1821414880" sldId="398"/>
            <ac:grpSpMk id="2073" creationId="{8691386B-6637-5F4F-442E-8B8FEB7CB473}"/>
          </ac:grpSpMkLst>
        </pc:grpChg>
        <pc:grpChg chg="mod">
          <ac:chgData name="Thiago Panini" userId="cc6a5c77081c362d" providerId="LiveId" clId="{56973893-882F-43D9-A34D-3AF96871B7C6}" dt="2024-05-01T02:18:55.842" v="2321" actId="1037"/>
          <ac:grpSpMkLst>
            <pc:docMk/>
            <pc:sldMk cId="1821414880" sldId="398"/>
            <ac:grpSpMk id="2075" creationId="{DA1CE907-D33A-9157-CF0E-9CCB11A7E586}"/>
          </ac:grpSpMkLst>
        </pc:grpChg>
        <pc:grpChg chg="mod">
          <ac:chgData name="Thiago Panini" userId="cc6a5c77081c362d" providerId="LiveId" clId="{56973893-882F-43D9-A34D-3AF96871B7C6}" dt="2024-05-01T02:18:55.842" v="2321" actId="1037"/>
          <ac:grpSpMkLst>
            <pc:docMk/>
            <pc:sldMk cId="1821414880" sldId="398"/>
            <ac:grpSpMk id="2085" creationId="{57792E07-AE76-E536-649E-531D39C72ADD}"/>
          </ac:grpSpMkLst>
        </pc:grpChg>
        <pc:grpChg chg="add mod">
          <ac:chgData name="Thiago Panini" userId="cc6a5c77081c362d" providerId="LiveId" clId="{56973893-882F-43D9-A34D-3AF96871B7C6}" dt="2024-05-01T02:37:50.680" v="3171"/>
          <ac:grpSpMkLst>
            <pc:docMk/>
            <pc:sldMk cId="1821414880" sldId="398"/>
            <ac:grpSpMk id="2092" creationId="{09B9A3FC-0463-1E92-8176-176311973509}"/>
          </ac:grpSpMkLst>
        </pc:grpChg>
        <pc:grpChg chg="mod">
          <ac:chgData name="Thiago Panini" userId="cc6a5c77081c362d" providerId="LiveId" clId="{56973893-882F-43D9-A34D-3AF96871B7C6}" dt="2024-05-01T02:18:55.842" v="2321" actId="1037"/>
          <ac:grpSpMkLst>
            <pc:docMk/>
            <pc:sldMk cId="1821414880" sldId="398"/>
            <ac:grpSpMk id="2095" creationId="{32785A0B-DF21-C793-8923-921DBB492924}"/>
          </ac:grpSpMkLst>
        </pc:grpChg>
        <pc:grpChg chg="add mod">
          <ac:chgData name="Thiago Panini" userId="cc6a5c77081c362d" providerId="LiveId" clId="{56973893-882F-43D9-A34D-3AF96871B7C6}" dt="2024-05-01T02:39:18.869" v="3189" actId="12788"/>
          <ac:grpSpMkLst>
            <pc:docMk/>
            <pc:sldMk cId="1821414880" sldId="398"/>
            <ac:grpSpMk id="2100" creationId="{C35FF68A-BD37-1FB0-18A1-A7F079CE52E4}"/>
          </ac:grpSpMkLst>
        </pc:grpChg>
        <pc:grpChg chg="mod">
          <ac:chgData name="Thiago Panini" userId="cc6a5c77081c362d" providerId="LiveId" clId="{56973893-882F-43D9-A34D-3AF96871B7C6}" dt="2024-05-01T02:18:55.842" v="2321" actId="1037"/>
          <ac:grpSpMkLst>
            <pc:docMk/>
            <pc:sldMk cId="1821414880" sldId="398"/>
            <ac:grpSpMk id="2113" creationId="{4AAE7B0B-92DC-0C9A-8758-E4282A7E461C}"/>
          </ac:grpSpMkLst>
        </pc:grp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" creationId="{2EC72FA1-60A0-9C6E-C106-D663B3AF6D3E}"/>
          </ac:picMkLst>
        </pc:picChg>
        <pc:picChg chg="add mod">
          <ac:chgData name="Thiago Panini" userId="cc6a5c77081c362d" providerId="LiveId" clId="{56973893-882F-43D9-A34D-3AF96871B7C6}" dt="2024-05-01T20:35:34.511" v="3538" actId="962"/>
          <ac:picMkLst>
            <pc:docMk/>
            <pc:sldMk cId="1821414880" sldId="398"/>
            <ac:picMk id="7" creationId="{F47FBFDF-E4D5-13CB-9366-58951D41C737}"/>
          </ac:picMkLst>
        </pc:picChg>
        <pc:picChg chg="add mod">
          <ac:chgData name="Thiago Panini" userId="cc6a5c77081c362d" providerId="LiveId" clId="{56973893-882F-43D9-A34D-3AF96871B7C6}" dt="2024-05-01T20:36:51.873" v="3587" actId="1076"/>
          <ac:picMkLst>
            <pc:docMk/>
            <pc:sldMk cId="1821414880" sldId="398"/>
            <ac:picMk id="12" creationId="{62692DC8-BB4C-7143-6EBE-536F1FBD3D20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2" creationId="{E92A89A4-D02D-F655-938F-04A473830A49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49" creationId="{C52F2736-FD4F-B976-8A86-AB87A0D1522E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61" creationId="{036E207E-4CCF-BD5C-C76C-EAB5C7704768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63" creationId="{8F2595A3-C4FE-34E1-27C3-D6F7E204F82E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64" creationId="{E6E071D7-BED6-BB54-C42F-1A1D96275541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66" creationId="{8B9EF751-193C-136B-EBE3-74D3BD79CA42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70" creationId="{38A31C9E-4208-6A30-DBCC-913249C60A11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71" creationId="{AA802C84-B84C-1932-B137-2380141F4518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76" creationId="{F1E61DAE-D657-FB39-26AA-37BDD003F518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79" creationId="{838E0493-35B2-4FF6-0F9F-400B8A57C546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82" creationId="{BC9D071F-CDE7-9950-2406-B0D31153F355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83" creationId="{540B6A3F-EFCC-5A51-AFF4-6A4DF559D79C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84" creationId="{67D9CF8C-E485-4A15-B8F3-2BEDE1A5ED9A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88" creationId="{784A4FC5-B78B-FEA1-8149-E49D5E7C24E9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89" creationId="{C084C987-E63D-12A8-2BE0-66CF69A5E838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096" creationId="{05F8D019-B5E4-ACCA-EE44-0900556F40DD}"/>
          </ac:picMkLst>
        </pc:picChg>
        <pc:picChg chg="add del mod">
          <ac:chgData name="Thiago Panini" userId="cc6a5c77081c362d" providerId="LiveId" clId="{56973893-882F-43D9-A34D-3AF96871B7C6}" dt="2024-05-01T02:41:55.418" v="3218" actId="478"/>
          <ac:picMkLst>
            <pc:docMk/>
            <pc:sldMk cId="1821414880" sldId="398"/>
            <ac:picMk id="2107" creationId="{14FA3912-5D7F-4200-AEDF-1368900B96BD}"/>
          </ac:picMkLst>
        </pc:picChg>
        <pc:picChg chg="add mod">
          <ac:chgData name="Thiago Panini" userId="cc6a5c77081c362d" providerId="LiveId" clId="{56973893-882F-43D9-A34D-3AF96871B7C6}" dt="2024-05-01T02:42:36.951" v="3241" actId="1076"/>
          <ac:picMkLst>
            <pc:docMk/>
            <pc:sldMk cId="1821414880" sldId="398"/>
            <ac:picMk id="2110" creationId="{9731C85C-7274-2AA1-F107-F5DD45BECA6B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115" creationId="{A69D72C2-133B-BD87-3458-AAD89494AF5F}"/>
          </ac:picMkLst>
        </pc:picChg>
        <pc:picChg chg="add mod">
          <ac:chgData name="Thiago Panini" userId="cc6a5c77081c362d" providerId="LiveId" clId="{56973893-882F-43D9-A34D-3AF96871B7C6}" dt="2024-05-01T02:43:26.564" v="3269" actId="14100"/>
          <ac:picMkLst>
            <pc:docMk/>
            <pc:sldMk cId="1821414880" sldId="398"/>
            <ac:picMk id="2116" creationId="{F44862DE-B39F-ACBE-10AF-AFD44D1ED26B}"/>
          </ac:picMkLst>
        </pc:picChg>
        <pc:picChg chg="mod">
          <ac:chgData name="Thiago Panini" userId="cc6a5c77081c362d" providerId="LiveId" clId="{56973893-882F-43D9-A34D-3AF96871B7C6}" dt="2024-05-01T02:18:55.842" v="2321" actId="1037"/>
          <ac:picMkLst>
            <pc:docMk/>
            <pc:sldMk cId="1821414880" sldId="398"/>
            <ac:picMk id="2121" creationId="{2F463EBE-E28C-3EEE-2653-B37C385956AE}"/>
          </ac:picMkLst>
        </pc:picChg>
        <pc:cxnChg chg="add mod ord">
          <ac:chgData name="Thiago Panini" userId="cc6a5c77081c362d" providerId="LiveId" clId="{56973893-882F-43D9-A34D-3AF96871B7C6}" dt="2024-05-01T02:44:22.393" v="3392" actId="554"/>
          <ac:cxnSpMkLst>
            <pc:docMk/>
            <pc:sldMk cId="1821414880" sldId="398"/>
            <ac:cxnSpMk id="5" creationId="{D2435D9D-A9E3-AA0E-47FD-AACFD4E15C02}"/>
          </ac:cxnSpMkLst>
        </pc:cxnChg>
        <pc:cxnChg chg="add mod">
          <ac:chgData name="Thiago Panini" userId="cc6a5c77081c362d" providerId="LiveId" clId="{56973893-882F-43D9-A34D-3AF96871B7C6}" dt="2024-05-01T02:44:28.776" v="3394" actId="14100"/>
          <ac:cxnSpMkLst>
            <pc:docMk/>
            <pc:sldMk cId="1821414880" sldId="398"/>
            <ac:cxnSpMk id="6" creationId="{15529D08-6949-F672-A8B0-786F554AA8E2}"/>
          </ac:cxnSpMkLst>
        </pc:cxnChg>
        <pc:cxnChg chg="add mod">
          <ac:chgData name="Thiago Panini" userId="cc6a5c77081c362d" providerId="LiveId" clId="{56973893-882F-43D9-A34D-3AF96871B7C6}" dt="2024-05-01T02:44:25.932" v="3393" actId="14100"/>
          <ac:cxnSpMkLst>
            <pc:docMk/>
            <pc:sldMk cId="1821414880" sldId="398"/>
            <ac:cxnSpMk id="15" creationId="{74837A8F-105D-EF19-FCDE-5BB070C123E1}"/>
          </ac:cxnSpMkLst>
        </pc:cxnChg>
        <pc:cxnChg chg="add mod ord">
          <ac:chgData name="Thiago Panini" userId="cc6a5c77081c362d" providerId="LiveId" clId="{56973893-882F-43D9-A34D-3AF96871B7C6}" dt="2024-05-01T02:32:23.999" v="2883" actId="1076"/>
          <ac:cxnSpMkLst>
            <pc:docMk/>
            <pc:sldMk cId="1821414880" sldId="398"/>
            <ac:cxnSpMk id="20" creationId="{8CC6B10C-1827-D503-7544-5A4517D3EECB}"/>
          </ac:cxnSpMkLst>
        </pc:cxnChg>
        <pc:cxnChg chg="add mod ord">
          <ac:chgData name="Thiago Panini" userId="cc6a5c77081c362d" providerId="LiveId" clId="{56973893-882F-43D9-A34D-3AF96871B7C6}" dt="2024-05-01T02:43:38.733" v="3272" actId="167"/>
          <ac:cxnSpMkLst>
            <pc:docMk/>
            <pc:sldMk cId="1821414880" sldId="398"/>
            <ac:cxnSpMk id="24" creationId="{0464DF87-598A-5687-E8A6-CA68B6DEBD38}"/>
          </ac:cxnSpMkLst>
        </pc:cxnChg>
        <pc:cxnChg chg="add mod">
          <ac:chgData name="Thiago Panini" userId="cc6a5c77081c362d" providerId="LiveId" clId="{56973893-882F-43D9-A34D-3AF96871B7C6}" dt="2024-05-01T02:29:05.978" v="2878" actId="1076"/>
          <ac:cxnSpMkLst>
            <pc:docMk/>
            <pc:sldMk cId="1821414880" sldId="398"/>
            <ac:cxnSpMk id="2052" creationId="{73C95E91-1473-A2FC-59F9-68DC86D10682}"/>
          </ac:cxnSpMkLst>
        </pc:cxnChg>
        <pc:cxnChg chg="add mod">
          <ac:chgData name="Thiago Panini" userId="cc6a5c77081c362d" providerId="LiveId" clId="{56973893-882F-43D9-A34D-3AF96871B7C6}" dt="2024-05-01T02:32:36.485" v="2887" actId="14100"/>
          <ac:cxnSpMkLst>
            <pc:docMk/>
            <pc:sldMk cId="1821414880" sldId="398"/>
            <ac:cxnSpMk id="2056" creationId="{5D1DED58-94C9-04DA-BC38-67499B64B6FF}"/>
          </ac:cxnSpMkLst>
        </pc:cxnChg>
        <pc:cxnChg chg="add mod ord">
          <ac:chgData name="Thiago Panini" userId="cc6a5c77081c362d" providerId="LiveId" clId="{56973893-882F-43D9-A34D-3AF96871B7C6}" dt="2024-05-01T02:39:38.422" v="3192" actId="692"/>
          <ac:cxnSpMkLst>
            <pc:docMk/>
            <pc:sldMk cId="1821414880" sldId="398"/>
            <ac:cxnSpMk id="2091" creationId="{AB403466-0927-929B-B459-2DDF85355A3D}"/>
          </ac:cxnSpMkLst>
        </pc:cxnChg>
        <pc:cxnChg chg="add mod ord">
          <ac:chgData name="Thiago Panini" userId="cc6a5c77081c362d" providerId="LiveId" clId="{56973893-882F-43D9-A34D-3AF96871B7C6}" dt="2024-05-01T02:40:41.543" v="3206" actId="167"/>
          <ac:cxnSpMkLst>
            <pc:docMk/>
            <pc:sldMk cId="1821414880" sldId="398"/>
            <ac:cxnSpMk id="2103" creationId="{2400C3ED-05C4-876E-3FEA-9147B4B8D376}"/>
          </ac:cxnSpMkLst>
        </pc:cxnChg>
      </pc:sldChg>
      <pc:sldChg chg="new del">
        <pc:chgData name="Thiago Panini" userId="cc6a5c77081c362d" providerId="LiveId" clId="{56973893-882F-43D9-A34D-3AF96871B7C6}" dt="2024-05-01T02:07:48.719" v="2261" actId="47"/>
        <pc:sldMkLst>
          <pc:docMk/>
          <pc:sldMk cId="3842323436" sldId="398"/>
        </pc:sldMkLst>
      </pc:sldChg>
      <pc:sldChg chg="addSp delSp modSp add del mod">
        <pc:chgData name="Thiago Panini" userId="cc6a5c77081c362d" providerId="LiveId" clId="{56973893-882F-43D9-A34D-3AF96871B7C6}" dt="2024-04-30T01:34:03.769" v="1686" actId="47"/>
        <pc:sldMkLst>
          <pc:docMk/>
          <pc:sldMk cId="4115691583" sldId="399"/>
        </pc:sldMkLst>
        <pc:spChg chg="mod">
          <ac:chgData name="Thiago Panini" userId="cc6a5c77081c362d" providerId="LiveId" clId="{56973893-882F-43D9-A34D-3AF96871B7C6}" dt="2024-04-30T01:22:50.217" v="1236"/>
          <ac:spMkLst>
            <pc:docMk/>
            <pc:sldMk cId="4115691583" sldId="399"/>
            <ac:spMk id="2" creationId="{FE1114FD-E070-8401-0801-489DC0C63208}"/>
          </ac:spMkLst>
        </pc:spChg>
        <pc:spChg chg="mod">
          <ac:chgData name="Thiago Panini" userId="cc6a5c77081c362d" providerId="LiveId" clId="{56973893-882F-43D9-A34D-3AF96871B7C6}" dt="2024-04-30T01:23:05.896" v="1240" actId="14100"/>
          <ac:spMkLst>
            <pc:docMk/>
            <pc:sldMk cId="4115691583" sldId="399"/>
            <ac:spMk id="3" creationId="{268184A8-EF39-1A8C-ED8E-6C06DA54837E}"/>
          </ac:spMkLst>
        </pc:spChg>
        <pc:spChg chg="add mod">
          <ac:chgData name="Thiago Panini" userId="cc6a5c77081c362d" providerId="LiveId" clId="{56973893-882F-43D9-A34D-3AF96871B7C6}" dt="2024-04-30T01:23:16.403" v="1243" actId="1076"/>
          <ac:spMkLst>
            <pc:docMk/>
            <pc:sldMk cId="4115691583" sldId="399"/>
            <ac:spMk id="4" creationId="{385DCB56-6383-CE8D-FA49-FB846B1F9FA0}"/>
          </ac:spMkLst>
        </pc:spChg>
        <pc:spChg chg="del">
          <ac:chgData name="Thiago Panini" userId="cc6a5c77081c362d" providerId="LiveId" clId="{56973893-882F-43D9-A34D-3AF96871B7C6}" dt="2024-04-30T01:23:10.208" v="1241" actId="478"/>
          <ac:spMkLst>
            <pc:docMk/>
            <pc:sldMk cId="4115691583" sldId="399"/>
            <ac:spMk id="6" creationId="{4E06B57D-810F-6AB6-5F52-5B73526C55C2}"/>
          </ac:spMkLst>
        </pc:spChg>
        <pc:spChg chg="mod">
          <ac:chgData name="Thiago Panini" userId="cc6a5c77081c362d" providerId="LiveId" clId="{56973893-882F-43D9-A34D-3AF96871B7C6}" dt="2024-04-30T01:23:22.601" v="1244" actId="1076"/>
          <ac:spMkLst>
            <pc:docMk/>
            <pc:sldMk cId="4115691583" sldId="399"/>
            <ac:spMk id="7" creationId="{9B9EE080-1D06-337A-1C60-DF62A9E38D36}"/>
          </ac:spMkLst>
        </pc:spChg>
      </pc:sldChg>
      <pc:sldChg chg="addSp delSp modSp add del mod ord">
        <pc:chgData name="Thiago Panini" userId="cc6a5c77081c362d" providerId="LiveId" clId="{56973893-882F-43D9-A34D-3AF96871B7C6}" dt="2024-05-02T18:34:02.156" v="4606" actId="47"/>
        <pc:sldMkLst>
          <pc:docMk/>
          <pc:sldMk cId="4148743249" sldId="399"/>
        </pc:sldMkLst>
        <pc:spChg chg="mod">
          <ac:chgData name="Thiago Panini" userId="cc6a5c77081c362d" providerId="LiveId" clId="{56973893-882F-43D9-A34D-3AF96871B7C6}" dt="2024-05-02T18:29:17.801" v="4568" actId="164"/>
          <ac:spMkLst>
            <pc:docMk/>
            <pc:sldMk cId="4148743249" sldId="399"/>
            <ac:spMk id="4" creationId="{22EF7D90-FDBE-8630-1E3B-3BD3AFAB0A08}"/>
          </ac:spMkLst>
        </pc:spChg>
        <pc:spChg chg="del">
          <ac:chgData name="Thiago Panini" userId="cc6a5c77081c362d" providerId="LiveId" clId="{56973893-882F-43D9-A34D-3AF96871B7C6}" dt="2024-05-01T20:37:59.909" v="3600" actId="478"/>
          <ac:spMkLst>
            <pc:docMk/>
            <pc:sldMk cId="4148743249" sldId="399"/>
            <ac:spMk id="8" creationId="{AF993000-3A60-F9DC-AE8C-09669B47302D}"/>
          </ac:spMkLst>
        </pc:spChg>
        <pc:spChg chg="del mod">
          <ac:chgData name="Thiago Panini" userId="cc6a5c77081c362d" providerId="LiveId" clId="{56973893-882F-43D9-A34D-3AF96871B7C6}" dt="2024-05-01T20:38:02.683" v="3602" actId="478"/>
          <ac:spMkLst>
            <pc:docMk/>
            <pc:sldMk cId="4148743249" sldId="399"/>
            <ac:spMk id="9" creationId="{9F848A6B-29A3-81F3-A570-7D55D1C32EE5}"/>
          </ac:spMkLst>
        </pc:spChg>
        <pc:spChg chg="mod">
          <ac:chgData name="Thiago Panini" userId="cc6a5c77081c362d" providerId="LiveId" clId="{56973893-882F-43D9-A34D-3AF96871B7C6}" dt="2024-05-02T18:29:17.801" v="4568" actId="164"/>
          <ac:spMkLst>
            <pc:docMk/>
            <pc:sldMk cId="4148743249" sldId="399"/>
            <ac:spMk id="11" creationId="{CD9AA2CD-F1C5-8D0C-C42C-85A4D4E6165D}"/>
          </ac:spMkLst>
        </pc:spChg>
        <pc:spChg chg="mod">
          <ac:chgData name="Thiago Panini" userId="cc6a5c77081c362d" providerId="LiveId" clId="{56973893-882F-43D9-A34D-3AF96871B7C6}" dt="2024-05-02T18:29:17.801" v="4568" actId="164"/>
          <ac:spMkLst>
            <pc:docMk/>
            <pc:sldMk cId="4148743249" sldId="399"/>
            <ac:spMk id="13" creationId="{8A1376E2-E3A5-0D2C-AF9F-316C1FBD0EF6}"/>
          </ac:spMkLst>
        </pc:spChg>
        <pc:spChg chg="mod">
          <ac:chgData name="Thiago Panini" userId="cc6a5c77081c362d" providerId="LiveId" clId="{56973893-882F-43D9-A34D-3AF96871B7C6}" dt="2024-05-02T18:29:34.968" v="4572" actId="164"/>
          <ac:spMkLst>
            <pc:docMk/>
            <pc:sldMk cId="4148743249" sldId="399"/>
            <ac:spMk id="17" creationId="{35F0A77E-1415-65F4-0D5E-D8DC37BBC229}"/>
          </ac:spMkLst>
        </pc:spChg>
        <pc:spChg chg="mod">
          <ac:chgData name="Thiago Panini" userId="cc6a5c77081c362d" providerId="LiveId" clId="{56973893-882F-43D9-A34D-3AF96871B7C6}" dt="2024-05-02T18:29:34.968" v="4572" actId="164"/>
          <ac:spMkLst>
            <pc:docMk/>
            <pc:sldMk cId="4148743249" sldId="399"/>
            <ac:spMk id="18" creationId="{647A26E9-C3B4-B1F4-1BB8-FDCE7827C288}"/>
          </ac:spMkLst>
        </pc:spChg>
        <pc:spChg chg="mod">
          <ac:chgData name="Thiago Panini" userId="cc6a5c77081c362d" providerId="LiveId" clId="{56973893-882F-43D9-A34D-3AF96871B7C6}" dt="2024-05-02T18:29:34.968" v="4572" actId="164"/>
          <ac:spMkLst>
            <pc:docMk/>
            <pc:sldMk cId="4148743249" sldId="399"/>
            <ac:spMk id="21" creationId="{06EB6596-09A3-4845-DEDC-27CEF4B05EA4}"/>
          </ac:spMkLst>
        </pc:spChg>
        <pc:spChg chg="mod">
          <ac:chgData name="Thiago Panini" userId="cc6a5c77081c362d" providerId="LiveId" clId="{56973893-882F-43D9-A34D-3AF96871B7C6}" dt="2024-05-02T18:30:11.398" v="4578" actId="164"/>
          <ac:spMkLst>
            <pc:docMk/>
            <pc:sldMk cId="4148743249" sldId="399"/>
            <ac:spMk id="31" creationId="{A349E72C-3890-409A-C7BA-CD5EB48B210F}"/>
          </ac:spMkLst>
        </pc:spChg>
        <pc:spChg chg="mod">
          <ac:chgData name="Thiago Panini" userId="cc6a5c77081c362d" providerId="LiveId" clId="{56973893-882F-43D9-A34D-3AF96871B7C6}" dt="2024-05-02T18:29:22.624" v="4569" actId="164"/>
          <ac:spMkLst>
            <pc:docMk/>
            <pc:sldMk cId="4148743249" sldId="399"/>
            <ac:spMk id="44" creationId="{50FC5592-D959-B5E1-36B8-D1E925DEC827}"/>
          </ac:spMkLst>
        </pc:spChg>
        <pc:spChg chg="mod">
          <ac:chgData name="Thiago Panini" userId="cc6a5c77081c362d" providerId="LiveId" clId="{56973893-882F-43D9-A34D-3AF96871B7C6}" dt="2024-05-02T18:29:17.801" v="4568" actId="164"/>
          <ac:spMkLst>
            <pc:docMk/>
            <pc:sldMk cId="4148743249" sldId="399"/>
            <ac:spMk id="45" creationId="{8D6C4D21-73AA-1660-E85F-E29D033B8553}"/>
          </ac:spMkLst>
        </pc:spChg>
        <pc:spChg chg="mod">
          <ac:chgData name="Thiago Panini" userId="cc6a5c77081c362d" providerId="LiveId" clId="{56973893-882F-43D9-A34D-3AF96871B7C6}" dt="2024-05-02T18:29:22.624" v="4569" actId="164"/>
          <ac:spMkLst>
            <pc:docMk/>
            <pc:sldMk cId="4148743249" sldId="399"/>
            <ac:spMk id="46" creationId="{BE92D2B7-6F55-2320-886F-8D49C2908B5C}"/>
          </ac:spMkLst>
        </pc:spChg>
        <pc:spChg chg="mod">
          <ac:chgData name="Thiago Panini" userId="cc6a5c77081c362d" providerId="LiveId" clId="{56973893-882F-43D9-A34D-3AF96871B7C6}" dt="2024-05-02T18:29:22.624" v="4569" actId="164"/>
          <ac:spMkLst>
            <pc:docMk/>
            <pc:sldMk cId="4148743249" sldId="399"/>
            <ac:spMk id="47" creationId="{BFD97874-E837-4722-868E-A3F77AA2A685}"/>
          </ac:spMkLst>
        </pc:spChg>
        <pc:spChg chg="mod">
          <ac:chgData name="Thiago Panini" userId="cc6a5c77081c362d" providerId="LiveId" clId="{56973893-882F-43D9-A34D-3AF96871B7C6}" dt="2024-05-02T18:29:22.624" v="4569" actId="164"/>
          <ac:spMkLst>
            <pc:docMk/>
            <pc:sldMk cId="4148743249" sldId="399"/>
            <ac:spMk id="48" creationId="{62B47B5F-2A00-F3A9-CD2E-D182344E1EFC}"/>
          </ac:spMkLst>
        </pc:spChg>
        <pc:spChg chg="mod">
          <ac:chgData name="Thiago Panini" userId="cc6a5c77081c362d" providerId="LiveId" clId="{56973893-882F-43D9-A34D-3AF96871B7C6}" dt="2024-05-02T18:30:22.858" v="4581" actId="164"/>
          <ac:spMkLst>
            <pc:docMk/>
            <pc:sldMk cId="4148743249" sldId="399"/>
            <ac:spMk id="53" creationId="{5DF35978-9E60-C527-DF12-A072C581C7F2}"/>
          </ac:spMkLst>
        </pc:spChg>
        <pc:spChg chg="mod">
          <ac:chgData name="Thiago Panini" userId="cc6a5c77081c362d" providerId="LiveId" clId="{56973893-882F-43D9-A34D-3AF96871B7C6}" dt="2024-05-02T18:30:26.200" v="4582" actId="164"/>
          <ac:spMkLst>
            <pc:docMk/>
            <pc:sldMk cId="4148743249" sldId="399"/>
            <ac:spMk id="57" creationId="{34A13EC4-4849-10ED-D258-644B1F7A469E}"/>
          </ac:spMkLst>
        </pc:spChg>
        <pc:spChg chg="mod">
          <ac:chgData name="Thiago Panini" userId="cc6a5c77081c362d" providerId="LiveId" clId="{56973893-882F-43D9-A34D-3AF96871B7C6}" dt="2024-05-02T18:29:42.011" v="4574" actId="164"/>
          <ac:spMkLst>
            <pc:docMk/>
            <pc:sldMk cId="4148743249" sldId="399"/>
            <ac:spMk id="2048" creationId="{DAF39970-FBFA-DBBF-205C-C83B9A27A9B2}"/>
          </ac:spMkLst>
        </pc:spChg>
        <pc:spChg chg="mod">
          <ac:chgData name="Thiago Panini" userId="cc6a5c77081c362d" providerId="LiveId" clId="{56973893-882F-43D9-A34D-3AF96871B7C6}" dt="2024-05-02T18:29:42.011" v="4574" actId="164"/>
          <ac:spMkLst>
            <pc:docMk/>
            <pc:sldMk cId="4148743249" sldId="399"/>
            <ac:spMk id="2049" creationId="{F9A5EEFB-2456-EBE2-AE1A-C803AE85DD29}"/>
          </ac:spMkLst>
        </pc:spChg>
        <pc:spChg chg="mod">
          <ac:chgData name="Thiago Panini" userId="cc6a5c77081c362d" providerId="LiveId" clId="{56973893-882F-43D9-A34D-3AF96871B7C6}" dt="2024-05-02T18:29:42.011" v="4574" actId="164"/>
          <ac:spMkLst>
            <pc:docMk/>
            <pc:sldMk cId="4148743249" sldId="399"/>
            <ac:spMk id="2050" creationId="{A2A3876A-8620-2C1C-0A88-C60D53644147}"/>
          </ac:spMkLst>
        </pc:spChg>
        <pc:spChg chg="mod">
          <ac:chgData name="Thiago Panini" userId="cc6a5c77081c362d" providerId="LiveId" clId="{56973893-882F-43D9-A34D-3AF96871B7C6}" dt="2024-05-02T18:30:16.279" v="4579" actId="164"/>
          <ac:spMkLst>
            <pc:docMk/>
            <pc:sldMk cId="4148743249" sldId="399"/>
            <ac:spMk id="2051" creationId="{D498BCF4-A1D8-3207-8F05-895B62491B1B}"/>
          </ac:spMkLst>
        </pc:spChg>
        <pc:spChg chg="mod">
          <ac:chgData name="Thiago Panini" userId="cc6a5c77081c362d" providerId="LiveId" clId="{56973893-882F-43D9-A34D-3AF96871B7C6}" dt="2024-05-02T18:29:48.871" v="4576" actId="164"/>
          <ac:spMkLst>
            <pc:docMk/>
            <pc:sldMk cId="4148743249" sldId="399"/>
            <ac:spMk id="2053" creationId="{65A9FEA0-DC22-1491-FA16-D7F72E4C1E71}"/>
          </ac:spMkLst>
        </pc:spChg>
        <pc:spChg chg="mod">
          <ac:chgData name="Thiago Panini" userId="cc6a5c77081c362d" providerId="LiveId" clId="{56973893-882F-43D9-A34D-3AF96871B7C6}" dt="2024-05-02T18:29:48.871" v="4576" actId="164"/>
          <ac:spMkLst>
            <pc:docMk/>
            <pc:sldMk cId="4148743249" sldId="399"/>
            <ac:spMk id="2055" creationId="{D875CB55-55AB-B2C4-FC39-48065665396B}"/>
          </ac:spMkLst>
        </pc:spChg>
        <pc:spChg chg="mod">
          <ac:chgData name="Thiago Panini" userId="cc6a5c77081c362d" providerId="LiveId" clId="{56973893-882F-43D9-A34D-3AF96871B7C6}" dt="2024-05-02T18:29:48.871" v="4576" actId="164"/>
          <ac:spMkLst>
            <pc:docMk/>
            <pc:sldMk cId="4148743249" sldId="399"/>
            <ac:spMk id="2057" creationId="{BC37DB61-C383-950E-4F2F-C7255D3935F7}"/>
          </ac:spMkLst>
        </pc:spChg>
        <pc:spChg chg="mod">
          <ac:chgData name="Thiago Panini" userId="cc6a5c77081c362d" providerId="LiveId" clId="{56973893-882F-43D9-A34D-3AF96871B7C6}" dt="2024-05-02T18:30:29.801" v="4583" actId="164"/>
          <ac:spMkLst>
            <pc:docMk/>
            <pc:sldMk cId="4148743249" sldId="399"/>
            <ac:spMk id="2067" creationId="{4536024D-CAE6-8CA0-24B2-6D4D77BCC321}"/>
          </ac:spMkLst>
        </pc:spChg>
        <pc:spChg chg="mod">
          <ac:chgData name="Thiago Panini" userId="cc6a5c77081c362d" providerId="LiveId" clId="{56973893-882F-43D9-A34D-3AF96871B7C6}" dt="2024-05-02T18:30:19.388" v="4580" actId="164"/>
          <ac:spMkLst>
            <pc:docMk/>
            <pc:sldMk cId="4148743249" sldId="399"/>
            <ac:spMk id="2078" creationId="{FE4209F9-0E4B-FCF0-969B-F28CE78B7F87}"/>
          </ac:spMkLst>
        </pc:spChg>
        <pc:spChg chg="mod">
          <ac:chgData name="Thiago Panini" userId="cc6a5c77081c362d" providerId="LiveId" clId="{56973893-882F-43D9-A34D-3AF96871B7C6}" dt="2024-05-02T18:29:31.009" v="4571" actId="164"/>
          <ac:spMkLst>
            <pc:docMk/>
            <pc:sldMk cId="4148743249" sldId="399"/>
            <ac:spMk id="2094" creationId="{441D756C-EF4A-F2E5-1126-3E3E1D99910B}"/>
          </ac:spMkLst>
        </pc:spChg>
        <pc:spChg chg="mod">
          <ac:chgData name="Thiago Panini" userId="cc6a5c77081c362d" providerId="LiveId" clId="{56973893-882F-43D9-A34D-3AF96871B7C6}" dt="2024-05-02T18:29:31.009" v="4571" actId="164"/>
          <ac:spMkLst>
            <pc:docMk/>
            <pc:sldMk cId="4148743249" sldId="399"/>
            <ac:spMk id="2101" creationId="{257CD658-7B11-F582-03B4-45295CF9B506}"/>
          </ac:spMkLst>
        </pc:spChg>
        <pc:spChg chg="mod">
          <ac:chgData name="Thiago Panini" userId="cc6a5c77081c362d" providerId="LiveId" clId="{56973893-882F-43D9-A34D-3AF96871B7C6}" dt="2024-05-02T18:29:26.504" v="4570" actId="164"/>
          <ac:spMkLst>
            <pc:docMk/>
            <pc:sldMk cId="4148743249" sldId="399"/>
            <ac:spMk id="2105" creationId="{AEFF5C08-622B-F786-E74B-74B73DD03653}"/>
          </ac:spMkLst>
        </pc:spChg>
        <pc:spChg chg="mod">
          <ac:chgData name="Thiago Panini" userId="cc6a5c77081c362d" providerId="LiveId" clId="{56973893-882F-43D9-A34D-3AF96871B7C6}" dt="2024-05-02T18:29:26.504" v="4570" actId="164"/>
          <ac:spMkLst>
            <pc:docMk/>
            <pc:sldMk cId="4148743249" sldId="399"/>
            <ac:spMk id="2109" creationId="{11BE2960-71D0-2809-1E6F-259AF77A9217}"/>
          </ac:spMkLst>
        </pc:spChg>
        <pc:spChg chg="mod">
          <ac:chgData name="Thiago Panini" userId="cc6a5c77081c362d" providerId="LiveId" clId="{56973893-882F-43D9-A34D-3AF96871B7C6}" dt="2024-05-02T18:29:26.504" v="4570" actId="164"/>
          <ac:spMkLst>
            <pc:docMk/>
            <pc:sldMk cId="4148743249" sldId="399"/>
            <ac:spMk id="2118" creationId="{32C03378-788E-D9E9-EF06-B4D4518B690E}"/>
          </ac:spMkLst>
        </pc:spChg>
        <pc:grpChg chg="add mod">
          <ac:chgData name="Thiago Panini" userId="cc6a5c77081c362d" providerId="LiveId" clId="{56973893-882F-43D9-A34D-3AF96871B7C6}" dt="2024-05-02T18:29:17.801" v="4568" actId="164"/>
          <ac:grpSpMkLst>
            <pc:docMk/>
            <pc:sldMk cId="4148743249" sldId="399"/>
            <ac:grpSpMk id="3" creationId="{B4D2C973-EB85-2D11-B6E8-A7A039B54FF5}"/>
          </ac:grpSpMkLst>
        </pc:grpChg>
        <pc:grpChg chg="add mod">
          <ac:chgData name="Thiago Panini" userId="cc6a5c77081c362d" providerId="LiveId" clId="{56973893-882F-43D9-A34D-3AF96871B7C6}" dt="2024-05-02T18:29:22.624" v="4569" actId="164"/>
          <ac:grpSpMkLst>
            <pc:docMk/>
            <pc:sldMk cId="4148743249" sldId="399"/>
            <ac:grpSpMk id="7" creationId="{F50FDF21-29F3-294A-0717-013A1D6651F5}"/>
          </ac:grpSpMkLst>
        </pc:grpChg>
        <pc:grpChg chg="add mod">
          <ac:chgData name="Thiago Panini" userId="cc6a5c77081c362d" providerId="LiveId" clId="{56973893-882F-43D9-A34D-3AF96871B7C6}" dt="2024-05-02T18:29:26.504" v="4570" actId="164"/>
          <ac:grpSpMkLst>
            <pc:docMk/>
            <pc:sldMk cId="4148743249" sldId="399"/>
            <ac:grpSpMk id="8" creationId="{5F4D976A-751E-A1AD-2BFD-CDC9DD6595F5}"/>
          </ac:grpSpMkLst>
        </pc:grpChg>
        <pc:grpChg chg="add mod">
          <ac:chgData name="Thiago Panini" userId="cc6a5c77081c362d" providerId="LiveId" clId="{56973893-882F-43D9-A34D-3AF96871B7C6}" dt="2024-05-02T18:29:31.009" v="4571" actId="164"/>
          <ac:grpSpMkLst>
            <pc:docMk/>
            <pc:sldMk cId="4148743249" sldId="399"/>
            <ac:grpSpMk id="9" creationId="{C94A5479-B10A-AE24-7B82-47F618934C53}"/>
          </ac:grpSpMkLst>
        </pc:grpChg>
        <pc:grpChg chg="add mod">
          <ac:chgData name="Thiago Panini" userId="cc6a5c77081c362d" providerId="LiveId" clId="{56973893-882F-43D9-A34D-3AF96871B7C6}" dt="2024-05-02T18:29:34.968" v="4572" actId="164"/>
          <ac:grpSpMkLst>
            <pc:docMk/>
            <pc:sldMk cId="4148743249" sldId="399"/>
            <ac:grpSpMk id="10" creationId="{72FF7264-DD3A-45DE-C429-BEEA0B0878EF}"/>
          </ac:grpSpMkLst>
        </pc:grpChg>
        <pc:grpChg chg="add mod">
          <ac:chgData name="Thiago Panini" userId="cc6a5c77081c362d" providerId="LiveId" clId="{56973893-882F-43D9-A34D-3AF96871B7C6}" dt="2024-05-02T18:29:38.332" v="4573" actId="164"/>
          <ac:grpSpMkLst>
            <pc:docMk/>
            <pc:sldMk cId="4148743249" sldId="399"/>
            <ac:grpSpMk id="12" creationId="{4E0F22F8-845D-4A4F-F6C9-2AB715A00BB2}"/>
          </ac:grpSpMkLst>
        </pc:grpChg>
        <pc:grpChg chg="add mod">
          <ac:chgData name="Thiago Panini" userId="cc6a5c77081c362d" providerId="LiveId" clId="{56973893-882F-43D9-A34D-3AF96871B7C6}" dt="2024-05-02T18:29:42.011" v="4574" actId="164"/>
          <ac:grpSpMkLst>
            <pc:docMk/>
            <pc:sldMk cId="4148743249" sldId="399"/>
            <ac:grpSpMk id="14" creationId="{D6EB8657-A1A9-5572-4C45-9FC257BDB0B9}"/>
          </ac:grpSpMkLst>
        </pc:grpChg>
        <pc:grpChg chg="add mod">
          <ac:chgData name="Thiago Panini" userId="cc6a5c77081c362d" providerId="LiveId" clId="{56973893-882F-43D9-A34D-3AF96871B7C6}" dt="2024-05-02T18:29:45.255" v="4575" actId="164"/>
          <ac:grpSpMkLst>
            <pc:docMk/>
            <pc:sldMk cId="4148743249" sldId="399"/>
            <ac:grpSpMk id="16" creationId="{99B6C137-DB6B-E3DC-2F35-6F6DD3B206B6}"/>
          </ac:grpSpMkLst>
        </pc:grpChg>
        <pc:grpChg chg="add mod">
          <ac:chgData name="Thiago Panini" userId="cc6a5c77081c362d" providerId="LiveId" clId="{56973893-882F-43D9-A34D-3AF96871B7C6}" dt="2024-05-02T18:29:48.871" v="4576" actId="164"/>
          <ac:grpSpMkLst>
            <pc:docMk/>
            <pc:sldMk cId="4148743249" sldId="399"/>
            <ac:grpSpMk id="19" creationId="{89C89812-3418-7328-D60A-1A2CB83E3811}"/>
          </ac:grpSpMkLst>
        </pc:grpChg>
        <pc:grpChg chg="add mod">
          <ac:chgData name="Thiago Panini" userId="cc6a5c77081c362d" providerId="LiveId" clId="{56973893-882F-43D9-A34D-3AF96871B7C6}" dt="2024-05-02T18:29:52.373" v="4577" actId="164"/>
          <ac:grpSpMkLst>
            <pc:docMk/>
            <pc:sldMk cId="4148743249" sldId="399"/>
            <ac:grpSpMk id="23" creationId="{F8ACAF4E-660A-20B3-0411-E8744E4B3759}"/>
          </ac:grpSpMkLst>
        </pc:grpChg>
        <pc:grpChg chg="add mod">
          <ac:chgData name="Thiago Panini" userId="cc6a5c77081c362d" providerId="LiveId" clId="{56973893-882F-43D9-A34D-3AF96871B7C6}" dt="2024-05-02T18:30:11.398" v="4578" actId="164"/>
          <ac:grpSpMkLst>
            <pc:docMk/>
            <pc:sldMk cId="4148743249" sldId="399"/>
            <ac:grpSpMk id="25" creationId="{A86D7EF0-79AB-F081-1827-2B694593A762}"/>
          </ac:grpSpMkLst>
        </pc:grpChg>
        <pc:grpChg chg="add mod">
          <ac:chgData name="Thiago Panini" userId="cc6a5c77081c362d" providerId="LiveId" clId="{56973893-882F-43D9-A34D-3AF96871B7C6}" dt="2024-05-02T18:30:16.279" v="4579" actId="164"/>
          <ac:grpSpMkLst>
            <pc:docMk/>
            <pc:sldMk cId="4148743249" sldId="399"/>
            <ac:grpSpMk id="26" creationId="{EC700409-9535-7D94-885C-91BB378D39D1}"/>
          </ac:grpSpMkLst>
        </pc:grpChg>
        <pc:grpChg chg="add mod">
          <ac:chgData name="Thiago Panini" userId="cc6a5c77081c362d" providerId="LiveId" clId="{56973893-882F-43D9-A34D-3AF96871B7C6}" dt="2024-05-02T18:30:19.388" v="4580" actId="164"/>
          <ac:grpSpMkLst>
            <pc:docMk/>
            <pc:sldMk cId="4148743249" sldId="399"/>
            <ac:grpSpMk id="27" creationId="{9680D621-BB2A-3251-D315-06BBCE24C92F}"/>
          </ac:grpSpMkLst>
        </pc:grpChg>
        <pc:grpChg chg="add mod">
          <ac:chgData name="Thiago Panini" userId="cc6a5c77081c362d" providerId="LiveId" clId="{56973893-882F-43D9-A34D-3AF96871B7C6}" dt="2024-05-02T18:30:22.858" v="4581" actId="164"/>
          <ac:grpSpMkLst>
            <pc:docMk/>
            <pc:sldMk cId="4148743249" sldId="399"/>
            <ac:grpSpMk id="28" creationId="{1B514F1F-16F2-B5F0-9CC6-EE2B6728C1C1}"/>
          </ac:grpSpMkLst>
        </pc:grpChg>
        <pc:grpChg chg="add mod">
          <ac:chgData name="Thiago Panini" userId="cc6a5c77081c362d" providerId="LiveId" clId="{56973893-882F-43D9-A34D-3AF96871B7C6}" dt="2024-05-02T18:30:26.200" v="4582" actId="164"/>
          <ac:grpSpMkLst>
            <pc:docMk/>
            <pc:sldMk cId="4148743249" sldId="399"/>
            <ac:grpSpMk id="30" creationId="{F53F91B5-EFC0-4F09-6FB2-3CC14B1C8BD7}"/>
          </ac:grpSpMkLst>
        </pc:grpChg>
        <pc:grpChg chg="add mod">
          <ac:chgData name="Thiago Panini" userId="cc6a5c77081c362d" providerId="LiveId" clId="{56973893-882F-43D9-A34D-3AF96871B7C6}" dt="2024-05-02T18:30:29.801" v="4583" actId="164"/>
          <ac:grpSpMkLst>
            <pc:docMk/>
            <pc:sldMk cId="4148743249" sldId="399"/>
            <ac:grpSpMk id="32" creationId="{7303D701-335B-A3F8-F57F-011F1F77E805}"/>
          </ac:grpSpMkLst>
        </pc:grpChg>
        <pc:grpChg chg="mod">
          <ac:chgData name="Thiago Panini" userId="cc6a5c77081c362d" providerId="LiveId" clId="{56973893-882F-43D9-A34D-3AF96871B7C6}" dt="2024-05-02T18:30:22.858" v="4581" actId="164"/>
          <ac:grpSpMkLst>
            <pc:docMk/>
            <pc:sldMk cId="4148743249" sldId="399"/>
            <ac:grpSpMk id="50" creationId="{7CA0BFFD-0DA6-53FA-B79B-785A39705DE1}"/>
          </ac:grpSpMkLst>
        </pc:grpChg>
        <pc:grpChg chg="mod">
          <ac:chgData name="Thiago Panini" userId="cc6a5c77081c362d" providerId="LiveId" clId="{56973893-882F-43D9-A34D-3AF96871B7C6}" dt="2024-05-02T18:30:26.200" v="4582" actId="164"/>
          <ac:grpSpMkLst>
            <pc:docMk/>
            <pc:sldMk cId="4148743249" sldId="399"/>
            <ac:grpSpMk id="54" creationId="{F2BDA0FD-EEDA-1BE8-A00A-921477A4CABA}"/>
          </ac:grpSpMkLst>
        </pc:grpChg>
        <pc:grpChg chg="mod">
          <ac:chgData name="Thiago Panini" userId="cc6a5c77081c362d" providerId="LiveId" clId="{56973893-882F-43D9-A34D-3AF96871B7C6}" dt="2024-05-02T18:30:16.279" v="4579" actId="164"/>
          <ac:grpSpMkLst>
            <pc:docMk/>
            <pc:sldMk cId="4148743249" sldId="399"/>
            <ac:grpSpMk id="61" creationId="{74130337-0AF7-9C2C-7374-7ADA0537F928}"/>
          </ac:grpSpMkLst>
        </pc:grpChg>
        <pc:grpChg chg="mod">
          <ac:chgData name="Thiago Panini" userId="cc6a5c77081c362d" providerId="LiveId" clId="{56973893-882F-43D9-A34D-3AF96871B7C6}" dt="2024-05-02T18:30:29.801" v="4583" actId="164"/>
          <ac:grpSpMkLst>
            <pc:docMk/>
            <pc:sldMk cId="4148743249" sldId="399"/>
            <ac:grpSpMk id="2060" creationId="{4EE6FA1C-04DB-6E95-8AF0-BFC0FE6E32CC}"/>
          </ac:grpSpMkLst>
        </pc:grpChg>
        <pc:grpChg chg="mod">
          <ac:chgData name="Thiago Panini" userId="cc6a5c77081c362d" providerId="LiveId" clId="{56973893-882F-43D9-A34D-3AF96871B7C6}" dt="2024-05-02T18:30:19.388" v="4580" actId="164"/>
          <ac:grpSpMkLst>
            <pc:docMk/>
            <pc:sldMk cId="4148743249" sldId="399"/>
            <ac:grpSpMk id="2068" creationId="{F0DE4D4E-64FC-C6D5-B0DB-03B187DF38CB}"/>
          </ac:grpSpMkLst>
        </pc:grpChg>
        <pc:grpChg chg="mod">
          <ac:chgData name="Thiago Panini" userId="cc6a5c77081c362d" providerId="LiveId" clId="{56973893-882F-43D9-A34D-3AF96871B7C6}" dt="2024-05-02T18:29:38.332" v="4573" actId="164"/>
          <ac:grpSpMkLst>
            <pc:docMk/>
            <pc:sldMk cId="4148743249" sldId="399"/>
            <ac:grpSpMk id="2073" creationId="{8691386B-6637-5F4F-442E-8B8FEB7CB473}"/>
          </ac:grpSpMkLst>
        </pc:grpChg>
        <pc:grpChg chg="mod">
          <ac:chgData name="Thiago Panini" userId="cc6a5c77081c362d" providerId="LiveId" clId="{56973893-882F-43D9-A34D-3AF96871B7C6}" dt="2024-05-02T18:29:45.255" v="4575" actId="164"/>
          <ac:grpSpMkLst>
            <pc:docMk/>
            <pc:sldMk cId="4148743249" sldId="399"/>
            <ac:grpSpMk id="2075" creationId="{DA1CE907-D33A-9157-CF0E-9CCB11A7E586}"/>
          </ac:grpSpMkLst>
        </pc:grpChg>
        <pc:grpChg chg="mod">
          <ac:chgData name="Thiago Panini" userId="cc6a5c77081c362d" providerId="LiveId" clId="{56973893-882F-43D9-A34D-3AF96871B7C6}" dt="2024-05-02T18:29:52.373" v="4577" actId="164"/>
          <ac:grpSpMkLst>
            <pc:docMk/>
            <pc:sldMk cId="4148743249" sldId="399"/>
            <ac:grpSpMk id="2085" creationId="{57792E07-AE76-E536-649E-531D39C72ADD}"/>
          </ac:grpSpMkLst>
        </pc:grpChg>
        <pc:grpChg chg="mod">
          <ac:chgData name="Thiago Panini" userId="cc6a5c77081c362d" providerId="LiveId" clId="{56973893-882F-43D9-A34D-3AF96871B7C6}" dt="2024-05-02T18:29:31.009" v="4571" actId="164"/>
          <ac:grpSpMkLst>
            <pc:docMk/>
            <pc:sldMk cId="4148743249" sldId="399"/>
            <ac:grpSpMk id="2095" creationId="{32785A0B-DF21-C793-8923-921DBB492924}"/>
          </ac:grpSpMkLst>
        </pc:grpChg>
        <pc:grpChg chg="mod">
          <ac:chgData name="Thiago Panini" userId="cc6a5c77081c362d" providerId="LiveId" clId="{56973893-882F-43D9-A34D-3AF96871B7C6}" dt="2024-05-02T18:30:11.398" v="4578" actId="164"/>
          <ac:grpSpMkLst>
            <pc:docMk/>
            <pc:sldMk cId="4148743249" sldId="399"/>
            <ac:grpSpMk id="2100" creationId="{C35FF68A-BD37-1FB0-18A1-A7F079CE52E4}"/>
          </ac:grpSpMkLst>
        </pc:grpChg>
        <pc:grpChg chg="mod">
          <ac:chgData name="Thiago Panini" userId="cc6a5c77081c362d" providerId="LiveId" clId="{56973893-882F-43D9-A34D-3AF96871B7C6}" dt="2024-05-02T18:29:26.504" v="4570" actId="164"/>
          <ac:grpSpMkLst>
            <pc:docMk/>
            <pc:sldMk cId="4148743249" sldId="399"/>
            <ac:grpSpMk id="2113" creationId="{4AAE7B0B-92DC-0C9A-8758-E4282A7E461C}"/>
          </ac:grpSpMkLst>
        </pc:grpChg>
        <pc:picChg chg="mod">
          <ac:chgData name="Thiago Panini" userId="cc6a5c77081c362d" providerId="LiveId" clId="{56973893-882F-43D9-A34D-3AF96871B7C6}" dt="2024-05-02T18:29:31.009" v="4571" actId="164"/>
          <ac:picMkLst>
            <pc:docMk/>
            <pc:sldMk cId="4148743249" sldId="399"/>
            <ac:picMk id="2" creationId="{2EC72FA1-60A0-9C6E-C106-D663B3AF6D3E}"/>
          </ac:picMkLst>
        </pc:picChg>
        <pc:picChg chg="del mod">
          <ac:chgData name="Thiago Panini" userId="cc6a5c77081c362d" providerId="LiveId" clId="{56973893-882F-43D9-A34D-3AF96871B7C6}" dt="2024-05-01T20:38:01.233" v="3601" actId="478"/>
          <ac:picMkLst>
            <pc:docMk/>
            <pc:sldMk cId="4148743249" sldId="399"/>
            <ac:picMk id="7" creationId="{F47FBFDF-E4D5-13CB-9366-58951D41C737}"/>
          </ac:picMkLst>
        </pc:picChg>
        <pc:picChg chg="del">
          <ac:chgData name="Thiago Panini" userId="cc6a5c77081c362d" providerId="LiveId" clId="{56973893-882F-43D9-A34D-3AF96871B7C6}" dt="2024-05-01T20:37:50.824" v="3596" actId="478"/>
          <ac:picMkLst>
            <pc:docMk/>
            <pc:sldMk cId="4148743249" sldId="399"/>
            <ac:picMk id="12" creationId="{62692DC8-BB4C-7143-6EBE-536F1FBD3D20}"/>
          </ac:picMkLst>
        </pc:picChg>
        <pc:picChg chg="mod">
          <ac:chgData name="Thiago Panini" userId="cc6a5c77081c362d" providerId="LiveId" clId="{56973893-882F-43D9-A34D-3AF96871B7C6}" dt="2024-05-02T18:29:34.968" v="4572" actId="164"/>
          <ac:picMkLst>
            <pc:docMk/>
            <pc:sldMk cId="4148743249" sldId="399"/>
            <ac:picMk id="22" creationId="{E92A89A4-D02D-F655-938F-04A473830A49}"/>
          </ac:picMkLst>
        </pc:picChg>
        <pc:picChg chg="mod">
          <ac:chgData name="Thiago Panini" userId="cc6a5c77081c362d" providerId="LiveId" clId="{56973893-882F-43D9-A34D-3AF96871B7C6}" dt="2024-05-02T18:29:38.332" v="4573" actId="164"/>
          <ac:picMkLst>
            <pc:docMk/>
            <pc:sldMk cId="4148743249" sldId="399"/>
            <ac:picMk id="49" creationId="{C52F2736-FD4F-B976-8A86-AB87A0D1522E}"/>
          </ac:picMkLst>
        </pc:picChg>
        <pc:picChg chg="mod">
          <ac:chgData name="Thiago Panini" userId="cc6a5c77081c362d" providerId="LiveId" clId="{56973893-882F-43D9-A34D-3AF96871B7C6}" dt="2024-05-02T18:29:48.871" v="4576" actId="164"/>
          <ac:picMkLst>
            <pc:docMk/>
            <pc:sldMk cId="4148743249" sldId="399"/>
            <ac:picMk id="2061" creationId="{036E207E-4CCF-BD5C-C76C-EAB5C7704768}"/>
          </ac:picMkLst>
        </pc:picChg>
        <pc:picChg chg="mod">
          <ac:chgData name="Thiago Panini" userId="cc6a5c77081c362d" providerId="LiveId" clId="{56973893-882F-43D9-A34D-3AF96871B7C6}" dt="2024-05-02T18:29:42.011" v="4574" actId="164"/>
          <ac:picMkLst>
            <pc:docMk/>
            <pc:sldMk cId="4148743249" sldId="399"/>
            <ac:picMk id="2063" creationId="{8F2595A3-C4FE-34E1-27C3-D6F7E204F82E}"/>
          </ac:picMkLst>
        </pc:picChg>
        <pc:picChg chg="mod">
          <ac:chgData name="Thiago Panini" userId="cc6a5c77081c362d" providerId="LiveId" clId="{56973893-882F-43D9-A34D-3AF96871B7C6}" dt="2024-05-02T18:29:38.332" v="4573" actId="164"/>
          <ac:picMkLst>
            <pc:docMk/>
            <pc:sldMk cId="4148743249" sldId="399"/>
            <ac:picMk id="2064" creationId="{E6E071D7-BED6-BB54-C42F-1A1D96275541}"/>
          </ac:picMkLst>
        </pc:picChg>
        <pc:picChg chg="mod">
          <ac:chgData name="Thiago Panini" userId="cc6a5c77081c362d" providerId="LiveId" clId="{56973893-882F-43D9-A34D-3AF96871B7C6}" dt="2024-05-02T18:29:38.332" v="4573" actId="164"/>
          <ac:picMkLst>
            <pc:docMk/>
            <pc:sldMk cId="4148743249" sldId="399"/>
            <ac:picMk id="2066" creationId="{8B9EF751-193C-136B-EBE3-74D3BD79CA42}"/>
          </ac:picMkLst>
        </pc:picChg>
        <pc:picChg chg="mod">
          <ac:chgData name="Thiago Panini" userId="cc6a5c77081c362d" providerId="LiveId" clId="{56973893-882F-43D9-A34D-3AF96871B7C6}" dt="2024-05-02T18:29:38.332" v="4573" actId="164"/>
          <ac:picMkLst>
            <pc:docMk/>
            <pc:sldMk cId="4148743249" sldId="399"/>
            <ac:picMk id="2070" creationId="{38A31C9E-4208-6A30-DBCC-913249C60A11}"/>
          </ac:picMkLst>
        </pc:picChg>
        <pc:picChg chg="mod">
          <ac:chgData name="Thiago Panini" userId="cc6a5c77081c362d" providerId="LiveId" clId="{56973893-882F-43D9-A34D-3AF96871B7C6}" dt="2024-05-02T18:29:45.255" v="4575" actId="164"/>
          <ac:picMkLst>
            <pc:docMk/>
            <pc:sldMk cId="4148743249" sldId="399"/>
            <ac:picMk id="2076" creationId="{F1E61DAE-D657-FB39-26AA-37BDD003F518}"/>
          </ac:picMkLst>
        </pc:picChg>
        <pc:picChg chg="mod">
          <ac:chgData name="Thiago Panini" userId="cc6a5c77081c362d" providerId="LiveId" clId="{56973893-882F-43D9-A34D-3AF96871B7C6}" dt="2024-05-02T18:29:52.373" v="4577" actId="164"/>
          <ac:picMkLst>
            <pc:docMk/>
            <pc:sldMk cId="4148743249" sldId="399"/>
            <ac:picMk id="2082" creationId="{BC9D071F-CDE7-9950-2406-B0D31153F355}"/>
          </ac:picMkLst>
        </pc:picChg>
        <pc:picChg chg="mod">
          <ac:chgData name="Thiago Panini" userId="cc6a5c77081c362d" providerId="LiveId" clId="{56973893-882F-43D9-A34D-3AF96871B7C6}" dt="2024-05-02T18:29:52.373" v="4577" actId="164"/>
          <ac:picMkLst>
            <pc:docMk/>
            <pc:sldMk cId="4148743249" sldId="399"/>
            <ac:picMk id="2083" creationId="{540B6A3F-EFCC-5A51-AFF4-6A4DF559D79C}"/>
          </ac:picMkLst>
        </pc:picChg>
        <pc:picChg chg="mod">
          <ac:chgData name="Thiago Panini" userId="cc6a5c77081c362d" providerId="LiveId" clId="{56973893-882F-43D9-A34D-3AF96871B7C6}" dt="2024-05-02T18:29:52.373" v="4577" actId="164"/>
          <ac:picMkLst>
            <pc:docMk/>
            <pc:sldMk cId="4148743249" sldId="399"/>
            <ac:picMk id="2084" creationId="{67D9CF8C-E485-4A15-B8F3-2BEDE1A5ED9A}"/>
          </ac:picMkLst>
        </pc:picChg>
        <pc:picChg chg="mod">
          <ac:chgData name="Thiago Panini" userId="cc6a5c77081c362d" providerId="LiveId" clId="{56973893-882F-43D9-A34D-3AF96871B7C6}" dt="2024-05-02T18:29:52.373" v="4577" actId="164"/>
          <ac:picMkLst>
            <pc:docMk/>
            <pc:sldMk cId="4148743249" sldId="399"/>
            <ac:picMk id="2089" creationId="{C084C987-E63D-12A8-2BE0-66CF69A5E838}"/>
          </ac:picMkLst>
        </pc:picChg>
        <pc:picChg chg="mod">
          <ac:chgData name="Thiago Panini" userId="cc6a5c77081c362d" providerId="LiveId" clId="{56973893-882F-43D9-A34D-3AF96871B7C6}" dt="2024-05-02T18:29:26.504" v="4570" actId="164"/>
          <ac:picMkLst>
            <pc:docMk/>
            <pc:sldMk cId="4148743249" sldId="399"/>
            <ac:picMk id="2121" creationId="{2F463EBE-E28C-3EEE-2653-B37C385956AE}"/>
          </ac:picMkLst>
        </pc:picChg>
      </pc:sldChg>
      <pc:sldChg chg="addSp delSp modSp add del mod modShow">
        <pc:chgData name="Thiago Panini" userId="cc6a5c77081c362d" providerId="LiveId" clId="{56973893-882F-43D9-A34D-3AF96871B7C6}" dt="2024-05-02T21:33:32.284" v="4625" actId="47"/>
        <pc:sldMkLst>
          <pc:docMk/>
          <pc:sldMk cId="2548186416" sldId="400"/>
        </pc:sldMkLst>
        <pc:spChg chg="add mod">
          <ac:chgData name="Thiago Panini" userId="cc6a5c77081c362d" providerId="LiveId" clId="{56973893-882F-43D9-A34D-3AF96871B7C6}" dt="2024-05-01T20:39:25.838" v="3614" actId="164"/>
          <ac:spMkLst>
            <pc:docMk/>
            <pc:sldMk cId="2548186416" sldId="400"/>
            <ac:spMk id="3" creationId="{7ED5DE17-C48C-551D-9E00-2F50BB603894}"/>
          </ac:spMkLst>
        </pc:spChg>
        <pc:spChg chg="add mod">
          <ac:chgData name="Thiago Panini" userId="cc6a5c77081c362d" providerId="LiveId" clId="{56973893-882F-43D9-A34D-3AF96871B7C6}" dt="2024-05-01T20:39:25.838" v="3614" actId="164"/>
          <ac:spMkLst>
            <pc:docMk/>
            <pc:sldMk cId="2548186416" sldId="400"/>
            <ac:spMk id="6" creationId="{CFA47EB5-E8FA-083E-4215-149F2CF81D8D}"/>
          </ac:spMkLst>
        </pc:spChg>
        <pc:spChg chg="del">
          <ac:chgData name="Thiago Panini" userId="cc6a5c77081c362d" providerId="LiveId" clId="{56973893-882F-43D9-A34D-3AF96871B7C6}" dt="2024-05-01T20:41:50.519" v="3702" actId="478"/>
          <ac:spMkLst>
            <pc:docMk/>
            <pc:sldMk cId="2548186416" sldId="400"/>
            <ac:spMk id="8" creationId="{5CC64632-FC12-DC31-82C7-EE216419C4F2}"/>
          </ac:spMkLst>
        </pc:spChg>
        <pc:spChg chg="mod">
          <ac:chgData name="Thiago Panini" userId="cc6a5c77081c362d" providerId="LiveId" clId="{56973893-882F-43D9-A34D-3AF96871B7C6}" dt="2024-05-01T20:39:32.130" v="3617"/>
          <ac:spMkLst>
            <pc:docMk/>
            <pc:sldMk cId="2548186416" sldId="400"/>
            <ac:spMk id="13" creationId="{2963DE52-F837-D820-347A-9EF71DC113D9}"/>
          </ac:spMkLst>
        </pc:spChg>
        <pc:spChg chg="mod">
          <ac:chgData name="Thiago Panini" userId="cc6a5c77081c362d" providerId="LiveId" clId="{56973893-882F-43D9-A34D-3AF96871B7C6}" dt="2024-05-01T20:39:32.130" v="3617"/>
          <ac:spMkLst>
            <pc:docMk/>
            <pc:sldMk cId="2548186416" sldId="400"/>
            <ac:spMk id="14" creationId="{9813E081-0035-5D83-C74C-E70BFB535E84}"/>
          </ac:spMkLst>
        </pc:spChg>
        <pc:spChg chg="mod">
          <ac:chgData name="Thiago Panini" userId="cc6a5c77081c362d" providerId="LiveId" clId="{56973893-882F-43D9-A34D-3AF96871B7C6}" dt="2024-05-01T20:41:18.663" v="3670" actId="20577"/>
          <ac:spMkLst>
            <pc:docMk/>
            <pc:sldMk cId="2548186416" sldId="400"/>
            <ac:spMk id="19" creationId="{40FF6BEF-B389-2A09-5241-4E4DF213CE79}"/>
          </ac:spMkLst>
        </pc:spChg>
        <pc:spChg chg="add del mod">
          <ac:chgData name="Thiago Panini" userId="cc6a5c77081c362d" providerId="LiveId" clId="{56973893-882F-43D9-A34D-3AF96871B7C6}" dt="2024-05-01T20:40:25.384" v="3634" actId="478"/>
          <ac:spMkLst>
            <pc:docMk/>
            <pc:sldMk cId="2548186416" sldId="400"/>
            <ac:spMk id="20" creationId="{8C647240-7B11-9EDC-EEB0-32DF25743FCA}"/>
          </ac:spMkLst>
        </pc:spChg>
        <pc:spChg chg="add del">
          <ac:chgData name="Thiago Panini" userId="cc6a5c77081c362d" providerId="LiveId" clId="{56973893-882F-43D9-A34D-3AF96871B7C6}" dt="2024-05-01T20:40:26.903" v="3635" actId="478"/>
          <ac:spMkLst>
            <pc:docMk/>
            <pc:sldMk cId="2548186416" sldId="400"/>
            <ac:spMk id="22" creationId="{EAA4C95A-9383-9BCF-DD3E-C25E8B912852}"/>
          </ac:spMkLst>
        </pc:spChg>
        <pc:spChg chg="add mod">
          <ac:chgData name="Thiago Panini" userId="cc6a5c77081c362d" providerId="LiveId" clId="{56973893-882F-43D9-A34D-3AF96871B7C6}" dt="2024-05-01T20:41:43.996" v="3701" actId="1076"/>
          <ac:spMkLst>
            <pc:docMk/>
            <pc:sldMk cId="2548186416" sldId="400"/>
            <ac:spMk id="23" creationId="{6E23980D-1D02-6DF5-3209-493ACC69D53D}"/>
          </ac:spMkLst>
        </pc:spChg>
        <pc:spChg chg="del">
          <ac:chgData name="Thiago Panini" userId="cc6a5c77081c362d" providerId="LiveId" clId="{56973893-882F-43D9-A34D-3AF96871B7C6}" dt="2024-05-01T20:39:40.617" v="3620" actId="478"/>
          <ac:spMkLst>
            <pc:docMk/>
            <pc:sldMk cId="2548186416" sldId="400"/>
            <ac:spMk id="2167" creationId="{1027CC24-CE91-A551-FF59-5B30095D481C}"/>
          </ac:spMkLst>
        </pc:spChg>
        <pc:spChg chg="del">
          <ac:chgData name="Thiago Panini" userId="cc6a5c77081c362d" providerId="LiveId" clId="{56973893-882F-43D9-A34D-3AF96871B7C6}" dt="2024-05-01T20:39:40.617" v="3620" actId="478"/>
          <ac:spMkLst>
            <pc:docMk/>
            <pc:sldMk cId="2548186416" sldId="400"/>
            <ac:spMk id="2168" creationId="{ED730F0A-407C-775A-2F85-72B8CBA11E3B}"/>
          </ac:spMkLst>
        </pc:spChg>
        <pc:grpChg chg="add mod">
          <ac:chgData name="Thiago Panini" userId="cc6a5c77081c362d" providerId="LiveId" clId="{56973893-882F-43D9-A34D-3AF96871B7C6}" dt="2024-05-01T20:39:42.922" v="3621" actId="1076"/>
          <ac:grpSpMkLst>
            <pc:docMk/>
            <pc:sldMk cId="2548186416" sldId="400"/>
            <ac:grpSpMk id="10" creationId="{9AA4E866-0C45-2241-8E97-B511255B4DB4}"/>
          </ac:grpSpMkLst>
        </pc:grpChg>
        <pc:grpChg chg="add mod">
          <ac:chgData name="Thiago Panini" userId="cc6a5c77081c362d" providerId="LiveId" clId="{56973893-882F-43D9-A34D-3AF96871B7C6}" dt="2024-05-01T20:39:32.130" v="3617"/>
          <ac:grpSpMkLst>
            <pc:docMk/>
            <pc:sldMk cId="2548186416" sldId="400"/>
            <ac:grpSpMk id="11" creationId="{8D5606E5-7A96-D44B-7487-068D9088E9E8}"/>
          </ac:grpSpMkLst>
        </pc:grpChg>
        <pc:grpChg chg="add mod">
          <ac:chgData name="Thiago Panini" userId="cc6a5c77081c362d" providerId="LiveId" clId="{56973893-882F-43D9-A34D-3AF96871B7C6}" dt="2024-05-01T20:40:47.029" v="3646" actId="1076"/>
          <ac:grpSpMkLst>
            <pc:docMk/>
            <pc:sldMk cId="2548186416" sldId="400"/>
            <ac:grpSpMk id="17" creationId="{386D6B59-0A26-7AEA-D0B2-E8B7CB93D81E}"/>
          </ac:grpSpMkLst>
        </pc:grpChg>
        <pc:picChg chg="add mod">
          <ac:chgData name="Thiago Panini" userId="cc6a5c77081c362d" providerId="LiveId" clId="{56973893-882F-43D9-A34D-3AF96871B7C6}" dt="2024-05-01T20:39:25.838" v="3614" actId="164"/>
          <ac:picMkLst>
            <pc:docMk/>
            <pc:sldMk cId="2548186416" sldId="400"/>
            <ac:picMk id="2" creationId="{C8629673-90AC-85C4-9AFF-B38D78FCBB14}"/>
          </ac:picMkLst>
        </pc:picChg>
        <pc:picChg chg="del">
          <ac:chgData name="Thiago Panini" userId="cc6a5c77081c362d" providerId="LiveId" clId="{56973893-882F-43D9-A34D-3AF96871B7C6}" dt="2024-05-01T20:37:27.914" v="3592" actId="478"/>
          <ac:picMkLst>
            <pc:docMk/>
            <pc:sldMk cId="2548186416" sldId="400"/>
            <ac:picMk id="4" creationId="{6DAD3805-215D-6251-9386-4AE22C5AD544}"/>
          </ac:picMkLst>
        </pc:picChg>
        <pc:picChg chg="add del mod">
          <ac:chgData name="Thiago Panini" userId="cc6a5c77081c362d" providerId="LiveId" clId="{56973893-882F-43D9-A34D-3AF96871B7C6}" dt="2024-05-01T20:37:54.681" v="3598" actId="21"/>
          <ac:picMkLst>
            <pc:docMk/>
            <pc:sldMk cId="2548186416" sldId="400"/>
            <ac:picMk id="5" creationId="{BF5A2959-B29B-CBFD-88D0-8469A74FA5DA}"/>
          </ac:picMkLst>
        </pc:picChg>
        <pc:picChg chg="add mod">
          <ac:chgData name="Thiago Panini" userId="cc6a5c77081c362d" providerId="LiveId" clId="{56973893-882F-43D9-A34D-3AF96871B7C6}" dt="2024-05-01T20:39:25.838" v="3614" actId="164"/>
          <ac:picMkLst>
            <pc:docMk/>
            <pc:sldMk cId="2548186416" sldId="400"/>
            <ac:picMk id="7" creationId="{BF5A2959-B29B-CBFD-88D0-8469A74FA5DA}"/>
          </ac:picMkLst>
        </pc:picChg>
        <pc:picChg chg="del">
          <ac:chgData name="Thiago Panini" userId="cc6a5c77081c362d" providerId="LiveId" clId="{56973893-882F-43D9-A34D-3AF96871B7C6}" dt="2024-05-01T20:41:50.519" v="3702" actId="478"/>
          <ac:picMkLst>
            <pc:docMk/>
            <pc:sldMk cId="2548186416" sldId="400"/>
            <ac:picMk id="9" creationId="{D1CDA931-8D55-38B1-92A4-E23319AB7E62}"/>
          </ac:picMkLst>
        </pc:picChg>
        <pc:picChg chg="mod">
          <ac:chgData name="Thiago Panini" userId="cc6a5c77081c362d" providerId="LiveId" clId="{56973893-882F-43D9-A34D-3AF96871B7C6}" dt="2024-05-01T20:39:32.130" v="3617"/>
          <ac:picMkLst>
            <pc:docMk/>
            <pc:sldMk cId="2548186416" sldId="400"/>
            <ac:picMk id="12" creationId="{E979BCBE-6C85-CD82-D37F-43F119D68543}"/>
          </ac:picMkLst>
        </pc:picChg>
        <pc:picChg chg="mod">
          <ac:chgData name="Thiago Panini" userId="cc6a5c77081c362d" providerId="LiveId" clId="{56973893-882F-43D9-A34D-3AF96871B7C6}" dt="2024-05-01T20:39:32.130" v="3617"/>
          <ac:picMkLst>
            <pc:docMk/>
            <pc:sldMk cId="2548186416" sldId="400"/>
            <ac:picMk id="15" creationId="{D5B5958A-8AD4-F2BF-989F-1D3528B4F141}"/>
          </ac:picMkLst>
        </pc:picChg>
        <pc:picChg chg="add del">
          <ac:chgData name="Thiago Panini" userId="cc6a5c77081c362d" providerId="LiveId" clId="{56973893-882F-43D9-A34D-3AF96871B7C6}" dt="2024-05-01T20:39:36.021" v="3619" actId="478"/>
          <ac:picMkLst>
            <pc:docMk/>
            <pc:sldMk cId="2548186416" sldId="400"/>
            <ac:picMk id="16" creationId="{77DB57A7-33F5-EA5C-13E5-E090517A6100}"/>
          </ac:picMkLst>
        </pc:picChg>
        <pc:picChg chg="mod">
          <ac:chgData name="Thiago Panini" userId="cc6a5c77081c362d" providerId="LiveId" clId="{56973893-882F-43D9-A34D-3AF96871B7C6}" dt="2024-05-01T20:39:43.417" v="3622"/>
          <ac:picMkLst>
            <pc:docMk/>
            <pc:sldMk cId="2548186416" sldId="400"/>
            <ac:picMk id="18" creationId="{3DA90C58-2496-3D7F-A5BF-55E6ACD52180}"/>
          </ac:picMkLst>
        </pc:picChg>
        <pc:picChg chg="del mod">
          <ac:chgData name="Thiago Panini" userId="cc6a5c77081c362d" providerId="LiveId" clId="{56973893-882F-43D9-A34D-3AF96871B7C6}" dt="2024-05-01T20:39:47.554" v="3624" actId="478"/>
          <ac:picMkLst>
            <pc:docMk/>
            <pc:sldMk cId="2548186416" sldId="400"/>
            <ac:picMk id="21" creationId="{67D3A28F-22CA-AD73-B765-A89E90315DF9}"/>
          </ac:picMkLst>
        </pc:picChg>
      </pc:sldChg>
      <pc:sldChg chg="addSp delSp modSp add mod">
        <pc:chgData name="Thiago Panini" userId="cc6a5c77081c362d" providerId="LiveId" clId="{56973893-882F-43D9-A34D-3AF96871B7C6}" dt="2024-05-10T00:36:11.371" v="6064" actId="1036"/>
        <pc:sldMkLst>
          <pc:docMk/>
          <pc:sldMk cId="4143101575" sldId="401"/>
        </pc:sldMkLst>
        <pc:spChg chg="mod">
          <ac:chgData name="Thiago Panini" userId="cc6a5c77081c362d" providerId="LiveId" clId="{56973893-882F-43D9-A34D-3AF96871B7C6}" dt="2024-05-02T18:34:14.127" v="4607" actId="164"/>
          <ac:spMkLst>
            <pc:docMk/>
            <pc:sldMk cId="4143101575" sldId="401"/>
            <ac:spMk id="4" creationId="{22EF7D90-FDBE-8630-1E3B-3BD3AFAB0A08}"/>
          </ac:spMkLst>
        </pc:spChg>
        <pc:spChg chg="mod">
          <ac:chgData name="Thiago Panini" userId="cc6a5c77081c362d" providerId="LiveId" clId="{56973893-882F-43D9-A34D-3AF96871B7C6}" dt="2024-05-02T17:58:28.172" v="3745"/>
          <ac:spMkLst>
            <pc:docMk/>
            <pc:sldMk cId="4143101575" sldId="401"/>
            <ac:spMk id="7" creationId="{FF1B8FE9-5BDF-CFD1-9E53-57D081A3DCE1}"/>
          </ac:spMkLst>
        </pc:spChg>
        <pc:spChg chg="mod">
          <ac:chgData name="Thiago Panini" userId="cc6a5c77081c362d" providerId="LiveId" clId="{56973893-882F-43D9-A34D-3AF96871B7C6}" dt="2024-05-02T17:58:54.834" v="3752" actId="6549"/>
          <ac:spMkLst>
            <pc:docMk/>
            <pc:sldMk cId="4143101575" sldId="401"/>
            <ac:spMk id="8" creationId="{6F95FD9F-8261-D253-25C1-D6E3B22EF5EA}"/>
          </ac:spMkLst>
        </pc:spChg>
        <pc:spChg chg="add mod">
          <ac:chgData name="Thiago Panini" userId="cc6a5c77081c362d" providerId="LiveId" clId="{56973893-882F-43D9-A34D-3AF96871B7C6}" dt="2024-05-02T18:46:54.003" v="4623" actId="164"/>
          <ac:spMkLst>
            <pc:docMk/>
            <pc:sldMk cId="4143101575" sldId="401"/>
            <ac:spMk id="9" creationId="{0D5377FA-3533-6776-C52D-686F811E0A4D}"/>
          </ac:spMkLst>
        </pc:spChg>
        <pc:spChg chg="mod">
          <ac:chgData name="Thiago Panini" userId="cc6a5c77081c362d" providerId="LiveId" clId="{56973893-882F-43D9-A34D-3AF96871B7C6}" dt="2024-05-02T18:34:14.127" v="4607" actId="164"/>
          <ac:spMkLst>
            <pc:docMk/>
            <pc:sldMk cId="4143101575" sldId="401"/>
            <ac:spMk id="11" creationId="{CD9AA2CD-F1C5-8D0C-C42C-85A4D4E6165D}"/>
          </ac:spMkLst>
        </pc:spChg>
        <pc:spChg chg="mod">
          <ac:chgData name="Thiago Panini" userId="cc6a5c77081c362d" providerId="LiveId" clId="{56973893-882F-43D9-A34D-3AF96871B7C6}" dt="2024-05-02T18:34:14.127" v="4607" actId="164"/>
          <ac:spMkLst>
            <pc:docMk/>
            <pc:sldMk cId="4143101575" sldId="401"/>
            <ac:spMk id="13" creationId="{8A1376E2-E3A5-0D2C-AF9F-316C1FBD0EF6}"/>
          </ac:spMkLst>
        </pc:spChg>
        <pc:spChg chg="add mod">
          <ac:chgData name="Thiago Panini" userId="cc6a5c77081c362d" providerId="LiveId" clId="{56973893-882F-43D9-A34D-3AF96871B7C6}" dt="2024-05-02T18:46:38.212" v="4621" actId="164"/>
          <ac:spMkLst>
            <pc:docMk/>
            <pc:sldMk cId="4143101575" sldId="401"/>
            <ac:spMk id="14" creationId="{8ED0C7F0-3D1F-700C-309A-3B0A44265D0E}"/>
          </ac:spMkLst>
        </pc:spChg>
        <pc:spChg chg="mod">
          <ac:chgData name="Thiago Panini" userId="cc6a5c77081c362d" providerId="LiveId" clId="{56973893-882F-43D9-A34D-3AF96871B7C6}" dt="2024-05-02T18:34:42.735" v="4611" actId="164"/>
          <ac:spMkLst>
            <pc:docMk/>
            <pc:sldMk cId="4143101575" sldId="401"/>
            <ac:spMk id="17" creationId="{35F0A77E-1415-65F4-0D5E-D8DC37BBC229}"/>
          </ac:spMkLst>
        </pc:spChg>
        <pc:spChg chg="mod">
          <ac:chgData name="Thiago Panini" userId="cc6a5c77081c362d" providerId="LiveId" clId="{56973893-882F-43D9-A34D-3AF96871B7C6}" dt="2024-05-02T18:34:42.735" v="4611" actId="164"/>
          <ac:spMkLst>
            <pc:docMk/>
            <pc:sldMk cId="4143101575" sldId="401"/>
            <ac:spMk id="18" creationId="{647A26E9-C3B4-B1F4-1BB8-FDCE7827C288}"/>
          </ac:spMkLst>
        </pc:spChg>
        <pc:spChg chg="mod">
          <ac:chgData name="Thiago Panini" userId="cc6a5c77081c362d" providerId="LiveId" clId="{56973893-882F-43D9-A34D-3AF96871B7C6}" dt="2024-05-02T18:34:42.735" v="4611" actId="164"/>
          <ac:spMkLst>
            <pc:docMk/>
            <pc:sldMk cId="4143101575" sldId="401"/>
            <ac:spMk id="21" creationId="{06EB6596-09A3-4845-DEDC-27CEF4B05EA4}"/>
          </ac:spMkLst>
        </pc:spChg>
        <pc:spChg chg="mod">
          <ac:chgData name="Thiago Panini" userId="cc6a5c77081c362d" providerId="LiveId" clId="{56973893-882F-43D9-A34D-3AF96871B7C6}" dt="2024-05-02T18:45:30.748" v="4614" actId="164"/>
          <ac:spMkLst>
            <pc:docMk/>
            <pc:sldMk cId="4143101575" sldId="401"/>
            <ac:spMk id="31" creationId="{A349E72C-3890-409A-C7BA-CD5EB48B210F}"/>
          </ac:spMkLst>
        </pc:spChg>
        <pc:spChg chg="mod">
          <ac:chgData name="Thiago Panini" userId="cc6a5c77081c362d" providerId="LiveId" clId="{56973893-882F-43D9-A34D-3AF96871B7C6}" dt="2024-05-02T18:34:22.998" v="4608" actId="164"/>
          <ac:spMkLst>
            <pc:docMk/>
            <pc:sldMk cId="4143101575" sldId="401"/>
            <ac:spMk id="44" creationId="{50FC5592-D959-B5E1-36B8-D1E925DEC827}"/>
          </ac:spMkLst>
        </pc:spChg>
        <pc:spChg chg="mod">
          <ac:chgData name="Thiago Panini" userId="cc6a5c77081c362d" providerId="LiveId" clId="{56973893-882F-43D9-A34D-3AF96871B7C6}" dt="2024-05-02T18:34:14.127" v="4607" actId="164"/>
          <ac:spMkLst>
            <pc:docMk/>
            <pc:sldMk cId="4143101575" sldId="401"/>
            <ac:spMk id="45" creationId="{8D6C4D21-73AA-1660-E85F-E29D033B8553}"/>
          </ac:spMkLst>
        </pc:spChg>
        <pc:spChg chg="mod">
          <ac:chgData name="Thiago Panini" userId="cc6a5c77081c362d" providerId="LiveId" clId="{56973893-882F-43D9-A34D-3AF96871B7C6}" dt="2024-05-02T18:34:22.998" v="4608" actId="164"/>
          <ac:spMkLst>
            <pc:docMk/>
            <pc:sldMk cId="4143101575" sldId="401"/>
            <ac:spMk id="46" creationId="{BE92D2B7-6F55-2320-886F-8D49C2908B5C}"/>
          </ac:spMkLst>
        </pc:spChg>
        <pc:spChg chg="mod">
          <ac:chgData name="Thiago Panini" userId="cc6a5c77081c362d" providerId="LiveId" clId="{56973893-882F-43D9-A34D-3AF96871B7C6}" dt="2024-05-02T18:34:22.998" v="4608" actId="164"/>
          <ac:spMkLst>
            <pc:docMk/>
            <pc:sldMk cId="4143101575" sldId="401"/>
            <ac:spMk id="47" creationId="{BFD97874-E837-4722-868E-A3F77AA2A685}"/>
          </ac:spMkLst>
        </pc:spChg>
        <pc:spChg chg="mod">
          <ac:chgData name="Thiago Panini" userId="cc6a5c77081c362d" providerId="LiveId" clId="{56973893-882F-43D9-A34D-3AF96871B7C6}" dt="2024-05-02T18:34:22.998" v="4608" actId="164"/>
          <ac:spMkLst>
            <pc:docMk/>
            <pc:sldMk cId="4143101575" sldId="401"/>
            <ac:spMk id="48" creationId="{62B47B5F-2A00-F3A9-CD2E-D182344E1EFC}"/>
          </ac:spMkLst>
        </pc:spChg>
        <pc:spChg chg="mod">
          <ac:chgData name="Thiago Panini" userId="cc6a5c77081c362d" providerId="LiveId" clId="{56973893-882F-43D9-A34D-3AF96871B7C6}" dt="2024-05-02T18:45:40.894" v="4615" actId="164"/>
          <ac:spMkLst>
            <pc:docMk/>
            <pc:sldMk cId="4143101575" sldId="401"/>
            <ac:spMk id="53" creationId="{5DF35978-9E60-C527-DF12-A072C581C7F2}"/>
          </ac:spMkLst>
        </pc:spChg>
        <pc:spChg chg="mod">
          <ac:chgData name="Thiago Panini" userId="cc6a5c77081c362d" providerId="LiveId" clId="{56973893-882F-43D9-A34D-3AF96871B7C6}" dt="2024-05-02T18:45:46.185" v="4616" actId="164"/>
          <ac:spMkLst>
            <pc:docMk/>
            <pc:sldMk cId="4143101575" sldId="401"/>
            <ac:spMk id="57" creationId="{34A13EC4-4849-10ED-D258-644B1F7A469E}"/>
          </ac:spMkLst>
        </pc:spChg>
        <pc:spChg chg="mod">
          <ac:chgData name="Thiago Panini" userId="cc6a5c77081c362d" providerId="LiveId" clId="{56973893-882F-43D9-A34D-3AF96871B7C6}" dt="2024-05-02T18:46:01.467" v="4618" actId="164"/>
          <ac:spMkLst>
            <pc:docMk/>
            <pc:sldMk cId="4143101575" sldId="401"/>
            <ac:spMk id="2051" creationId="{D498BCF4-A1D8-3207-8F05-895B62491B1B}"/>
          </ac:spMkLst>
        </pc:spChg>
        <pc:spChg chg="mod">
          <ac:chgData name="Thiago Panini" userId="cc6a5c77081c362d" providerId="LiveId" clId="{56973893-882F-43D9-A34D-3AF96871B7C6}" dt="2024-05-02T18:45:55.511" v="4617" actId="164"/>
          <ac:spMkLst>
            <pc:docMk/>
            <pc:sldMk cId="4143101575" sldId="401"/>
            <ac:spMk id="2067" creationId="{4536024D-CAE6-8CA0-24B2-6D4D77BCC321}"/>
          </ac:spMkLst>
        </pc:spChg>
        <pc:spChg chg="mod">
          <ac:chgData name="Thiago Panini" userId="cc6a5c77081c362d" providerId="LiveId" clId="{56973893-882F-43D9-A34D-3AF96871B7C6}" dt="2024-05-02T18:46:07.166" v="4619" actId="164"/>
          <ac:spMkLst>
            <pc:docMk/>
            <pc:sldMk cId="4143101575" sldId="401"/>
            <ac:spMk id="2078" creationId="{FE4209F9-0E4B-FCF0-969B-F28CE78B7F87}"/>
          </ac:spMkLst>
        </pc:spChg>
        <pc:spChg chg="mod">
          <ac:chgData name="Thiago Panini" userId="cc6a5c77081c362d" providerId="LiveId" clId="{56973893-882F-43D9-A34D-3AF96871B7C6}" dt="2024-05-10T00:35:30.089" v="6048" actId="1037"/>
          <ac:spMkLst>
            <pc:docMk/>
            <pc:sldMk cId="4143101575" sldId="401"/>
            <ac:spMk id="2094" creationId="{441D756C-EF4A-F2E5-1126-3E3E1D99910B}"/>
          </ac:spMkLst>
        </pc:spChg>
        <pc:spChg chg="mod">
          <ac:chgData name="Thiago Panini" userId="cc6a5c77081c362d" providerId="LiveId" clId="{56973893-882F-43D9-A34D-3AF96871B7C6}" dt="2024-05-10T00:35:30.089" v="6048" actId="1037"/>
          <ac:spMkLst>
            <pc:docMk/>
            <pc:sldMk cId="4143101575" sldId="401"/>
            <ac:spMk id="2097" creationId="{CADF66CD-B427-56FD-EAAF-1F0491B79ABF}"/>
          </ac:spMkLst>
        </pc:spChg>
        <pc:spChg chg="mod">
          <ac:chgData name="Thiago Panini" userId="cc6a5c77081c362d" providerId="LiveId" clId="{56973893-882F-43D9-A34D-3AF96871B7C6}" dt="2024-05-10T00:35:30.089" v="6048" actId="1037"/>
          <ac:spMkLst>
            <pc:docMk/>
            <pc:sldMk cId="4143101575" sldId="401"/>
            <ac:spMk id="2101" creationId="{257CD658-7B11-F582-03B4-45295CF9B506}"/>
          </ac:spMkLst>
        </pc:spChg>
        <pc:spChg chg="mod">
          <ac:chgData name="Thiago Panini" userId="cc6a5c77081c362d" providerId="LiveId" clId="{56973893-882F-43D9-A34D-3AF96871B7C6}" dt="2024-05-02T18:34:29.851" v="4609" actId="164"/>
          <ac:spMkLst>
            <pc:docMk/>
            <pc:sldMk cId="4143101575" sldId="401"/>
            <ac:spMk id="2105" creationId="{AEFF5C08-622B-F786-E74B-74B73DD03653}"/>
          </ac:spMkLst>
        </pc:spChg>
        <pc:spChg chg="mod">
          <ac:chgData name="Thiago Panini" userId="cc6a5c77081c362d" providerId="LiveId" clId="{56973893-882F-43D9-A34D-3AF96871B7C6}" dt="2024-05-02T18:34:29.851" v="4609" actId="164"/>
          <ac:spMkLst>
            <pc:docMk/>
            <pc:sldMk cId="4143101575" sldId="401"/>
            <ac:spMk id="2109" creationId="{11BE2960-71D0-2809-1E6F-259AF77A9217}"/>
          </ac:spMkLst>
        </pc:spChg>
        <pc:spChg chg="mod">
          <ac:chgData name="Thiago Panini" userId="cc6a5c77081c362d" providerId="LiveId" clId="{56973893-882F-43D9-A34D-3AF96871B7C6}" dt="2024-05-02T18:46:20.824" v="4620" actId="164"/>
          <ac:spMkLst>
            <pc:docMk/>
            <pc:sldMk cId="4143101575" sldId="401"/>
            <ac:spMk id="2112" creationId="{24FB2C57-9711-07E9-6C11-F0472BB328A7}"/>
          </ac:spMkLst>
        </pc:spChg>
        <pc:spChg chg="mod">
          <ac:chgData name="Thiago Panini" userId="cc6a5c77081c362d" providerId="LiveId" clId="{56973893-882F-43D9-A34D-3AF96871B7C6}" dt="2024-05-02T18:46:46.074" v="4622" actId="164"/>
          <ac:spMkLst>
            <pc:docMk/>
            <pc:sldMk cId="4143101575" sldId="401"/>
            <ac:spMk id="2117" creationId="{5D48A4F1-971F-D493-AFA1-9509A06E6A8A}"/>
          </ac:spMkLst>
        </pc:spChg>
        <pc:spChg chg="mod">
          <ac:chgData name="Thiago Panini" userId="cc6a5c77081c362d" providerId="LiveId" clId="{56973893-882F-43D9-A34D-3AF96871B7C6}" dt="2024-05-02T18:34:29.851" v="4609" actId="164"/>
          <ac:spMkLst>
            <pc:docMk/>
            <pc:sldMk cId="4143101575" sldId="401"/>
            <ac:spMk id="2118" creationId="{32C03378-788E-D9E9-EF06-B4D4518B690E}"/>
          </ac:spMkLst>
        </pc:spChg>
        <pc:grpChg chg="add mod">
          <ac:chgData name="Thiago Panini" userId="cc6a5c77081c362d" providerId="LiveId" clId="{56973893-882F-43D9-A34D-3AF96871B7C6}" dt="2024-05-02T18:46:54.003" v="4623" actId="164"/>
          <ac:grpSpMkLst>
            <pc:docMk/>
            <pc:sldMk cId="4143101575" sldId="401"/>
            <ac:grpSpMk id="3" creationId="{05707F4D-8A2E-02C1-1826-2182FBBC46F5}"/>
          </ac:grpSpMkLst>
        </pc:grpChg>
        <pc:grpChg chg="add mod">
          <ac:chgData name="Thiago Panini" userId="cc6a5c77081c362d" providerId="LiveId" clId="{56973893-882F-43D9-A34D-3AF96871B7C6}" dt="2024-05-02T18:34:14.127" v="4607" actId="164"/>
          <ac:grpSpMkLst>
            <pc:docMk/>
            <pc:sldMk cId="4143101575" sldId="401"/>
            <ac:grpSpMk id="23" creationId="{F2D2CD41-EC98-F1FC-83DF-9CA106C3BEA6}"/>
          </ac:grpSpMkLst>
        </pc:grpChg>
        <pc:grpChg chg="add mod">
          <ac:chgData name="Thiago Panini" userId="cc6a5c77081c362d" providerId="LiveId" clId="{56973893-882F-43D9-A34D-3AF96871B7C6}" dt="2024-05-02T18:45:14.163" v="4613" actId="1076"/>
          <ac:grpSpMkLst>
            <pc:docMk/>
            <pc:sldMk cId="4143101575" sldId="401"/>
            <ac:grpSpMk id="25" creationId="{E3AD57EC-30C7-27D5-9E79-D227A6EA54A7}"/>
          </ac:grpSpMkLst>
        </pc:grpChg>
        <pc:grpChg chg="add mod">
          <ac:chgData name="Thiago Panini" userId="cc6a5c77081c362d" providerId="LiveId" clId="{56973893-882F-43D9-A34D-3AF96871B7C6}" dt="2024-05-02T18:34:29.851" v="4609" actId="164"/>
          <ac:grpSpMkLst>
            <pc:docMk/>
            <pc:sldMk cId="4143101575" sldId="401"/>
            <ac:grpSpMk id="26" creationId="{84150EB3-8C7B-DC17-A084-86213778512E}"/>
          </ac:grpSpMkLst>
        </pc:grpChg>
        <pc:grpChg chg="add mod">
          <ac:chgData name="Thiago Panini" userId="cc6a5c77081c362d" providerId="LiveId" clId="{56973893-882F-43D9-A34D-3AF96871B7C6}" dt="2024-05-10T00:35:30.089" v="6048" actId="1037"/>
          <ac:grpSpMkLst>
            <pc:docMk/>
            <pc:sldMk cId="4143101575" sldId="401"/>
            <ac:grpSpMk id="27" creationId="{F430664E-8E1D-719E-1BE6-32F1A3F772FB}"/>
          </ac:grpSpMkLst>
        </pc:grpChg>
        <pc:grpChg chg="add mod">
          <ac:chgData name="Thiago Panini" userId="cc6a5c77081c362d" providerId="LiveId" clId="{56973893-882F-43D9-A34D-3AF96871B7C6}" dt="2024-05-02T18:34:42.735" v="4611" actId="164"/>
          <ac:grpSpMkLst>
            <pc:docMk/>
            <pc:sldMk cId="4143101575" sldId="401"/>
            <ac:grpSpMk id="28" creationId="{877C2957-7E94-CA3A-1925-9AF4A060F0C8}"/>
          </ac:grpSpMkLst>
        </pc:grpChg>
        <pc:grpChg chg="add mod">
          <ac:chgData name="Thiago Panini" userId="cc6a5c77081c362d" providerId="LiveId" clId="{56973893-882F-43D9-A34D-3AF96871B7C6}" dt="2024-05-02T18:45:30.748" v="4614" actId="164"/>
          <ac:grpSpMkLst>
            <pc:docMk/>
            <pc:sldMk cId="4143101575" sldId="401"/>
            <ac:grpSpMk id="30" creationId="{42C0C41A-6712-A7E7-1C92-1AF1A8290FA6}"/>
          </ac:grpSpMkLst>
        </pc:grpChg>
        <pc:grpChg chg="add mod">
          <ac:chgData name="Thiago Panini" userId="cc6a5c77081c362d" providerId="LiveId" clId="{56973893-882F-43D9-A34D-3AF96871B7C6}" dt="2024-05-02T18:45:40.894" v="4615" actId="164"/>
          <ac:grpSpMkLst>
            <pc:docMk/>
            <pc:sldMk cId="4143101575" sldId="401"/>
            <ac:grpSpMk id="32" creationId="{743B596D-D4D1-0E6B-E8B2-11ED42ED8E56}"/>
          </ac:grpSpMkLst>
        </pc:grpChg>
        <pc:grpChg chg="add mod">
          <ac:chgData name="Thiago Panini" userId="cc6a5c77081c362d" providerId="LiveId" clId="{56973893-882F-43D9-A34D-3AF96871B7C6}" dt="2024-05-02T18:45:46.185" v="4616" actId="164"/>
          <ac:grpSpMkLst>
            <pc:docMk/>
            <pc:sldMk cId="4143101575" sldId="401"/>
            <ac:grpSpMk id="33" creationId="{EEDCF28E-2C8A-23AB-03B5-7FA780E289AB}"/>
          </ac:grpSpMkLst>
        </pc:grpChg>
        <pc:grpChg chg="add mod">
          <ac:chgData name="Thiago Panini" userId="cc6a5c77081c362d" providerId="LiveId" clId="{56973893-882F-43D9-A34D-3AF96871B7C6}" dt="2024-05-02T18:45:55.511" v="4617" actId="164"/>
          <ac:grpSpMkLst>
            <pc:docMk/>
            <pc:sldMk cId="4143101575" sldId="401"/>
            <ac:grpSpMk id="34" creationId="{70B3D867-523C-95A7-C459-76E2DD399319}"/>
          </ac:grpSpMkLst>
        </pc:grpChg>
        <pc:grpChg chg="add mod">
          <ac:chgData name="Thiago Panini" userId="cc6a5c77081c362d" providerId="LiveId" clId="{56973893-882F-43D9-A34D-3AF96871B7C6}" dt="2024-05-10T00:36:11.371" v="6064" actId="1036"/>
          <ac:grpSpMkLst>
            <pc:docMk/>
            <pc:sldMk cId="4143101575" sldId="401"/>
            <ac:grpSpMk id="35" creationId="{5B5862AC-F083-E176-542F-8F0B843AD61F}"/>
          </ac:grpSpMkLst>
        </pc:grpChg>
        <pc:grpChg chg="add mod">
          <ac:chgData name="Thiago Panini" userId="cc6a5c77081c362d" providerId="LiveId" clId="{56973893-882F-43D9-A34D-3AF96871B7C6}" dt="2024-05-10T00:36:11.371" v="6064" actId="1036"/>
          <ac:grpSpMkLst>
            <pc:docMk/>
            <pc:sldMk cId="4143101575" sldId="401"/>
            <ac:grpSpMk id="36" creationId="{4B286F03-0232-4E0B-1597-A66FB5498E5F}"/>
          </ac:grpSpMkLst>
        </pc:grpChg>
        <pc:grpChg chg="add mod">
          <ac:chgData name="Thiago Panini" userId="cc6a5c77081c362d" providerId="LiveId" clId="{56973893-882F-43D9-A34D-3AF96871B7C6}" dt="2024-05-02T18:46:20.824" v="4620" actId="164"/>
          <ac:grpSpMkLst>
            <pc:docMk/>
            <pc:sldMk cId="4143101575" sldId="401"/>
            <ac:grpSpMk id="37" creationId="{B18A68F1-F55B-72CC-8EB8-B99D8B684B85}"/>
          </ac:grpSpMkLst>
        </pc:grpChg>
        <pc:grpChg chg="add mod">
          <ac:chgData name="Thiago Panini" userId="cc6a5c77081c362d" providerId="LiveId" clId="{56973893-882F-43D9-A34D-3AF96871B7C6}" dt="2024-05-10T00:36:11.371" v="6064" actId="1036"/>
          <ac:grpSpMkLst>
            <pc:docMk/>
            <pc:sldMk cId="4143101575" sldId="401"/>
            <ac:grpSpMk id="38" creationId="{C0EB0EFE-39C9-3A9D-59E9-DF38A24B70CE}"/>
          </ac:grpSpMkLst>
        </pc:grpChg>
        <pc:grpChg chg="add mod">
          <ac:chgData name="Thiago Panini" userId="cc6a5c77081c362d" providerId="LiveId" clId="{56973893-882F-43D9-A34D-3AF96871B7C6}" dt="2024-05-02T18:46:46.074" v="4622" actId="164"/>
          <ac:grpSpMkLst>
            <pc:docMk/>
            <pc:sldMk cId="4143101575" sldId="401"/>
            <ac:grpSpMk id="39" creationId="{29C83EF7-39B2-831B-C298-187021B6FFA6}"/>
          </ac:grpSpMkLst>
        </pc:grpChg>
        <pc:grpChg chg="add mod">
          <ac:chgData name="Thiago Panini" userId="cc6a5c77081c362d" providerId="LiveId" clId="{56973893-882F-43D9-A34D-3AF96871B7C6}" dt="2024-05-10T00:36:07.793" v="6057" actId="1036"/>
          <ac:grpSpMkLst>
            <pc:docMk/>
            <pc:sldMk cId="4143101575" sldId="401"/>
            <ac:grpSpMk id="40" creationId="{36D7C91C-B9B9-BA6D-03CD-DA77C198026C}"/>
          </ac:grpSpMkLst>
        </pc:grpChg>
        <pc:grpChg chg="mod">
          <ac:chgData name="Thiago Panini" userId="cc6a5c77081c362d" providerId="LiveId" clId="{56973893-882F-43D9-A34D-3AF96871B7C6}" dt="2024-05-02T18:45:40.894" v="4615" actId="164"/>
          <ac:grpSpMkLst>
            <pc:docMk/>
            <pc:sldMk cId="4143101575" sldId="401"/>
            <ac:grpSpMk id="50" creationId="{7CA0BFFD-0DA6-53FA-B79B-785A39705DE1}"/>
          </ac:grpSpMkLst>
        </pc:grpChg>
        <pc:grpChg chg="mod">
          <ac:chgData name="Thiago Panini" userId="cc6a5c77081c362d" providerId="LiveId" clId="{56973893-882F-43D9-A34D-3AF96871B7C6}" dt="2024-05-02T18:45:46.185" v="4616" actId="164"/>
          <ac:grpSpMkLst>
            <pc:docMk/>
            <pc:sldMk cId="4143101575" sldId="401"/>
            <ac:grpSpMk id="54" creationId="{F2BDA0FD-EEDA-1BE8-A00A-921477A4CABA}"/>
          </ac:grpSpMkLst>
        </pc:grpChg>
        <pc:grpChg chg="mod">
          <ac:chgData name="Thiago Panini" userId="cc6a5c77081c362d" providerId="LiveId" clId="{56973893-882F-43D9-A34D-3AF96871B7C6}" dt="2024-05-02T18:46:01.467" v="4618" actId="164"/>
          <ac:grpSpMkLst>
            <pc:docMk/>
            <pc:sldMk cId="4143101575" sldId="401"/>
            <ac:grpSpMk id="61" creationId="{74130337-0AF7-9C2C-7374-7ADA0537F928}"/>
          </ac:grpSpMkLst>
        </pc:grpChg>
        <pc:grpChg chg="mod">
          <ac:chgData name="Thiago Panini" userId="cc6a5c77081c362d" providerId="LiveId" clId="{56973893-882F-43D9-A34D-3AF96871B7C6}" dt="2024-05-02T18:45:55.511" v="4617" actId="164"/>
          <ac:grpSpMkLst>
            <pc:docMk/>
            <pc:sldMk cId="4143101575" sldId="401"/>
            <ac:grpSpMk id="2060" creationId="{4EE6FA1C-04DB-6E95-8AF0-BFC0FE6E32CC}"/>
          </ac:grpSpMkLst>
        </pc:grpChg>
        <pc:grpChg chg="mod">
          <ac:chgData name="Thiago Panini" userId="cc6a5c77081c362d" providerId="LiveId" clId="{56973893-882F-43D9-A34D-3AF96871B7C6}" dt="2024-05-02T18:46:07.166" v="4619" actId="164"/>
          <ac:grpSpMkLst>
            <pc:docMk/>
            <pc:sldMk cId="4143101575" sldId="401"/>
            <ac:grpSpMk id="2068" creationId="{F0DE4D4E-64FC-C6D5-B0DB-03B187DF38CB}"/>
          </ac:grpSpMkLst>
        </pc:grpChg>
        <pc:grpChg chg="mod">
          <ac:chgData name="Thiago Panini" userId="cc6a5c77081c362d" providerId="LiveId" clId="{56973893-882F-43D9-A34D-3AF96871B7C6}" dt="2024-05-10T00:35:30.089" v="6048" actId="1037"/>
          <ac:grpSpMkLst>
            <pc:docMk/>
            <pc:sldMk cId="4143101575" sldId="401"/>
            <ac:grpSpMk id="2095" creationId="{32785A0B-DF21-C793-8923-921DBB492924}"/>
          </ac:grpSpMkLst>
        </pc:grpChg>
        <pc:grpChg chg="mod">
          <ac:chgData name="Thiago Panini" userId="cc6a5c77081c362d" providerId="LiveId" clId="{56973893-882F-43D9-A34D-3AF96871B7C6}" dt="2024-05-02T18:45:30.748" v="4614" actId="164"/>
          <ac:grpSpMkLst>
            <pc:docMk/>
            <pc:sldMk cId="4143101575" sldId="401"/>
            <ac:grpSpMk id="2100" creationId="{C35FF68A-BD37-1FB0-18A1-A7F079CE52E4}"/>
          </ac:grpSpMkLst>
        </pc:grpChg>
        <pc:grpChg chg="mod">
          <ac:chgData name="Thiago Panini" userId="cc6a5c77081c362d" providerId="LiveId" clId="{56973893-882F-43D9-A34D-3AF96871B7C6}" dt="2024-05-02T18:34:29.851" v="4609" actId="164"/>
          <ac:grpSpMkLst>
            <pc:docMk/>
            <pc:sldMk cId="4143101575" sldId="401"/>
            <ac:grpSpMk id="2113" creationId="{4AAE7B0B-92DC-0C9A-8758-E4282A7E461C}"/>
          </ac:grpSpMkLst>
        </pc:grpChg>
        <pc:picChg chg="mod">
          <ac:chgData name="Thiago Panini" userId="cc6a5c77081c362d" providerId="LiveId" clId="{56973893-882F-43D9-A34D-3AF96871B7C6}" dt="2024-05-10T00:35:30.089" v="6048" actId="1037"/>
          <ac:picMkLst>
            <pc:docMk/>
            <pc:sldMk cId="4143101575" sldId="401"/>
            <ac:picMk id="2" creationId="{2EC72FA1-60A0-9C6E-C106-D663B3AF6D3E}"/>
          </ac:picMkLst>
        </pc:picChg>
        <pc:picChg chg="add mod">
          <ac:chgData name="Thiago Panini" userId="cc6a5c77081c362d" providerId="LiveId" clId="{56973893-882F-43D9-A34D-3AF96871B7C6}" dt="2024-05-02T18:46:38.212" v="4621" actId="164"/>
          <ac:picMkLst>
            <pc:docMk/>
            <pc:sldMk cId="4143101575" sldId="401"/>
            <ac:picMk id="12" creationId="{6E662C32-E5FF-B7F6-8632-FE0999749248}"/>
          </ac:picMkLst>
        </pc:picChg>
        <pc:picChg chg="mod">
          <ac:chgData name="Thiago Panini" userId="cc6a5c77081c362d" providerId="LiveId" clId="{56973893-882F-43D9-A34D-3AF96871B7C6}" dt="2024-05-02T18:34:42.735" v="4611" actId="164"/>
          <ac:picMkLst>
            <pc:docMk/>
            <pc:sldMk cId="4143101575" sldId="401"/>
            <ac:picMk id="22" creationId="{E92A89A4-D02D-F655-938F-04A473830A49}"/>
          </ac:picMkLst>
        </pc:picChg>
        <pc:picChg chg="mod">
          <ac:chgData name="Thiago Panini" userId="cc6a5c77081c362d" providerId="LiveId" clId="{56973893-882F-43D9-A34D-3AF96871B7C6}" dt="2024-05-10T00:35:30.089" v="6048" actId="1037"/>
          <ac:picMkLst>
            <pc:docMk/>
            <pc:sldMk cId="4143101575" sldId="401"/>
            <ac:picMk id="2096" creationId="{05F8D019-B5E4-ACCA-EE44-0900556F40DD}"/>
          </ac:picMkLst>
        </pc:picChg>
        <pc:picChg chg="mod">
          <ac:chgData name="Thiago Panini" userId="cc6a5c77081c362d" providerId="LiveId" clId="{56973893-882F-43D9-A34D-3AF96871B7C6}" dt="2024-05-02T18:46:20.824" v="4620" actId="164"/>
          <ac:picMkLst>
            <pc:docMk/>
            <pc:sldMk cId="4143101575" sldId="401"/>
            <ac:picMk id="2110" creationId="{9731C85C-7274-2AA1-F107-F5DD45BECA6B}"/>
          </ac:picMkLst>
        </pc:picChg>
        <pc:picChg chg="mod">
          <ac:chgData name="Thiago Panini" userId="cc6a5c77081c362d" providerId="LiveId" clId="{56973893-882F-43D9-A34D-3AF96871B7C6}" dt="2024-05-02T18:46:46.074" v="4622" actId="164"/>
          <ac:picMkLst>
            <pc:docMk/>
            <pc:sldMk cId="4143101575" sldId="401"/>
            <ac:picMk id="2116" creationId="{F44862DE-B39F-ACBE-10AF-AFD44D1ED26B}"/>
          </ac:picMkLst>
        </pc:picChg>
        <pc:picChg chg="mod">
          <ac:chgData name="Thiago Panini" userId="cc6a5c77081c362d" providerId="LiveId" clId="{56973893-882F-43D9-A34D-3AF96871B7C6}" dt="2024-05-02T18:34:29.851" v="4609" actId="164"/>
          <ac:picMkLst>
            <pc:docMk/>
            <pc:sldMk cId="4143101575" sldId="401"/>
            <ac:picMk id="2121" creationId="{2F463EBE-E28C-3EEE-2653-B37C385956AE}"/>
          </ac:picMkLst>
        </pc:picChg>
        <pc:cxnChg chg="add del mod">
          <ac:chgData name="Thiago Panini" userId="cc6a5c77081c362d" providerId="LiveId" clId="{56973893-882F-43D9-A34D-3AF96871B7C6}" dt="2024-05-02T18:00:15.020" v="3845" actId="478"/>
          <ac:cxnSpMkLst>
            <pc:docMk/>
            <pc:sldMk cId="4143101575" sldId="401"/>
            <ac:cxnSpMk id="16" creationId="{D0263FA0-436F-E6B3-0E1C-E9CAF63ED883}"/>
          </ac:cxnSpMkLst>
        </pc:cxnChg>
        <pc:cxnChg chg="add mod">
          <ac:chgData name="Thiago Panini" userId="cc6a5c77081c362d" providerId="LiveId" clId="{56973893-882F-43D9-A34D-3AF96871B7C6}" dt="2024-05-02T18:00:35.507" v="3848" actId="1036"/>
          <ac:cxnSpMkLst>
            <pc:docMk/>
            <pc:sldMk cId="4143101575" sldId="401"/>
            <ac:cxnSpMk id="19" creationId="{32A123C1-6667-F0B7-16BA-2CCB6EE244AB}"/>
          </ac:cxnSpMkLst>
        </pc:cxnChg>
        <pc:cxnChg chg="mod">
          <ac:chgData name="Thiago Panini" userId="cc6a5c77081c362d" providerId="LiveId" clId="{56973893-882F-43D9-A34D-3AF96871B7C6}" dt="2024-05-10T00:36:11.371" v="6064" actId="1036"/>
          <ac:cxnSpMkLst>
            <pc:docMk/>
            <pc:sldMk cId="4143101575" sldId="401"/>
            <ac:cxnSpMk id="2091" creationId="{AB403466-0927-929B-B459-2DDF85355A3D}"/>
          </ac:cxnSpMkLst>
        </pc:cxnChg>
        <pc:cxnChg chg="mod">
          <ac:chgData name="Thiago Panini" userId="cc6a5c77081c362d" providerId="LiveId" clId="{56973893-882F-43D9-A34D-3AF96871B7C6}" dt="2024-05-10T00:36:07.793" v="6057" actId="1036"/>
          <ac:cxnSpMkLst>
            <pc:docMk/>
            <pc:sldMk cId="4143101575" sldId="401"/>
            <ac:cxnSpMk id="2103" creationId="{2400C3ED-05C4-876E-3FEA-9147B4B8D376}"/>
          </ac:cxnSpMkLst>
        </pc:cxnChg>
      </pc:sldChg>
      <pc:sldChg chg="add modAnim">
        <pc:chgData name="Thiago Panini" userId="cc6a5c77081c362d" providerId="LiveId" clId="{56973893-882F-43D9-A34D-3AF96871B7C6}" dt="2024-05-10T11:13:40.486" v="6537"/>
        <pc:sldMkLst>
          <pc:docMk/>
          <pc:sldMk cId="2230835655" sldId="402"/>
        </pc:sldMkLst>
      </pc:sldChg>
      <pc:sldChg chg="modSp add mod">
        <pc:chgData name="Thiago Panini" userId="cc6a5c77081c362d" providerId="LiveId" clId="{56973893-882F-43D9-A34D-3AF96871B7C6}" dt="2024-05-10T12:00:23.259" v="7477" actId="207"/>
        <pc:sldMkLst>
          <pc:docMk/>
          <pc:sldMk cId="608052151" sldId="403"/>
        </pc:sldMkLst>
        <pc:spChg chg="mod">
          <ac:chgData name="Thiago Panini" userId="cc6a5c77081c362d" providerId="LiveId" clId="{56973893-882F-43D9-A34D-3AF96871B7C6}" dt="2024-05-10T11:15:14.393" v="6714" actId="20577"/>
          <ac:spMkLst>
            <pc:docMk/>
            <pc:sldMk cId="608052151" sldId="403"/>
            <ac:spMk id="5" creationId="{284F5DB8-2E2F-92E0-162D-0AB60ABA7C9F}"/>
          </ac:spMkLst>
        </pc:spChg>
        <pc:spChg chg="mod">
          <ac:chgData name="Thiago Panini" userId="cc6a5c77081c362d" providerId="LiveId" clId="{56973893-882F-43D9-A34D-3AF96871B7C6}" dt="2024-05-10T11:58:33.006" v="7076" actId="207"/>
          <ac:spMkLst>
            <pc:docMk/>
            <pc:sldMk cId="608052151" sldId="403"/>
            <ac:spMk id="7" creationId="{A397BCBE-A35F-C0D0-3EBF-9FFE82B20692}"/>
          </ac:spMkLst>
        </pc:spChg>
        <pc:spChg chg="mod">
          <ac:chgData name="Thiago Panini" userId="cc6a5c77081c362d" providerId="LiveId" clId="{56973893-882F-43D9-A34D-3AF96871B7C6}" dt="2024-05-10T11:15:39.124" v="6783" actId="20577"/>
          <ac:spMkLst>
            <pc:docMk/>
            <pc:sldMk cId="608052151" sldId="403"/>
            <ac:spMk id="8" creationId="{222E0FC1-BBBA-6315-674A-107C05FBB147}"/>
          </ac:spMkLst>
        </pc:spChg>
        <pc:spChg chg="mod">
          <ac:chgData name="Thiago Panini" userId="cc6a5c77081c362d" providerId="LiveId" clId="{56973893-882F-43D9-A34D-3AF96871B7C6}" dt="2024-05-10T11:59:46.091" v="7348" actId="14100"/>
          <ac:spMkLst>
            <pc:docMk/>
            <pc:sldMk cId="608052151" sldId="403"/>
            <ac:spMk id="9" creationId="{4E51EB9C-D195-D9DE-854F-D4CC515B22B3}"/>
          </ac:spMkLst>
        </pc:spChg>
        <pc:spChg chg="mod">
          <ac:chgData name="Thiago Panini" userId="cc6a5c77081c362d" providerId="LiveId" clId="{56973893-882F-43D9-A34D-3AF96871B7C6}" dt="2024-05-10T12:00:23.259" v="7477" actId="207"/>
          <ac:spMkLst>
            <pc:docMk/>
            <pc:sldMk cId="608052151" sldId="403"/>
            <ac:spMk id="14" creationId="{52F42FE4-2379-C75D-8B6B-B2F9E0C71166}"/>
          </ac:spMkLst>
        </pc:spChg>
        <pc:spChg chg="mod">
          <ac:chgData name="Thiago Panini" userId="cc6a5c77081c362d" providerId="LiveId" clId="{56973893-882F-43D9-A34D-3AF96871B7C6}" dt="2024-05-10T12:00:15.855" v="7476" actId="20577"/>
          <ac:spMkLst>
            <pc:docMk/>
            <pc:sldMk cId="608052151" sldId="403"/>
            <ac:spMk id="15" creationId="{3596FE36-78B6-71D3-BC83-8985B8150158}"/>
          </ac:spMkLst>
        </pc:spChg>
      </pc:sldChg>
      <pc:sldMasterChg chg="delSldLayout">
        <pc:chgData name="Thiago Panini" userId="cc6a5c77081c362d" providerId="LiveId" clId="{56973893-882F-43D9-A34D-3AF96871B7C6}" dt="2024-05-09T23:55:17.585" v="5719" actId="47"/>
        <pc:sldMasterMkLst>
          <pc:docMk/>
          <pc:sldMasterMk cId="0" sldId="2147483678"/>
        </pc:sldMasterMkLst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50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51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52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54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55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56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61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62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63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64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66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67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69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70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71"/>
          </pc:sldLayoutMkLst>
        </pc:sldLayoutChg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8"/>
            <pc:sldLayoutMk cId="0" sldId="2147483673"/>
          </pc:sldLayoutMkLst>
        </pc:sldLayoutChg>
        <pc:sldLayoutChg chg="del">
          <pc:chgData name="Thiago Panini" userId="cc6a5c77081c362d" providerId="LiveId" clId="{56973893-882F-43D9-A34D-3AF96871B7C6}" dt="2024-05-09T23:55:17.585" v="5719" actId="47"/>
          <pc:sldLayoutMkLst>
            <pc:docMk/>
            <pc:sldMasterMk cId="0" sldId="2147483678"/>
            <pc:sldLayoutMk cId="4086738721" sldId="2147483683"/>
          </pc:sldLayoutMkLst>
        </pc:sldLayoutChg>
      </pc:sldMasterChg>
      <pc:sldMasterChg chg="del delSldLayout">
        <pc:chgData name="Thiago Panini" userId="cc6a5c77081c362d" providerId="LiveId" clId="{56973893-882F-43D9-A34D-3AF96871B7C6}" dt="2024-05-02T21:33:22.162" v="4624" actId="47"/>
        <pc:sldMasterMkLst>
          <pc:docMk/>
          <pc:sldMasterMk cId="0" sldId="2147483679"/>
        </pc:sldMasterMkLst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79"/>
            <pc:sldLayoutMk cId="0" sldId="2147483676"/>
          </pc:sldLayoutMkLst>
        </pc:sldLayoutChg>
      </pc:sldMasterChg>
      <pc:sldMasterChg chg="del delSldLayout">
        <pc:chgData name="Thiago Panini" userId="cc6a5c77081c362d" providerId="LiveId" clId="{56973893-882F-43D9-A34D-3AF96871B7C6}" dt="2024-05-02T21:33:22.162" v="4624" actId="47"/>
        <pc:sldMasterMkLst>
          <pc:docMk/>
          <pc:sldMasterMk cId="0" sldId="2147483680"/>
        </pc:sldMasterMkLst>
        <pc:sldLayoutChg chg="del">
          <pc:chgData name="Thiago Panini" userId="cc6a5c77081c362d" providerId="LiveId" clId="{56973893-882F-43D9-A34D-3AF96871B7C6}" dt="2024-05-02T21:33:22.162" v="4624" actId="47"/>
          <pc:sldLayoutMkLst>
            <pc:docMk/>
            <pc:sldMasterMk cId="0" sldId="2147483680"/>
            <pc:sldLayoutMk cId="0" sldId="214748367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gce8960675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6" name="Google Shape;3406;gce8960675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08154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6883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93725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4" name="Google Shape;3514;gcec7f57b5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5" name="Google Shape;3515;gcec7f57b5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9807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4131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18923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181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1457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9939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81355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gce0f150cec_0_11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1" name="Google Shape;3501;gce0f150cec_0_11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4436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5" name="Google Shape;3625;gcec7f57b5e_0_9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6" name="Google Shape;3626;gcec7f57b5e_0_9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5717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5690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8712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46420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5580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2" name="Google Shape;4092;gcc5772394f_0_8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3" name="Google Shape;4093;gcc5772394f_0_8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29162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28348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gce0f150cec_0_11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1" name="Google Shape;3501;gce0f150cec_0_11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98662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32479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8" name="Google Shape;3918;gcec7f57b5e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9" name="Google Shape;3919;gcec7f57b5e_0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694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" name="Google Shape;3420;gce0f150cec_0_118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1" name="Google Shape;3421;gce0f150cec_0_118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42482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27898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33643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920038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777676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60980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399143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03156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gce0f150cec_0_58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0" name="Google Shape;3450;gce0f150cec_0_58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Ideia de animação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1 – Mostrando apenas o título do slide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2 – Explicando o conceito de FTI ao mesmo tempo que mostra os três blocos coloridos (</a:t>
            </a:r>
            <a:r>
              <a:rPr lang="pt-BR" dirty="0" err="1"/>
              <a:t>Feature</a:t>
            </a:r>
            <a:r>
              <a:rPr lang="pt-BR" dirty="0"/>
              <a:t>, Training e </a:t>
            </a:r>
            <a:r>
              <a:rPr lang="pt-BR" dirty="0" err="1"/>
              <a:t>Inference</a:t>
            </a:r>
            <a:r>
              <a:rPr lang="pt-B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3 – Abrindo aos poucos os demais componentes do slide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42141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70390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8" name="Google Shape;3508;gcec7f57b5e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9" name="Google Shape;3509;gcec7f57b5e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Colocar uma foto com um faceta mais “profissional” para falar de características mais “sérias” sobre mim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5197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098059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33689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gce0f150cec_0_11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1" name="Google Shape;3501;gce0f150cec_0_11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61601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45430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gce0f150cec_0_11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1" name="Google Shape;3501;gce0f150cec_0_11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4813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Verificar possibilidade de aprimorar slide</a:t>
            </a:r>
          </a:p>
        </p:txBody>
      </p:sp>
    </p:spTree>
    <p:extLst>
      <p:ext uri="{BB962C8B-B14F-4D97-AF65-F5344CB8AC3E}">
        <p14:creationId xmlns:p14="http://schemas.microsoft.com/office/powerpoint/2010/main" val="38126911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Dar um zoom no bloco q envolve FEATURE PIPELINE dentro da dinâmica do </a:t>
            </a:r>
            <a:r>
              <a:rPr lang="pt-BR" dirty="0" err="1"/>
              <a:t>Mesh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37852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gce0f150cec_0_11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1" name="Google Shape;3501;gce0f150cec_0_11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99535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Incrementar referências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64672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" name="Google Shape;4239;gcec7f57b5e_0_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0" name="Google Shape;4240;gcec7f57b5e_0_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8" name="Google Shape;3508;gcec7f57b5e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9" name="Google Shape;3509;gcec7f57b5e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Colocar uma foto mais descontraída para falar sobre características mais descontraídas sobre mim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599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gce0f150cec_0_11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1" name="Google Shape;3501;gce0f150cec_0_11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9459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5514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674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cec7f57b5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Google Shape;3861;gcec7f57b5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7676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285800" y="-108950"/>
            <a:ext cx="3878700" cy="52524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090600" y="1708675"/>
            <a:ext cx="2166900" cy="2166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789992" y="-253450"/>
            <a:ext cx="8784632" cy="5650418"/>
            <a:chOff x="5112850" y="1011825"/>
            <a:chExt cx="2157750" cy="1387900"/>
          </a:xfrm>
        </p:grpSpPr>
        <p:sp>
          <p:nvSpPr>
            <p:cNvPr id="12" name="Google Shape;12;p2"/>
            <p:cNvSpPr/>
            <p:nvPr/>
          </p:nvSpPr>
          <p:spPr>
            <a:xfrm>
              <a:off x="5212125" y="1774625"/>
              <a:ext cx="2058475" cy="625100"/>
            </a:xfrm>
            <a:custGeom>
              <a:avLst/>
              <a:gdLst/>
              <a:ahLst/>
              <a:cxnLst/>
              <a:rect l="l" t="t" r="r" b="b"/>
              <a:pathLst>
                <a:path w="82339" h="25004" extrusionOk="0">
                  <a:moveTo>
                    <a:pt x="1" y="1"/>
                  </a:moveTo>
                  <a:lnTo>
                    <a:pt x="2085" y="23034"/>
                  </a:lnTo>
                  <a:lnTo>
                    <a:pt x="82338" y="25004"/>
                  </a:lnTo>
                  <a:lnTo>
                    <a:pt x="81296" y="10425"/>
                  </a:lnTo>
                  <a:cubicBezTo>
                    <a:pt x="81296" y="10425"/>
                    <a:pt x="70524" y="10657"/>
                    <a:pt x="66702" y="10773"/>
                  </a:cubicBezTo>
                  <a:cubicBezTo>
                    <a:pt x="66588" y="10777"/>
                    <a:pt x="66459" y="10778"/>
                    <a:pt x="66315" y="10778"/>
                  </a:cubicBezTo>
                  <a:cubicBezTo>
                    <a:pt x="61632" y="10778"/>
                    <a:pt x="41532" y="8997"/>
                    <a:pt x="32880" y="7762"/>
                  </a:cubicBezTo>
                  <a:cubicBezTo>
                    <a:pt x="23961" y="648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229500" y="1178100"/>
              <a:ext cx="2017925" cy="541550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7"/>
                  </a:lnTo>
                  <a:cubicBezTo>
                    <a:pt x="117" y="2317"/>
                    <a:pt x="9251" y="6719"/>
                    <a:pt x="11914" y="7877"/>
                  </a:cubicBezTo>
                  <a:cubicBezTo>
                    <a:pt x="14579" y="9036"/>
                    <a:pt x="25119" y="11815"/>
                    <a:pt x="26509" y="11932"/>
                  </a:cubicBezTo>
                  <a:cubicBezTo>
                    <a:pt x="27899" y="12047"/>
                    <a:pt x="49096" y="17492"/>
                    <a:pt x="50718" y="17838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1"/>
                    <a:pt x="80717" y="21661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0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229500" y="1188025"/>
              <a:ext cx="2017925" cy="541550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967500" y="1021750"/>
              <a:ext cx="1184375" cy="431500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241075" y="1624050"/>
              <a:ext cx="2023725" cy="359100"/>
            </a:xfrm>
            <a:custGeom>
              <a:avLst/>
              <a:gdLst/>
              <a:ahLst/>
              <a:cxnLst/>
              <a:rect l="l" t="t" r="r" b="b"/>
              <a:pathLst>
                <a:path w="80949" h="14364" extrusionOk="0">
                  <a:moveTo>
                    <a:pt x="349" y="0"/>
                  </a:moveTo>
                  <a:lnTo>
                    <a:pt x="1" y="2317"/>
                  </a:lnTo>
                  <a:cubicBezTo>
                    <a:pt x="1" y="2317"/>
                    <a:pt x="12494" y="6835"/>
                    <a:pt x="18087" y="7398"/>
                  </a:cubicBezTo>
                  <a:cubicBezTo>
                    <a:pt x="23517" y="7961"/>
                    <a:pt x="43824" y="12056"/>
                    <a:pt x="48627" y="12056"/>
                  </a:cubicBezTo>
                  <a:cubicBezTo>
                    <a:pt x="48756" y="12056"/>
                    <a:pt x="48874" y="12053"/>
                    <a:pt x="48980" y="12047"/>
                  </a:cubicBezTo>
                  <a:cubicBezTo>
                    <a:pt x="49156" y="12037"/>
                    <a:pt x="49378" y="12032"/>
                    <a:pt x="49640" y="12032"/>
                  </a:cubicBezTo>
                  <a:cubicBezTo>
                    <a:pt x="55409" y="12032"/>
                    <a:pt x="80949" y="14363"/>
                    <a:pt x="80949" y="14363"/>
                  </a:cubicBezTo>
                  <a:lnTo>
                    <a:pt x="80602" y="12626"/>
                  </a:lnTo>
                  <a:cubicBezTo>
                    <a:pt x="80602" y="12626"/>
                    <a:pt x="70012" y="12311"/>
                    <a:pt x="67512" y="11865"/>
                  </a:cubicBezTo>
                  <a:cubicBezTo>
                    <a:pt x="64997" y="11418"/>
                    <a:pt x="60331" y="11237"/>
                    <a:pt x="39250" y="9267"/>
                  </a:cubicBezTo>
                  <a:cubicBezTo>
                    <a:pt x="18169" y="7298"/>
                    <a:pt x="349" y="0"/>
                    <a:pt x="3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771850" y="1156600"/>
              <a:ext cx="3325" cy="2500"/>
            </a:xfrm>
            <a:custGeom>
              <a:avLst/>
              <a:gdLst/>
              <a:ahLst/>
              <a:cxnLst/>
              <a:rect l="l" t="t" r="r" b="b"/>
              <a:pathLst>
                <a:path w="133" h="100" extrusionOk="0">
                  <a:moveTo>
                    <a:pt x="66" y="0"/>
                  </a:moveTo>
                  <a:cubicBezTo>
                    <a:pt x="0" y="0"/>
                    <a:pt x="0" y="100"/>
                    <a:pt x="66" y="100"/>
                  </a:cubicBezTo>
                  <a:cubicBezTo>
                    <a:pt x="133" y="100"/>
                    <a:pt x="133" y="0"/>
                    <a:pt x="6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854150" y="1115225"/>
              <a:ext cx="12875" cy="9950"/>
            </a:xfrm>
            <a:custGeom>
              <a:avLst/>
              <a:gdLst/>
              <a:ahLst/>
              <a:cxnLst/>
              <a:rect l="l" t="t" r="r" b="b"/>
              <a:pathLst>
                <a:path w="515" h="398" extrusionOk="0">
                  <a:moveTo>
                    <a:pt x="249" y="1"/>
                  </a:moveTo>
                  <a:cubicBezTo>
                    <a:pt x="0" y="1"/>
                    <a:pt x="0" y="398"/>
                    <a:pt x="249" y="398"/>
                  </a:cubicBezTo>
                  <a:cubicBezTo>
                    <a:pt x="514" y="398"/>
                    <a:pt x="514" y="1"/>
                    <a:pt x="2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62525" y="1112350"/>
              <a:ext cx="6250" cy="4175"/>
            </a:xfrm>
            <a:custGeom>
              <a:avLst/>
              <a:gdLst/>
              <a:ahLst/>
              <a:cxnLst/>
              <a:rect l="l" t="t" r="r" b="b"/>
              <a:pathLst>
                <a:path w="250" h="167" extrusionOk="0">
                  <a:moveTo>
                    <a:pt x="84" y="1"/>
                  </a:moveTo>
                  <a:cubicBezTo>
                    <a:pt x="67" y="1"/>
                    <a:pt x="51" y="1"/>
                    <a:pt x="34" y="16"/>
                  </a:cubicBezTo>
                  <a:cubicBezTo>
                    <a:pt x="18" y="34"/>
                    <a:pt x="1" y="67"/>
                    <a:pt x="1" y="83"/>
                  </a:cubicBezTo>
                  <a:cubicBezTo>
                    <a:pt x="1" y="100"/>
                    <a:pt x="18" y="133"/>
                    <a:pt x="34" y="149"/>
                  </a:cubicBezTo>
                  <a:cubicBezTo>
                    <a:pt x="51" y="166"/>
                    <a:pt x="67" y="166"/>
                    <a:pt x="84" y="166"/>
                  </a:cubicBezTo>
                  <a:lnTo>
                    <a:pt x="117" y="166"/>
                  </a:lnTo>
                  <a:cubicBezTo>
                    <a:pt x="133" y="166"/>
                    <a:pt x="150" y="149"/>
                    <a:pt x="166" y="149"/>
                  </a:cubicBezTo>
                  <a:lnTo>
                    <a:pt x="199" y="149"/>
                  </a:lnTo>
                  <a:lnTo>
                    <a:pt x="217" y="133"/>
                  </a:lnTo>
                  <a:cubicBezTo>
                    <a:pt x="232" y="133"/>
                    <a:pt x="232" y="116"/>
                    <a:pt x="250" y="116"/>
                  </a:cubicBezTo>
                  <a:lnTo>
                    <a:pt x="250" y="50"/>
                  </a:lnTo>
                  <a:cubicBezTo>
                    <a:pt x="232" y="50"/>
                    <a:pt x="232" y="34"/>
                    <a:pt x="217" y="34"/>
                  </a:cubicBezTo>
                  <a:lnTo>
                    <a:pt x="199" y="16"/>
                  </a:lnTo>
                  <a:lnTo>
                    <a:pt x="166" y="16"/>
                  </a:lnTo>
                  <a:cubicBezTo>
                    <a:pt x="150" y="16"/>
                    <a:pt x="133" y="1"/>
                    <a:pt x="11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011775" y="1167775"/>
              <a:ext cx="4550" cy="3350"/>
            </a:xfrm>
            <a:custGeom>
              <a:avLst/>
              <a:gdLst/>
              <a:ahLst/>
              <a:cxnLst/>
              <a:rect l="l" t="t" r="r" b="b"/>
              <a:pathLst>
                <a:path w="182" h="134" extrusionOk="0">
                  <a:moveTo>
                    <a:pt x="83" y="1"/>
                  </a:moveTo>
                  <a:cubicBezTo>
                    <a:pt x="0" y="1"/>
                    <a:pt x="0" y="133"/>
                    <a:pt x="83" y="133"/>
                  </a:cubicBezTo>
                  <a:cubicBezTo>
                    <a:pt x="182" y="133"/>
                    <a:pt x="182" y="1"/>
                    <a:pt x="8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127600" y="1144625"/>
              <a:ext cx="4175" cy="3325"/>
            </a:xfrm>
            <a:custGeom>
              <a:avLst/>
              <a:gdLst/>
              <a:ahLst/>
              <a:cxnLst/>
              <a:rect l="l" t="t" r="r" b="b"/>
              <a:pathLst>
                <a:path w="167" h="133" extrusionOk="0">
                  <a:moveTo>
                    <a:pt x="83" y="0"/>
                  </a:moveTo>
                  <a:cubicBezTo>
                    <a:pt x="1" y="0"/>
                    <a:pt x="1" y="133"/>
                    <a:pt x="83" y="133"/>
                  </a:cubicBezTo>
                  <a:cubicBezTo>
                    <a:pt x="166" y="133"/>
                    <a:pt x="166" y="0"/>
                    <a:pt x="8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549675" y="1432525"/>
              <a:ext cx="7900" cy="6650"/>
            </a:xfrm>
            <a:custGeom>
              <a:avLst/>
              <a:gdLst/>
              <a:ahLst/>
              <a:cxnLst/>
              <a:rect l="l" t="t" r="r" b="b"/>
              <a:pathLst>
                <a:path w="316" h="266" extrusionOk="0">
                  <a:moveTo>
                    <a:pt x="150" y="1"/>
                  </a:moveTo>
                  <a:cubicBezTo>
                    <a:pt x="1" y="1"/>
                    <a:pt x="1" y="266"/>
                    <a:pt x="150" y="266"/>
                  </a:cubicBezTo>
                  <a:cubicBezTo>
                    <a:pt x="316" y="266"/>
                    <a:pt x="316" y="1"/>
                    <a:pt x="15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437175" y="1355600"/>
              <a:ext cx="6625" cy="3725"/>
            </a:xfrm>
            <a:custGeom>
              <a:avLst/>
              <a:gdLst/>
              <a:ahLst/>
              <a:cxnLst/>
              <a:rect l="l" t="t" r="r" b="b"/>
              <a:pathLst>
                <a:path w="265" h="149" extrusionOk="0">
                  <a:moveTo>
                    <a:pt x="84" y="0"/>
                  </a:moveTo>
                  <a:cubicBezTo>
                    <a:pt x="66" y="0"/>
                    <a:pt x="50" y="16"/>
                    <a:pt x="50" y="16"/>
                  </a:cubicBezTo>
                  <a:lnTo>
                    <a:pt x="33" y="16"/>
                  </a:lnTo>
                  <a:cubicBezTo>
                    <a:pt x="33" y="33"/>
                    <a:pt x="17" y="33"/>
                    <a:pt x="17" y="49"/>
                  </a:cubicBezTo>
                  <a:cubicBezTo>
                    <a:pt x="17" y="49"/>
                    <a:pt x="0" y="66"/>
                    <a:pt x="0" y="82"/>
                  </a:cubicBezTo>
                  <a:cubicBezTo>
                    <a:pt x="0" y="99"/>
                    <a:pt x="17" y="99"/>
                    <a:pt x="17" y="115"/>
                  </a:cubicBezTo>
                  <a:cubicBezTo>
                    <a:pt x="17" y="133"/>
                    <a:pt x="33" y="133"/>
                    <a:pt x="33" y="148"/>
                  </a:cubicBezTo>
                  <a:lnTo>
                    <a:pt x="199" y="148"/>
                  </a:lnTo>
                  <a:cubicBezTo>
                    <a:pt x="216" y="148"/>
                    <a:pt x="232" y="133"/>
                    <a:pt x="232" y="133"/>
                  </a:cubicBezTo>
                  <a:cubicBezTo>
                    <a:pt x="249" y="115"/>
                    <a:pt x="265" y="99"/>
                    <a:pt x="249" y="82"/>
                  </a:cubicBezTo>
                  <a:cubicBezTo>
                    <a:pt x="249" y="66"/>
                    <a:pt x="249" y="49"/>
                    <a:pt x="232" y="33"/>
                  </a:cubicBezTo>
                  <a:cubicBezTo>
                    <a:pt x="232" y="16"/>
                    <a:pt x="216" y="16"/>
                    <a:pt x="199" y="16"/>
                  </a:cubicBezTo>
                  <a:lnTo>
                    <a:pt x="84" y="16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455800" y="1312575"/>
              <a:ext cx="4150" cy="6650"/>
            </a:xfrm>
            <a:custGeom>
              <a:avLst/>
              <a:gdLst/>
              <a:ahLst/>
              <a:cxnLst/>
              <a:rect l="l" t="t" r="r" b="b"/>
              <a:pathLst>
                <a:path w="166" h="266" extrusionOk="0">
                  <a:moveTo>
                    <a:pt x="82" y="0"/>
                  </a:moveTo>
                  <a:cubicBezTo>
                    <a:pt x="67" y="0"/>
                    <a:pt x="49" y="16"/>
                    <a:pt x="33" y="33"/>
                  </a:cubicBezTo>
                  <a:cubicBezTo>
                    <a:pt x="33" y="49"/>
                    <a:pt x="33" y="66"/>
                    <a:pt x="16" y="66"/>
                  </a:cubicBezTo>
                  <a:lnTo>
                    <a:pt x="16" y="100"/>
                  </a:lnTo>
                  <a:lnTo>
                    <a:pt x="16" y="166"/>
                  </a:lnTo>
                  <a:cubicBezTo>
                    <a:pt x="0" y="166"/>
                    <a:pt x="0" y="182"/>
                    <a:pt x="16" y="199"/>
                  </a:cubicBezTo>
                  <a:cubicBezTo>
                    <a:pt x="16" y="215"/>
                    <a:pt x="16" y="232"/>
                    <a:pt x="33" y="232"/>
                  </a:cubicBezTo>
                  <a:cubicBezTo>
                    <a:pt x="49" y="248"/>
                    <a:pt x="67" y="265"/>
                    <a:pt x="82" y="265"/>
                  </a:cubicBezTo>
                  <a:cubicBezTo>
                    <a:pt x="116" y="265"/>
                    <a:pt x="133" y="248"/>
                    <a:pt x="149" y="232"/>
                  </a:cubicBezTo>
                  <a:cubicBezTo>
                    <a:pt x="166" y="232"/>
                    <a:pt x="166" y="215"/>
                    <a:pt x="166" y="199"/>
                  </a:cubicBezTo>
                  <a:lnTo>
                    <a:pt x="166" y="166"/>
                  </a:lnTo>
                  <a:lnTo>
                    <a:pt x="166" y="100"/>
                  </a:lnTo>
                  <a:lnTo>
                    <a:pt x="149" y="66"/>
                  </a:lnTo>
                  <a:cubicBezTo>
                    <a:pt x="149" y="66"/>
                    <a:pt x="149" y="49"/>
                    <a:pt x="133" y="33"/>
                  </a:cubicBezTo>
                  <a:cubicBezTo>
                    <a:pt x="133" y="16"/>
                    <a:pt x="116" y="0"/>
                    <a:pt x="82" y="0"/>
                  </a:cubicBezTo>
                  <a:close/>
                </a:path>
              </a:pathLst>
            </a:custGeom>
            <a:solidFill>
              <a:srgbClr val="D8DAD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459500" y="1141700"/>
              <a:ext cx="5425" cy="3350"/>
            </a:xfrm>
            <a:custGeom>
              <a:avLst/>
              <a:gdLst/>
              <a:ahLst/>
              <a:cxnLst/>
              <a:rect l="l" t="t" r="r" b="b"/>
              <a:pathLst>
                <a:path w="217" h="134" extrusionOk="0">
                  <a:moveTo>
                    <a:pt x="51" y="1"/>
                  </a:moveTo>
                  <a:cubicBezTo>
                    <a:pt x="34" y="18"/>
                    <a:pt x="18" y="18"/>
                    <a:pt x="18" y="34"/>
                  </a:cubicBezTo>
                  <a:cubicBezTo>
                    <a:pt x="1" y="34"/>
                    <a:pt x="1" y="51"/>
                    <a:pt x="1" y="67"/>
                  </a:cubicBezTo>
                  <a:cubicBezTo>
                    <a:pt x="1" y="100"/>
                    <a:pt x="18" y="117"/>
                    <a:pt x="51" y="133"/>
                  </a:cubicBezTo>
                  <a:lnTo>
                    <a:pt x="67" y="133"/>
                  </a:lnTo>
                  <a:cubicBezTo>
                    <a:pt x="67" y="133"/>
                    <a:pt x="84" y="133"/>
                    <a:pt x="100" y="117"/>
                  </a:cubicBezTo>
                  <a:lnTo>
                    <a:pt x="166" y="117"/>
                  </a:lnTo>
                  <a:cubicBezTo>
                    <a:pt x="183" y="117"/>
                    <a:pt x="199" y="100"/>
                    <a:pt x="199" y="100"/>
                  </a:cubicBezTo>
                  <a:cubicBezTo>
                    <a:pt x="216" y="84"/>
                    <a:pt x="216" y="84"/>
                    <a:pt x="216" y="67"/>
                  </a:cubicBezTo>
                  <a:cubicBezTo>
                    <a:pt x="216" y="51"/>
                    <a:pt x="216" y="51"/>
                    <a:pt x="199" y="34"/>
                  </a:cubicBezTo>
                  <a:cubicBezTo>
                    <a:pt x="199" y="34"/>
                    <a:pt x="183" y="18"/>
                    <a:pt x="166" y="18"/>
                  </a:cubicBezTo>
                  <a:lnTo>
                    <a:pt x="100" y="18"/>
                  </a:lnTo>
                  <a:cubicBezTo>
                    <a:pt x="84" y="18"/>
                    <a:pt x="84" y="1"/>
                    <a:pt x="6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506675" y="1124750"/>
              <a:ext cx="4575" cy="2525"/>
            </a:xfrm>
            <a:custGeom>
              <a:avLst/>
              <a:gdLst/>
              <a:ahLst/>
              <a:cxnLst/>
              <a:rect l="l" t="t" r="r" b="b"/>
              <a:pathLst>
                <a:path w="183" h="101" extrusionOk="0">
                  <a:moveTo>
                    <a:pt x="132" y="1"/>
                  </a:moveTo>
                  <a:cubicBezTo>
                    <a:pt x="83" y="17"/>
                    <a:pt x="50" y="17"/>
                    <a:pt x="17" y="34"/>
                  </a:cubicBezTo>
                  <a:cubicBezTo>
                    <a:pt x="0" y="34"/>
                    <a:pt x="0" y="67"/>
                    <a:pt x="17" y="67"/>
                  </a:cubicBezTo>
                  <a:cubicBezTo>
                    <a:pt x="50" y="83"/>
                    <a:pt x="83" y="83"/>
                    <a:pt x="132" y="100"/>
                  </a:cubicBezTo>
                  <a:cubicBezTo>
                    <a:pt x="150" y="100"/>
                    <a:pt x="165" y="100"/>
                    <a:pt x="183" y="83"/>
                  </a:cubicBezTo>
                  <a:lnTo>
                    <a:pt x="183" y="50"/>
                  </a:lnTo>
                  <a:lnTo>
                    <a:pt x="183" y="17"/>
                  </a:lnTo>
                  <a:cubicBezTo>
                    <a:pt x="165" y="1"/>
                    <a:pt x="150" y="1"/>
                    <a:pt x="13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95800" y="1336125"/>
              <a:ext cx="3325" cy="2525"/>
            </a:xfrm>
            <a:custGeom>
              <a:avLst/>
              <a:gdLst/>
              <a:ahLst/>
              <a:cxnLst/>
              <a:rect l="l" t="t" r="r" b="b"/>
              <a:pathLst>
                <a:path w="133" h="101" extrusionOk="0">
                  <a:moveTo>
                    <a:pt x="67" y="1"/>
                  </a:moveTo>
                  <a:cubicBezTo>
                    <a:pt x="0" y="1"/>
                    <a:pt x="0" y="100"/>
                    <a:pt x="67" y="100"/>
                  </a:cubicBezTo>
                  <a:cubicBezTo>
                    <a:pt x="133" y="100"/>
                    <a:pt x="133" y="1"/>
                    <a:pt x="6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045125" y="1106550"/>
              <a:ext cx="4575" cy="4175"/>
            </a:xfrm>
            <a:custGeom>
              <a:avLst/>
              <a:gdLst/>
              <a:ahLst/>
              <a:cxnLst/>
              <a:rect l="l" t="t" r="r" b="b"/>
              <a:pathLst>
                <a:path w="183" h="167" extrusionOk="0">
                  <a:moveTo>
                    <a:pt x="100" y="1"/>
                  </a:moveTo>
                  <a:cubicBezTo>
                    <a:pt x="1" y="1"/>
                    <a:pt x="1" y="166"/>
                    <a:pt x="100" y="166"/>
                  </a:cubicBezTo>
                  <a:cubicBezTo>
                    <a:pt x="182" y="166"/>
                    <a:pt x="182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44200" y="1159075"/>
              <a:ext cx="4150" cy="3350"/>
            </a:xfrm>
            <a:custGeom>
              <a:avLst/>
              <a:gdLst/>
              <a:ahLst/>
              <a:cxnLst/>
              <a:rect l="l" t="t" r="r" b="b"/>
              <a:pathLst>
                <a:path w="166" h="134" extrusionOk="0">
                  <a:moveTo>
                    <a:pt x="82" y="1"/>
                  </a:moveTo>
                  <a:cubicBezTo>
                    <a:pt x="0" y="1"/>
                    <a:pt x="0" y="133"/>
                    <a:pt x="82" y="133"/>
                  </a:cubicBezTo>
                  <a:cubicBezTo>
                    <a:pt x="166" y="133"/>
                    <a:pt x="166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040575" y="1151225"/>
              <a:ext cx="2100" cy="5000"/>
            </a:xfrm>
            <a:custGeom>
              <a:avLst/>
              <a:gdLst/>
              <a:ahLst/>
              <a:cxnLst/>
              <a:rect l="l" t="t" r="r" b="b"/>
              <a:pathLst>
                <a:path w="84" h="200" extrusionOk="0">
                  <a:moveTo>
                    <a:pt x="50" y="1"/>
                  </a:moveTo>
                  <a:cubicBezTo>
                    <a:pt x="17" y="1"/>
                    <a:pt x="0" y="17"/>
                    <a:pt x="0" y="34"/>
                  </a:cubicBezTo>
                  <a:lnTo>
                    <a:pt x="0" y="149"/>
                  </a:lnTo>
                  <a:cubicBezTo>
                    <a:pt x="0" y="166"/>
                    <a:pt x="17" y="200"/>
                    <a:pt x="50" y="200"/>
                  </a:cubicBezTo>
                  <a:cubicBezTo>
                    <a:pt x="50" y="200"/>
                    <a:pt x="66" y="182"/>
                    <a:pt x="84" y="182"/>
                  </a:cubicBezTo>
                  <a:lnTo>
                    <a:pt x="84" y="149"/>
                  </a:lnTo>
                  <a:lnTo>
                    <a:pt x="84" y="34"/>
                  </a:lnTo>
                  <a:cubicBezTo>
                    <a:pt x="84" y="17"/>
                    <a:pt x="66" y="1"/>
                    <a:pt x="5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318725" y="1283625"/>
              <a:ext cx="4150" cy="3325"/>
            </a:xfrm>
            <a:custGeom>
              <a:avLst/>
              <a:gdLst/>
              <a:ahLst/>
              <a:cxnLst/>
              <a:rect l="l" t="t" r="r" b="b"/>
              <a:pathLst>
                <a:path w="166" h="133" extrusionOk="0">
                  <a:moveTo>
                    <a:pt x="82" y="0"/>
                  </a:moveTo>
                  <a:cubicBezTo>
                    <a:pt x="0" y="0"/>
                    <a:pt x="0" y="132"/>
                    <a:pt x="82" y="132"/>
                  </a:cubicBezTo>
                  <a:cubicBezTo>
                    <a:pt x="166" y="132"/>
                    <a:pt x="166" y="0"/>
                    <a:pt x="8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400625" y="1184725"/>
              <a:ext cx="6225" cy="3775"/>
            </a:xfrm>
            <a:custGeom>
              <a:avLst/>
              <a:gdLst/>
              <a:ahLst/>
              <a:cxnLst/>
              <a:rect l="l" t="t" r="r" b="b"/>
              <a:pathLst>
                <a:path w="249" h="151" extrusionOk="0">
                  <a:moveTo>
                    <a:pt x="166" y="1"/>
                  </a:moveTo>
                  <a:lnTo>
                    <a:pt x="149" y="18"/>
                  </a:lnTo>
                  <a:lnTo>
                    <a:pt x="83" y="18"/>
                  </a:lnTo>
                  <a:lnTo>
                    <a:pt x="67" y="34"/>
                  </a:lnTo>
                  <a:lnTo>
                    <a:pt x="34" y="34"/>
                  </a:lnTo>
                  <a:lnTo>
                    <a:pt x="1" y="67"/>
                  </a:lnTo>
                  <a:lnTo>
                    <a:pt x="1" y="84"/>
                  </a:lnTo>
                  <a:lnTo>
                    <a:pt x="1" y="100"/>
                  </a:lnTo>
                  <a:cubicBezTo>
                    <a:pt x="17" y="117"/>
                    <a:pt x="17" y="117"/>
                    <a:pt x="34" y="117"/>
                  </a:cubicBezTo>
                  <a:cubicBezTo>
                    <a:pt x="34" y="133"/>
                    <a:pt x="50" y="133"/>
                    <a:pt x="67" y="133"/>
                  </a:cubicBezTo>
                  <a:lnTo>
                    <a:pt x="83" y="150"/>
                  </a:lnTo>
                  <a:lnTo>
                    <a:pt x="182" y="150"/>
                  </a:lnTo>
                  <a:cubicBezTo>
                    <a:pt x="199" y="150"/>
                    <a:pt x="215" y="150"/>
                    <a:pt x="215" y="133"/>
                  </a:cubicBezTo>
                  <a:cubicBezTo>
                    <a:pt x="232" y="117"/>
                    <a:pt x="248" y="100"/>
                    <a:pt x="248" y="84"/>
                  </a:cubicBezTo>
                  <a:cubicBezTo>
                    <a:pt x="248" y="67"/>
                    <a:pt x="232" y="51"/>
                    <a:pt x="215" y="34"/>
                  </a:cubicBezTo>
                  <a:cubicBezTo>
                    <a:pt x="215" y="18"/>
                    <a:pt x="199" y="18"/>
                    <a:pt x="182" y="18"/>
                  </a:cubicBezTo>
                  <a:lnTo>
                    <a:pt x="166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165225" y="1231500"/>
              <a:ext cx="4175" cy="3325"/>
            </a:xfrm>
            <a:custGeom>
              <a:avLst/>
              <a:gdLst/>
              <a:ahLst/>
              <a:cxnLst/>
              <a:rect l="l" t="t" r="r" b="b"/>
              <a:pathLst>
                <a:path w="167" h="133" extrusionOk="0">
                  <a:moveTo>
                    <a:pt x="84" y="0"/>
                  </a:moveTo>
                  <a:cubicBezTo>
                    <a:pt x="1" y="0"/>
                    <a:pt x="1" y="132"/>
                    <a:pt x="84" y="132"/>
                  </a:cubicBezTo>
                  <a:cubicBezTo>
                    <a:pt x="166" y="132"/>
                    <a:pt x="166" y="0"/>
                    <a:pt x="8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389175" y="1468500"/>
              <a:ext cx="4600" cy="5825"/>
            </a:xfrm>
            <a:custGeom>
              <a:avLst/>
              <a:gdLst/>
              <a:ahLst/>
              <a:cxnLst/>
              <a:rect l="l" t="t" r="r" b="b"/>
              <a:pathLst>
                <a:path w="184" h="233" extrusionOk="0">
                  <a:moveTo>
                    <a:pt x="100" y="1"/>
                  </a:moveTo>
                  <a:cubicBezTo>
                    <a:pt x="67" y="1"/>
                    <a:pt x="51" y="1"/>
                    <a:pt x="34" y="18"/>
                  </a:cubicBezTo>
                  <a:cubicBezTo>
                    <a:pt x="18" y="34"/>
                    <a:pt x="1" y="51"/>
                    <a:pt x="18" y="84"/>
                  </a:cubicBezTo>
                  <a:lnTo>
                    <a:pt x="18" y="100"/>
                  </a:lnTo>
                  <a:cubicBezTo>
                    <a:pt x="18" y="117"/>
                    <a:pt x="18" y="117"/>
                    <a:pt x="34" y="133"/>
                  </a:cubicBezTo>
                  <a:cubicBezTo>
                    <a:pt x="34" y="133"/>
                    <a:pt x="34" y="150"/>
                    <a:pt x="51" y="150"/>
                  </a:cubicBezTo>
                  <a:lnTo>
                    <a:pt x="51" y="199"/>
                  </a:lnTo>
                  <a:cubicBezTo>
                    <a:pt x="51" y="217"/>
                    <a:pt x="51" y="217"/>
                    <a:pt x="67" y="232"/>
                  </a:cubicBezTo>
                  <a:lnTo>
                    <a:pt x="100" y="232"/>
                  </a:lnTo>
                  <a:cubicBezTo>
                    <a:pt x="117" y="232"/>
                    <a:pt x="133" y="217"/>
                    <a:pt x="133" y="199"/>
                  </a:cubicBezTo>
                  <a:lnTo>
                    <a:pt x="133" y="150"/>
                  </a:lnTo>
                  <a:cubicBezTo>
                    <a:pt x="150" y="150"/>
                    <a:pt x="150" y="150"/>
                    <a:pt x="150" y="133"/>
                  </a:cubicBezTo>
                  <a:cubicBezTo>
                    <a:pt x="166" y="133"/>
                    <a:pt x="166" y="117"/>
                    <a:pt x="166" y="117"/>
                  </a:cubicBezTo>
                  <a:cubicBezTo>
                    <a:pt x="166" y="100"/>
                    <a:pt x="183" y="100"/>
                    <a:pt x="183" y="84"/>
                  </a:cubicBezTo>
                  <a:cubicBezTo>
                    <a:pt x="183" y="67"/>
                    <a:pt x="166" y="34"/>
                    <a:pt x="150" y="18"/>
                  </a:cubicBezTo>
                  <a:cubicBezTo>
                    <a:pt x="150" y="18"/>
                    <a:pt x="133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135875" y="1011825"/>
              <a:ext cx="912150" cy="364050"/>
            </a:xfrm>
            <a:custGeom>
              <a:avLst/>
              <a:gdLst/>
              <a:ahLst/>
              <a:cxnLst/>
              <a:rect l="l" t="t" r="r" b="b"/>
              <a:pathLst>
                <a:path w="36486" h="14562" extrusionOk="0">
                  <a:moveTo>
                    <a:pt x="1" y="0"/>
                  </a:moveTo>
                  <a:cubicBezTo>
                    <a:pt x="1" y="0"/>
                    <a:pt x="11219" y="5147"/>
                    <a:pt x="13585" y="6222"/>
                  </a:cubicBezTo>
                  <a:lnTo>
                    <a:pt x="10143" y="5345"/>
                  </a:lnTo>
                  <a:lnTo>
                    <a:pt x="10143" y="5345"/>
                  </a:lnTo>
                  <a:cubicBezTo>
                    <a:pt x="10144" y="5346"/>
                    <a:pt x="14876" y="6901"/>
                    <a:pt x="17027" y="8075"/>
                  </a:cubicBezTo>
                  <a:cubicBezTo>
                    <a:pt x="19195" y="9266"/>
                    <a:pt x="21313" y="10292"/>
                    <a:pt x="23266" y="11020"/>
                  </a:cubicBezTo>
                  <a:cubicBezTo>
                    <a:pt x="25218" y="11732"/>
                    <a:pt x="29024" y="12659"/>
                    <a:pt x="29024" y="12659"/>
                  </a:cubicBezTo>
                  <a:lnTo>
                    <a:pt x="24705" y="10905"/>
                  </a:lnTo>
                  <a:lnTo>
                    <a:pt x="24705" y="10905"/>
                  </a:lnTo>
                  <a:cubicBezTo>
                    <a:pt x="24706" y="10905"/>
                    <a:pt x="32731" y="13171"/>
                    <a:pt x="33971" y="13685"/>
                  </a:cubicBezTo>
                  <a:cubicBezTo>
                    <a:pt x="35195" y="14197"/>
                    <a:pt x="36486" y="14561"/>
                    <a:pt x="36486" y="14561"/>
                  </a:cubicBezTo>
                  <a:cubicBezTo>
                    <a:pt x="36486" y="14561"/>
                    <a:pt x="35195" y="13436"/>
                    <a:pt x="34732" y="13171"/>
                  </a:cubicBezTo>
                  <a:cubicBezTo>
                    <a:pt x="34269" y="12924"/>
                    <a:pt x="33044" y="12973"/>
                    <a:pt x="32830" y="12245"/>
                  </a:cubicBezTo>
                  <a:cubicBezTo>
                    <a:pt x="32631" y="11534"/>
                    <a:pt x="33194" y="10343"/>
                    <a:pt x="32118" y="9681"/>
                  </a:cubicBezTo>
                  <a:cubicBezTo>
                    <a:pt x="31483" y="9279"/>
                    <a:pt x="30899" y="9081"/>
                    <a:pt x="30474" y="9081"/>
                  </a:cubicBezTo>
                  <a:cubicBezTo>
                    <a:pt x="30179" y="9081"/>
                    <a:pt x="29960" y="9176"/>
                    <a:pt x="29851" y="9366"/>
                  </a:cubicBezTo>
                  <a:cubicBezTo>
                    <a:pt x="29587" y="9829"/>
                    <a:pt x="29653" y="10656"/>
                    <a:pt x="29653" y="10656"/>
                  </a:cubicBezTo>
                  <a:cubicBezTo>
                    <a:pt x="29653" y="10656"/>
                    <a:pt x="29447" y="9679"/>
                    <a:pt x="28869" y="9679"/>
                  </a:cubicBezTo>
                  <a:cubicBezTo>
                    <a:pt x="28854" y="9679"/>
                    <a:pt x="28840" y="9679"/>
                    <a:pt x="28825" y="9681"/>
                  </a:cubicBezTo>
                  <a:cubicBezTo>
                    <a:pt x="28197" y="9730"/>
                    <a:pt x="27799" y="10094"/>
                    <a:pt x="27799" y="10094"/>
                  </a:cubicBezTo>
                  <a:cubicBezTo>
                    <a:pt x="27799" y="10094"/>
                    <a:pt x="28610" y="7612"/>
                    <a:pt x="27799" y="7049"/>
                  </a:cubicBezTo>
                  <a:cubicBezTo>
                    <a:pt x="27539" y="6872"/>
                    <a:pt x="27238" y="6811"/>
                    <a:pt x="26947" y="6811"/>
                  </a:cubicBezTo>
                  <a:cubicBezTo>
                    <a:pt x="26314" y="6811"/>
                    <a:pt x="25730" y="7099"/>
                    <a:pt x="25730" y="7099"/>
                  </a:cubicBezTo>
                  <a:cubicBezTo>
                    <a:pt x="25730" y="7099"/>
                    <a:pt x="26873" y="5610"/>
                    <a:pt x="26410" y="4170"/>
                  </a:cubicBezTo>
                  <a:cubicBezTo>
                    <a:pt x="26007" y="2918"/>
                    <a:pt x="25165" y="1666"/>
                    <a:pt x="23875" y="1666"/>
                  </a:cubicBezTo>
                  <a:cubicBezTo>
                    <a:pt x="23682" y="1666"/>
                    <a:pt x="23479" y="1694"/>
                    <a:pt x="23266" y="1754"/>
                  </a:cubicBezTo>
                  <a:cubicBezTo>
                    <a:pt x="22385" y="2000"/>
                    <a:pt x="21875" y="2565"/>
                    <a:pt x="21590" y="3040"/>
                  </a:cubicBezTo>
                  <a:lnTo>
                    <a:pt x="21590" y="3040"/>
                  </a:lnTo>
                  <a:cubicBezTo>
                    <a:pt x="21816" y="2149"/>
                    <a:pt x="21648" y="738"/>
                    <a:pt x="18632" y="265"/>
                  </a:cubicBezTo>
                  <a:cubicBezTo>
                    <a:pt x="17730" y="120"/>
                    <a:pt x="16997" y="61"/>
                    <a:pt x="16396" y="61"/>
                  </a:cubicBezTo>
                  <a:cubicBezTo>
                    <a:pt x="13975" y="61"/>
                    <a:pt x="13675" y="1016"/>
                    <a:pt x="12973" y="1175"/>
                  </a:cubicBezTo>
                  <a:cubicBezTo>
                    <a:pt x="12914" y="1190"/>
                    <a:pt x="12853" y="1197"/>
                    <a:pt x="12791" y="1197"/>
                  </a:cubicBezTo>
                  <a:cubicBezTo>
                    <a:pt x="12037" y="1197"/>
                    <a:pt x="11102" y="207"/>
                    <a:pt x="10374" y="207"/>
                  </a:cubicBezTo>
                  <a:cubicBezTo>
                    <a:pt x="10277" y="207"/>
                    <a:pt x="10183" y="225"/>
                    <a:pt x="10094" y="265"/>
                  </a:cubicBezTo>
                  <a:cubicBezTo>
                    <a:pt x="9267" y="613"/>
                    <a:pt x="8588" y="1754"/>
                    <a:pt x="8588" y="1754"/>
                  </a:cubicBezTo>
                  <a:cubicBezTo>
                    <a:pt x="8588" y="1754"/>
                    <a:pt x="7149" y="1540"/>
                    <a:pt x="5759" y="1242"/>
                  </a:cubicBezTo>
                  <a:cubicBezTo>
                    <a:pt x="4369" y="92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529275" y="1586975"/>
              <a:ext cx="402525" cy="88000"/>
            </a:xfrm>
            <a:custGeom>
              <a:avLst/>
              <a:gdLst/>
              <a:ahLst/>
              <a:cxnLst/>
              <a:rect l="l" t="t" r="r" b="b"/>
              <a:pathLst>
                <a:path w="16101" h="3520" extrusionOk="0">
                  <a:moveTo>
                    <a:pt x="8900" y="0"/>
                  </a:moveTo>
                  <a:cubicBezTo>
                    <a:pt x="8817" y="0"/>
                    <a:pt x="8730" y="14"/>
                    <a:pt x="8638" y="45"/>
                  </a:cubicBezTo>
                  <a:cubicBezTo>
                    <a:pt x="7497" y="442"/>
                    <a:pt x="7596" y="1517"/>
                    <a:pt x="7596" y="1517"/>
                  </a:cubicBezTo>
                  <a:cubicBezTo>
                    <a:pt x="7596" y="1517"/>
                    <a:pt x="7047" y="1105"/>
                    <a:pt x="6631" y="1105"/>
                  </a:cubicBezTo>
                  <a:cubicBezTo>
                    <a:pt x="6568" y="1105"/>
                    <a:pt x="6508" y="1115"/>
                    <a:pt x="6453" y="1137"/>
                  </a:cubicBezTo>
                  <a:cubicBezTo>
                    <a:pt x="6023" y="1285"/>
                    <a:pt x="5527" y="1368"/>
                    <a:pt x="5527" y="1368"/>
                  </a:cubicBezTo>
                  <a:cubicBezTo>
                    <a:pt x="5527" y="1368"/>
                    <a:pt x="4963" y="700"/>
                    <a:pt x="4384" y="700"/>
                  </a:cubicBezTo>
                  <a:cubicBezTo>
                    <a:pt x="4351" y="700"/>
                    <a:pt x="4319" y="702"/>
                    <a:pt x="4286" y="706"/>
                  </a:cubicBezTo>
                  <a:cubicBezTo>
                    <a:pt x="3832" y="767"/>
                    <a:pt x="3669" y="801"/>
                    <a:pt x="3487" y="801"/>
                  </a:cubicBezTo>
                  <a:cubicBezTo>
                    <a:pt x="3424" y="801"/>
                    <a:pt x="3358" y="797"/>
                    <a:pt x="3276" y="789"/>
                  </a:cubicBezTo>
                  <a:cubicBezTo>
                    <a:pt x="2979" y="740"/>
                    <a:pt x="348" y="475"/>
                    <a:pt x="0" y="391"/>
                  </a:cubicBezTo>
                  <a:lnTo>
                    <a:pt x="0" y="391"/>
                  </a:lnTo>
                  <a:cubicBezTo>
                    <a:pt x="1" y="392"/>
                    <a:pt x="2897" y="1170"/>
                    <a:pt x="4435" y="1483"/>
                  </a:cubicBezTo>
                  <a:cubicBezTo>
                    <a:pt x="5990" y="1781"/>
                    <a:pt x="9333" y="2476"/>
                    <a:pt x="10921" y="2873"/>
                  </a:cubicBezTo>
                  <a:cubicBezTo>
                    <a:pt x="12510" y="3255"/>
                    <a:pt x="16101" y="3519"/>
                    <a:pt x="16101" y="3519"/>
                  </a:cubicBezTo>
                  <a:cubicBezTo>
                    <a:pt x="16101" y="3519"/>
                    <a:pt x="15009" y="3105"/>
                    <a:pt x="14661" y="3056"/>
                  </a:cubicBezTo>
                  <a:cubicBezTo>
                    <a:pt x="14314" y="3023"/>
                    <a:pt x="14363" y="3056"/>
                    <a:pt x="13734" y="2791"/>
                  </a:cubicBezTo>
                  <a:cubicBezTo>
                    <a:pt x="13194" y="2558"/>
                    <a:pt x="12976" y="2350"/>
                    <a:pt x="12511" y="2350"/>
                  </a:cubicBezTo>
                  <a:cubicBezTo>
                    <a:pt x="12449" y="2350"/>
                    <a:pt x="12383" y="2353"/>
                    <a:pt x="12311" y="2361"/>
                  </a:cubicBezTo>
                  <a:cubicBezTo>
                    <a:pt x="12277" y="2366"/>
                    <a:pt x="12243" y="2368"/>
                    <a:pt x="12210" y="2368"/>
                  </a:cubicBezTo>
                  <a:cubicBezTo>
                    <a:pt x="11643" y="2368"/>
                    <a:pt x="11165" y="1748"/>
                    <a:pt x="10806" y="1748"/>
                  </a:cubicBezTo>
                  <a:cubicBezTo>
                    <a:pt x="10425" y="1748"/>
                    <a:pt x="10193" y="1865"/>
                    <a:pt x="10193" y="1865"/>
                  </a:cubicBezTo>
                  <a:cubicBezTo>
                    <a:pt x="10193" y="1865"/>
                    <a:pt x="9857" y="0"/>
                    <a:pt x="890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215875" y="1086625"/>
              <a:ext cx="983300" cy="429075"/>
            </a:xfrm>
            <a:custGeom>
              <a:avLst/>
              <a:gdLst/>
              <a:ahLst/>
              <a:cxnLst/>
              <a:rect l="l" t="t" r="r" b="b"/>
              <a:pathLst>
                <a:path w="39332" h="17163" extrusionOk="0">
                  <a:moveTo>
                    <a:pt x="4982" y="1"/>
                  </a:moveTo>
                  <a:cubicBezTo>
                    <a:pt x="4421" y="1"/>
                    <a:pt x="4016" y="315"/>
                    <a:pt x="3674" y="1112"/>
                  </a:cubicBezTo>
                  <a:cubicBezTo>
                    <a:pt x="3432" y="1658"/>
                    <a:pt x="3210" y="1824"/>
                    <a:pt x="2989" y="1824"/>
                  </a:cubicBezTo>
                  <a:cubicBezTo>
                    <a:pt x="2647" y="1824"/>
                    <a:pt x="2306" y="1425"/>
                    <a:pt x="1898" y="1425"/>
                  </a:cubicBezTo>
                  <a:cubicBezTo>
                    <a:pt x="1883" y="1425"/>
                    <a:pt x="1868" y="1426"/>
                    <a:pt x="1853" y="1427"/>
                  </a:cubicBezTo>
                  <a:cubicBezTo>
                    <a:pt x="1825" y="1428"/>
                    <a:pt x="1795" y="1429"/>
                    <a:pt x="1764" y="1429"/>
                  </a:cubicBezTo>
                  <a:cubicBezTo>
                    <a:pt x="1064" y="1429"/>
                    <a:pt x="0" y="1079"/>
                    <a:pt x="0" y="1079"/>
                  </a:cubicBezTo>
                  <a:lnTo>
                    <a:pt x="0" y="1079"/>
                  </a:lnTo>
                  <a:lnTo>
                    <a:pt x="2002" y="2303"/>
                  </a:lnTo>
                  <a:cubicBezTo>
                    <a:pt x="2002" y="2303"/>
                    <a:pt x="7413" y="5431"/>
                    <a:pt x="10573" y="6705"/>
                  </a:cubicBezTo>
                  <a:lnTo>
                    <a:pt x="9150" y="6473"/>
                  </a:lnTo>
                  <a:lnTo>
                    <a:pt x="9150" y="6473"/>
                  </a:lnTo>
                  <a:cubicBezTo>
                    <a:pt x="9150" y="6473"/>
                    <a:pt x="15356" y="9882"/>
                    <a:pt x="18367" y="10726"/>
                  </a:cubicBezTo>
                  <a:cubicBezTo>
                    <a:pt x="21379" y="11569"/>
                    <a:pt x="23695" y="12315"/>
                    <a:pt x="24821" y="12778"/>
                  </a:cubicBezTo>
                  <a:cubicBezTo>
                    <a:pt x="25946" y="13241"/>
                    <a:pt x="31919" y="15077"/>
                    <a:pt x="33127" y="15657"/>
                  </a:cubicBezTo>
                  <a:cubicBezTo>
                    <a:pt x="34319" y="16236"/>
                    <a:pt x="39332" y="17162"/>
                    <a:pt x="39332" y="17162"/>
                  </a:cubicBezTo>
                  <a:cubicBezTo>
                    <a:pt x="39332" y="17162"/>
                    <a:pt x="37247" y="16467"/>
                    <a:pt x="36437" y="15657"/>
                  </a:cubicBezTo>
                  <a:cubicBezTo>
                    <a:pt x="35625" y="14846"/>
                    <a:pt x="35658" y="14201"/>
                    <a:pt x="35014" y="14051"/>
                  </a:cubicBezTo>
                  <a:cubicBezTo>
                    <a:pt x="34839" y="14008"/>
                    <a:pt x="34677" y="13992"/>
                    <a:pt x="34531" y="13992"/>
                  </a:cubicBezTo>
                  <a:cubicBezTo>
                    <a:pt x="34125" y="13992"/>
                    <a:pt x="33855" y="14118"/>
                    <a:pt x="33855" y="14118"/>
                  </a:cubicBezTo>
                  <a:cubicBezTo>
                    <a:pt x="33855" y="14118"/>
                    <a:pt x="34319" y="12695"/>
                    <a:pt x="33160" y="12579"/>
                  </a:cubicBezTo>
                  <a:cubicBezTo>
                    <a:pt x="33049" y="12568"/>
                    <a:pt x="32946" y="12563"/>
                    <a:pt x="32852" y="12563"/>
                  </a:cubicBezTo>
                  <a:cubicBezTo>
                    <a:pt x="31966" y="12563"/>
                    <a:pt x="31803" y="13010"/>
                    <a:pt x="31803" y="13010"/>
                  </a:cubicBezTo>
                  <a:cubicBezTo>
                    <a:pt x="31803" y="13010"/>
                    <a:pt x="31703" y="12336"/>
                    <a:pt x="31383" y="12336"/>
                  </a:cubicBezTo>
                  <a:cubicBezTo>
                    <a:pt x="31359" y="12336"/>
                    <a:pt x="31333" y="12340"/>
                    <a:pt x="31307" y="12348"/>
                  </a:cubicBezTo>
                  <a:cubicBezTo>
                    <a:pt x="30926" y="12463"/>
                    <a:pt x="30760" y="12579"/>
                    <a:pt x="30760" y="12579"/>
                  </a:cubicBezTo>
                  <a:cubicBezTo>
                    <a:pt x="30760" y="12579"/>
                    <a:pt x="31307" y="11917"/>
                    <a:pt x="30380" y="11620"/>
                  </a:cubicBezTo>
                  <a:cubicBezTo>
                    <a:pt x="29774" y="11414"/>
                    <a:pt x="29367" y="11378"/>
                    <a:pt x="29157" y="11378"/>
                  </a:cubicBezTo>
                  <a:cubicBezTo>
                    <a:pt x="29046" y="11378"/>
                    <a:pt x="28990" y="11388"/>
                    <a:pt x="28990" y="11388"/>
                  </a:cubicBezTo>
                  <a:cubicBezTo>
                    <a:pt x="28990" y="11388"/>
                    <a:pt x="29406" y="6743"/>
                    <a:pt x="27089" y="6743"/>
                  </a:cubicBezTo>
                  <a:cubicBezTo>
                    <a:pt x="26959" y="6743"/>
                    <a:pt x="26821" y="6757"/>
                    <a:pt x="26674" y="6788"/>
                  </a:cubicBezTo>
                  <a:cubicBezTo>
                    <a:pt x="24462" y="7248"/>
                    <a:pt x="24691" y="8590"/>
                    <a:pt x="24876" y="9118"/>
                  </a:cubicBezTo>
                  <a:lnTo>
                    <a:pt x="24876" y="9118"/>
                  </a:lnTo>
                  <a:cubicBezTo>
                    <a:pt x="24771" y="8925"/>
                    <a:pt x="24565" y="8674"/>
                    <a:pt x="24208" y="8674"/>
                  </a:cubicBezTo>
                  <a:cubicBezTo>
                    <a:pt x="23674" y="8674"/>
                    <a:pt x="23463" y="8843"/>
                    <a:pt x="23343" y="8843"/>
                  </a:cubicBezTo>
                  <a:cubicBezTo>
                    <a:pt x="23333" y="8843"/>
                    <a:pt x="23323" y="8842"/>
                    <a:pt x="23314" y="8840"/>
                  </a:cubicBezTo>
                  <a:cubicBezTo>
                    <a:pt x="23199" y="8789"/>
                    <a:pt x="23281" y="8094"/>
                    <a:pt x="22703" y="8061"/>
                  </a:cubicBezTo>
                  <a:cubicBezTo>
                    <a:pt x="22664" y="8059"/>
                    <a:pt x="22626" y="8058"/>
                    <a:pt x="22590" y="8058"/>
                  </a:cubicBezTo>
                  <a:cubicBezTo>
                    <a:pt x="22078" y="8058"/>
                    <a:pt x="21776" y="8260"/>
                    <a:pt x="21776" y="8260"/>
                  </a:cubicBezTo>
                  <a:cubicBezTo>
                    <a:pt x="21776" y="8260"/>
                    <a:pt x="21625" y="7793"/>
                    <a:pt x="21353" y="7793"/>
                  </a:cubicBezTo>
                  <a:cubicBezTo>
                    <a:pt x="21340" y="7793"/>
                    <a:pt x="21326" y="7794"/>
                    <a:pt x="21313" y="7797"/>
                  </a:cubicBezTo>
                  <a:cubicBezTo>
                    <a:pt x="21313" y="7797"/>
                    <a:pt x="22123" y="5778"/>
                    <a:pt x="20501" y="5513"/>
                  </a:cubicBezTo>
                  <a:cubicBezTo>
                    <a:pt x="20252" y="5472"/>
                    <a:pt x="20033" y="5455"/>
                    <a:pt x="19842" y="5455"/>
                  </a:cubicBezTo>
                  <a:cubicBezTo>
                    <a:pt x="18790" y="5455"/>
                    <a:pt x="18566" y="5976"/>
                    <a:pt x="18566" y="5976"/>
                  </a:cubicBezTo>
                  <a:cubicBezTo>
                    <a:pt x="18566" y="5976"/>
                    <a:pt x="19914" y="880"/>
                    <a:pt x="15940" y="880"/>
                  </a:cubicBezTo>
                  <a:cubicBezTo>
                    <a:pt x="15927" y="880"/>
                    <a:pt x="15914" y="880"/>
                    <a:pt x="15901" y="880"/>
                  </a:cubicBezTo>
                  <a:cubicBezTo>
                    <a:pt x="11881" y="913"/>
                    <a:pt x="13849" y="4968"/>
                    <a:pt x="13849" y="4968"/>
                  </a:cubicBezTo>
                  <a:cubicBezTo>
                    <a:pt x="13849" y="4968"/>
                    <a:pt x="13111" y="4187"/>
                    <a:pt x="12503" y="4187"/>
                  </a:cubicBezTo>
                  <a:cubicBezTo>
                    <a:pt x="12449" y="4187"/>
                    <a:pt x="12396" y="4193"/>
                    <a:pt x="12344" y="4207"/>
                  </a:cubicBezTo>
                  <a:cubicBezTo>
                    <a:pt x="11799" y="4339"/>
                    <a:pt x="11438" y="4878"/>
                    <a:pt x="11166" y="4878"/>
                  </a:cubicBezTo>
                  <a:cubicBezTo>
                    <a:pt x="11132" y="4878"/>
                    <a:pt x="11100" y="4869"/>
                    <a:pt x="11069" y="4851"/>
                  </a:cubicBezTo>
                  <a:cubicBezTo>
                    <a:pt x="10813" y="4708"/>
                    <a:pt x="10774" y="3806"/>
                    <a:pt x="10099" y="3806"/>
                  </a:cubicBezTo>
                  <a:cubicBezTo>
                    <a:pt x="10076" y="3806"/>
                    <a:pt x="10052" y="3807"/>
                    <a:pt x="10028" y="3809"/>
                  </a:cubicBezTo>
                  <a:cubicBezTo>
                    <a:pt x="9300" y="3892"/>
                    <a:pt x="9183" y="4090"/>
                    <a:pt x="9183" y="4090"/>
                  </a:cubicBezTo>
                  <a:cubicBezTo>
                    <a:pt x="9183" y="4090"/>
                    <a:pt x="9183" y="3197"/>
                    <a:pt x="8803" y="3081"/>
                  </a:cubicBezTo>
                  <a:cubicBezTo>
                    <a:pt x="8671" y="3043"/>
                    <a:pt x="8536" y="3030"/>
                    <a:pt x="8416" y="3030"/>
                  </a:cubicBezTo>
                  <a:cubicBezTo>
                    <a:pt x="8176" y="3030"/>
                    <a:pt x="7992" y="3081"/>
                    <a:pt x="7992" y="3081"/>
                  </a:cubicBezTo>
                  <a:cubicBezTo>
                    <a:pt x="7992" y="3081"/>
                    <a:pt x="8190" y="1195"/>
                    <a:pt x="6635" y="500"/>
                  </a:cubicBezTo>
                  <a:cubicBezTo>
                    <a:pt x="5958" y="194"/>
                    <a:pt x="5422" y="1"/>
                    <a:pt x="498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646350" y="1883225"/>
              <a:ext cx="509250" cy="79225"/>
            </a:xfrm>
            <a:custGeom>
              <a:avLst/>
              <a:gdLst/>
              <a:ahLst/>
              <a:cxnLst/>
              <a:rect l="l" t="t" r="r" b="b"/>
              <a:pathLst>
                <a:path w="20370" h="3169" extrusionOk="0">
                  <a:moveTo>
                    <a:pt x="10709" y="1"/>
                  </a:moveTo>
                  <a:cubicBezTo>
                    <a:pt x="10600" y="1"/>
                    <a:pt x="10489" y="24"/>
                    <a:pt x="10375" y="75"/>
                  </a:cubicBezTo>
                  <a:cubicBezTo>
                    <a:pt x="9349" y="521"/>
                    <a:pt x="9863" y="1134"/>
                    <a:pt x="9812" y="1267"/>
                  </a:cubicBezTo>
                  <a:cubicBezTo>
                    <a:pt x="9805" y="1282"/>
                    <a:pt x="9790" y="1288"/>
                    <a:pt x="9769" y="1288"/>
                  </a:cubicBezTo>
                  <a:cubicBezTo>
                    <a:pt x="9696" y="1288"/>
                    <a:pt x="9549" y="1211"/>
                    <a:pt x="9382" y="1134"/>
                  </a:cubicBezTo>
                  <a:cubicBezTo>
                    <a:pt x="9205" y="1045"/>
                    <a:pt x="8999" y="957"/>
                    <a:pt x="8823" y="957"/>
                  </a:cubicBezTo>
                  <a:cubicBezTo>
                    <a:pt x="8769" y="957"/>
                    <a:pt x="8718" y="965"/>
                    <a:pt x="8671" y="985"/>
                  </a:cubicBezTo>
                  <a:cubicBezTo>
                    <a:pt x="8307" y="1150"/>
                    <a:pt x="8025" y="1382"/>
                    <a:pt x="8025" y="1382"/>
                  </a:cubicBezTo>
                  <a:cubicBezTo>
                    <a:pt x="8025" y="1382"/>
                    <a:pt x="7526" y="84"/>
                    <a:pt x="6713" y="84"/>
                  </a:cubicBezTo>
                  <a:cubicBezTo>
                    <a:pt x="6651" y="84"/>
                    <a:pt x="6586" y="92"/>
                    <a:pt x="6520" y="108"/>
                  </a:cubicBezTo>
                  <a:cubicBezTo>
                    <a:pt x="5593" y="356"/>
                    <a:pt x="5576" y="753"/>
                    <a:pt x="5245" y="753"/>
                  </a:cubicBezTo>
                  <a:cubicBezTo>
                    <a:pt x="4974" y="739"/>
                    <a:pt x="4863" y="143"/>
                    <a:pt x="4441" y="143"/>
                  </a:cubicBezTo>
                  <a:cubicBezTo>
                    <a:pt x="4375" y="143"/>
                    <a:pt x="4302" y="157"/>
                    <a:pt x="4219" y="190"/>
                  </a:cubicBezTo>
                  <a:cubicBezTo>
                    <a:pt x="3608" y="439"/>
                    <a:pt x="3111" y="472"/>
                    <a:pt x="3111" y="472"/>
                  </a:cubicBezTo>
                  <a:lnTo>
                    <a:pt x="1" y="190"/>
                  </a:lnTo>
                  <a:lnTo>
                    <a:pt x="1" y="190"/>
                  </a:lnTo>
                  <a:cubicBezTo>
                    <a:pt x="1" y="191"/>
                    <a:pt x="11533" y="2672"/>
                    <a:pt x="20369" y="3169"/>
                  </a:cubicBezTo>
                  <a:cubicBezTo>
                    <a:pt x="20369" y="3169"/>
                    <a:pt x="19509" y="2937"/>
                    <a:pt x="19195" y="2789"/>
                  </a:cubicBezTo>
                  <a:cubicBezTo>
                    <a:pt x="18908" y="2653"/>
                    <a:pt x="18745" y="2366"/>
                    <a:pt x="18156" y="2366"/>
                  </a:cubicBezTo>
                  <a:cubicBezTo>
                    <a:pt x="18099" y="2366"/>
                    <a:pt x="18037" y="2369"/>
                    <a:pt x="17971" y="2375"/>
                  </a:cubicBezTo>
                  <a:cubicBezTo>
                    <a:pt x="17668" y="2396"/>
                    <a:pt x="17443" y="2422"/>
                    <a:pt x="17267" y="2422"/>
                  </a:cubicBezTo>
                  <a:cubicBezTo>
                    <a:pt x="17020" y="2422"/>
                    <a:pt x="16871" y="2370"/>
                    <a:pt x="16746" y="2176"/>
                  </a:cubicBezTo>
                  <a:cubicBezTo>
                    <a:pt x="16544" y="1867"/>
                    <a:pt x="16473" y="1442"/>
                    <a:pt x="15938" y="1442"/>
                  </a:cubicBezTo>
                  <a:cubicBezTo>
                    <a:pt x="15901" y="1442"/>
                    <a:pt x="15861" y="1444"/>
                    <a:pt x="15819" y="1448"/>
                  </a:cubicBezTo>
                  <a:cubicBezTo>
                    <a:pt x="15173" y="1514"/>
                    <a:pt x="14694" y="1862"/>
                    <a:pt x="14694" y="1862"/>
                  </a:cubicBezTo>
                  <a:cubicBezTo>
                    <a:pt x="14694" y="1862"/>
                    <a:pt x="14815" y="63"/>
                    <a:pt x="13815" y="63"/>
                  </a:cubicBezTo>
                  <a:cubicBezTo>
                    <a:pt x="13768" y="63"/>
                    <a:pt x="13720" y="67"/>
                    <a:pt x="13668" y="75"/>
                  </a:cubicBezTo>
                  <a:cubicBezTo>
                    <a:pt x="12526" y="241"/>
                    <a:pt x="12228" y="1465"/>
                    <a:pt x="12228" y="1465"/>
                  </a:cubicBezTo>
                  <a:cubicBezTo>
                    <a:pt x="12228" y="1465"/>
                    <a:pt x="11574" y="1"/>
                    <a:pt x="1070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037425" y="1338625"/>
              <a:ext cx="218000" cy="86875"/>
            </a:xfrm>
            <a:custGeom>
              <a:avLst/>
              <a:gdLst/>
              <a:ahLst/>
              <a:cxnLst/>
              <a:rect l="l" t="t" r="r" b="b"/>
              <a:pathLst>
                <a:path w="8720" h="3475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3193" y="1754"/>
                    <a:pt x="5146" y="2416"/>
                  </a:cubicBezTo>
                  <a:cubicBezTo>
                    <a:pt x="7098" y="3095"/>
                    <a:pt x="8025" y="3294"/>
                    <a:pt x="8720" y="3475"/>
                  </a:cubicBezTo>
                  <a:cubicBezTo>
                    <a:pt x="8720" y="3475"/>
                    <a:pt x="8157" y="3111"/>
                    <a:pt x="7727" y="3012"/>
                  </a:cubicBezTo>
                  <a:cubicBezTo>
                    <a:pt x="7281" y="2912"/>
                    <a:pt x="6950" y="2863"/>
                    <a:pt x="6388" y="2466"/>
                  </a:cubicBezTo>
                  <a:cubicBezTo>
                    <a:pt x="5905" y="2149"/>
                    <a:pt x="5687" y="1867"/>
                    <a:pt x="5465" y="1867"/>
                  </a:cubicBezTo>
                  <a:cubicBezTo>
                    <a:pt x="5421" y="1867"/>
                    <a:pt x="5376" y="1878"/>
                    <a:pt x="5329" y="1904"/>
                  </a:cubicBezTo>
                  <a:cubicBezTo>
                    <a:pt x="5047" y="2052"/>
                    <a:pt x="4998" y="2135"/>
                    <a:pt x="4998" y="2135"/>
                  </a:cubicBezTo>
                  <a:cubicBezTo>
                    <a:pt x="4998" y="2135"/>
                    <a:pt x="4865" y="1672"/>
                    <a:pt x="4550" y="1655"/>
                  </a:cubicBezTo>
                  <a:cubicBezTo>
                    <a:pt x="4508" y="1650"/>
                    <a:pt x="4468" y="1648"/>
                    <a:pt x="4433" y="1648"/>
                  </a:cubicBezTo>
                  <a:cubicBezTo>
                    <a:pt x="4217" y="1648"/>
                    <a:pt x="4120" y="1721"/>
                    <a:pt x="4120" y="1721"/>
                  </a:cubicBezTo>
                  <a:cubicBezTo>
                    <a:pt x="4120" y="1721"/>
                    <a:pt x="3954" y="1473"/>
                    <a:pt x="3855" y="1473"/>
                  </a:cubicBezTo>
                  <a:cubicBezTo>
                    <a:pt x="3756" y="1473"/>
                    <a:pt x="3524" y="1489"/>
                    <a:pt x="3524" y="1489"/>
                  </a:cubicBezTo>
                  <a:cubicBezTo>
                    <a:pt x="3524" y="1489"/>
                    <a:pt x="3387" y="325"/>
                    <a:pt x="2935" y="325"/>
                  </a:cubicBezTo>
                  <a:cubicBezTo>
                    <a:pt x="2917" y="325"/>
                    <a:pt x="2898" y="327"/>
                    <a:pt x="2880" y="331"/>
                  </a:cubicBezTo>
                  <a:cubicBezTo>
                    <a:pt x="2399" y="430"/>
                    <a:pt x="2333" y="927"/>
                    <a:pt x="2333" y="927"/>
                  </a:cubicBezTo>
                  <a:cubicBezTo>
                    <a:pt x="2333" y="927"/>
                    <a:pt x="1967" y="504"/>
                    <a:pt x="1754" y="504"/>
                  </a:cubicBezTo>
                  <a:cubicBezTo>
                    <a:pt x="1736" y="504"/>
                    <a:pt x="1719" y="507"/>
                    <a:pt x="1704" y="514"/>
                  </a:cubicBezTo>
                  <a:cubicBezTo>
                    <a:pt x="1675" y="525"/>
                    <a:pt x="1640" y="529"/>
                    <a:pt x="1600" y="529"/>
                  </a:cubicBezTo>
                  <a:cubicBezTo>
                    <a:pt x="1340" y="529"/>
                    <a:pt x="894" y="331"/>
                    <a:pt x="894" y="3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430975" y="1262100"/>
              <a:ext cx="443875" cy="171675"/>
            </a:xfrm>
            <a:custGeom>
              <a:avLst/>
              <a:gdLst/>
              <a:ahLst/>
              <a:cxnLst/>
              <a:rect l="l" t="t" r="r" b="b"/>
              <a:pathLst>
                <a:path w="17755" h="6867" extrusionOk="0">
                  <a:moveTo>
                    <a:pt x="7529" y="1"/>
                  </a:moveTo>
                  <a:cubicBezTo>
                    <a:pt x="5642" y="1"/>
                    <a:pt x="5825" y="1126"/>
                    <a:pt x="5825" y="1126"/>
                  </a:cubicBezTo>
                  <a:cubicBezTo>
                    <a:pt x="5825" y="1126"/>
                    <a:pt x="5486" y="874"/>
                    <a:pt x="5275" y="874"/>
                  </a:cubicBezTo>
                  <a:cubicBezTo>
                    <a:pt x="5210" y="874"/>
                    <a:pt x="5157" y="898"/>
                    <a:pt x="5130" y="960"/>
                  </a:cubicBezTo>
                  <a:cubicBezTo>
                    <a:pt x="5014" y="1241"/>
                    <a:pt x="4981" y="1704"/>
                    <a:pt x="4981" y="1704"/>
                  </a:cubicBezTo>
                  <a:cubicBezTo>
                    <a:pt x="4981" y="1704"/>
                    <a:pt x="4600" y="884"/>
                    <a:pt x="3976" y="884"/>
                  </a:cubicBezTo>
                  <a:cubicBezTo>
                    <a:pt x="3937" y="884"/>
                    <a:pt x="3896" y="887"/>
                    <a:pt x="3855" y="894"/>
                  </a:cubicBezTo>
                  <a:cubicBezTo>
                    <a:pt x="3160" y="1009"/>
                    <a:pt x="3277" y="1075"/>
                    <a:pt x="3045" y="1126"/>
                  </a:cubicBezTo>
                  <a:cubicBezTo>
                    <a:pt x="3039" y="1127"/>
                    <a:pt x="3032" y="1127"/>
                    <a:pt x="3026" y="1127"/>
                  </a:cubicBezTo>
                  <a:cubicBezTo>
                    <a:pt x="2824" y="1127"/>
                    <a:pt x="2656" y="680"/>
                    <a:pt x="2375" y="680"/>
                  </a:cubicBezTo>
                  <a:cubicBezTo>
                    <a:pt x="2346" y="680"/>
                    <a:pt x="2316" y="685"/>
                    <a:pt x="2284" y="696"/>
                  </a:cubicBezTo>
                  <a:cubicBezTo>
                    <a:pt x="2063" y="769"/>
                    <a:pt x="1902" y="782"/>
                    <a:pt x="1814" y="782"/>
                  </a:cubicBezTo>
                  <a:cubicBezTo>
                    <a:pt x="1764" y="782"/>
                    <a:pt x="1737" y="778"/>
                    <a:pt x="1737" y="778"/>
                  </a:cubicBezTo>
                  <a:lnTo>
                    <a:pt x="1" y="265"/>
                  </a:lnTo>
                  <a:lnTo>
                    <a:pt x="1" y="265"/>
                  </a:lnTo>
                  <a:cubicBezTo>
                    <a:pt x="1" y="266"/>
                    <a:pt x="9581" y="4667"/>
                    <a:pt x="17755" y="6867"/>
                  </a:cubicBezTo>
                  <a:cubicBezTo>
                    <a:pt x="17755" y="6867"/>
                    <a:pt x="16912" y="6222"/>
                    <a:pt x="16365" y="5792"/>
                  </a:cubicBezTo>
                  <a:cubicBezTo>
                    <a:pt x="15835" y="5362"/>
                    <a:pt x="15952" y="5064"/>
                    <a:pt x="15555" y="5064"/>
                  </a:cubicBezTo>
                  <a:cubicBezTo>
                    <a:pt x="15173" y="5064"/>
                    <a:pt x="14975" y="5064"/>
                    <a:pt x="14794" y="4749"/>
                  </a:cubicBezTo>
                  <a:cubicBezTo>
                    <a:pt x="14706" y="4610"/>
                    <a:pt x="14550" y="4572"/>
                    <a:pt x="14404" y="4572"/>
                  </a:cubicBezTo>
                  <a:cubicBezTo>
                    <a:pt x="14219" y="4572"/>
                    <a:pt x="14048" y="4634"/>
                    <a:pt x="14048" y="4634"/>
                  </a:cubicBezTo>
                  <a:cubicBezTo>
                    <a:pt x="14048" y="4634"/>
                    <a:pt x="13668" y="4203"/>
                    <a:pt x="13552" y="4203"/>
                  </a:cubicBezTo>
                  <a:cubicBezTo>
                    <a:pt x="13437" y="4203"/>
                    <a:pt x="13287" y="4286"/>
                    <a:pt x="13287" y="4286"/>
                  </a:cubicBezTo>
                  <a:cubicBezTo>
                    <a:pt x="13287" y="4286"/>
                    <a:pt x="13519" y="2697"/>
                    <a:pt x="12592" y="1854"/>
                  </a:cubicBezTo>
                  <a:cubicBezTo>
                    <a:pt x="12234" y="1527"/>
                    <a:pt x="11863" y="1401"/>
                    <a:pt x="11527" y="1401"/>
                  </a:cubicBezTo>
                  <a:cubicBezTo>
                    <a:pt x="10996" y="1401"/>
                    <a:pt x="10554" y="1717"/>
                    <a:pt x="10392" y="2052"/>
                  </a:cubicBezTo>
                  <a:cubicBezTo>
                    <a:pt x="10110" y="2582"/>
                    <a:pt x="10227" y="3855"/>
                    <a:pt x="10227" y="3855"/>
                  </a:cubicBezTo>
                  <a:cubicBezTo>
                    <a:pt x="10227" y="3855"/>
                    <a:pt x="10122" y="2887"/>
                    <a:pt x="9687" y="2887"/>
                  </a:cubicBezTo>
                  <a:cubicBezTo>
                    <a:pt x="9663" y="2887"/>
                    <a:pt x="9639" y="2890"/>
                    <a:pt x="9614" y="2896"/>
                  </a:cubicBezTo>
                  <a:cubicBezTo>
                    <a:pt x="9117" y="3012"/>
                    <a:pt x="8919" y="3326"/>
                    <a:pt x="8919" y="3326"/>
                  </a:cubicBezTo>
                  <a:cubicBezTo>
                    <a:pt x="8919" y="3326"/>
                    <a:pt x="8837" y="2863"/>
                    <a:pt x="8654" y="2863"/>
                  </a:cubicBezTo>
                  <a:cubicBezTo>
                    <a:pt x="8455" y="2863"/>
                    <a:pt x="8109" y="2929"/>
                    <a:pt x="8109" y="2929"/>
                  </a:cubicBezTo>
                  <a:cubicBezTo>
                    <a:pt x="8109" y="2929"/>
                    <a:pt x="9415" y="1"/>
                    <a:pt x="75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112850" y="1579925"/>
              <a:ext cx="833975" cy="251425"/>
            </a:xfrm>
            <a:custGeom>
              <a:avLst/>
              <a:gdLst/>
              <a:ahLst/>
              <a:cxnLst/>
              <a:rect l="l" t="t" r="r" b="b"/>
              <a:pathLst>
                <a:path w="33359" h="10057" extrusionOk="0">
                  <a:moveTo>
                    <a:pt x="6484" y="1"/>
                  </a:moveTo>
                  <a:cubicBezTo>
                    <a:pt x="4054" y="1"/>
                    <a:pt x="4236" y="1468"/>
                    <a:pt x="3806" y="1468"/>
                  </a:cubicBezTo>
                  <a:cubicBezTo>
                    <a:pt x="3432" y="1468"/>
                    <a:pt x="3166" y="767"/>
                    <a:pt x="2616" y="767"/>
                  </a:cubicBezTo>
                  <a:cubicBezTo>
                    <a:pt x="2484" y="767"/>
                    <a:pt x="2337" y="806"/>
                    <a:pt x="2169" y="905"/>
                  </a:cubicBezTo>
                  <a:cubicBezTo>
                    <a:pt x="1894" y="1066"/>
                    <a:pt x="1578" y="1121"/>
                    <a:pt x="1274" y="1121"/>
                  </a:cubicBezTo>
                  <a:cubicBezTo>
                    <a:pt x="609" y="1121"/>
                    <a:pt x="1" y="856"/>
                    <a:pt x="0" y="856"/>
                  </a:cubicBezTo>
                  <a:lnTo>
                    <a:pt x="0" y="856"/>
                  </a:lnTo>
                  <a:cubicBezTo>
                    <a:pt x="1" y="856"/>
                    <a:pt x="1754" y="1832"/>
                    <a:pt x="2632" y="2130"/>
                  </a:cubicBezTo>
                  <a:cubicBezTo>
                    <a:pt x="2632" y="2130"/>
                    <a:pt x="5379" y="3338"/>
                    <a:pt x="10442" y="4909"/>
                  </a:cubicBezTo>
                  <a:cubicBezTo>
                    <a:pt x="9813" y="4894"/>
                    <a:pt x="9019" y="4843"/>
                    <a:pt x="8059" y="4612"/>
                  </a:cubicBezTo>
                  <a:lnTo>
                    <a:pt x="8059" y="4612"/>
                  </a:lnTo>
                  <a:cubicBezTo>
                    <a:pt x="8060" y="4612"/>
                    <a:pt x="17507" y="7905"/>
                    <a:pt x="24772" y="9063"/>
                  </a:cubicBezTo>
                  <a:cubicBezTo>
                    <a:pt x="24772" y="9063"/>
                    <a:pt x="24192" y="8550"/>
                    <a:pt x="23530" y="8368"/>
                  </a:cubicBezTo>
                  <a:cubicBezTo>
                    <a:pt x="23265" y="8285"/>
                    <a:pt x="23084" y="8285"/>
                    <a:pt x="22934" y="8285"/>
                  </a:cubicBezTo>
                  <a:cubicBezTo>
                    <a:pt x="22890" y="8289"/>
                    <a:pt x="22848" y="8291"/>
                    <a:pt x="22808" y="8291"/>
                  </a:cubicBezTo>
                  <a:cubicBezTo>
                    <a:pt x="22654" y="8291"/>
                    <a:pt x="22522" y="8250"/>
                    <a:pt x="22339" y="8053"/>
                  </a:cubicBezTo>
                  <a:cubicBezTo>
                    <a:pt x="22339" y="8037"/>
                    <a:pt x="22323" y="8037"/>
                    <a:pt x="22323" y="8020"/>
                  </a:cubicBezTo>
                  <a:lnTo>
                    <a:pt x="22323" y="8020"/>
                  </a:lnTo>
                  <a:cubicBezTo>
                    <a:pt x="25632" y="8748"/>
                    <a:pt x="29322" y="9460"/>
                    <a:pt x="33359" y="10056"/>
                  </a:cubicBezTo>
                  <a:cubicBezTo>
                    <a:pt x="33359" y="10056"/>
                    <a:pt x="31391" y="9030"/>
                    <a:pt x="30464" y="8931"/>
                  </a:cubicBezTo>
                  <a:cubicBezTo>
                    <a:pt x="29553" y="8832"/>
                    <a:pt x="29388" y="8931"/>
                    <a:pt x="28975" y="8666"/>
                  </a:cubicBezTo>
                  <a:cubicBezTo>
                    <a:pt x="28587" y="8433"/>
                    <a:pt x="28475" y="7779"/>
                    <a:pt x="27619" y="7779"/>
                  </a:cubicBezTo>
                  <a:cubicBezTo>
                    <a:pt x="27561" y="7779"/>
                    <a:pt x="27500" y="7782"/>
                    <a:pt x="27435" y="7789"/>
                  </a:cubicBezTo>
                  <a:cubicBezTo>
                    <a:pt x="26704" y="7872"/>
                    <a:pt x="26385" y="8072"/>
                    <a:pt x="26172" y="8072"/>
                  </a:cubicBezTo>
                  <a:cubicBezTo>
                    <a:pt x="26086" y="8072"/>
                    <a:pt x="26017" y="8039"/>
                    <a:pt x="25946" y="7954"/>
                  </a:cubicBezTo>
                  <a:cubicBezTo>
                    <a:pt x="25697" y="7660"/>
                    <a:pt x="25595" y="7321"/>
                    <a:pt x="25200" y="7321"/>
                  </a:cubicBezTo>
                  <a:cubicBezTo>
                    <a:pt x="25174" y="7321"/>
                    <a:pt x="25147" y="7322"/>
                    <a:pt x="25119" y="7325"/>
                  </a:cubicBezTo>
                  <a:cubicBezTo>
                    <a:pt x="24655" y="7391"/>
                    <a:pt x="24457" y="7640"/>
                    <a:pt x="24457" y="7640"/>
                  </a:cubicBezTo>
                  <a:cubicBezTo>
                    <a:pt x="24457" y="7640"/>
                    <a:pt x="24291" y="6978"/>
                    <a:pt x="23680" y="6763"/>
                  </a:cubicBezTo>
                  <a:cubicBezTo>
                    <a:pt x="23273" y="6631"/>
                    <a:pt x="22954" y="6609"/>
                    <a:pt x="22786" y="6609"/>
                  </a:cubicBezTo>
                  <a:cubicBezTo>
                    <a:pt x="22700" y="6609"/>
                    <a:pt x="22654" y="6614"/>
                    <a:pt x="22654" y="6614"/>
                  </a:cubicBezTo>
                  <a:cubicBezTo>
                    <a:pt x="22654" y="6614"/>
                    <a:pt x="22306" y="3466"/>
                    <a:pt x="20078" y="3466"/>
                  </a:cubicBezTo>
                  <a:cubicBezTo>
                    <a:pt x="20027" y="3466"/>
                    <a:pt x="19975" y="3467"/>
                    <a:pt x="19923" y="3470"/>
                  </a:cubicBezTo>
                  <a:cubicBezTo>
                    <a:pt x="17557" y="3619"/>
                    <a:pt x="18583" y="5836"/>
                    <a:pt x="18583" y="5836"/>
                  </a:cubicBezTo>
                  <a:cubicBezTo>
                    <a:pt x="18583" y="5836"/>
                    <a:pt x="17901" y="4827"/>
                    <a:pt x="17429" y="4827"/>
                  </a:cubicBezTo>
                  <a:cubicBezTo>
                    <a:pt x="17381" y="4827"/>
                    <a:pt x="17335" y="4837"/>
                    <a:pt x="17293" y="4860"/>
                  </a:cubicBezTo>
                  <a:cubicBezTo>
                    <a:pt x="16829" y="5125"/>
                    <a:pt x="16779" y="5423"/>
                    <a:pt x="16779" y="5423"/>
                  </a:cubicBezTo>
                  <a:cubicBezTo>
                    <a:pt x="16779" y="5423"/>
                    <a:pt x="16580" y="4860"/>
                    <a:pt x="16267" y="4810"/>
                  </a:cubicBezTo>
                  <a:cubicBezTo>
                    <a:pt x="15952" y="4761"/>
                    <a:pt x="15605" y="4711"/>
                    <a:pt x="15605" y="4711"/>
                  </a:cubicBezTo>
                  <a:cubicBezTo>
                    <a:pt x="15605" y="4711"/>
                    <a:pt x="15230" y="1492"/>
                    <a:pt x="13854" y="1492"/>
                  </a:cubicBezTo>
                  <a:cubicBezTo>
                    <a:pt x="13784" y="1492"/>
                    <a:pt x="13711" y="1500"/>
                    <a:pt x="13635" y="1518"/>
                  </a:cubicBezTo>
                  <a:cubicBezTo>
                    <a:pt x="12256" y="1835"/>
                    <a:pt x="12685" y="3595"/>
                    <a:pt x="12795" y="3974"/>
                  </a:cubicBezTo>
                  <a:lnTo>
                    <a:pt x="12795" y="3974"/>
                  </a:lnTo>
                  <a:cubicBezTo>
                    <a:pt x="12718" y="3736"/>
                    <a:pt x="12398" y="3005"/>
                    <a:pt x="11699" y="3005"/>
                  </a:cubicBezTo>
                  <a:cubicBezTo>
                    <a:pt x="11677" y="3005"/>
                    <a:pt x="11656" y="3006"/>
                    <a:pt x="11633" y="3007"/>
                  </a:cubicBezTo>
                  <a:cubicBezTo>
                    <a:pt x="10756" y="3056"/>
                    <a:pt x="10557" y="3321"/>
                    <a:pt x="10557" y="3321"/>
                  </a:cubicBezTo>
                  <a:cubicBezTo>
                    <a:pt x="10557" y="3321"/>
                    <a:pt x="10855" y="2544"/>
                    <a:pt x="10244" y="2445"/>
                  </a:cubicBezTo>
                  <a:cubicBezTo>
                    <a:pt x="9935" y="2395"/>
                    <a:pt x="9677" y="2382"/>
                    <a:pt x="9497" y="2382"/>
                  </a:cubicBezTo>
                  <a:cubicBezTo>
                    <a:pt x="9319" y="2382"/>
                    <a:pt x="9218" y="2394"/>
                    <a:pt x="9218" y="2394"/>
                  </a:cubicBezTo>
                  <a:cubicBezTo>
                    <a:pt x="9218" y="2394"/>
                    <a:pt x="10193" y="276"/>
                    <a:pt x="7100" y="29"/>
                  </a:cubicBezTo>
                  <a:cubicBezTo>
                    <a:pt x="6878" y="10"/>
                    <a:pt x="6673" y="1"/>
                    <a:pt x="648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702350" y="1747650"/>
              <a:ext cx="1521900" cy="504375"/>
            </a:xfrm>
            <a:custGeom>
              <a:avLst/>
              <a:gdLst/>
              <a:ahLst/>
              <a:cxnLst/>
              <a:rect l="l" t="t" r="r" b="b"/>
              <a:pathLst>
                <a:path w="60876" h="20175" extrusionOk="0">
                  <a:moveTo>
                    <a:pt x="37718" y="1"/>
                  </a:moveTo>
                  <a:cubicBezTo>
                    <a:pt x="37334" y="1"/>
                    <a:pt x="36614" y="428"/>
                    <a:pt x="36221" y="616"/>
                  </a:cubicBezTo>
                  <a:cubicBezTo>
                    <a:pt x="36112" y="676"/>
                    <a:pt x="36005" y="699"/>
                    <a:pt x="35902" y="699"/>
                  </a:cubicBezTo>
                  <a:cubicBezTo>
                    <a:pt x="35631" y="699"/>
                    <a:pt x="35387" y="540"/>
                    <a:pt x="35195" y="468"/>
                  </a:cubicBezTo>
                  <a:cubicBezTo>
                    <a:pt x="35162" y="455"/>
                    <a:pt x="35127" y="449"/>
                    <a:pt x="35091" y="449"/>
                  </a:cubicBezTo>
                  <a:cubicBezTo>
                    <a:pt x="34865" y="449"/>
                    <a:pt x="34606" y="689"/>
                    <a:pt x="34434" y="733"/>
                  </a:cubicBezTo>
                  <a:cubicBezTo>
                    <a:pt x="34421" y="735"/>
                    <a:pt x="34408" y="736"/>
                    <a:pt x="34393" y="736"/>
                  </a:cubicBezTo>
                  <a:cubicBezTo>
                    <a:pt x="34296" y="736"/>
                    <a:pt x="34163" y="691"/>
                    <a:pt x="34004" y="633"/>
                  </a:cubicBezTo>
                  <a:cubicBezTo>
                    <a:pt x="33853" y="587"/>
                    <a:pt x="33686" y="532"/>
                    <a:pt x="33531" y="532"/>
                  </a:cubicBezTo>
                  <a:cubicBezTo>
                    <a:pt x="33465" y="532"/>
                    <a:pt x="33401" y="542"/>
                    <a:pt x="33342" y="567"/>
                  </a:cubicBezTo>
                  <a:cubicBezTo>
                    <a:pt x="33194" y="649"/>
                    <a:pt x="30678" y="2321"/>
                    <a:pt x="27700" y="4307"/>
                  </a:cubicBezTo>
                  <a:cubicBezTo>
                    <a:pt x="23993" y="6789"/>
                    <a:pt x="19526" y="9717"/>
                    <a:pt x="17904" y="10611"/>
                  </a:cubicBezTo>
                  <a:cubicBezTo>
                    <a:pt x="14975" y="12199"/>
                    <a:pt x="0" y="19365"/>
                    <a:pt x="0" y="19365"/>
                  </a:cubicBezTo>
                  <a:lnTo>
                    <a:pt x="17904" y="20175"/>
                  </a:lnTo>
                  <a:lnTo>
                    <a:pt x="60876" y="14516"/>
                  </a:lnTo>
                  <a:cubicBezTo>
                    <a:pt x="60876" y="14516"/>
                    <a:pt x="45339" y="5878"/>
                    <a:pt x="44048" y="5002"/>
                  </a:cubicBezTo>
                  <a:cubicBezTo>
                    <a:pt x="43552" y="4654"/>
                    <a:pt x="42542" y="3826"/>
                    <a:pt x="41483" y="2950"/>
                  </a:cubicBezTo>
                  <a:cubicBezTo>
                    <a:pt x="39812" y="1560"/>
                    <a:pt x="37992" y="38"/>
                    <a:pt x="37776" y="5"/>
                  </a:cubicBezTo>
                  <a:cubicBezTo>
                    <a:pt x="37758" y="2"/>
                    <a:pt x="37738" y="1"/>
                    <a:pt x="377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701525" y="1747750"/>
              <a:ext cx="1523175" cy="504700"/>
            </a:xfrm>
            <a:custGeom>
              <a:avLst/>
              <a:gdLst/>
              <a:ahLst/>
              <a:cxnLst/>
              <a:rect l="l" t="t" r="r" b="b"/>
              <a:pathLst>
                <a:path w="60927" h="20188" extrusionOk="0">
                  <a:moveTo>
                    <a:pt x="37809" y="1"/>
                  </a:moveTo>
                  <a:lnTo>
                    <a:pt x="37809" y="1"/>
                  </a:lnTo>
                  <a:cubicBezTo>
                    <a:pt x="37827" y="17"/>
                    <a:pt x="37876" y="34"/>
                    <a:pt x="37959" y="83"/>
                  </a:cubicBezTo>
                  <a:cubicBezTo>
                    <a:pt x="37893" y="34"/>
                    <a:pt x="37843" y="1"/>
                    <a:pt x="37809" y="1"/>
                  </a:cubicBezTo>
                  <a:close/>
                  <a:moveTo>
                    <a:pt x="35129" y="447"/>
                  </a:moveTo>
                  <a:cubicBezTo>
                    <a:pt x="35162" y="447"/>
                    <a:pt x="35195" y="464"/>
                    <a:pt x="35228" y="464"/>
                  </a:cubicBezTo>
                  <a:cubicBezTo>
                    <a:pt x="35195" y="447"/>
                    <a:pt x="35162" y="447"/>
                    <a:pt x="35129" y="447"/>
                  </a:cubicBezTo>
                  <a:close/>
                  <a:moveTo>
                    <a:pt x="33591" y="530"/>
                  </a:moveTo>
                  <a:lnTo>
                    <a:pt x="33591" y="530"/>
                  </a:lnTo>
                  <a:cubicBezTo>
                    <a:pt x="33739" y="530"/>
                    <a:pt x="33889" y="579"/>
                    <a:pt x="34037" y="629"/>
                  </a:cubicBezTo>
                  <a:cubicBezTo>
                    <a:pt x="33904" y="579"/>
                    <a:pt x="33739" y="530"/>
                    <a:pt x="33591" y="530"/>
                  </a:cubicBezTo>
                  <a:close/>
                  <a:moveTo>
                    <a:pt x="37743" y="1"/>
                  </a:moveTo>
                  <a:cubicBezTo>
                    <a:pt x="37562" y="1"/>
                    <a:pt x="37280" y="100"/>
                    <a:pt x="36999" y="232"/>
                  </a:cubicBezTo>
                  <a:cubicBezTo>
                    <a:pt x="36735" y="365"/>
                    <a:pt x="36453" y="513"/>
                    <a:pt x="36254" y="612"/>
                  </a:cubicBezTo>
                  <a:cubicBezTo>
                    <a:pt x="36155" y="678"/>
                    <a:pt x="36040" y="696"/>
                    <a:pt x="35940" y="696"/>
                  </a:cubicBezTo>
                  <a:lnTo>
                    <a:pt x="35940" y="696"/>
                  </a:lnTo>
                  <a:cubicBezTo>
                    <a:pt x="36040" y="696"/>
                    <a:pt x="36155" y="678"/>
                    <a:pt x="36271" y="629"/>
                  </a:cubicBezTo>
                  <a:cubicBezTo>
                    <a:pt x="36453" y="530"/>
                    <a:pt x="36735" y="365"/>
                    <a:pt x="37015" y="248"/>
                  </a:cubicBezTo>
                  <a:cubicBezTo>
                    <a:pt x="37280" y="116"/>
                    <a:pt x="37562" y="1"/>
                    <a:pt x="37743" y="1"/>
                  </a:cubicBezTo>
                  <a:close/>
                  <a:moveTo>
                    <a:pt x="35228" y="464"/>
                  </a:moveTo>
                  <a:cubicBezTo>
                    <a:pt x="35411" y="546"/>
                    <a:pt x="35658" y="696"/>
                    <a:pt x="35940" y="696"/>
                  </a:cubicBezTo>
                  <a:cubicBezTo>
                    <a:pt x="35658" y="696"/>
                    <a:pt x="35427" y="530"/>
                    <a:pt x="35228" y="464"/>
                  </a:cubicBezTo>
                  <a:close/>
                  <a:moveTo>
                    <a:pt x="35129" y="447"/>
                  </a:moveTo>
                  <a:cubicBezTo>
                    <a:pt x="34996" y="447"/>
                    <a:pt x="34881" y="497"/>
                    <a:pt x="34765" y="563"/>
                  </a:cubicBezTo>
                  <a:cubicBezTo>
                    <a:pt x="34650" y="629"/>
                    <a:pt x="34550" y="696"/>
                    <a:pt x="34467" y="712"/>
                  </a:cubicBezTo>
                  <a:cubicBezTo>
                    <a:pt x="34451" y="729"/>
                    <a:pt x="34434" y="729"/>
                    <a:pt x="34418" y="729"/>
                  </a:cubicBezTo>
                  <a:lnTo>
                    <a:pt x="34467" y="729"/>
                  </a:lnTo>
                  <a:cubicBezTo>
                    <a:pt x="34550" y="712"/>
                    <a:pt x="34665" y="629"/>
                    <a:pt x="34765" y="579"/>
                  </a:cubicBezTo>
                  <a:cubicBezTo>
                    <a:pt x="34881" y="513"/>
                    <a:pt x="35014" y="447"/>
                    <a:pt x="35129" y="447"/>
                  </a:cubicBezTo>
                  <a:close/>
                  <a:moveTo>
                    <a:pt x="37959" y="83"/>
                  </a:moveTo>
                  <a:cubicBezTo>
                    <a:pt x="38471" y="414"/>
                    <a:pt x="40044" y="1737"/>
                    <a:pt x="41500" y="2946"/>
                  </a:cubicBezTo>
                  <a:cubicBezTo>
                    <a:pt x="42575" y="3840"/>
                    <a:pt x="43585" y="4650"/>
                    <a:pt x="44081" y="4998"/>
                  </a:cubicBezTo>
                  <a:cubicBezTo>
                    <a:pt x="43585" y="4650"/>
                    <a:pt x="42575" y="3822"/>
                    <a:pt x="41516" y="2946"/>
                  </a:cubicBezTo>
                  <a:cubicBezTo>
                    <a:pt x="40673" y="2251"/>
                    <a:pt x="39812" y="1523"/>
                    <a:pt x="39117" y="960"/>
                  </a:cubicBezTo>
                  <a:cubicBezTo>
                    <a:pt x="38769" y="678"/>
                    <a:pt x="38471" y="447"/>
                    <a:pt x="38240" y="281"/>
                  </a:cubicBezTo>
                  <a:cubicBezTo>
                    <a:pt x="38124" y="199"/>
                    <a:pt x="38041" y="116"/>
                    <a:pt x="37959" y="83"/>
                  </a:cubicBezTo>
                  <a:close/>
                  <a:moveTo>
                    <a:pt x="33591" y="530"/>
                  </a:moveTo>
                  <a:cubicBezTo>
                    <a:pt x="33507" y="530"/>
                    <a:pt x="33441" y="530"/>
                    <a:pt x="33375" y="563"/>
                  </a:cubicBezTo>
                  <a:cubicBezTo>
                    <a:pt x="33359" y="579"/>
                    <a:pt x="33293" y="612"/>
                    <a:pt x="33209" y="663"/>
                  </a:cubicBezTo>
                  <a:cubicBezTo>
                    <a:pt x="32581" y="1060"/>
                    <a:pt x="30347" y="2565"/>
                    <a:pt x="27733" y="4303"/>
                  </a:cubicBezTo>
                  <a:cubicBezTo>
                    <a:pt x="24026" y="6768"/>
                    <a:pt x="19559" y="9713"/>
                    <a:pt x="17937" y="10607"/>
                  </a:cubicBezTo>
                  <a:cubicBezTo>
                    <a:pt x="19575" y="9730"/>
                    <a:pt x="24026" y="6785"/>
                    <a:pt x="27733" y="4319"/>
                  </a:cubicBezTo>
                  <a:cubicBezTo>
                    <a:pt x="29222" y="3326"/>
                    <a:pt x="30595" y="2399"/>
                    <a:pt x="31621" y="1722"/>
                  </a:cubicBezTo>
                  <a:cubicBezTo>
                    <a:pt x="32134" y="1391"/>
                    <a:pt x="32547" y="1109"/>
                    <a:pt x="32845" y="910"/>
                  </a:cubicBezTo>
                  <a:cubicBezTo>
                    <a:pt x="33011" y="811"/>
                    <a:pt x="33127" y="729"/>
                    <a:pt x="33209" y="678"/>
                  </a:cubicBezTo>
                  <a:cubicBezTo>
                    <a:pt x="33309" y="612"/>
                    <a:pt x="33359" y="579"/>
                    <a:pt x="33375" y="579"/>
                  </a:cubicBezTo>
                  <a:cubicBezTo>
                    <a:pt x="33441" y="546"/>
                    <a:pt x="33507" y="530"/>
                    <a:pt x="33591" y="530"/>
                  </a:cubicBezTo>
                  <a:close/>
                  <a:moveTo>
                    <a:pt x="44081" y="4998"/>
                  </a:moveTo>
                  <a:cubicBezTo>
                    <a:pt x="44726" y="5444"/>
                    <a:pt x="48929" y="7811"/>
                    <a:pt x="52984" y="10094"/>
                  </a:cubicBezTo>
                  <a:cubicBezTo>
                    <a:pt x="56833" y="12255"/>
                    <a:pt x="60546" y="14327"/>
                    <a:pt x="60884" y="14515"/>
                  </a:cubicBezTo>
                  <a:lnTo>
                    <a:pt x="60884" y="14515"/>
                  </a:lnTo>
                  <a:lnTo>
                    <a:pt x="17937" y="20171"/>
                  </a:lnTo>
                  <a:lnTo>
                    <a:pt x="66" y="19345"/>
                  </a:lnTo>
                  <a:lnTo>
                    <a:pt x="66" y="19345"/>
                  </a:lnTo>
                  <a:cubicBezTo>
                    <a:pt x="841" y="18975"/>
                    <a:pt x="15088" y="12169"/>
                    <a:pt x="17937" y="10607"/>
                  </a:cubicBezTo>
                  <a:lnTo>
                    <a:pt x="17937" y="10607"/>
                  </a:lnTo>
                  <a:cubicBezTo>
                    <a:pt x="16464" y="11401"/>
                    <a:pt x="11996" y="13585"/>
                    <a:pt x="7877" y="15571"/>
                  </a:cubicBezTo>
                  <a:cubicBezTo>
                    <a:pt x="5825" y="16564"/>
                    <a:pt x="3855" y="17507"/>
                    <a:pt x="2416" y="18202"/>
                  </a:cubicBezTo>
                  <a:cubicBezTo>
                    <a:pt x="1688" y="18549"/>
                    <a:pt x="1092" y="18847"/>
                    <a:pt x="678" y="19046"/>
                  </a:cubicBezTo>
                  <a:cubicBezTo>
                    <a:pt x="464" y="19145"/>
                    <a:pt x="298" y="19211"/>
                    <a:pt x="199" y="19261"/>
                  </a:cubicBezTo>
                  <a:cubicBezTo>
                    <a:pt x="82" y="19328"/>
                    <a:pt x="33" y="19343"/>
                    <a:pt x="33" y="19343"/>
                  </a:cubicBezTo>
                  <a:lnTo>
                    <a:pt x="0" y="19361"/>
                  </a:lnTo>
                  <a:lnTo>
                    <a:pt x="17937" y="20188"/>
                  </a:lnTo>
                  <a:lnTo>
                    <a:pt x="60887" y="14517"/>
                  </a:lnTo>
                  <a:lnTo>
                    <a:pt x="60887" y="14517"/>
                  </a:lnTo>
                  <a:cubicBezTo>
                    <a:pt x="60902" y="14525"/>
                    <a:pt x="60909" y="14529"/>
                    <a:pt x="60909" y="14529"/>
                  </a:cubicBezTo>
                  <a:lnTo>
                    <a:pt x="60909" y="14514"/>
                  </a:lnTo>
                  <a:lnTo>
                    <a:pt x="60926" y="14512"/>
                  </a:lnTo>
                  <a:cubicBezTo>
                    <a:pt x="60926" y="14512"/>
                    <a:pt x="59949" y="13966"/>
                    <a:pt x="58477" y="13139"/>
                  </a:cubicBezTo>
                  <a:cubicBezTo>
                    <a:pt x="54043" y="10673"/>
                    <a:pt x="45057" y="5643"/>
                    <a:pt x="44081" y="4998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046925" y="1919025"/>
              <a:ext cx="330950" cy="251925"/>
            </a:xfrm>
            <a:custGeom>
              <a:avLst/>
              <a:gdLst/>
              <a:ahLst/>
              <a:cxnLst/>
              <a:rect l="l" t="t" r="r" b="b"/>
              <a:pathLst>
                <a:path w="13238" h="10077" extrusionOk="0">
                  <a:moveTo>
                    <a:pt x="13238" y="0"/>
                  </a:moveTo>
                  <a:lnTo>
                    <a:pt x="13238" y="0"/>
                  </a:lnTo>
                  <a:cubicBezTo>
                    <a:pt x="13237" y="1"/>
                    <a:pt x="7828" y="4269"/>
                    <a:pt x="7314" y="4782"/>
                  </a:cubicBezTo>
                  <a:cubicBezTo>
                    <a:pt x="6802" y="5295"/>
                    <a:pt x="0" y="9730"/>
                    <a:pt x="0" y="9730"/>
                  </a:cubicBezTo>
                  <a:lnTo>
                    <a:pt x="4452" y="8935"/>
                  </a:lnTo>
                  <a:lnTo>
                    <a:pt x="4452" y="8935"/>
                  </a:lnTo>
                  <a:cubicBezTo>
                    <a:pt x="3674" y="9580"/>
                    <a:pt x="3045" y="10077"/>
                    <a:pt x="3045" y="10077"/>
                  </a:cubicBezTo>
                  <a:lnTo>
                    <a:pt x="6901" y="9051"/>
                  </a:lnTo>
                  <a:lnTo>
                    <a:pt x="8241" y="6685"/>
                  </a:lnTo>
                  <a:lnTo>
                    <a:pt x="9019" y="5046"/>
                  </a:lnTo>
                  <a:lnTo>
                    <a:pt x="9019" y="5046"/>
                  </a:lnTo>
                  <a:cubicBezTo>
                    <a:pt x="9019" y="5046"/>
                    <a:pt x="8141" y="5808"/>
                    <a:pt x="6950" y="6851"/>
                  </a:cubicBezTo>
                  <a:cubicBezTo>
                    <a:pt x="6835" y="6933"/>
                    <a:pt x="6718" y="7049"/>
                    <a:pt x="6570" y="7164"/>
                  </a:cubicBezTo>
                  <a:lnTo>
                    <a:pt x="7513" y="5758"/>
                  </a:lnTo>
                  <a:lnTo>
                    <a:pt x="1323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262025" y="1873900"/>
              <a:ext cx="217225" cy="275550"/>
            </a:xfrm>
            <a:custGeom>
              <a:avLst/>
              <a:gdLst/>
              <a:ahLst/>
              <a:cxnLst/>
              <a:rect l="l" t="t" r="r" b="b"/>
              <a:pathLst>
                <a:path w="8689" h="11022" extrusionOk="0">
                  <a:moveTo>
                    <a:pt x="8689" y="1"/>
                  </a:moveTo>
                  <a:cubicBezTo>
                    <a:pt x="8688" y="2"/>
                    <a:pt x="7199" y="2218"/>
                    <a:pt x="6372" y="3195"/>
                  </a:cubicBezTo>
                  <a:cubicBezTo>
                    <a:pt x="5561" y="4171"/>
                    <a:pt x="4221" y="6074"/>
                    <a:pt x="3343" y="7050"/>
                  </a:cubicBezTo>
                  <a:cubicBezTo>
                    <a:pt x="2467" y="8027"/>
                    <a:pt x="1" y="11021"/>
                    <a:pt x="1" y="11021"/>
                  </a:cubicBezTo>
                  <a:lnTo>
                    <a:pt x="3129" y="11021"/>
                  </a:lnTo>
                  <a:cubicBezTo>
                    <a:pt x="3129" y="11021"/>
                    <a:pt x="3707" y="9168"/>
                    <a:pt x="3956" y="8340"/>
                  </a:cubicBezTo>
                  <a:cubicBezTo>
                    <a:pt x="4221" y="7513"/>
                    <a:pt x="4783" y="6487"/>
                    <a:pt x="5809" y="4998"/>
                  </a:cubicBezTo>
                  <a:cubicBezTo>
                    <a:pt x="6835" y="3493"/>
                    <a:pt x="8688" y="2"/>
                    <a:pt x="868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394825" y="1747650"/>
              <a:ext cx="344600" cy="132175"/>
            </a:xfrm>
            <a:custGeom>
              <a:avLst/>
              <a:gdLst/>
              <a:ahLst/>
              <a:cxnLst/>
              <a:rect l="l" t="t" r="r" b="b"/>
              <a:pathLst>
                <a:path w="13784" h="5287" extrusionOk="0">
                  <a:moveTo>
                    <a:pt x="10019" y="1"/>
                  </a:moveTo>
                  <a:cubicBezTo>
                    <a:pt x="9635" y="1"/>
                    <a:pt x="8915" y="428"/>
                    <a:pt x="8522" y="616"/>
                  </a:cubicBezTo>
                  <a:cubicBezTo>
                    <a:pt x="8413" y="676"/>
                    <a:pt x="8306" y="699"/>
                    <a:pt x="8203" y="699"/>
                  </a:cubicBezTo>
                  <a:cubicBezTo>
                    <a:pt x="7932" y="699"/>
                    <a:pt x="7688" y="540"/>
                    <a:pt x="7496" y="468"/>
                  </a:cubicBezTo>
                  <a:cubicBezTo>
                    <a:pt x="7463" y="455"/>
                    <a:pt x="7428" y="449"/>
                    <a:pt x="7392" y="449"/>
                  </a:cubicBezTo>
                  <a:cubicBezTo>
                    <a:pt x="7166" y="449"/>
                    <a:pt x="6907" y="689"/>
                    <a:pt x="6735" y="733"/>
                  </a:cubicBezTo>
                  <a:cubicBezTo>
                    <a:pt x="6722" y="735"/>
                    <a:pt x="6709" y="736"/>
                    <a:pt x="6694" y="736"/>
                  </a:cubicBezTo>
                  <a:cubicBezTo>
                    <a:pt x="6597" y="736"/>
                    <a:pt x="6464" y="691"/>
                    <a:pt x="6305" y="633"/>
                  </a:cubicBezTo>
                  <a:cubicBezTo>
                    <a:pt x="6154" y="587"/>
                    <a:pt x="5987" y="532"/>
                    <a:pt x="5832" y="532"/>
                  </a:cubicBezTo>
                  <a:cubicBezTo>
                    <a:pt x="5766" y="532"/>
                    <a:pt x="5702" y="542"/>
                    <a:pt x="5643" y="567"/>
                  </a:cubicBezTo>
                  <a:cubicBezTo>
                    <a:pt x="5495" y="649"/>
                    <a:pt x="2979" y="2321"/>
                    <a:pt x="1" y="4307"/>
                  </a:cubicBezTo>
                  <a:cubicBezTo>
                    <a:pt x="762" y="4075"/>
                    <a:pt x="1656" y="3793"/>
                    <a:pt x="2102" y="3628"/>
                  </a:cubicBezTo>
                  <a:cubicBezTo>
                    <a:pt x="2886" y="3318"/>
                    <a:pt x="3934" y="2915"/>
                    <a:pt x="4148" y="2915"/>
                  </a:cubicBezTo>
                  <a:cubicBezTo>
                    <a:pt x="4173" y="2915"/>
                    <a:pt x="4187" y="2921"/>
                    <a:pt x="4187" y="2933"/>
                  </a:cubicBezTo>
                  <a:cubicBezTo>
                    <a:pt x="4187" y="3032"/>
                    <a:pt x="4005" y="3628"/>
                    <a:pt x="3988" y="3661"/>
                  </a:cubicBezTo>
                  <a:lnTo>
                    <a:pt x="4650" y="3314"/>
                  </a:lnTo>
                  <a:lnTo>
                    <a:pt x="5610" y="3231"/>
                  </a:lnTo>
                  <a:lnTo>
                    <a:pt x="5610" y="3231"/>
                  </a:lnTo>
                  <a:cubicBezTo>
                    <a:pt x="5594" y="3264"/>
                    <a:pt x="5544" y="3480"/>
                    <a:pt x="5726" y="3628"/>
                  </a:cubicBezTo>
                  <a:cubicBezTo>
                    <a:pt x="5759" y="3645"/>
                    <a:pt x="5792" y="3661"/>
                    <a:pt x="5808" y="3661"/>
                  </a:cubicBezTo>
                  <a:cubicBezTo>
                    <a:pt x="5901" y="3646"/>
                    <a:pt x="5951" y="3426"/>
                    <a:pt x="6339" y="3426"/>
                  </a:cubicBezTo>
                  <a:cubicBezTo>
                    <a:pt x="6365" y="3426"/>
                    <a:pt x="6392" y="3427"/>
                    <a:pt x="6421" y="3429"/>
                  </a:cubicBezTo>
                  <a:cubicBezTo>
                    <a:pt x="7000" y="3462"/>
                    <a:pt x="7264" y="3744"/>
                    <a:pt x="7430" y="3976"/>
                  </a:cubicBezTo>
                  <a:cubicBezTo>
                    <a:pt x="7529" y="4124"/>
                    <a:pt x="7679" y="4439"/>
                    <a:pt x="7778" y="4737"/>
                  </a:cubicBezTo>
                  <a:cubicBezTo>
                    <a:pt x="7827" y="4885"/>
                    <a:pt x="7877" y="5051"/>
                    <a:pt x="7893" y="5167"/>
                  </a:cubicBezTo>
                  <a:cubicBezTo>
                    <a:pt x="7893" y="5250"/>
                    <a:pt x="7916" y="5287"/>
                    <a:pt x="7953" y="5287"/>
                  </a:cubicBezTo>
                  <a:cubicBezTo>
                    <a:pt x="7960" y="5287"/>
                    <a:pt x="7968" y="5285"/>
                    <a:pt x="7977" y="5282"/>
                  </a:cubicBezTo>
                  <a:cubicBezTo>
                    <a:pt x="8076" y="5249"/>
                    <a:pt x="8241" y="4885"/>
                    <a:pt x="8241" y="4439"/>
                  </a:cubicBezTo>
                  <a:cubicBezTo>
                    <a:pt x="8241" y="3810"/>
                    <a:pt x="8506" y="3082"/>
                    <a:pt x="8506" y="3082"/>
                  </a:cubicBezTo>
                  <a:lnTo>
                    <a:pt x="9052" y="3396"/>
                  </a:lnTo>
                  <a:cubicBezTo>
                    <a:pt x="9052" y="3396"/>
                    <a:pt x="9466" y="2933"/>
                    <a:pt x="9515" y="2536"/>
                  </a:cubicBezTo>
                  <a:cubicBezTo>
                    <a:pt x="9541" y="2234"/>
                    <a:pt x="9453" y="1682"/>
                    <a:pt x="9680" y="1682"/>
                  </a:cubicBezTo>
                  <a:cubicBezTo>
                    <a:pt x="9740" y="1682"/>
                    <a:pt x="9820" y="1719"/>
                    <a:pt x="9929" y="1808"/>
                  </a:cubicBezTo>
                  <a:cubicBezTo>
                    <a:pt x="10475" y="2238"/>
                    <a:pt x="10938" y="2619"/>
                    <a:pt x="11319" y="3082"/>
                  </a:cubicBezTo>
                  <a:cubicBezTo>
                    <a:pt x="11716" y="3546"/>
                    <a:pt x="12526" y="4389"/>
                    <a:pt x="12526" y="4389"/>
                  </a:cubicBezTo>
                  <a:cubicBezTo>
                    <a:pt x="12526" y="4389"/>
                    <a:pt x="12213" y="3513"/>
                    <a:pt x="12047" y="3164"/>
                  </a:cubicBezTo>
                  <a:cubicBezTo>
                    <a:pt x="11911" y="2850"/>
                    <a:pt x="11258" y="1893"/>
                    <a:pt x="11461" y="1893"/>
                  </a:cubicBezTo>
                  <a:cubicBezTo>
                    <a:pt x="11482" y="1893"/>
                    <a:pt x="11511" y="1903"/>
                    <a:pt x="11551" y="1924"/>
                  </a:cubicBezTo>
                  <a:cubicBezTo>
                    <a:pt x="11981" y="2156"/>
                    <a:pt x="12246" y="2387"/>
                    <a:pt x="12974" y="2652"/>
                  </a:cubicBezTo>
                  <a:cubicBezTo>
                    <a:pt x="13188" y="2734"/>
                    <a:pt x="13486" y="2834"/>
                    <a:pt x="13784" y="2950"/>
                  </a:cubicBezTo>
                  <a:cubicBezTo>
                    <a:pt x="12113" y="1560"/>
                    <a:pt x="10293" y="38"/>
                    <a:pt x="10077" y="5"/>
                  </a:cubicBezTo>
                  <a:cubicBezTo>
                    <a:pt x="10059" y="2"/>
                    <a:pt x="10039" y="1"/>
                    <a:pt x="1001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644700" y="1747750"/>
              <a:ext cx="425" cy="25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16" y="1"/>
                  </a:moveTo>
                  <a:lnTo>
                    <a:pt x="16" y="1"/>
                  </a:lnTo>
                  <a:lnTo>
                    <a:pt x="16" y="1"/>
                  </a:lnTo>
                  <a:close/>
                  <a:moveTo>
                    <a:pt x="16" y="1"/>
                  </a:moveTo>
                  <a:lnTo>
                    <a:pt x="16" y="1"/>
                  </a:lnTo>
                  <a:lnTo>
                    <a:pt x="16" y="1"/>
                  </a:lnTo>
                  <a:close/>
                  <a:moveTo>
                    <a:pt x="16" y="1"/>
                  </a:moveTo>
                  <a:lnTo>
                    <a:pt x="16" y="1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642225" y="174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643875" y="1747750"/>
              <a:ext cx="425" cy="25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6" y="1"/>
                  </a:moveTo>
                  <a:lnTo>
                    <a:pt x="0" y="1"/>
                  </a:lnTo>
                  <a:lnTo>
                    <a:pt x="16" y="1"/>
                  </a:lnTo>
                  <a:close/>
                  <a:moveTo>
                    <a:pt x="16" y="1"/>
                  </a:moveTo>
                  <a:lnTo>
                    <a:pt x="16" y="1"/>
                  </a:lnTo>
                  <a:lnTo>
                    <a:pt x="16" y="1"/>
                  </a:lnTo>
                  <a:close/>
                  <a:moveTo>
                    <a:pt x="16" y="1"/>
                  </a:moveTo>
                  <a:lnTo>
                    <a:pt x="16" y="1"/>
                  </a:lnTo>
                  <a:lnTo>
                    <a:pt x="16" y="1"/>
                  </a:lnTo>
                  <a:close/>
                  <a:moveTo>
                    <a:pt x="16" y="1"/>
                  </a:moveTo>
                  <a:lnTo>
                    <a:pt x="16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6641775" y="174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643875" y="174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641775" y="174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632275" y="1751075"/>
              <a:ext cx="462925" cy="287500"/>
            </a:xfrm>
            <a:custGeom>
              <a:avLst/>
              <a:gdLst/>
              <a:ahLst/>
              <a:cxnLst/>
              <a:rect l="l" t="t" r="r" b="b"/>
              <a:pathLst>
                <a:path w="18517" h="11500" extrusionOk="0">
                  <a:moveTo>
                    <a:pt x="12610" y="8174"/>
                  </a:moveTo>
                  <a:cubicBezTo>
                    <a:pt x="14529" y="9266"/>
                    <a:pt x="16647" y="10441"/>
                    <a:pt x="18516" y="11500"/>
                  </a:cubicBezTo>
                  <a:lnTo>
                    <a:pt x="18516" y="11500"/>
                  </a:lnTo>
                  <a:cubicBezTo>
                    <a:pt x="16647" y="10441"/>
                    <a:pt x="14529" y="9266"/>
                    <a:pt x="12610" y="8174"/>
                  </a:cubicBezTo>
                  <a:lnTo>
                    <a:pt x="12610" y="8174"/>
                  </a:lnTo>
                  <a:close/>
                  <a:moveTo>
                    <a:pt x="6884" y="4881"/>
                  </a:moveTo>
                  <a:cubicBezTo>
                    <a:pt x="7182" y="5063"/>
                    <a:pt x="8059" y="5576"/>
                    <a:pt x="9250" y="6271"/>
                  </a:cubicBezTo>
                  <a:lnTo>
                    <a:pt x="9250" y="6271"/>
                  </a:lnTo>
                  <a:cubicBezTo>
                    <a:pt x="8059" y="5576"/>
                    <a:pt x="7182" y="5063"/>
                    <a:pt x="6884" y="4881"/>
                  </a:cubicBezTo>
                  <a:close/>
                  <a:moveTo>
                    <a:pt x="6884" y="4881"/>
                  </a:moveTo>
                  <a:lnTo>
                    <a:pt x="6884" y="4881"/>
                  </a:lnTo>
                  <a:lnTo>
                    <a:pt x="6884" y="4881"/>
                  </a:lnTo>
                  <a:close/>
                  <a:moveTo>
                    <a:pt x="6867" y="4865"/>
                  </a:moveTo>
                  <a:lnTo>
                    <a:pt x="6884" y="4865"/>
                  </a:lnTo>
                  <a:lnTo>
                    <a:pt x="6867" y="4865"/>
                  </a:lnTo>
                  <a:close/>
                  <a:moveTo>
                    <a:pt x="6867" y="4865"/>
                  </a:moveTo>
                  <a:lnTo>
                    <a:pt x="6867" y="4865"/>
                  </a:lnTo>
                  <a:lnTo>
                    <a:pt x="6867" y="4865"/>
                  </a:lnTo>
                  <a:close/>
                  <a:moveTo>
                    <a:pt x="6867" y="4865"/>
                  </a:moveTo>
                  <a:lnTo>
                    <a:pt x="6867" y="4865"/>
                  </a:lnTo>
                  <a:lnTo>
                    <a:pt x="6867" y="4865"/>
                  </a:lnTo>
                  <a:close/>
                  <a:moveTo>
                    <a:pt x="6867" y="4865"/>
                  </a:moveTo>
                  <a:lnTo>
                    <a:pt x="6867" y="4865"/>
                  </a:lnTo>
                  <a:lnTo>
                    <a:pt x="6867" y="4865"/>
                  </a:lnTo>
                  <a:close/>
                  <a:moveTo>
                    <a:pt x="6867" y="4865"/>
                  </a:moveTo>
                  <a:lnTo>
                    <a:pt x="6867" y="4865"/>
                  </a:lnTo>
                  <a:lnTo>
                    <a:pt x="6867" y="4865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095175" y="2038550"/>
              <a:ext cx="96000" cy="53400"/>
            </a:xfrm>
            <a:custGeom>
              <a:avLst/>
              <a:gdLst/>
              <a:ahLst/>
              <a:cxnLst/>
              <a:rect l="l" t="t" r="r" b="b"/>
              <a:pathLst>
                <a:path w="3840" h="2136" extrusionOk="0">
                  <a:moveTo>
                    <a:pt x="0" y="1"/>
                  </a:moveTo>
                  <a:cubicBezTo>
                    <a:pt x="333" y="186"/>
                    <a:pt x="656" y="366"/>
                    <a:pt x="969" y="539"/>
                  </a:cubicBezTo>
                  <a:lnTo>
                    <a:pt x="969" y="539"/>
                  </a:lnTo>
                  <a:cubicBezTo>
                    <a:pt x="656" y="365"/>
                    <a:pt x="332" y="185"/>
                    <a:pt x="0" y="1"/>
                  </a:cubicBezTo>
                  <a:close/>
                  <a:moveTo>
                    <a:pt x="969" y="539"/>
                  </a:moveTo>
                  <a:lnTo>
                    <a:pt x="969" y="539"/>
                  </a:lnTo>
                  <a:cubicBezTo>
                    <a:pt x="2094" y="1166"/>
                    <a:pt x="3085" y="1722"/>
                    <a:pt x="3823" y="2136"/>
                  </a:cubicBezTo>
                  <a:lnTo>
                    <a:pt x="3839" y="2136"/>
                  </a:lnTo>
                  <a:cubicBezTo>
                    <a:pt x="3508" y="1953"/>
                    <a:pt x="3144" y="1739"/>
                    <a:pt x="2731" y="1507"/>
                  </a:cubicBezTo>
                  <a:cubicBezTo>
                    <a:pt x="2198" y="1218"/>
                    <a:pt x="1606" y="892"/>
                    <a:pt x="969" y="539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912750" y="1935950"/>
              <a:ext cx="34775" cy="19500"/>
            </a:xfrm>
            <a:custGeom>
              <a:avLst/>
              <a:gdLst/>
              <a:ahLst/>
              <a:cxnLst/>
              <a:rect l="l" t="t" r="r" b="b"/>
              <a:pathLst>
                <a:path w="1391" h="780" extrusionOk="0">
                  <a:moveTo>
                    <a:pt x="1" y="1"/>
                  </a:moveTo>
                  <a:cubicBezTo>
                    <a:pt x="447" y="250"/>
                    <a:pt x="910" y="514"/>
                    <a:pt x="1391" y="779"/>
                  </a:cubicBezTo>
                  <a:lnTo>
                    <a:pt x="1391" y="779"/>
                  </a:lnTo>
                  <a:cubicBezTo>
                    <a:pt x="910" y="514"/>
                    <a:pt x="447" y="250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863525" y="1907825"/>
              <a:ext cx="49250" cy="28150"/>
            </a:xfrm>
            <a:custGeom>
              <a:avLst/>
              <a:gdLst/>
              <a:ahLst/>
              <a:cxnLst/>
              <a:rect l="l" t="t" r="r" b="b"/>
              <a:pathLst>
                <a:path w="1970" h="1126" extrusionOk="0">
                  <a:moveTo>
                    <a:pt x="0" y="1"/>
                  </a:moveTo>
                  <a:lnTo>
                    <a:pt x="0" y="1"/>
                  </a:lnTo>
                  <a:cubicBezTo>
                    <a:pt x="596" y="332"/>
                    <a:pt x="1258" y="713"/>
                    <a:pt x="1970" y="1126"/>
                  </a:cubicBezTo>
                  <a:lnTo>
                    <a:pt x="1970" y="1126"/>
                  </a:lnTo>
                  <a:cubicBezTo>
                    <a:pt x="1258" y="713"/>
                    <a:pt x="596" y="332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728650" y="1817650"/>
              <a:ext cx="462125" cy="275950"/>
            </a:xfrm>
            <a:custGeom>
              <a:avLst/>
              <a:gdLst/>
              <a:ahLst/>
              <a:cxnLst/>
              <a:rect l="l" t="t" r="r" b="b"/>
              <a:pathLst>
                <a:path w="18485" h="11038" extrusionOk="0">
                  <a:moveTo>
                    <a:pt x="10972" y="6769"/>
                  </a:moveTo>
                  <a:cubicBezTo>
                    <a:pt x="11286" y="6950"/>
                    <a:pt x="11584" y="7116"/>
                    <a:pt x="11899" y="7298"/>
                  </a:cubicBezTo>
                  <a:cubicBezTo>
                    <a:pt x="12391" y="7573"/>
                    <a:pt x="12882" y="7847"/>
                    <a:pt x="13364" y="8116"/>
                  </a:cubicBezTo>
                  <a:lnTo>
                    <a:pt x="13364" y="8116"/>
                  </a:lnTo>
                  <a:cubicBezTo>
                    <a:pt x="12582" y="7677"/>
                    <a:pt x="11775" y="7223"/>
                    <a:pt x="10972" y="6769"/>
                  </a:cubicBezTo>
                  <a:close/>
                  <a:moveTo>
                    <a:pt x="13364" y="8116"/>
                  </a:moveTo>
                  <a:lnTo>
                    <a:pt x="13364" y="8116"/>
                  </a:lnTo>
                  <a:cubicBezTo>
                    <a:pt x="14489" y="8748"/>
                    <a:pt x="15563" y="9348"/>
                    <a:pt x="16503" y="9871"/>
                  </a:cubicBezTo>
                  <a:lnTo>
                    <a:pt x="16503" y="9871"/>
                  </a:lnTo>
                  <a:cubicBezTo>
                    <a:pt x="15564" y="9347"/>
                    <a:pt x="14488" y="8744"/>
                    <a:pt x="13364" y="8116"/>
                  </a:cubicBezTo>
                  <a:close/>
                  <a:moveTo>
                    <a:pt x="16503" y="9871"/>
                  </a:moveTo>
                  <a:cubicBezTo>
                    <a:pt x="17271" y="10300"/>
                    <a:pt x="17948" y="10676"/>
                    <a:pt x="18484" y="10972"/>
                  </a:cubicBezTo>
                  <a:cubicBezTo>
                    <a:pt x="17943" y="10672"/>
                    <a:pt x="17267" y="10297"/>
                    <a:pt x="16503" y="9871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1258" y="1026"/>
                    <a:pt x="2450" y="1986"/>
                    <a:pt x="2648" y="2136"/>
                  </a:cubicBezTo>
                  <a:cubicBezTo>
                    <a:pt x="2765" y="2218"/>
                    <a:pt x="3063" y="2416"/>
                    <a:pt x="3460" y="2648"/>
                  </a:cubicBezTo>
                  <a:cubicBezTo>
                    <a:pt x="4651" y="3376"/>
                    <a:pt x="6686" y="4552"/>
                    <a:pt x="6917" y="4684"/>
                  </a:cubicBezTo>
                  <a:cubicBezTo>
                    <a:pt x="7232" y="4865"/>
                    <a:pt x="13851" y="8638"/>
                    <a:pt x="14132" y="8788"/>
                  </a:cubicBezTo>
                  <a:cubicBezTo>
                    <a:pt x="14430" y="8953"/>
                    <a:pt x="18434" y="11038"/>
                    <a:pt x="18434" y="11038"/>
                  </a:cubicBezTo>
                  <a:lnTo>
                    <a:pt x="18484" y="10972"/>
                  </a:lnTo>
                  <a:lnTo>
                    <a:pt x="18434" y="11021"/>
                  </a:lnTo>
                  <a:cubicBezTo>
                    <a:pt x="18368" y="10988"/>
                    <a:pt x="17408" y="10475"/>
                    <a:pt x="16399" y="9962"/>
                  </a:cubicBezTo>
                  <a:cubicBezTo>
                    <a:pt x="15356" y="9416"/>
                    <a:pt x="14281" y="8854"/>
                    <a:pt x="14149" y="8788"/>
                  </a:cubicBezTo>
                  <a:cubicBezTo>
                    <a:pt x="13867" y="8622"/>
                    <a:pt x="7232" y="4865"/>
                    <a:pt x="6935" y="4684"/>
                  </a:cubicBezTo>
                  <a:cubicBezTo>
                    <a:pt x="6769" y="4585"/>
                    <a:pt x="5809" y="4038"/>
                    <a:pt x="4850" y="3459"/>
                  </a:cubicBezTo>
                  <a:cubicBezTo>
                    <a:pt x="4353" y="3177"/>
                    <a:pt x="3873" y="2880"/>
                    <a:pt x="3476" y="2648"/>
                  </a:cubicBezTo>
                  <a:cubicBezTo>
                    <a:pt x="3078" y="2400"/>
                    <a:pt x="2765" y="2218"/>
                    <a:pt x="2665" y="2136"/>
                  </a:cubicBezTo>
                  <a:cubicBezTo>
                    <a:pt x="2467" y="1986"/>
                    <a:pt x="1275" y="1026"/>
                    <a:pt x="34" y="18"/>
                  </a:cubicBezTo>
                  <a:cubicBezTo>
                    <a:pt x="18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494525" y="1778775"/>
              <a:ext cx="43875" cy="60400"/>
            </a:xfrm>
            <a:custGeom>
              <a:avLst/>
              <a:gdLst/>
              <a:ahLst/>
              <a:cxnLst/>
              <a:rect l="l" t="t" r="r" b="b"/>
              <a:pathLst>
                <a:path w="1755" h="2416" extrusionOk="0">
                  <a:moveTo>
                    <a:pt x="1754" y="0"/>
                  </a:moveTo>
                  <a:cubicBezTo>
                    <a:pt x="1705" y="33"/>
                    <a:pt x="1225" y="563"/>
                    <a:pt x="1059" y="761"/>
                  </a:cubicBezTo>
                  <a:cubicBezTo>
                    <a:pt x="894" y="960"/>
                    <a:pt x="199" y="1688"/>
                    <a:pt x="199" y="1688"/>
                  </a:cubicBezTo>
                  <a:cubicBezTo>
                    <a:pt x="199" y="1787"/>
                    <a:pt x="17" y="2383"/>
                    <a:pt x="0" y="2416"/>
                  </a:cubicBezTo>
                  <a:lnTo>
                    <a:pt x="1010" y="1176"/>
                  </a:lnTo>
                  <a:lnTo>
                    <a:pt x="1754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494525" y="1778775"/>
              <a:ext cx="43875" cy="60400"/>
            </a:xfrm>
            <a:custGeom>
              <a:avLst/>
              <a:gdLst/>
              <a:ahLst/>
              <a:cxnLst/>
              <a:rect l="l" t="t" r="r" b="b"/>
              <a:pathLst>
                <a:path w="1755" h="2416" fill="none" extrusionOk="0">
                  <a:moveTo>
                    <a:pt x="1754" y="0"/>
                  </a:moveTo>
                  <a:lnTo>
                    <a:pt x="1010" y="1176"/>
                  </a:lnTo>
                  <a:lnTo>
                    <a:pt x="0" y="2416"/>
                  </a:lnTo>
                  <a:cubicBezTo>
                    <a:pt x="17" y="2383"/>
                    <a:pt x="199" y="1787"/>
                    <a:pt x="199" y="1688"/>
                  </a:cubicBezTo>
                  <a:cubicBezTo>
                    <a:pt x="199" y="1688"/>
                    <a:pt x="894" y="960"/>
                    <a:pt x="1059" y="761"/>
                  </a:cubicBezTo>
                  <a:cubicBezTo>
                    <a:pt x="1225" y="563"/>
                    <a:pt x="1705" y="33"/>
                    <a:pt x="17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13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533400" y="1804025"/>
              <a:ext cx="15350" cy="35150"/>
            </a:xfrm>
            <a:custGeom>
              <a:avLst/>
              <a:gdLst/>
              <a:ahLst/>
              <a:cxnLst/>
              <a:rect l="l" t="t" r="r" b="b"/>
              <a:pathLst>
                <a:path w="614" h="1406" extrusionOk="0">
                  <a:moveTo>
                    <a:pt x="613" y="0"/>
                  </a:moveTo>
                  <a:lnTo>
                    <a:pt x="613" y="0"/>
                  </a:lnTo>
                  <a:cubicBezTo>
                    <a:pt x="580" y="33"/>
                    <a:pt x="382" y="314"/>
                    <a:pt x="316" y="446"/>
                  </a:cubicBezTo>
                  <a:cubicBezTo>
                    <a:pt x="232" y="596"/>
                    <a:pt x="67" y="976"/>
                    <a:pt x="67" y="976"/>
                  </a:cubicBezTo>
                  <a:cubicBezTo>
                    <a:pt x="51" y="1009"/>
                    <a:pt x="1" y="1225"/>
                    <a:pt x="183" y="1373"/>
                  </a:cubicBezTo>
                  <a:cubicBezTo>
                    <a:pt x="216" y="1390"/>
                    <a:pt x="249" y="1406"/>
                    <a:pt x="265" y="1406"/>
                  </a:cubicBezTo>
                  <a:cubicBezTo>
                    <a:pt x="316" y="1324"/>
                    <a:pt x="316" y="1075"/>
                    <a:pt x="331" y="1009"/>
                  </a:cubicBezTo>
                  <a:cubicBezTo>
                    <a:pt x="365" y="927"/>
                    <a:pt x="596" y="49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571050" y="1787475"/>
              <a:ext cx="23200" cy="92350"/>
            </a:xfrm>
            <a:custGeom>
              <a:avLst/>
              <a:gdLst/>
              <a:ahLst/>
              <a:cxnLst/>
              <a:rect l="l" t="t" r="r" b="b"/>
              <a:pathLst>
                <a:path w="928" h="3694" extrusionOk="0">
                  <a:moveTo>
                    <a:pt x="149" y="0"/>
                  </a:moveTo>
                  <a:cubicBezTo>
                    <a:pt x="149" y="0"/>
                    <a:pt x="50" y="645"/>
                    <a:pt x="67" y="943"/>
                  </a:cubicBezTo>
                  <a:cubicBezTo>
                    <a:pt x="83" y="1241"/>
                    <a:pt x="1" y="1688"/>
                    <a:pt x="1" y="1688"/>
                  </a:cubicBezTo>
                  <a:cubicBezTo>
                    <a:pt x="1" y="1688"/>
                    <a:pt x="200" y="1920"/>
                    <a:pt x="332" y="2035"/>
                  </a:cubicBezTo>
                  <a:cubicBezTo>
                    <a:pt x="480" y="2151"/>
                    <a:pt x="564" y="2399"/>
                    <a:pt x="663" y="2730"/>
                  </a:cubicBezTo>
                  <a:cubicBezTo>
                    <a:pt x="679" y="2829"/>
                    <a:pt x="712" y="2979"/>
                    <a:pt x="729" y="3144"/>
                  </a:cubicBezTo>
                  <a:cubicBezTo>
                    <a:pt x="778" y="3292"/>
                    <a:pt x="828" y="3458"/>
                    <a:pt x="844" y="3574"/>
                  </a:cubicBezTo>
                  <a:cubicBezTo>
                    <a:pt x="844" y="3657"/>
                    <a:pt x="867" y="3694"/>
                    <a:pt x="904" y="3694"/>
                  </a:cubicBezTo>
                  <a:cubicBezTo>
                    <a:pt x="911" y="3694"/>
                    <a:pt x="919" y="3692"/>
                    <a:pt x="928" y="3689"/>
                  </a:cubicBezTo>
                  <a:cubicBezTo>
                    <a:pt x="928" y="3442"/>
                    <a:pt x="877" y="2946"/>
                    <a:pt x="877" y="2796"/>
                  </a:cubicBezTo>
                  <a:cubicBezTo>
                    <a:pt x="861" y="2582"/>
                    <a:pt x="679" y="1655"/>
                    <a:pt x="679" y="1655"/>
                  </a:cubicBezTo>
                  <a:lnTo>
                    <a:pt x="546" y="828"/>
                  </a:lnTo>
                  <a:lnTo>
                    <a:pt x="497" y="1406"/>
                  </a:lnTo>
                  <a:cubicBezTo>
                    <a:pt x="497" y="1406"/>
                    <a:pt x="398" y="1125"/>
                    <a:pt x="332" y="943"/>
                  </a:cubicBezTo>
                  <a:cubicBezTo>
                    <a:pt x="266" y="761"/>
                    <a:pt x="149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5702350" y="1761000"/>
              <a:ext cx="836875" cy="474925"/>
            </a:xfrm>
            <a:custGeom>
              <a:avLst/>
              <a:gdLst/>
              <a:ahLst/>
              <a:cxnLst/>
              <a:rect l="l" t="t" r="r" b="b"/>
              <a:pathLst>
                <a:path w="33475" h="18997" extrusionOk="0">
                  <a:moveTo>
                    <a:pt x="33474" y="0"/>
                  </a:moveTo>
                  <a:lnTo>
                    <a:pt x="33474" y="0"/>
                  </a:lnTo>
                  <a:cubicBezTo>
                    <a:pt x="33441" y="16"/>
                    <a:pt x="33408" y="16"/>
                    <a:pt x="33359" y="33"/>
                  </a:cubicBezTo>
                  <a:lnTo>
                    <a:pt x="33276" y="82"/>
                  </a:lnTo>
                  <a:cubicBezTo>
                    <a:pt x="32812" y="347"/>
                    <a:pt x="30463" y="1936"/>
                    <a:pt x="27700" y="3773"/>
                  </a:cubicBezTo>
                  <a:cubicBezTo>
                    <a:pt x="23993" y="6255"/>
                    <a:pt x="19526" y="9183"/>
                    <a:pt x="17904" y="10077"/>
                  </a:cubicBezTo>
                  <a:cubicBezTo>
                    <a:pt x="14975" y="11665"/>
                    <a:pt x="0" y="18831"/>
                    <a:pt x="0" y="18831"/>
                  </a:cubicBezTo>
                  <a:lnTo>
                    <a:pt x="3674" y="18996"/>
                  </a:lnTo>
                  <a:cubicBezTo>
                    <a:pt x="7363" y="18152"/>
                    <a:pt x="11169" y="17275"/>
                    <a:pt x="11169" y="17275"/>
                  </a:cubicBezTo>
                  <a:lnTo>
                    <a:pt x="13783" y="14495"/>
                  </a:lnTo>
                  <a:cubicBezTo>
                    <a:pt x="13783" y="14495"/>
                    <a:pt x="16662" y="12443"/>
                    <a:pt x="17854" y="11616"/>
                  </a:cubicBezTo>
                  <a:cubicBezTo>
                    <a:pt x="19045" y="10789"/>
                    <a:pt x="21461" y="9002"/>
                    <a:pt x="21461" y="9002"/>
                  </a:cubicBezTo>
                  <a:lnTo>
                    <a:pt x="21461" y="9002"/>
                  </a:lnTo>
                  <a:lnTo>
                    <a:pt x="20585" y="10639"/>
                  </a:lnTo>
                  <a:cubicBezTo>
                    <a:pt x="20585" y="10639"/>
                    <a:pt x="23100" y="8223"/>
                    <a:pt x="24076" y="7612"/>
                  </a:cubicBezTo>
                  <a:cubicBezTo>
                    <a:pt x="25052" y="6983"/>
                    <a:pt x="28709" y="3855"/>
                    <a:pt x="29586" y="3325"/>
                  </a:cubicBezTo>
                  <a:cubicBezTo>
                    <a:pt x="30381" y="2862"/>
                    <a:pt x="33011" y="446"/>
                    <a:pt x="3347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592575" y="1992225"/>
              <a:ext cx="28550" cy="131175"/>
            </a:xfrm>
            <a:custGeom>
              <a:avLst/>
              <a:gdLst/>
              <a:ahLst/>
              <a:cxnLst/>
              <a:rect l="l" t="t" r="r" b="b"/>
              <a:pathLst>
                <a:path w="1142" h="5247" extrusionOk="0">
                  <a:moveTo>
                    <a:pt x="149" y="0"/>
                  </a:moveTo>
                  <a:cubicBezTo>
                    <a:pt x="149" y="0"/>
                    <a:pt x="100" y="2003"/>
                    <a:pt x="149" y="2632"/>
                  </a:cubicBezTo>
                  <a:cubicBezTo>
                    <a:pt x="215" y="3243"/>
                    <a:pt x="0" y="5246"/>
                    <a:pt x="0" y="5246"/>
                  </a:cubicBezTo>
                  <a:lnTo>
                    <a:pt x="1142" y="5196"/>
                  </a:lnTo>
                  <a:cubicBezTo>
                    <a:pt x="1142" y="5196"/>
                    <a:pt x="777" y="3559"/>
                    <a:pt x="678" y="2996"/>
                  </a:cubicBezTo>
                  <a:cubicBezTo>
                    <a:pt x="563" y="2416"/>
                    <a:pt x="149" y="0"/>
                    <a:pt x="1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456900" y="1903700"/>
              <a:ext cx="62900" cy="123725"/>
            </a:xfrm>
            <a:custGeom>
              <a:avLst/>
              <a:gdLst/>
              <a:ahLst/>
              <a:cxnLst/>
              <a:rect l="l" t="t" r="r" b="b"/>
              <a:pathLst>
                <a:path w="2516" h="4949" extrusionOk="0">
                  <a:moveTo>
                    <a:pt x="2515" y="0"/>
                  </a:moveTo>
                  <a:lnTo>
                    <a:pt x="927" y="2482"/>
                  </a:lnTo>
                  <a:lnTo>
                    <a:pt x="0" y="4948"/>
                  </a:lnTo>
                  <a:cubicBezTo>
                    <a:pt x="0" y="4948"/>
                    <a:pt x="1390" y="2714"/>
                    <a:pt x="1472" y="2599"/>
                  </a:cubicBezTo>
                  <a:cubicBezTo>
                    <a:pt x="1538" y="2482"/>
                    <a:pt x="2515" y="1"/>
                    <a:pt x="251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6781200" y="1883450"/>
              <a:ext cx="307800" cy="165050"/>
            </a:xfrm>
            <a:custGeom>
              <a:avLst/>
              <a:gdLst/>
              <a:ahLst/>
              <a:cxnLst/>
              <a:rect l="l" t="t" r="r" b="b"/>
              <a:pathLst>
                <a:path w="12312" h="6602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1"/>
                    <a:pt x="5213" y="3012"/>
                    <a:pt x="5792" y="3325"/>
                  </a:cubicBezTo>
                  <a:cubicBezTo>
                    <a:pt x="6371" y="3640"/>
                    <a:pt x="12312" y="6602"/>
                    <a:pt x="12312" y="6602"/>
                  </a:cubicBezTo>
                  <a:cubicBezTo>
                    <a:pt x="12312" y="6602"/>
                    <a:pt x="6602" y="3524"/>
                    <a:pt x="5941" y="3210"/>
                  </a:cubicBezTo>
                  <a:cubicBezTo>
                    <a:pt x="5279" y="2895"/>
                    <a:pt x="3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5311000" y="2089050"/>
              <a:ext cx="579175" cy="286675"/>
            </a:xfrm>
            <a:custGeom>
              <a:avLst/>
              <a:gdLst/>
              <a:ahLst/>
              <a:cxnLst/>
              <a:rect l="l" t="t" r="r" b="b"/>
              <a:pathLst>
                <a:path w="23167" h="11467" extrusionOk="0">
                  <a:moveTo>
                    <a:pt x="318" y="1"/>
                  </a:moveTo>
                  <a:cubicBezTo>
                    <a:pt x="164" y="1"/>
                    <a:pt x="45" y="15"/>
                    <a:pt x="1" y="50"/>
                  </a:cubicBezTo>
                  <a:lnTo>
                    <a:pt x="100" y="11467"/>
                  </a:lnTo>
                  <a:lnTo>
                    <a:pt x="23167" y="11467"/>
                  </a:lnTo>
                  <a:lnTo>
                    <a:pt x="23167" y="4617"/>
                  </a:lnTo>
                  <a:cubicBezTo>
                    <a:pt x="23167" y="4617"/>
                    <a:pt x="21627" y="4831"/>
                    <a:pt x="20850" y="5030"/>
                  </a:cubicBezTo>
                  <a:cubicBezTo>
                    <a:pt x="20072" y="5245"/>
                    <a:pt x="19145" y="5245"/>
                    <a:pt x="18218" y="5345"/>
                  </a:cubicBezTo>
                  <a:cubicBezTo>
                    <a:pt x="18064" y="5361"/>
                    <a:pt x="17920" y="5368"/>
                    <a:pt x="17785" y="5368"/>
                  </a:cubicBezTo>
                  <a:cubicBezTo>
                    <a:pt x="17107" y="5368"/>
                    <a:pt x="16652" y="5195"/>
                    <a:pt x="16266" y="5195"/>
                  </a:cubicBezTo>
                  <a:cubicBezTo>
                    <a:pt x="15803" y="5195"/>
                    <a:pt x="14827" y="4930"/>
                    <a:pt x="14049" y="4732"/>
                  </a:cubicBezTo>
                  <a:cubicBezTo>
                    <a:pt x="13288" y="4517"/>
                    <a:pt x="12610" y="4517"/>
                    <a:pt x="12213" y="4467"/>
                  </a:cubicBezTo>
                  <a:cubicBezTo>
                    <a:pt x="12119" y="4455"/>
                    <a:pt x="12035" y="4449"/>
                    <a:pt x="11954" y="4449"/>
                  </a:cubicBezTo>
                  <a:cubicBezTo>
                    <a:pt x="11691" y="4449"/>
                    <a:pt x="11463" y="4514"/>
                    <a:pt x="11070" y="4665"/>
                  </a:cubicBezTo>
                  <a:cubicBezTo>
                    <a:pt x="10651" y="4842"/>
                    <a:pt x="10431" y="5007"/>
                    <a:pt x="10175" y="5007"/>
                  </a:cubicBezTo>
                  <a:cubicBezTo>
                    <a:pt x="10117" y="5007"/>
                    <a:pt x="10059" y="4999"/>
                    <a:pt x="9995" y="4981"/>
                  </a:cubicBezTo>
                  <a:cubicBezTo>
                    <a:pt x="9631" y="4881"/>
                    <a:pt x="8804" y="4566"/>
                    <a:pt x="8539" y="4418"/>
                  </a:cubicBezTo>
                  <a:cubicBezTo>
                    <a:pt x="8290" y="4268"/>
                    <a:pt x="7463" y="3855"/>
                    <a:pt x="7463" y="3855"/>
                  </a:cubicBezTo>
                  <a:cubicBezTo>
                    <a:pt x="7463" y="3855"/>
                    <a:pt x="6223" y="3077"/>
                    <a:pt x="5874" y="2878"/>
                  </a:cubicBezTo>
                  <a:cubicBezTo>
                    <a:pt x="5510" y="2664"/>
                    <a:pt x="4948" y="2300"/>
                    <a:pt x="4634" y="2150"/>
                  </a:cubicBezTo>
                  <a:cubicBezTo>
                    <a:pt x="4319" y="2002"/>
                    <a:pt x="4253" y="1819"/>
                    <a:pt x="4021" y="1373"/>
                  </a:cubicBezTo>
                  <a:cubicBezTo>
                    <a:pt x="3856" y="1091"/>
                    <a:pt x="3723" y="1091"/>
                    <a:pt x="3509" y="1091"/>
                  </a:cubicBezTo>
                  <a:cubicBezTo>
                    <a:pt x="3460" y="1099"/>
                    <a:pt x="3409" y="1103"/>
                    <a:pt x="3353" y="1103"/>
                  </a:cubicBezTo>
                  <a:cubicBezTo>
                    <a:pt x="3276" y="1103"/>
                    <a:pt x="3191" y="1095"/>
                    <a:pt x="3095" y="1075"/>
                  </a:cubicBezTo>
                  <a:cubicBezTo>
                    <a:pt x="2582" y="959"/>
                    <a:pt x="2466" y="760"/>
                    <a:pt x="2267" y="661"/>
                  </a:cubicBezTo>
                  <a:cubicBezTo>
                    <a:pt x="2069" y="562"/>
                    <a:pt x="1854" y="248"/>
                    <a:pt x="1490" y="149"/>
                  </a:cubicBezTo>
                  <a:cubicBezTo>
                    <a:pt x="1246" y="79"/>
                    <a:pt x="683" y="1"/>
                    <a:pt x="318" y="1"/>
                  </a:cubicBez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311000" y="2089025"/>
              <a:ext cx="579175" cy="286700"/>
            </a:xfrm>
            <a:custGeom>
              <a:avLst/>
              <a:gdLst/>
              <a:ahLst/>
              <a:cxnLst/>
              <a:rect l="l" t="t" r="r" b="b"/>
              <a:pathLst>
                <a:path w="23167" h="11468" extrusionOk="0">
                  <a:moveTo>
                    <a:pt x="116" y="0"/>
                  </a:moveTo>
                  <a:cubicBezTo>
                    <a:pt x="67" y="17"/>
                    <a:pt x="17" y="17"/>
                    <a:pt x="1" y="33"/>
                  </a:cubicBezTo>
                  <a:lnTo>
                    <a:pt x="1" y="51"/>
                  </a:lnTo>
                  <a:cubicBezTo>
                    <a:pt x="34" y="33"/>
                    <a:pt x="67" y="17"/>
                    <a:pt x="116" y="17"/>
                  </a:cubicBezTo>
                  <a:cubicBezTo>
                    <a:pt x="166" y="0"/>
                    <a:pt x="233" y="0"/>
                    <a:pt x="315" y="0"/>
                  </a:cubicBezTo>
                  <a:close/>
                  <a:moveTo>
                    <a:pt x="315" y="0"/>
                  </a:moveTo>
                  <a:cubicBezTo>
                    <a:pt x="679" y="0"/>
                    <a:pt x="1241" y="84"/>
                    <a:pt x="1490" y="150"/>
                  </a:cubicBezTo>
                  <a:cubicBezTo>
                    <a:pt x="1672" y="199"/>
                    <a:pt x="1821" y="298"/>
                    <a:pt x="1936" y="415"/>
                  </a:cubicBezTo>
                  <a:cubicBezTo>
                    <a:pt x="2053" y="514"/>
                    <a:pt x="2168" y="613"/>
                    <a:pt x="2267" y="662"/>
                  </a:cubicBezTo>
                  <a:cubicBezTo>
                    <a:pt x="2168" y="596"/>
                    <a:pt x="2069" y="497"/>
                    <a:pt x="1936" y="397"/>
                  </a:cubicBezTo>
                  <a:cubicBezTo>
                    <a:pt x="1821" y="298"/>
                    <a:pt x="1672" y="199"/>
                    <a:pt x="1490" y="133"/>
                  </a:cubicBezTo>
                  <a:cubicBezTo>
                    <a:pt x="1241" y="66"/>
                    <a:pt x="679" y="0"/>
                    <a:pt x="315" y="0"/>
                  </a:cubicBezTo>
                  <a:close/>
                  <a:moveTo>
                    <a:pt x="2267" y="662"/>
                  </a:moveTo>
                  <a:cubicBezTo>
                    <a:pt x="2466" y="761"/>
                    <a:pt x="2565" y="977"/>
                    <a:pt x="3095" y="1076"/>
                  </a:cubicBezTo>
                  <a:cubicBezTo>
                    <a:pt x="3211" y="1110"/>
                    <a:pt x="3310" y="1110"/>
                    <a:pt x="3410" y="1110"/>
                  </a:cubicBezTo>
                  <a:lnTo>
                    <a:pt x="3591" y="1110"/>
                  </a:lnTo>
                  <a:cubicBezTo>
                    <a:pt x="3674" y="1110"/>
                    <a:pt x="3741" y="1110"/>
                    <a:pt x="3807" y="1143"/>
                  </a:cubicBezTo>
                  <a:cubicBezTo>
                    <a:pt x="3873" y="1192"/>
                    <a:pt x="3939" y="1258"/>
                    <a:pt x="4005" y="1390"/>
                  </a:cubicBezTo>
                  <a:cubicBezTo>
                    <a:pt x="4138" y="1606"/>
                    <a:pt x="4204" y="1754"/>
                    <a:pt x="4303" y="1871"/>
                  </a:cubicBezTo>
                  <a:cubicBezTo>
                    <a:pt x="4220" y="1754"/>
                    <a:pt x="4138" y="1589"/>
                    <a:pt x="4021" y="1374"/>
                  </a:cubicBezTo>
                  <a:cubicBezTo>
                    <a:pt x="3955" y="1258"/>
                    <a:pt x="3889" y="1176"/>
                    <a:pt x="3823" y="1143"/>
                  </a:cubicBezTo>
                  <a:cubicBezTo>
                    <a:pt x="3756" y="1092"/>
                    <a:pt x="3674" y="1092"/>
                    <a:pt x="3591" y="1092"/>
                  </a:cubicBezTo>
                  <a:lnTo>
                    <a:pt x="3410" y="1092"/>
                  </a:lnTo>
                  <a:cubicBezTo>
                    <a:pt x="3310" y="1092"/>
                    <a:pt x="3211" y="1092"/>
                    <a:pt x="3095" y="1059"/>
                  </a:cubicBezTo>
                  <a:cubicBezTo>
                    <a:pt x="2582" y="960"/>
                    <a:pt x="2483" y="761"/>
                    <a:pt x="2267" y="662"/>
                  </a:cubicBezTo>
                  <a:close/>
                  <a:moveTo>
                    <a:pt x="4303" y="1871"/>
                  </a:moveTo>
                  <a:lnTo>
                    <a:pt x="4303" y="1871"/>
                  </a:lnTo>
                  <a:cubicBezTo>
                    <a:pt x="4385" y="2003"/>
                    <a:pt x="4485" y="2085"/>
                    <a:pt x="4634" y="2151"/>
                  </a:cubicBezTo>
                  <a:cubicBezTo>
                    <a:pt x="4485" y="2069"/>
                    <a:pt x="4385" y="1986"/>
                    <a:pt x="4303" y="1871"/>
                  </a:cubicBezTo>
                  <a:close/>
                  <a:moveTo>
                    <a:pt x="4634" y="2151"/>
                  </a:moveTo>
                  <a:cubicBezTo>
                    <a:pt x="4948" y="2317"/>
                    <a:pt x="5510" y="2665"/>
                    <a:pt x="5874" y="2879"/>
                  </a:cubicBezTo>
                  <a:cubicBezTo>
                    <a:pt x="6040" y="2979"/>
                    <a:pt x="6454" y="3228"/>
                    <a:pt x="6801" y="3442"/>
                  </a:cubicBezTo>
                  <a:cubicBezTo>
                    <a:pt x="6984" y="3558"/>
                    <a:pt x="7149" y="3658"/>
                    <a:pt x="7264" y="3724"/>
                  </a:cubicBezTo>
                  <a:cubicBezTo>
                    <a:pt x="7331" y="3773"/>
                    <a:pt x="7381" y="3806"/>
                    <a:pt x="7414" y="3823"/>
                  </a:cubicBezTo>
                  <a:cubicBezTo>
                    <a:pt x="7430" y="3839"/>
                    <a:pt x="7447" y="3839"/>
                    <a:pt x="7447" y="3839"/>
                  </a:cubicBezTo>
                  <a:lnTo>
                    <a:pt x="7463" y="3856"/>
                  </a:lnTo>
                  <a:cubicBezTo>
                    <a:pt x="7463" y="3856"/>
                    <a:pt x="7480" y="3856"/>
                    <a:pt x="7496" y="3872"/>
                  </a:cubicBezTo>
                  <a:cubicBezTo>
                    <a:pt x="7662" y="3956"/>
                    <a:pt x="8323" y="4287"/>
                    <a:pt x="8539" y="4419"/>
                  </a:cubicBezTo>
                  <a:cubicBezTo>
                    <a:pt x="8804" y="4584"/>
                    <a:pt x="9631" y="4882"/>
                    <a:pt x="9978" y="4982"/>
                  </a:cubicBezTo>
                  <a:cubicBezTo>
                    <a:pt x="10044" y="5015"/>
                    <a:pt x="10110" y="5015"/>
                    <a:pt x="10177" y="5015"/>
                  </a:cubicBezTo>
                  <a:cubicBezTo>
                    <a:pt x="10309" y="5015"/>
                    <a:pt x="10426" y="4982"/>
                    <a:pt x="10558" y="4915"/>
                  </a:cubicBezTo>
                  <a:cubicBezTo>
                    <a:pt x="10706" y="4849"/>
                    <a:pt x="10856" y="4766"/>
                    <a:pt x="11070" y="4684"/>
                  </a:cubicBezTo>
                  <a:cubicBezTo>
                    <a:pt x="11467" y="4518"/>
                    <a:pt x="11683" y="4452"/>
                    <a:pt x="11948" y="4452"/>
                  </a:cubicBezTo>
                  <a:cubicBezTo>
                    <a:pt x="12030" y="4452"/>
                    <a:pt x="12113" y="4452"/>
                    <a:pt x="12213" y="4468"/>
                  </a:cubicBezTo>
                  <a:cubicBezTo>
                    <a:pt x="12113" y="4452"/>
                    <a:pt x="12030" y="4435"/>
                    <a:pt x="11948" y="4435"/>
                  </a:cubicBezTo>
                  <a:cubicBezTo>
                    <a:pt x="11683" y="4435"/>
                    <a:pt x="11467" y="4518"/>
                    <a:pt x="11070" y="4666"/>
                  </a:cubicBezTo>
                  <a:cubicBezTo>
                    <a:pt x="10856" y="4750"/>
                    <a:pt x="10690" y="4832"/>
                    <a:pt x="10558" y="4898"/>
                  </a:cubicBezTo>
                  <a:cubicBezTo>
                    <a:pt x="10426" y="4964"/>
                    <a:pt x="10309" y="4997"/>
                    <a:pt x="10177" y="4997"/>
                  </a:cubicBezTo>
                  <a:cubicBezTo>
                    <a:pt x="10110" y="4997"/>
                    <a:pt x="10062" y="4997"/>
                    <a:pt x="9995" y="4982"/>
                  </a:cubicBezTo>
                  <a:cubicBezTo>
                    <a:pt x="9631" y="4882"/>
                    <a:pt x="8804" y="4567"/>
                    <a:pt x="8555" y="4419"/>
                  </a:cubicBezTo>
                  <a:cubicBezTo>
                    <a:pt x="8290" y="4253"/>
                    <a:pt x="7463" y="3839"/>
                    <a:pt x="7463" y="3839"/>
                  </a:cubicBezTo>
                  <a:cubicBezTo>
                    <a:pt x="7463" y="3839"/>
                    <a:pt x="6238" y="3078"/>
                    <a:pt x="5874" y="2864"/>
                  </a:cubicBezTo>
                  <a:cubicBezTo>
                    <a:pt x="5510" y="2665"/>
                    <a:pt x="4948" y="2301"/>
                    <a:pt x="4634" y="2151"/>
                  </a:cubicBezTo>
                  <a:close/>
                  <a:moveTo>
                    <a:pt x="12219" y="4469"/>
                  </a:moveTo>
                  <a:cubicBezTo>
                    <a:pt x="12617" y="4518"/>
                    <a:pt x="13292" y="4519"/>
                    <a:pt x="14049" y="4733"/>
                  </a:cubicBezTo>
                  <a:cubicBezTo>
                    <a:pt x="14827" y="4931"/>
                    <a:pt x="15803" y="5196"/>
                    <a:pt x="16266" y="5196"/>
                  </a:cubicBezTo>
                  <a:cubicBezTo>
                    <a:pt x="16647" y="5196"/>
                    <a:pt x="17111" y="5379"/>
                    <a:pt x="17788" y="5379"/>
                  </a:cubicBezTo>
                  <a:cubicBezTo>
                    <a:pt x="17921" y="5379"/>
                    <a:pt x="18070" y="5361"/>
                    <a:pt x="18218" y="5346"/>
                  </a:cubicBezTo>
                  <a:lnTo>
                    <a:pt x="18218" y="5346"/>
                  </a:lnTo>
                  <a:cubicBezTo>
                    <a:pt x="18070" y="5361"/>
                    <a:pt x="17921" y="5361"/>
                    <a:pt x="17788" y="5361"/>
                  </a:cubicBezTo>
                  <a:cubicBezTo>
                    <a:pt x="17111" y="5361"/>
                    <a:pt x="16647" y="5180"/>
                    <a:pt x="16266" y="5180"/>
                  </a:cubicBezTo>
                  <a:cubicBezTo>
                    <a:pt x="15803" y="5180"/>
                    <a:pt x="14827" y="4931"/>
                    <a:pt x="14049" y="4717"/>
                  </a:cubicBezTo>
                  <a:cubicBezTo>
                    <a:pt x="13292" y="4519"/>
                    <a:pt x="12617" y="4518"/>
                    <a:pt x="12219" y="4469"/>
                  </a:cubicBezTo>
                  <a:close/>
                  <a:moveTo>
                    <a:pt x="1" y="51"/>
                  </a:moveTo>
                  <a:lnTo>
                    <a:pt x="100" y="11468"/>
                  </a:lnTo>
                  <a:lnTo>
                    <a:pt x="116" y="11468"/>
                  </a:lnTo>
                  <a:lnTo>
                    <a:pt x="1" y="51"/>
                  </a:lnTo>
                  <a:close/>
                  <a:moveTo>
                    <a:pt x="23149" y="4618"/>
                  </a:moveTo>
                  <a:lnTo>
                    <a:pt x="23149" y="4620"/>
                  </a:lnTo>
                  <a:lnTo>
                    <a:pt x="23149" y="4620"/>
                  </a:lnTo>
                  <a:cubicBezTo>
                    <a:pt x="22978" y="4642"/>
                    <a:pt x="21564" y="4829"/>
                    <a:pt x="20850" y="5031"/>
                  </a:cubicBezTo>
                  <a:cubicBezTo>
                    <a:pt x="20072" y="5229"/>
                    <a:pt x="19145" y="5229"/>
                    <a:pt x="18218" y="5346"/>
                  </a:cubicBezTo>
                  <a:cubicBezTo>
                    <a:pt x="19145" y="5246"/>
                    <a:pt x="20072" y="5246"/>
                    <a:pt x="20850" y="5048"/>
                  </a:cubicBezTo>
                  <a:cubicBezTo>
                    <a:pt x="21230" y="4931"/>
                    <a:pt x="21810" y="4832"/>
                    <a:pt x="22289" y="4750"/>
                  </a:cubicBezTo>
                  <a:cubicBezTo>
                    <a:pt x="22538" y="4717"/>
                    <a:pt x="22752" y="4684"/>
                    <a:pt x="22918" y="4666"/>
                  </a:cubicBezTo>
                  <a:cubicBezTo>
                    <a:pt x="22984" y="4651"/>
                    <a:pt x="23050" y="4651"/>
                    <a:pt x="23101" y="4633"/>
                  </a:cubicBezTo>
                  <a:lnTo>
                    <a:pt x="23149" y="4633"/>
                  </a:lnTo>
                  <a:lnTo>
                    <a:pt x="23149" y="11468"/>
                  </a:lnTo>
                  <a:lnTo>
                    <a:pt x="23167" y="11468"/>
                  </a:lnTo>
                  <a:lnTo>
                    <a:pt x="23167" y="4618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312225" y="2054000"/>
              <a:ext cx="1925275" cy="291950"/>
            </a:xfrm>
            <a:custGeom>
              <a:avLst/>
              <a:gdLst/>
              <a:ahLst/>
              <a:cxnLst/>
              <a:rect l="l" t="t" r="r" b="b"/>
              <a:pathLst>
                <a:path w="77011" h="11678" extrusionOk="0">
                  <a:moveTo>
                    <a:pt x="66408" y="0"/>
                  </a:moveTo>
                  <a:cubicBezTo>
                    <a:pt x="65933" y="0"/>
                    <a:pt x="65593" y="62"/>
                    <a:pt x="65593" y="62"/>
                  </a:cubicBezTo>
                  <a:lnTo>
                    <a:pt x="62930" y="673"/>
                  </a:lnTo>
                  <a:lnTo>
                    <a:pt x="58297" y="640"/>
                  </a:lnTo>
                  <a:lnTo>
                    <a:pt x="57204" y="293"/>
                  </a:lnTo>
                  <a:cubicBezTo>
                    <a:pt x="57204" y="293"/>
                    <a:pt x="57000" y="264"/>
                    <a:pt x="56691" y="264"/>
                  </a:cubicBezTo>
                  <a:cubicBezTo>
                    <a:pt x="56383" y="264"/>
                    <a:pt x="55970" y="293"/>
                    <a:pt x="55550" y="408"/>
                  </a:cubicBezTo>
                  <a:cubicBezTo>
                    <a:pt x="54705" y="640"/>
                    <a:pt x="54358" y="823"/>
                    <a:pt x="53812" y="1286"/>
                  </a:cubicBezTo>
                  <a:cubicBezTo>
                    <a:pt x="53400" y="1646"/>
                    <a:pt x="52467" y="1686"/>
                    <a:pt x="52073" y="1686"/>
                  </a:cubicBezTo>
                  <a:cubicBezTo>
                    <a:pt x="51961" y="1686"/>
                    <a:pt x="51892" y="1683"/>
                    <a:pt x="51892" y="1683"/>
                  </a:cubicBezTo>
                  <a:cubicBezTo>
                    <a:pt x="51892" y="1683"/>
                    <a:pt x="50105" y="1749"/>
                    <a:pt x="49262" y="1749"/>
                  </a:cubicBezTo>
                  <a:cubicBezTo>
                    <a:pt x="48417" y="1749"/>
                    <a:pt x="45588" y="1335"/>
                    <a:pt x="45588" y="1335"/>
                  </a:cubicBezTo>
                  <a:lnTo>
                    <a:pt x="43470" y="1485"/>
                  </a:lnTo>
                  <a:cubicBezTo>
                    <a:pt x="43470" y="1485"/>
                    <a:pt x="41765" y="1898"/>
                    <a:pt x="41269" y="1981"/>
                  </a:cubicBezTo>
                  <a:cubicBezTo>
                    <a:pt x="41104" y="2008"/>
                    <a:pt x="40852" y="2018"/>
                    <a:pt x="40590" y="2018"/>
                  </a:cubicBezTo>
                  <a:cubicBezTo>
                    <a:pt x="40065" y="2018"/>
                    <a:pt x="39499" y="1981"/>
                    <a:pt x="39499" y="1981"/>
                  </a:cubicBezTo>
                  <a:lnTo>
                    <a:pt x="37414" y="2246"/>
                  </a:lnTo>
                  <a:lnTo>
                    <a:pt x="36256" y="2791"/>
                  </a:lnTo>
                  <a:lnTo>
                    <a:pt x="35478" y="2941"/>
                  </a:lnTo>
                  <a:cubicBezTo>
                    <a:pt x="35478" y="2941"/>
                    <a:pt x="35279" y="3023"/>
                    <a:pt x="35164" y="3106"/>
                  </a:cubicBezTo>
                  <a:cubicBezTo>
                    <a:pt x="35047" y="3172"/>
                    <a:pt x="33509" y="3221"/>
                    <a:pt x="33509" y="3221"/>
                  </a:cubicBezTo>
                  <a:lnTo>
                    <a:pt x="32583" y="3254"/>
                  </a:lnTo>
                  <a:lnTo>
                    <a:pt x="31921" y="3371"/>
                  </a:lnTo>
                  <a:lnTo>
                    <a:pt x="31043" y="3404"/>
                  </a:lnTo>
                  <a:cubicBezTo>
                    <a:pt x="31043" y="3404"/>
                    <a:pt x="30034" y="3801"/>
                    <a:pt x="29505" y="3949"/>
                  </a:cubicBezTo>
                  <a:cubicBezTo>
                    <a:pt x="28958" y="4099"/>
                    <a:pt x="28296" y="4214"/>
                    <a:pt x="27998" y="4265"/>
                  </a:cubicBezTo>
                  <a:cubicBezTo>
                    <a:pt x="27685" y="4298"/>
                    <a:pt x="26990" y="4496"/>
                    <a:pt x="26725" y="4611"/>
                  </a:cubicBezTo>
                  <a:cubicBezTo>
                    <a:pt x="26443" y="4728"/>
                    <a:pt x="25218" y="5224"/>
                    <a:pt x="25218" y="5224"/>
                  </a:cubicBezTo>
                  <a:cubicBezTo>
                    <a:pt x="25218" y="5224"/>
                    <a:pt x="23167" y="5688"/>
                    <a:pt x="22621" y="5919"/>
                  </a:cubicBezTo>
                  <a:cubicBezTo>
                    <a:pt x="22092" y="6151"/>
                    <a:pt x="20817" y="6762"/>
                    <a:pt x="20305" y="7078"/>
                  </a:cubicBezTo>
                  <a:cubicBezTo>
                    <a:pt x="19903" y="7331"/>
                    <a:pt x="19447" y="7401"/>
                    <a:pt x="19104" y="7401"/>
                  </a:cubicBezTo>
                  <a:cubicBezTo>
                    <a:pt x="19023" y="7401"/>
                    <a:pt x="18948" y="7398"/>
                    <a:pt x="18882" y="7391"/>
                  </a:cubicBezTo>
                  <a:cubicBezTo>
                    <a:pt x="18849" y="7387"/>
                    <a:pt x="18817" y="7385"/>
                    <a:pt x="18785" y="7385"/>
                  </a:cubicBezTo>
                  <a:cubicBezTo>
                    <a:pt x="18476" y="7385"/>
                    <a:pt x="18203" y="7585"/>
                    <a:pt x="18037" y="7689"/>
                  </a:cubicBezTo>
                  <a:cubicBezTo>
                    <a:pt x="17839" y="7806"/>
                    <a:pt x="17408" y="7772"/>
                    <a:pt x="17028" y="7855"/>
                  </a:cubicBezTo>
                  <a:cubicBezTo>
                    <a:pt x="16647" y="7921"/>
                    <a:pt x="16250" y="7971"/>
                    <a:pt x="15787" y="8152"/>
                  </a:cubicBezTo>
                  <a:cubicBezTo>
                    <a:pt x="15323" y="8351"/>
                    <a:pt x="15374" y="8351"/>
                    <a:pt x="14977" y="8434"/>
                  </a:cubicBezTo>
                  <a:cubicBezTo>
                    <a:pt x="14595" y="8501"/>
                    <a:pt x="13057" y="8583"/>
                    <a:pt x="13057" y="8583"/>
                  </a:cubicBezTo>
                  <a:lnTo>
                    <a:pt x="12014" y="8086"/>
                  </a:lnTo>
                  <a:cubicBezTo>
                    <a:pt x="12014" y="8086"/>
                    <a:pt x="11385" y="7921"/>
                    <a:pt x="11120" y="7888"/>
                  </a:cubicBezTo>
                  <a:cubicBezTo>
                    <a:pt x="10856" y="7855"/>
                    <a:pt x="10459" y="7508"/>
                    <a:pt x="10459" y="7508"/>
                  </a:cubicBezTo>
                  <a:cubicBezTo>
                    <a:pt x="10459" y="7508"/>
                    <a:pt x="9615" y="7541"/>
                    <a:pt x="9300" y="7541"/>
                  </a:cubicBezTo>
                  <a:cubicBezTo>
                    <a:pt x="9002" y="7541"/>
                    <a:pt x="8341" y="7309"/>
                    <a:pt x="8341" y="7309"/>
                  </a:cubicBezTo>
                  <a:lnTo>
                    <a:pt x="7447" y="6762"/>
                  </a:lnTo>
                  <a:lnTo>
                    <a:pt x="6604" y="6531"/>
                  </a:lnTo>
                  <a:cubicBezTo>
                    <a:pt x="6604" y="6531"/>
                    <a:pt x="5825" y="6118"/>
                    <a:pt x="5528" y="5919"/>
                  </a:cubicBezTo>
                  <a:cubicBezTo>
                    <a:pt x="5214" y="5721"/>
                    <a:pt x="4369" y="5456"/>
                    <a:pt x="4369" y="5456"/>
                  </a:cubicBezTo>
                  <a:cubicBezTo>
                    <a:pt x="4369" y="5456"/>
                    <a:pt x="3641" y="5026"/>
                    <a:pt x="3443" y="4761"/>
                  </a:cubicBezTo>
                  <a:cubicBezTo>
                    <a:pt x="3244" y="4496"/>
                    <a:pt x="2880" y="4413"/>
                    <a:pt x="2880" y="4413"/>
                  </a:cubicBezTo>
                  <a:cubicBezTo>
                    <a:pt x="2880" y="4413"/>
                    <a:pt x="2401" y="4099"/>
                    <a:pt x="2251" y="4033"/>
                  </a:cubicBezTo>
                  <a:cubicBezTo>
                    <a:pt x="2086" y="3949"/>
                    <a:pt x="1589" y="3751"/>
                    <a:pt x="1589" y="3751"/>
                  </a:cubicBezTo>
                  <a:cubicBezTo>
                    <a:pt x="1589" y="3751"/>
                    <a:pt x="1358" y="3519"/>
                    <a:pt x="1243" y="3338"/>
                  </a:cubicBezTo>
                  <a:cubicBezTo>
                    <a:pt x="1160" y="3197"/>
                    <a:pt x="1078" y="3156"/>
                    <a:pt x="966" y="3156"/>
                  </a:cubicBezTo>
                  <a:cubicBezTo>
                    <a:pt x="921" y="3156"/>
                    <a:pt x="870" y="3163"/>
                    <a:pt x="812" y="3172"/>
                  </a:cubicBezTo>
                  <a:cubicBezTo>
                    <a:pt x="792" y="3178"/>
                    <a:pt x="768" y="3180"/>
                    <a:pt x="740" y="3180"/>
                  </a:cubicBezTo>
                  <a:cubicBezTo>
                    <a:pt x="517" y="3180"/>
                    <a:pt x="84" y="3023"/>
                    <a:pt x="84" y="3023"/>
                  </a:cubicBezTo>
                  <a:lnTo>
                    <a:pt x="1" y="11678"/>
                  </a:lnTo>
                  <a:lnTo>
                    <a:pt x="76366" y="11678"/>
                  </a:lnTo>
                  <a:lnTo>
                    <a:pt x="76366" y="3288"/>
                  </a:lnTo>
                  <a:cubicBezTo>
                    <a:pt x="76366" y="3288"/>
                    <a:pt x="77010" y="1798"/>
                    <a:pt x="76829" y="1716"/>
                  </a:cubicBezTo>
                  <a:cubicBezTo>
                    <a:pt x="76794" y="1702"/>
                    <a:pt x="76716" y="1697"/>
                    <a:pt x="76610" y="1697"/>
                  </a:cubicBezTo>
                  <a:cubicBezTo>
                    <a:pt x="76466" y="1697"/>
                    <a:pt x="76269" y="1706"/>
                    <a:pt x="76051" y="1716"/>
                  </a:cubicBezTo>
                  <a:cubicBezTo>
                    <a:pt x="75857" y="1722"/>
                    <a:pt x="75644" y="1729"/>
                    <a:pt x="75426" y="1729"/>
                  </a:cubicBezTo>
                  <a:cubicBezTo>
                    <a:pt x="75068" y="1729"/>
                    <a:pt x="74699" y="1712"/>
                    <a:pt x="74380" y="1650"/>
                  </a:cubicBezTo>
                  <a:cubicBezTo>
                    <a:pt x="73487" y="1501"/>
                    <a:pt x="72461" y="872"/>
                    <a:pt x="72113" y="757"/>
                  </a:cubicBezTo>
                  <a:cubicBezTo>
                    <a:pt x="72040" y="730"/>
                    <a:pt x="71948" y="719"/>
                    <a:pt x="71840" y="719"/>
                  </a:cubicBezTo>
                  <a:cubicBezTo>
                    <a:pt x="71679" y="719"/>
                    <a:pt x="71481" y="743"/>
                    <a:pt x="71252" y="772"/>
                  </a:cubicBezTo>
                  <a:cubicBezTo>
                    <a:pt x="71011" y="793"/>
                    <a:pt x="70742" y="814"/>
                    <a:pt x="70468" y="814"/>
                  </a:cubicBezTo>
                  <a:cubicBezTo>
                    <a:pt x="70311" y="814"/>
                    <a:pt x="70152" y="808"/>
                    <a:pt x="69995" y="790"/>
                  </a:cubicBezTo>
                  <a:cubicBezTo>
                    <a:pt x="69101" y="673"/>
                    <a:pt x="68556" y="408"/>
                    <a:pt x="67579" y="144"/>
                  </a:cubicBezTo>
                  <a:cubicBezTo>
                    <a:pt x="67169" y="32"/>
                    <a:pt x="66753" y="0"/>
                    <a:pt x="6640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5303125" y="2067225"/>
              <a:ext cx="1925700" cy="291975"/>
            </a:xfrm>
            <a:custGeom>
              <a:avLst/>
              <a:gdLst/>
              <a:ahLst/>
              <a:cxnLst/>
              <a:rect l="l" t="t" r="r" b="b"/>
              <a:pathLst>
                <a:path w="77028" h="11679" extrusionOk="0">
                  <a:moveTo>
                    <a:pt x="66408" y="1"/>
                  </a:moveTo>
                  <a:cubicBezTo>
                    <a:pt x="65933" y="1"/>
                    <a:pt x="65593" y="62"/>
                    <a:pt x="65593" y="62"/>
                  </a:cubicBezTo>
                  <a:lnTo>
                    <a:pt x="62930" y="674"/>
                  </a:lnTo>
                  <a:lnTo>
                    <a:pt x="58296" y="641"/>
                  </a:lnTo>
                  <a:lnTo>
                    <a:pt x="57220" y="294"/>
                  </a:lnTo>
                  <a:cubicBezTo>
                    <a:pt x="57220" y="294"/>
                    <a:pt x="57017" y="264"/>
                    <a:pt x="56705" y="264"/>
                  </a:cubicBezTo>
                  <a:cubicBezTo>
                    <a:pt x="56395" y="264"/>
                    <a:pt x="55979" y="293"/>
                    <a:pt x="55550" y="409"/>
                  </a:cubicBezTo>
                  <a:cubicBezTo>
                    <a:pt x="54705" y="641"/>
                    <a:pt x="54358" y="823"/>
                    <a:pt x="53812" y="1287"/>
                  </a:cubicBezTo>
                  <a:cubicBezTo>
                    <a:pt x="53400" y="1647"/>
                    <a:pt x="52467" y="1687"/>
                    <a:pt x="52073" y="1687"/>
                  </a:cubicBezTo>
                  <a:cubicBezTo>
                    <a:pt x="51961" y="1687"/>
                    <a:pt x="51892" y="1684"/>
                    <a:pt x="51892" y="1684"/>
                  </a:cubicBezTo>
                  <a:cubicBezTo>
                    <a:pt x="51892" y="1684"/>
                    <a:pt x="50122" y="1750"/>
                    <a:pt x="49262" y="1750"/>
                  </a:cubicBezTo>
                  <a:cubicBezTo>
                    <a:pt x="48417" y="1750"/>
                    <a:pt x="45604" y="1336"/>
                    <a:pt x="45604" y="1336"/>
                  </a:cubicBezTo>
                  <a:lnTo>
                    <a:pt x="43470" y="1485"/>
                  </a:lnTo>
                  <a:cubicBezTo>
                    <a:pt x="43470" y="1485"/>
                    <a:pt x="41783" y="1915"/>
                    <a:pt x="41269" y="1982"/>
                  </a:cubicBezTo>
                  <a:cubicBezTo>
                    <a:pt x="41104" y="2009"/>
                    <a:pt x="40852" y="2018"/>
                    <a:pt x="40590" y="2018"/>
                  </a:cubicBezTo>
                  <a:cubicBezTo>
                    <a:pt x="40065" y="2018"/>
                    <a:pt x="39499" y="1982"/>
                    <a:pt x="39499" y="1982"/>
                  </a:cubicBezTo>
                  <a:lnTo>
                    <a:pt x="37414" y="2262"/>
                  </a:lnTo>
                  <a:lnTo>
                    <a:pt x="36256" y="2792"/>
                  </a:lnTo>
                  <a:lnTo>
                    <a:pt x="35478" y="2957"/>
                  </a:lnTo>
                  <a:cubicBezTo>
                    <a:pt x="35478" y="2957"/>
                    <a:pt x="35296" y="3023"/>
                    <a:pt x="35180" y="3107"/>
                  </a:cubicBezTo>
                  <a:cubicBezTo>
                    <a:pt x="35065" y="3189"/>
                    <a:pt x="33509" y="3222"/>
                    <a:pt x="33509" y="3222"/>
                  </a:cubicBezTo>
                  <a:lnTo>
                    <a:pt x="32583" y="3255"/>
                  </a:lnTo>
                  <a:lnTo>
                    <a:pt x="31937" y="3371"/>
                  </a:lnTo>
                  <a:lnTo>
                    <a:pt x="31043" y="3420"/>
                  </a:lnTo>
                  <a:cubicBezTo>
                    <a:pt x="31043" y="3420"/>
                    <a:pt x="30034" y="3802"/>
                    <a:pt x="29505" y="3950"/>
                  </a:cubicBezTo>
                  <a:cubicBezTo>
                    <a:pt x="28958" y="4115"/>
                    <a:pt x="28296" y="4232"/>
                    <a:pt x="27998" y="4265"/>
                  </a:cubicBezTo>
                  <a:cubicBezTo>
                    <a:pt x="27685" y="4298"/>
                    <a:pt x="26990" y="4497"/>
                    <a:pt x="26725" y="4612"/>
                  </a:cubicBezTo>
                  <a:cubicBezTo>
                    <a:pt x="26443" y="4728"/>
                    <a:pt x="25218" y="5225"/>
                    <a:pt x="25218" y="5225"/>
                  </a:cubicBezTo>
                  <a:cubicBezTo>
                    <a:pt x="25218" y="5225"/>
                    <a:pt x="23167" y="5688"/>
                    <a:pt x="22637" y="5920"/>
                  </a:cubicBezTo>
                  <a:cubicBezTo>
                    <a:pt x="22092" y="6151"/>
                    <a:pt x="20817" y="6780"/>
                    <a:pt x="20321" y="7078"/>
                  </a:cubicBezTo>
                  <a:cubicBezTo>
                    <a:pt x="19906" y="7332"/>
                    <a:pt x="19447" y="7402"/>
                    <a:pt x="19104" y="7402"/>
                  </a:cubicBezTo>
                  <a:cubicBezTo>
                    <a:pt x="19023" y="7402"/>
                    <a:pt x="18948" y="7398"/>
                    <a:pt x="18882" y="7392"/>
                  </a:cubicBezTo>
                  <a:cubicBezTo>
                    <a:pt x="18859" y="7390"/>
                    <a:pt x="18836" y="7389"/>
                    <a:pt x="18814" y="7389"/>
                  </a:cubicBezTo>
                  <a:cubicBezTo>
                    <a:pt x="18495" y="7389"/>
                    <a:pt x="18223" y="7598"/>
                    <a:pt x="18037" y="7707"/>
                  </a:cubicBezTo>
                  <a:cubicBezTo>
                    <a:pt x="17839" y="7822"/>
                    <a:pt x="17426" y="7773"/>
                    <a:pt x="17028" y="7855"/>
                  </a:cubicBezTo>
                  <a:cubicBezTo>
                    <a:pt x="16647" y="7938"/>
                    <a:pt x="16267" y="7972"/>
                    <a:pt x="15804" y="8170"/>
                  </a:cubicBezTo>
                  <a:cubicBezTo>
                    <a:pt x="15341" y="8351"/>
                    <a:pt x="15374" y="8351"/>
                    <a:pt x="14992" y="8435"/>
                  </a:cubicBezTo>
                  <a:cubicBezTo>
                    <a:pt x="14595" y="8517"/>
                    <a:pt x="13057" y="8583"/>
                    <a:pt x="13057" y="8583"/>
                  </a:cubicBezTo>
                  <a:lnTo>
                    <a:pt x="12014" y="8087"/>
                  </a:lnTo>
                  <a:cubicBezTo>
                    <a:pt x="12014" y="8087"/>
                    <a:pt x="11402" y="7938"/>
                    <a:pt x="11120" y="7888"/>
                  </a:cubicBezTo>
                  <a:cubicBezTo>
                    <a:pt x="10856" y="7855"/>
                    <a:pt x="10476" y="7508"/>
                    <a:pt x="10476" y="7508"/>
                  </a:cubicBezTo>
                  <a:cubicBezTo>
                    <a:pt x="10476" y="7508"/>
                    <a:pt x="9615" y="7541"/>
                    <a:pt x="9318" y="7541"/>
                  </a:cubicBezTo>
                  <a:cubicBezTo>
                    <a:pt x="9002" y="7541"/>
                    <a:pt x="8341" y="7310"/>
                    <a:pt x="8341" y="7310"/>
                  </a:cubicBezTo>
                  <a:lnTo>
                    <a:pt x="7464" y="6780"/>
                  </a:lnTo>
                  <a:lnTo>
                    <a:pt x="6604" y="6549"/>
                  </a:lnTo>
                  <a:cubicBezTo>
                    <a:pt x="6604" y="6549"/>
                    <a:pt x="5843" y="6118"/>
                    <a:pt x="5528" y="5920"/>
                  </a:cubicBezTo>
                  <a:cubicBezTo>
                    <a:pt x="5214" y="5737"/>
                    <a:pt x="4369" y="5456"/>
                    <a:pt x="4369" y="5456"/>
                  </a:cubicBezTo>
                  <a:cubicBezTo>
                    <a:pt x="4369" y="5456"/>
                    <a:pt x="3641" y="5042"/>
                    <a:pt x="3443" y="4761"/>
                  </a:cubicBezTo>
                  <a:cubicBezTo>
                    <a:pt x="3244" y="4497"/>
                    <a:pt x="2880" y="4413"/>
                    <a:pt x="2880" y="4413"/>
                  </a:cubicBezTo>
                  <a:cubicBezTo>
                    <a:pt x="2880" y="4413"/>
                    <a:pt x="2401" y="4115"/>
                    <a:pt x="2251" y="4033"/>
                  </a:cubicBezTo>
                  <a:cubicBezTo>
                    <a:pt x="2086" y="3950"/>
                    <a:pt x="1589" y="3769"/>
                    <a:pt x="1589" y="3769"/>
                  </a:cubicBezTo>
                  <a:cubicBezTo>
                    <a:pt x="1589" y="3769"/>
                    <a:pt x="1358" y="3537"/>
                    <a:pt x="1243" y="3338"/>
                  </a:cubicBezTo>
                  <a:cubicBezTo>
                    <a:pt x="1165" y="3206"/>
                    <a:pt x="1088" y="3162"/>
                    <a:pt x="986" y="3162"/>
                  </a:cubicBezTo>
                  <a:cubicBezTo>
                    <a:pt x="935" y="3162"/>
                    <a:pt x="878" y="3173"/>
                    <a:pt x="812" y="3189"/>
                  </a:cubicBezTo>
                  <a:cubicBezTo>
                    <a:pt x="798" y="3191"/>
                    <a:pt x="782" y="3193"/>
                    <a:pt x="764" y="3193"/>
                  </a:cubicBezTo>
                  <a:cubicBezTo>
                    <a:pt x="549" y="3193"/>
                    <a:pt x="84" y="3023"/>
                    <a:pt x="84" y="3023"/>
                  </a:cubicBezTo>
                  <a:lnTo>
                    <a:pt x="1" y="11678"/>
                  </a:lnTo>
                  <a:lnTo>
                    <a:pt x="76366" y="11678"/>
                  </a:lnTo>
                  <a:lnTo>
                    <a:pt x="76366" y="3305"/>
                  </a:lnTo>
                  <a:cubicBezTo>
                    <a:pt x="76366" y="3305"/>
                    <a:pt x="77028" y="1799"/>
                    <a:pt x="76829" y="1717"/>
                  </a:cubicBezTo>
                  <a:cubicBezTo>
                    <a:pt x="76794" y="1703"/>
                    <a:pt x="76716" y="1697"/>
                    <a:pt x="76610" y="1697"/>
                  </a:cubicBezTo>
                  <a:cubicBezTo>
                    <a:pt x="76466" y="1697"/>
                    <a:pt x="76269" y="1707"/>
                    <a:pt x="76051" y="1717"/>
                  </a:cubicBezTo>
                  <a:cubicBezTo>
                    <a:pt x="75842" y="1723"/>
                    <a:pt x="75610" y="1730"/>
                    <a:pt x="75375" y="1730"/>
                  </a:cubicBezTo>
                  <a:cubicBezTo>
                    <a:pt x="75034" y="1730"/>
                    <a:pt x="74683" y="1716"/>
                    <a:pt x="74380" y="1666"/>
                  </a:cubicBezTo>
                  <a:cubicBezTo>
                    <a:pt x="73502" y="1501"/>
                    <a:pt x="72461" y="872"/>
                    <a:pt x="72113" y="757"/>
                  </a:cubicBezTo>
                  <a:cubicBezTo>
                    <a:pt x="72053" y="733"/>
                    <a:pt x="71973" y="724"/>
                    <a:pt x="71878" y="724"/>
                  </a:cubicBezTo>
                  <a:cubicBezTo>
                    <a:pt x="71711" y="724"/>
                    <a:pt x="71495" y="752"/>
                    <a:pt x="71252" y="773"/>
                  </a:cubicBezTo>
                  <a:cubicBezTo>
                    <a:pt x="71018" y="794"/>
                    <a:pt x="70750" y="823"/>
                    <a:pt x="70470" y="823"/>
                  </a:cubicBezTo>
                  <a:cubicBezTo>
                    <a:pt x="70314" y="823"/>
                    <a:pt x="70154" y="814"/>
                    <a:pt x="69995" y="790"/>
                  </a:cubicBezTo>
                  <a:cubicBezTo>
                    <a:pt x="69101" y="674"/>
                    <a:pt x="68571" y="409"/>
                    <a:pt x="67579" y="144"/>
                  </a:cubicBezTo>
                  <a:cubicBezTo>
                    <a:pt x="67169" y="33"/>
                    <a:pt x="66753" y="1"/>
                    <a:pt x="6640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5318850" y="2119625"/>
              <a:ext cx="1910800" cy="243275"/>
            </a:xfrm>
            <a:custGeom>
              <a:avLst/>
              <a:gdLst/>
              <a:ahLst/>
              <a:cxnLst/>
              <a:rect l="l" t="t" r="r" b="b"/>
              <a:pathLst>
                <a:path w="76432" h="9731" extrusionOk="0">
                  <a:moveTo>
                    <a:pt x="73652" y="1"/>
                  </a:moveTo>
                  <a:cubicBezTo>
                    <a:pt x="73652" y="1"/>
                    <a:pt x="73337" y="199"/>
                    <a:pt x="72973" y="316"/>
                  </a:cubicBezTo>
                  <a:cubicBezTo>
                    <a:pt x="72865" y="347"/>
                    <a:pt x="72786" y="358"/>
                    <a:pt x="72722" y="358"/>
                  </a:cubicBezTo>
                  <a:cubicBezTo>
                    <a:pt x="72579" y="358"/>
                    <a:pt x="72509" y="300"/>
                    <a:pt x="72361" y="265"/>
                  </a:cubicBezTo>
                  <a:cubicBezTo>
                    <a:pt x="72301" y="246"/>
                    <a:pt x="72240" y="238"/>
                    <a:pt x="72173" y="238"/>
                  </a:cubicBezTo>
                  <a:cubicBezTo>
                    <a:pt x="72015" y="238"/>
                    <a:pt x="71823" y="281"/>
                    <a:pt x="71534" y="316"/>
                  </a:cubicBezTo>
                  <a:lnTo>
                    <a:pt x="71120" y="464"/>
                  </a:lnTo>
                  <a:lnTo>
                    <a:pt x="70607" y="316"/>
                  </a:lnTo>
                  <a:lnTo>
                    <a:pt x="69945" y="464"/>
                  </a:lnTo>
                  <a:cubicBezTo>
                    <a:pt x="69945" y="464"/>
                    <a:pt x="69679" y="528"/>
                    <a:pt x="69497" y="528"/>
                  </a:cubicBezTo>
                  <a:cubicBezTo>
                    <a:pt x="69452" y="528"/>
                    <a:pt x="69412" y="524"/>
                    <a:pt x="69383" y="514"/>
                  </a:cubicBezTo>
                  <a:cubicBezTo>
                    <a:pt x="69217" y="464"/>
                    <a:pt x="68803" y="365"/>
                    <a:pt x="68803" y="365"/>
                  </a:cubicBezTo>
                  <a:cubicBezTo>
                    <a:pt x="68803" y="365"/>
                    <a:pt x="68092" y="415"/>
                    <a:pt x="67728" y="464"/>
                  </a:cubicBezTo>
                  <a:cubicBezTo>
                    <a:pt x="67364" y="514"/>
                    <a:pt x="67016" y="978"/>
                    <a:pt x="66603" y="1077"/>
                  </a:cubicBezTo>
                  <a:cubicBezTo>
                    <a:pt x="66539" y="1095"/>
                    <a:pt x="66473" y="1102"/>
                    <a:pt x="66408" y="1102"/>
                  </a:cubicBezTo>
                  <a:cubicBezTo>
                    <a:pt x="66056" y="1102"/>
                    <a:pt x="65725" y="878"/>
                    <a:pt x="65725" y="878"/>
                  </a:cubicBezTo>
                  <a:cubicBezTo>
                    <a:pt x="65725" y="878"/>
                    <a:pt x="65511" y="779"/>
                    <a:pt x="65312" y="663"/>
                  </a:cubicBezTo>
                  <a:cubicBezTo>
                    <a:pt x="65287" y="651"/>
                    <a:pt x="65263" y="646"/>
                    <a:pt x="65241" y="646"/>
                  </a:cubicBezTo>
                  <a:cubicBezTo>
                    <a:pt x="65071" y="646"/>
                    <a:pt x="64968" y="945"/>
                    <a:pt x="64750" y="1077"/>
                  </a:cubicBezTo>
                  <a:cubicBezTo>
                    <a:pt x="64485" y="1242"/>
                    <a:pt x="64386" y="1242"/>
                    <a:pt x="64236" y="1291"/>
                  </a:cubicBezTo>
                  <a:cubicBezTo>
                    <a:pt x="64212" y="1299"/>
                    <a:pt x="64183" y="1302"/>
                    <a:pt x="64151" y="1302"/>
                  </a:cubicBezTo>
                  <a:cubicBezTo>
                    <a:pt x="63960" y="1302"/>
                    <a:pt x="63657" y="1192"/>
                    <a:pt x="63657" y="1192"/>
                  </a:cubicBezTo>
                  <a:lnTo>
                    <a:pt x="63045" y="978"/>
                  </a:lnTo>
                  <a:cubicBezTo>
                    <a:pt x="63045" y="978"/>
                    <a:pt x="62632" y="1192"/>
                    <a:pt x="62433" y="1291"/>
                  </a:cubicBezTo>
                  <a:cubicBezTo>
                    <a:pt x="62295" y="1355"/>
                    <a:pt x="62027" y="1385"/>
                    <a:pt x="61783" y="1385"/>
                  </a:cubicBezTo>
                  <a:cubicBezTo>
                    <a:pt x="61647" y="1385"/>
                    <a:pt x="61518" y="1376"/>
                    <a:pt x="61423" y="1358"/>
                  </a:cubicBezTo>
                  <a:cubicBezTo>
                    <a:pt x="61362" y="1346"/>
                    <a:pt x="61270" y="1342"/>
                    <a:pt x="61164" y="1342"/>
                  </a:cubicBezTo>
                  <a:cubicBezTo>
                    <a:pt x="60808" y="1342"/>
                    <a:pt x="60298" y="1391"/>
                    <a:pt x="60298" y="1391"/>
                  </a:cubicBezTo>
                  <a:lnTo>
                    <a:pt x="59338" y="1291"/>
                  </a:lnTo>
                  <a:cubicBezTo>
                    <a:pt x="59338" y="1291"/>
                    <a:pt x="58925" y="1242"/>
                    <a:pt x="58726" y="1192"/>
                  </a:cubicBezTo>
                  <a:cubicBezTo>
                    <a:pt x="58511" y="1126"/>
                    <a:pt x="58726" y="927"/>
                    <a:pt x="58462" y="779"/>
                  </a:cubicBezTo>
                  <a:cubicBezTo>
                    <a:pt x="58433" y="760"/>
                    <a:pt x="58402" y="751"/>
                    <a:pt x="58371" y="751"/>
                  </a:cubicBezTo>
                  <a:cubicBezTo>
                    <a:pt x="58133" y="751"/>
                    <a:pt x="57849" y="1242"/>
                    <a:pt x="57849" y="1242"/>
                  </a:cubicBezTo>
                  <a:lnTo>
                    <a:pt x="57072" y="1242"/>
                  </a:lnTo>
                  <a:cubicBezTo>
                    <a:pt x="57072" y="1242"/>
                    <a:pt x="56410" y="1126"/>
                    <a:pt x="56046" y="1126"/>
                  </a:cubicBezTo>
                  <a:cubicBezTo>
                    <a:pt x="55682" y="1126"/>
                    <a:pt x="55268" y="1077"/>
                    <a:pt x="55268" y="1077"/>
                  </a:cubicBezTo>
                  <a:cubicBezTo>
                    <a:pt x="55268" y="1077"/>
                    <a:pt x="55205" y="1085"/>
                    <a:pt x="55119" y="1085"/>
                  </a:cubicBezTo>
                  <a:cubicBezTo>
                    <a:pt x="54988" y="1085"/>
                    <a:pt x="54805" y="1067"/>
                    <a:pt x="54705" y="978"/>
                  </a:cubicBezTo>
                  <a:cubicBezTo>
                    <a:pt x="54557" y="828"/>
                    <a:pt x="54506" y="729"/>
                    <a:pt x="54292" y="729"/>
                  </a:cubicBezTo>
                  <a:cubicBezTo>
                    <a:pt x="54093" y="729"/>
                    <a:pt x="53778" y="978"/>
                    <a:pt x="53778" y="978"/>
                  </a:cubicBezTo>
                  <a:cubicBezTo>
                    <a:pt x="53778" y="978"/>
                    <a:pt x="53365" y="927"/>
                    <a:pt x="53116" y="927"/>
                  </a:cubicBezTo>
                  <a:cubicBezTo>
                    <a:pt x="52889" y="927"/>
                    <a:pt x="52711" y="818"/>
                    <a:pt x="52404" y="818"/>
                  </a:cubicBezTo>
                  <a:cubicBezTo>
                    <a:pt x="52353" y="818"/>
                    <a:pt x="52299" y="821"/>
                    <a:pt x="52240" y="828"/>
                  </a:cubicBezTo>
                  <a:cubicBezTo>
                    <a:pt x="52156" y="838"/>
                    <a:pt x="51984" y="842"/>
                    <a:pt x="51762" y="842"/>
                  </a:cubicBezTo>
                  <a:cubicBezTo>
                    <a:pt x="50888" y="842"/>
                    <a:pt x="49244" y="779"/>
                    <a:pt x="49244" y="779"/>
                  </a:cubicBezTo>
                  <a:lnTo>
                    <a:pt x="48384" y="878"/>
                  </a:lnTo>
                  <a:cubicBezTo>
                    <a:pt x="48384" y="878"/>
                    <a:pt x="48070" y="563"/>
                    <a:pt x="47854" y="365"/>
                  </a:cubicBezTo>
                  <a:cubicBezTo>
                    <a:pt x="47820" y="328"/>
                    <a:pt x="47781" y="312"/>
                    <a:pt x="47739" y="312"/>
                  </a:cubicBezTo>
                  <a:cubicBezTo>
                    <a:pt x="47541" y="312"/>
                    <a:pt x="47292" y="663"/>
                    <a:pt x="47292" y="663"/>
                  </a:cubicBezTo>
                  <a:cubicBezTo>
                    <a:pt x="47292" y="663"/>
                    <a:pt x="47145" y="908"/>
                    <a:pt x="46889" y="908"/>
                  </a:cubicBezTo>
                  <a:cubicBezTo>
                    <a:pt x="46812" y="908"/>
                    <a:pt x="46726" y="886"/>
                    <a:pt x="46630" y="828"/>
                  </a:cubicBezTo>
                  <a:cubicBezTo>
                    <a:pt x="46619" y="821"/>
                    <a:pt x="46609" y="818"/>
                    <a:pt x="46599" y="818"/>
                  </a:cubicBezTo>
                  <a:cubicBezTo>
                    <a:pt x="46494" y="818"/>
                    <a:pt x="46464" y="1213"/>
                    <a:pt x="46266" y="1441"/>
                  </a:cubicBezTo>
                  <a:lnTo>
                    <a:pt x="45853" y="1655"/>
                  </a:lnTo>
                  <a:cubicBezTo>
                    <a:pt x="45853" y="1655"/>
                    <a:pt x="45754" y="1490"/>
                    <a:pt x="45439" y="1391"/>
                  </a:cubicBezTo>
                  <a:cubicBezTo>
                    <a:pt x="45413" y="1382"/>
                    <a:pt x="45390" y="1378"/>
                    <a:pt x="45370" y="1378"/>
                  </a:cubicBezTo>
                  <a:cubicBezTo>
                    <a:pt x="45164" y="1378"/>
                    <a:pt x="45267" y="1818"/>
                    <a:pt x="45026" y="1953"/>
                  </a:cubicBezTo>
                  <a:lnTo>
                    <a:pt x="44677" y="2119"/>
                  </a:lnTo>
                  <a:lnTo>
                    <a:pt x="44364" y="1755"/>
                  </a:lnTo>
                  <a:lnTo>
                    <a:pt x="44000" y="2368"/>
                  </a:lnTo>
                  <a:lnTo>
                    <a:pt x="43636" y="2053"/>
                  </a:lnTo>
                  <a:cubicBezTo>
                    <a:pt x="43636" y="2053"/>
                    <a:pt x="43437" y="2268"/>
                    <a:pt x="43288" y="2417"/>
                  </a:cubicBezTo>
                  <a:cubicBezTo>
                    <a:pt x="43218" y="2486"/>
                    <a:pt x="43106" y="2506"/>
                    <a:pt x="42998" y="2506"/>
                  </a:cubicBezTo>
                  <a:cubicBezTo>
                    <a:pt x="42849" y="2506"/>
                    <a:pt x="42709" y="2467"/>
                    <a:pt x="42709" y="2467"/>
                  </a:cubicBezTo>
                  <a:lnTo>
                    <a:pt x="41434" y="2317"/>
                  </a:lnTo>
                  <a:lnTo>
                    <a:pt x="40657" y="2417"/>
                  </a:lnTo>
                  <a:lnTo>
                    <a:pt x="40243" y="2368"/>
                  </a:lnTo>
                  <a:cubicBezTo>
                    <a:pt x="40243" y="2368"/>
                    <a:pt x="40044" y="2119"/>
                    <a:pt x="39879" y="2119"/>
                  </a:cubicBezTo>
                  <a:cubicBezTo>
                    <a:pt x="39731" y="2119"/>
                    <a:pt x="39267" y="2582"/>
                    <a:pt x="39267" y="2582"/>
                  </a:cubicBezTo>
                  <a:lnTo>
                    <a:pt x="38804" y="2582"/>
                  </a:lnTo>
                  <a:lnTo>
                    <a:pt x="38191" y="2781"/>
                  </a:lnTo>
                  <a:lnTo>
                    <a:pt x="37827" y="2681"/>
                  </a:lnTo>
                  <a:lnTo>
                    <a:pt x="37463" y="2781"/>
                  </a:lnTo>
                  <a:cubicBezTo>
                    <a:pt x="37463" y="2781"/>
                    <a:pt x="37099" y="3195"/>
                    <a:pt x="36801" y="3294"/>
                  </a:cubicBezTo>
                  <a:cubicBezTo>
                    <a:pt x="36487" y="3394"/>
                    <a:pt x="35561" y="3857"/>
                    <a:pt x="34899" y="4122"/>
                  </a:cubicBezTo>
                  <a:cubicBezTo>
                    <a:pt x="34220" y="4369"/>
                    <a:pt x="31341" y="4535"/>
                    <a:pt x="31341" y="4535"/>
                  </a:cubicBezTo>
                  <a:lnTo>
                    <a:pt x="30613" y="4585"/>
                  </a:lnTo>
                  <a:lnTo>
                    <a:pt x="29902" y="4832"/>
                  </a:lnTo>
                  <a:lnTo>
                    <a:pt x="29538" y="4899"/>
                  </a:lnTo>
                  <a:cubicBezTo>
                    <a:pt x="29538" y="4899"/>
                    <a:pt x="29240" y="4634"/>
                    <a:pt x="29024" y="4634"/>
                  </a:cubicBezTo>
                  <a:cubicBezTo>
                    <a:pt x="28825" y="4634"/>
                    <a:pt x="28247" y="4949"/>
                    <a:pt x="28247" y="4949"/>
                  </a:cubicBezTo>
                  <a:lnTo>
                    <a:pt x="27784" y="5097"/>
                  </a:lnTo>
                  <a:lnTo>
                    <a:pt x="27733" y="4585"/>
                  </a:lnTo>
                  <a:lnTo>
                    <a:pt x="27122" y="5461"/>
                  </a:lnTo>
                  <a:cubicBezTo>
                    <a:pt x="27122" y="5461"/>
                    <a:pt x="27024" y="5497"/>
                    <a:pt x="26875" y="5497"/>
                  </a:cubicBezTo>
                  <a:cubicBezTo>
                    <a:pt x="26719" y="5497"/>
                    <a:pt x="26506" y="5457"/>
                    <a:pt x="26294" y="5296"/>
                  </a:cubicBezTo>
                  <a:cubicBezTo>
                    <a:pt x="26294" y="5296"/>
                    <a:pt x="25997" y="5560"/>
                    <a:pt x="25831" y="5660"/>
                  </a:cubicBezTo>
                  <a:cubicBezTo>
                    <a:pt x="25756" y="5710"/>
                    <a:pt x="25664" y="5722"/>
                    <a:pt x="25547" y="5722"/>
                  </a:cubicBezTo>
                  <a:cubicBezTo>
                    <a:pt x="25432" y="5722"/>
                    <a:pt x="25292" y="5710"/>
                    <a:pt x="25119" y="5710"/>
                  </a:cubicBezTo>
                  <a:cubicBezTo>
                    <a:pt x="24755" y="5710"/>
                    <a:pt x="24292" y="5975"/>
                    <a:pt x="23879" y="6074"/>
                  </a:cubicBezTo>
                  <a:cubicBezTo>
                    <a:pt x="23464" y="6173"/>
                    <a:pt x="23051" y="6123"/>
                    <a:pt x="22438" y="6222"/>
                  </a:cubicBezTo>
                  <a:cubicBezTo>
                    <a:pt x="21827" y="6339"/>
                    <a:pt x="21512" y="6339"/>
                    <a:pt x="20585" y="6537"/>
                  </a:cubicBezTo>
                  <a:cubicBezTo>
                    <a:pt x="19658" y="6752"/>
                    <a:pt x="15903" y="7050"/>
                    <a:pt x="15903" y="7050"/>
                  </a:cubicBezTo>
                  <a:cubicBezTo>
                    <a:pt x="15903" y="7050"/>
                    <a:pt x="15599" y="7076"/>
                    <a:pt x="15268" y="7076"/>
                  </a:cubicBezTo>
                  <a:cubicBezTo>
                    <a:pt x="15004" y="7076"/>
                    <a:pt x="14723" y="7059"/>
                    <a:pt x="14562" y="7001"/>
                  </a:cubicBezTo>
                  <a:cubicBezTo>
                    <a:pt x="14198" y="6868"/>
                    <a:pt x="13322" y="6537"/>
                    <a:pt x="13322" y="6537"/>
                  </a:cubicBezTo>
                  <a:lnTo>
                    <a:pt x="12097" y="6289"/>
                  </a:lnTo>
                  <a:lnTo>
                    <a:pt x="10906" y="5825"/>
                  </a:lnTo>
                  <a:lnTo>
                    <a:pt x="9053" y="5825"/>
                  </a:lnTo>
                  <a:cubicBezTo>
                    <a:pt x="8854" y="5825"/>
                    <a:pt x="8175" y="5512"/>
                    <a:pt x="8175" y="5512"/>
                  </a:cubicBezTo>
                  <a:lnTo>
                    <a:pt x="7365" y="5296"/>
                  </a:lnTo>
                  <a:lnTo>
                    <a:pt x="6884" y="5181"/>
                  </a:lnTo>
                  <a:lnTo>
                    <a:pt x="6273" y="4684"/>
                  </a:lnTo>
                  <a:lnTo>
                    <a:pt x="5710" y="4783"/>
                  </a:lnTo>
                  <a:cubicBezTo>
                    <a:pt x="5710" y="4783"/>
                    <a:pt x="5445" y="4684"/>
                    <a:pt x="5247" y="4634"/>
                  </a:cubicBezTo>
                  <a:cubicBezTo>
                    <a:pt x="5048" y="4585"/>
                    <a:pt x="4684" y="4535"/>
                    <a:pt x="4684" y="4535"/>
                  </a:cubicBezTo>
                  <a:cubicBezTo>
                    <a:pt x="4684" y="4535"/>
                    <a:pt x="4320" y="4369"/>
                    <a:pt x="4171" y="4221"/>
                  </a:cubicBezTo>
                  <a:cubicBezTo>
                    <a:pt x="4005" y="4071"/>
                    <a:pt x="3857" y="4071"/>
                    <a:pt x="3542" y="4022"/>
                  </a:cubicBezTo>
                  <a:cubicBezTo>
                    <a:pt x="3244" y="3972"/>
                    <a:pt x="2831" y="3972"/>
                    <a:pt x="2831" y="3972"/>
                  </a:cubicBezTo>
                  <a:cubicBezTo>
                    <a:pt x="2831" y="3972"/>
                    <a:pt x="1854" y="3442"/>
                    <a:pt x="1540" y="3394"/>
                  </a:cubicBezTo>
                  <a:cubicBezTo>
                    <a:pt x="1225" y="3343"/>
                    <a:pt x="1" y="2880"/>
                    <a:pt x="1" y="2880"/>
                  </a:cubicBezTo>
                  <a:lnTo>
                    <a:pt x="1" y="2880"/>
                  </a:lnTo>
                  <a:lnTo>
                    <a:pt x="51" y="9730"/>
                  </a:lnTo>
                  <a:lnTo>
                    <a:pt x="76432" y="9730"/>
                  </a:lnTo>
                  <a:lnTo>
                    <a:pt x="76017" y="828"/>
                  </a:lnTo>
                  <a:cubicBezTo>
                    <a:pt x="76017" y="828"/>
                    <a:pt x="75704" y="100"/>
                    <a:pt x="75554" y="100"/>
                  </a:cubicBezTo>
                  <a:cubicBezTo>
                    <a:pt x="75406" y="100"/>
                    <a:pt x="74991" y="100"/>
                    <a:pt x="74727" y="150"/>
                  </a:cubicBezTo>
                  <a:cubicBezTo>
                    <a:pt x="74557" y="184"/>
                    <a:pt x="74472" y="249"/>
                    <a:pt x="74323" y="249"/>
                  </a:cubicBezTo>
                  <a:cubicBezTo>
                    <a:pt x="74255" y="249"/>
                    <a:pt x="74174" y="236"/>
                    <a:pt x="74065" y="199"/>
                  </a:cubicBezTo>
                  <a:cubicBezTo>
                    <a:pt x="73701" y="100"/>
                    <a:pt x="73652" y="1"/>
                    <a:pt x="7365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332350" y="2217250"/>
              <a:ext cx="607300" cy="116700"/>
            </a:xfrm>
            <a:custGeom>
              <a:avLst/>
              <a:gdLst/>
              <a:ahLst/>
              <a:cxnLst/>
              <a:rect l="l" t="t" r="r" b="b"/>
              <a:pathLst>
                <a:path w="24292" h="4668" extrusionOk="0">
                  <a:moveTo>
                    <a:pt x="6487" y="1"/>
                  </a:moveTo>
                  <a:cubicBezTo>
                    <a:pt x="6222" y="1"/>
                    <a:pt x="6008" y="117"/>
                    <a:pt x="6008" y="250"/>
                  </a:cubicBezTo>
                  <a:cubicBezTo>
                    <a:pt x="6008" y="382"/>
                    <a:pt x="6206" y="481"/>
                    <a:pt x="6438" y="497"/>
                  </a:cubicBezTo>
                  <a:cubicBezTo>
                    <a:pt x="6438" y="647"/>
                    <a:pt x="6454" y="927"/>
                    <a:pt x="6586" y="1242"/>
                  </a:cubicBezTo>
                  <a:cubicBezTo>
                    <a:pt x="6388" y="1242"/>
                    <a:pt x="5842" y="1192"/>
                    <a:pt x="5627" y="861"/>
                  </a:cubicBezTo>
                  <a:cubicBezTo>
                    <a:pt x="5792" y="845"/>
                    <a:pt x="5925" y="762"/>
                    <a:pt x="5925" y="680"/>
                  </a:cubicBezTo>
                  <a:cubicBezTo>
                    <a:pt x="5925" y="581"/>
                    <a:pt x="5759" y="497"/>
                    <a:pt x="5545" y="497"/>
                  </a:cubicBezTo>
                  <a:cubicBezTo>
                    <a:pt x="5346" y="497"/>
                    <a:pt x="5163" y="581"/>
                    <a:pt x="5163" y="680"/>
                  </a:cubicBezTo>
                  <a:cubicBezTo>
                    <a:pt x="5163" y="779"/>
                    <a:pt x="5346" y="861"/>
                    <a:pt x="5545" y="861"/>
                  </a:cubicBezTo>
                  <a:cubicBezTo>
                    <a:pt x="5627" y="994"/>
                    <a:pt x="5876" y="1291"/>
                    <a:pt x="6604" y="1309"/>
                  </a:cubicBezTo>
                  <a:cubicBezTo>
                    <a:pt x="6736" y="1622"/>
                    <a:pt x="6950" y="1953"/>
                    <a:pt x="7332" y="2284"/>
                  </a:cubicBezTo>
                  <a:cubicBezTo>
                    <a:pt x="7265" y="2284"/>
                    <a:pt x="7215" y="2268"/>
                    <a:pt x="7149" y="2268"/>
                  </a:cubicBezTo>
                  <a:cubicBezTo>
                    <a:pt x="6958" y="2263"/>
                    <a:pt x="6781" y="2259"/>
                    <a:pt x="6614" y="2259"/>
                  </a:cubicBezTo>
                  <a:cubicBezTo>
                    <a:pt x="5345" y="2259"/>
                    <a:pt x="4684" y="2441"/>
                    <a:pt x="3559" y="2996"/>
                  </a:cubicBezTo>
                  <a:cubicBezTo>
                    <a:pt x="2268" y="3608"/>
                    <a:pt x="1" y="4386"/>
                    <a:pt x="1" y="4386"/>
                  </a:cubicBezTo>
                  <a:lnTo>
                    <a:pt x="2383" y="4486"/>
                  </a:lnTo>
                  <a:lnTo>
                    <a:pt x="7017" y="4667"/>
                  </a:lnTo>
                  <a:lnTo>
                    <a:pt x="12808" y="4618"/>
                  </a:lnTo>
                  <a:lnTo>
                    <a:pt x="14694" y="4502"/>
                  </a:lnTo>
                  <a:lnTo>
                    <a:pt x="24292" y="3873"/>
                  </a:lnTo>
                  <a:cubicBezTo>
                    <a:pt x="24292" y="3873"/>
                    <a:pt x="22489" y="3096"/>
                    <a:pt x="21876" y="2847"/>
                  </a:cubicBezTo>
                  <a:cubicBezTo>
                    <a:pt x="21264" y="2582"/>
                    <a:pt x="20751" y="2368"/>
                    <a:pt x="19610" y="2368"/>
                  </a:cubicBezTo>
                  <a:cubicBezTo>
                    <a:pt x="18881" y="2368"/>
                    <a:pt x="18408" y="2255"/>
                    <a:pt x="17861" y="2255"/>
                  </a:cubicBezTo>
                  <a:cubicBezTo>
                    <a:pt x="17712" y="2255"/>
                    <a:pt x="17558" y="2263"/>
                    <a:pt x="17392" y="2284"/>
                  </a:cubicBezTo>
                  <a:cubicBezTo>
                    <a:pt x="17408" y="2202"/>
                    <a:pt x="17425" y="2119"/>
                    <a:pt x="17441" y="2020"/>
                  </a:cubicBezTo>
                  <a:cubicBezTo>
                    <a:pt x="17723" y="2020"/>
                    <a:pt x="17955" y="1920"/>
                    <a:pt x="17955" y="1805"/>
                  </a:cubicBezTo>
                  <a:cubicBezTo>
                    <a:pt x="17955" y="1689"/>
                    <a:pt x="17723" y="1589"/>
                    <a:pt x="17441" y="1589"/>
                  </a:cubicBezTo>
                  <a:cubicBezTo>
                    <a:pt x="17143" y="1589"/>
                    <a:pt x="16912" y="1689"/>
                    <a:pt x="16912" y="1805"/>
                  </a:cubicBezTo>
                  <a:cubicBezTo>
                    <a:pt x="16912" y="1920"/>
                    <a:pt x="17127" y="2004"/>
                    <a:pt x="17392" y="2020"/>
                  </a:cubicBezTo>
                  <a:cubicBezTo>
                    <a:pt x="17375" y="2086"/>
                    <a:pt x="17359" y="2185"/>
                    <a:pt x="17309" y="2301"/>
                  </a:cubicBezTo>
                  <a:cubicBezTo>
                    <a:pt x="17161" y="2317"/>
                    <a:pt x="17011" y="2350"/>
                    <a:pt x="16830" y="2401"/>
                  </a:cubicBezTo>
                  <a:cubicBezTo>
                    <a:pt x="16746" y="2434"/>
                    <a:pt x="16647" y="2450"/>
                    <a:pt x="16532" y="2483"/>
                  </a:cubicBezTo>
                  <a:cubicBezTo>
                    <a:pt x="16433" y="2251"/>
                    <a:pt x="16267" y="1821"/>
                    <a:pt x="16217" y="1276"/>
                  </a:cubicBezTo>
                  <a:cubicBezTo>
                    <a:pt x="16481" y="1276"/>
                    <a:pt x="16697" y="1176"/>
                    <a:pt x="16697" y="1044"/>
                  </a:cubicBezTo>
                  <a:cubicBezTo>
                    <a:pt x="16697" y="912"/>
                    <a:pt x="16466" y="812"/>
                    <a:pt x="16168" y="812"/>
                  </a:cubicBezTo>
                  <a:cubicBezTo>
                    <a:pt x="15886" y="812"/>
                    <a:pt x="15638" y="912"/>
                    <a:pt x="15638" y="1044"/>
                  </a:cubicBezTo>
                  <a:cubicBezTo>
                    <a:pt x="15638" y="1176"/>
                    <a:pt x="15870" y="1276"/>
                    <a:pt x="16151" y="1276"/>
                  </a:cubicBezTo>
                  <a:cubicBezTo>
                    <a:pt x="16168" y="1573"/>
                    <a:pt x="16217" y="2070"/>
                    <a:pt x="16399" y="2516"/>
                  </a:cubicBezTo>
                  <a:cubicBezTo>
                    <a:pt x="15191" y="2814"/>
                    <a:pt x="13437" y="3211"/>
                    <a:pt x="13437" y="3211"/>
                  </a:cubicBezTo>
                  <a:cubicBezTo>
                    <a:pt x="13437" y="3211"/>
                    <a:pt x="11948" y="3045"/>
                    <a:pt x="10707" y="2732"/>
                  </a:cubicBezTo>
                  <a:cubicBezTo>
                    <a:pt x="9582" y="2450"/>
                    <a:pt x="8920" y="2350"/>
                    <a:pt x="7563" y="2284"/>
                  </a:cubicBezTo>
                  <a:cubicBezTo>
                    <a:pt x="7414" y="2169"/>
                    <a:pt x="7215" y="1986"/>
                    <a:pt x="7017" y="1755"/>
                  </a:cubicBezTo>
                  <a:cubicBezTo>
                    <a:pt x="7116" y="1706"/>
                    <a:pt x="7398" y="1540"/>
                    <a:pt x="7497" y="1258"/>
                  </a:cubicBezTo>
                  <a:lnTo>
                    <a:pt x="7530" y="1258"/>
                  </a:lnTo>
                  <a:cubicBezTo>
                    <a:pt x="7811" y="1258"/>
                    <a:pt x="8043" y="1159"/>
                    <a:pt x="8043" y="1044"/>
                  </a:cubicBezTo>
                  <a:cubicBezTo>
                    <a:pt x="8043" y="927"/>
                    <a:pt x="7811" y="828"/>
                    <a:pt x="7530" y="828"/>
                  </a:cubicBezTo>
                  <a:cubicBezTo>
                    <a:pt x="7232" y="828"/>
                    <a:pt x="7001" y="927"/>
                    <a:pt x="7001" y="1044"/>
                  </a:cubicBezTo>
                  <a:cubicBezTo>
                    <a:pt x="7001" y="1159"/>
                    <a:pt x="7199" y="1242"/>
                    <a:pt x="7447" y="1258"/>
                  </a:cubicBezTo>
                  <a:cubicBezTo>
                    <a:pt x="7398" y="1358"/>
                    <a:pt x="7248" y="1573"/>
                    <a:pt x="6950" y="1655"/>
                  </a:cubicBezTo>
                  <a:cubicBezTo>
                    <a:pt x="6719" y="1342"/>
                    <a:pt x="6537" y="961"/>
                    <a:pt x="6504" y="497"/>
                  </a:cubicBezTo>
                  <a:cubicBezTo>
                    <a:pt x="6769" y="481"/>
                    <a:pt x="6968" y="382"/>
                    <a:pt x="6968" y="250"/>
                  </a:cubicBezTo>
                  <a:cubicBezTo>
                    <a:pt x="6968" y="117"/>
                    <a:pt x="6752" y="1"/>
                    <a:pt x="648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331525" y="2217250"/>
              <a:ext cx="608950" cy="116700"/>
            </a:xfrm>
            <a:custGeom>
              <a:avLst/>
              <a:gdLst/>
              <a:ahLst/>
              <a:cxnLst/>
              <a:rect l="l" t="t" r="r" b="b"/>
              <a:pathLst>
                <a:path w="24358" h="4668" extrusionOk="0">
                  <a:moveTo>
                    <a:pt x="6520" y="1"/>
                  </a:moveTo>
                  <a:cubicBezTo>
                    <a:pt x="6388" y="1"/>
                    <a:pt x="6273" y="34"/>
                    <a:pt x="6189" y="67"/>
                  </a:cubicBezTo>
                  <a:cubicBezTo>
                    <a:pt x="6140" y="100"/>
                    <a:pt x="6107" y="117"/>
                    <a:pt x="6074" y="150"/>
                  </a:cubicBezTo>
                  <a:cubicBezTo>
                    <a:pt x="6057" y="183"/>
                    <a:pt x="6041" y="217"/>
                    <a:pt x="6041" y="250"/>
                  </a:cubicBezTo>
                  <a:cubicBezTo>
                    <a:pt x="6041" y="217"/>
                    <a:pt x="6057" y="183"/>
                    <a:pt x="6090" y="150"/>
                  </a:cubicBezTo>
                  <a:cubicBezTo>
                    <a:pt x="6156" y="67"/>
                    <a:pt x="6322" y="18"/>
                    <a:pt x="6520" y="18"/>
                  </a:cubicBezTo>
                  <a:cubicBezTo>
                    <a:pt x="6653" y="18"/>
                    <a:pt x="6769" y="34"/>
                    <a:pt x="6868" y="84"/>
                  </a:cubicBezTo>
                  <a:cubicBezTo>
                    <a:pt x="6901" y="100"/>
                    <a:pt x="6934" y="133"/>
                    <a:pt x="6968" y="150"/>
                  </a:cubicBezTo>
                  <a:cubicBezTo>
                    <a:pt x="6901" y="67"/>
                    <a:pt x="6719" y="1"/>
                    <a:pt x="6520" y="1"/>
                  </a:cubicBezTo>
                  <a:close/>
                  <a:moveTo>
                    <a:pt x="6968" y="150"/>
                  </a:moveTo>
                  <a:lnTo>
                    <a:pt x="6968" y="150"/>
                  </a:lnTo>
                  <a:cubicBezTo>
                    <a:pt x="6983" y="183"/>
                    <a:pt x="7001" y="217"/>
                    <a:pt x="7001" y="250"/>
                  </a:cubicBezTo>
                  <a:cubicBezTo>
                    <a:pt x="7001" y="283"/>
                    <a:pt x="6983" y="316"/>
                    <a:pt x="6968" y="332"/>
                  </a:cubicBezTo>
                  <a:cubicBezTo>
                    <a:pt x="6901" y="415"/>
                    <a:pt x="6736" y="481"/>
                    <a:pt x="6537" y="481"/>
                  </a:cubicBezTo>
                  <a:lnTo>
                    <a:pt x="6537" y="497"/>
                  </a:lnTo>
                  <a:cubicBezTo>
                    <a:pt x="6670" y="497"/>
                    <a:pt x="6785" y="464"/>
                    <a:pt x="6868" y="415"/>
                  </a:cubicBezTo>
                  <a:cubicBezTo>
                    <a:pt x="6917" y="398"/>
                    <a:pt x="6950" y="382"/>
                    <a:pt x="6968" y="349"/>
                  </a:cubicBezTo>
                  <a:cubicBezTo>
                    <a:pt x="7001" y="316"/>
                    <a:pt x="7017" y="283"/>
                    <a:pt x="7017" y="250"/>
                  </a:cubicBezTo>
                  <a:cubicBezTo>
                    <a:pt x="7017" y="217"/>
                    <a:pt x="7001" y="183"/>
                    <a:pt x="6968" y="150"/>
                  </a:cubicBezTo>
                  <a:close/>
                  <a:moveTo>
                    <a:pt x="6041" y="251"/>
                  </a:moveTo>
                  <a:cubicBezTo>
                    <a:pt x="6042" y="317"/>
                    <a:pt x="6090" y="382"/>
                    <a:pt x="6156" y="415"/>
                  </a:cubicBezTo>
                  <a:cubicBezTo>
                    <a:pt x="6239" y="464"/>
                    <a:pt x="6355" y="481"/>
                    <a:pt x="6471" y="497"/>
                  </a:cubicBezTo>
                  <a:lnTo>
                    <a:pt x="6471" y="514"/>
                  </a:lnTo>
                  <a:cubicBezTo>
                    <a:pt x="6471" y="514"/>
                    <a:pt x="6471" y="497"/>
                    <a:pt x="6487" y="497"/>
                  </a:cubicBezTo>
                  <a:lnTo>
                    <a:pt x="6487" y="481"/>
                  </a:lnTo>
                  <a:lnTo>
                    <a:pt x="6471" y="481"/>
                  </a:lnTo>
                  <a:cubicBezTo>
                    <a:pt x="6355" y="481"/>
                    <a:pt x="6239" y="448"/>
                    <a:pt x="6173" y="415"/>
                  </a:cubicBezTo>
                  <a:cubicBezTo>
                    <a:pt x="6090" y="365"/>
                    <a:pt x="6042" y="316"/>
                    <a:pt x="6041" y="251"/>
                  </a:cubicBezTo>
                  <a:close/>
                  <a:moveTo>
                    <a:pt x="5578" y="497"/>
                  </a:moveTo>
                  <a:lnTo>
                    <a:pt x="5578" y="497"/>
                  </a:lnTo>
                  <a:cubicBezTo>
                    <a:pt x="5478" y="497"/>
                    <a:pt x="5379" y="514"/>
                    <a:pt x="5313" y="548"/>
                  </a:cubicBezTo>
                  <a:cubicBezTo>
                    <a:pt x="5280" y="563"/>
                    <a:pt x="5247" y="581"/>
                    <a:pt x="5229" y="596"/>
                  </a:cubicBezTo>
                  <a:cubicBezTo>
                    <a:pt x="5214" y="630"/>
                    <a:pt x="5196" y="647"/>
                    <a:pt x="5196" y="680"/>
                  </a:cubicBezTo>
                  <a:cubicBezTo>
                    <a:pt x="5196" y="713"/>
                    <a:pt x="5214" y="729"/>
                    <a:pt x="5229" y="746"/>
                  </a:cubicBezTo>
                  <a:cubicBezTo>
                    <a:pt x="5214" y="729"/>
                    <a:pt x="5214" y="696"/>
                    <a:pt x="5214" y="680"/>
                  </a:cubicBezTo>
                  <a:cubicBezTo>
                    <a:pt x="5214" y="663"/>
                    <a:pt x="5214" y="630"/>
                    <a:pt x="5229" y="614"/>
                  </a:cubicBezTo>
                  <a:cubicBezTo>
                    <a:pt x="5296" y="548"/>
                    <a:pt x="5428" y="497"/>
                    <a:pt x="5578" y="497"/>
                  </a:cubicBezTo>
                  <a:close/>
                  <a:moveTo>
                    <a:pt x="5578" y="497"/>
                  </a:moveTo>
                  <a:lnTo>
                    <a:pt x="5578" y="497"/>
                  </a:lnTo>
                  <a:cubicBezTo>
                    <a:pt x="5693" y="497"/>
                    <a:pt x="5776" y="514"/>
                    <a:pt x="5842" y="548"/>
                  </a:cubicBezTo>
                  <a:cubicBezTo>
                    <a:pt x="5875" y="563"/>
                    <a:pt x="5909" y="596"/>
                    <a:pt x="5924" y="614"/>
                  </a:cubicBezTo>
                  <a:cubicBezTo>
                    <a:pt x="5942" y="630"/>
                    <a:pt x="5958" y="663"/>
                    <a:pt x="5958" y="680"/>
                  </a:cubicBezTo>
                  <a:cubicBezTo>
                    <a:pt x="5958" y="713"/>
                    <a:pt x="5924" y="762"/>
                    <a:pt x="5875" y="795"/>
                  </a:cubicBezTo>
                  <a:cubicBezTo>
                    <a:pt x="5924" y="762"/>
                    <a:pt x="5975" y="729"/>
                    <a:pt x="5975" y="680"/>
                  </a:cubicBezTo>
                  <a:cubicBezTo>
                    <a:pt x="5975" y="647"/>
                    <a:pt x="5958" y="630"/>
                    <a:pt x="5942" y="596"/>
                  </a:cubicBezTo>
                  <a:cubicBezTo>
                    <a:pt x="5875" y="530"/>
                    <a:pt x="5743" y="497"/>
                    <a:pt x="5578" y="497"/>
                  </a:cubicBezTo>
                  <a:close/>
                  <a:moveTo>
                    <a:pt x="5229" y="746"/>
                  </a:moveTo>
                  <a:lnTo>
                    <a:pt x="5229" y="746"/>
                  </a:lnTo>
                  <a:cubicBezTo>
                    <a:pt x="5296" y="828"/>
                    <a:pt x="5428" y="861"/>
                    <a:pt x="5578" y="861"/>
                  </a:cubicBezTo>
                  <a:cubicBezTo>
                    <a:pt x="5478" y="861"/>
                    <a:pt x="5379" y="828"/>
                    <a:pt x="5313" y="795"/>
                  </a:cubicBezTo>
                  <a:cubicBezTo>
                    <a:pt x="5280" y="779"/>
                    <a:pt x="5263" y="762"/>
                    <a:pt x="5229" y="746"/>
                  </a:cubicBezTo>
                  <a:close/>
                  <a:moveTo>
                    <a:pt x="16201" y="812"/>
                  </a:moveTo>
                  <a:cubicBezTo>
                    <a:pt x="16349" y="812"/>
                    <a:pt x="16481" y="845"/>
                    <a:pt x="16581" y="894"/>
                  </a:cubicBezTo>
                  <a:cubicBezTo>
                    <a:pt x="16614" y="912"/>
                    <a:pt x="16664" y="927"/>
                    <a:pt x="16680" y="961"/>
                  </a:cubicBezTo>
                  <a:cubicBezTo>
                    <a:pt x="16713" y="994"/>
                    <a:pt x="16730" y="1011"/>
                    <a:pt x="16730" y="1044"/>
                  </a:cubicBezTo>
                  <a:lnTo>
                    <a:pt x="16730" y="1044"/>
                  </a:lnTo>
                  <a:cubicBezTo>
                    <a:pt x="16730" y="1011"/>
                    <a:pt x="16713" y="978"/>
                    <a:pt x="16697" y="945"/>
                  </a:cubicBezTo>
                  <a:cubicBezTo>
                    <a:pt x="16614" y="861"/>
                    <a:pt x="16415" y="812"/>
                    <a:pt x="16201" y="812"/>
                  </a:cubicBezTo>
                  <a:close/>
                  <a:moveTo>
                    <a:pt x="6471" y="515"/>
                  </a:moveTo>
                  <a:lnTo>
                    <a:pt x="6471" y="515"/>
                  </a:lnTo>
                  <a:cubicBezTo>
                    <a:pt x="6471" y="680"/>
                    <a:pt x="6487" y="943"/>
                    <a:pt x="6602" y="1240"/>
                  </a:cubicBezTo>
                  <a:lnTo>
                    <a:pt x="6602" y="1240"/>
                  </a:lnTo>
                  <a:cubicBezTo>
                    <a:pt x="6500" y="1225"/>
                    <a:pt x="6329" y="1222"/>
                    <a:pt x="6156" y="1159"/>
                  </a:cubicBezTo>
                  <a:cubicBezTo>
                    <a:pt x="5958" y="1110"/>
                    <a:pt x="5776" y="1011"/>
                    <a:pt x="5660" y="861"/>
                  </a:cubicBezTo>
                  <a:cubicBezTo>
                    <a:pt x="5743" y="861"/>
                    <a:pt x="5825" y="828"/>
                    <a:pt x="5875" y="795"/>
                  </a:cubicBezTo>
                  <a:lnTo>
                    <a:pt x="5875" y="795"/>
                  </a:lnTo>
                  <a:cubicBezTo>
                    <a:pt x="5809" y="828"/>
                    <a:pt x="5743" y="845"/>
                    <a:pt x="5660" y="845"/>
                  </a:cubicBezTo>
                  <a:lnTo>
                    <a:pt x="5644" y="845"/>
                  </a:lnTo>
                  <a:lnTo>
                    <a:pt x="5644" y="861"/>
                  </a:lnTo>
                  <a:cubicBezTo>
                    <a:pt x="5759" y="1027"/>
                    <a:pt x="5958" y="1126"/>
                    <a:pt x="6140" y="1176"/>
                  </a:cubicBezTo>
                  <a:cubicBezTo>
                    <a:pt x="6329" y="1223"/>
                    <a:pt x="6501" y="1241"/>
                    <a:pt x="6603" y="1242"/>
                  </a:cubicBezTo>
                  <a:lnTo>
                    <a:pt x="6603" y="1242"/>
                  </a:lnTo>
                  <a:cubicBezTo>
                    <a:pt x="6603" y="1242"/>
                    <a:pt x="6604" y="1242"/>
                    <a:pt x="6604" y="1242"/>
                  </a:cubicBezTo>
                  <a:lnTo>
                    <a:pt x="6619" y="1242"/>
                  </a:lnTo>
                  <a:cubicBezTo>
                    <a:pt x="6504" y="945"/>
                    <a:pt x="6471" y="680"/>
                    <a:pt x="6471" y="515"/>
                  </a:cubicBezTo>
                  <a:close/>
                  <a:moveTo>
                    <a:pt x="7563" y="828"/>
                  </a:moveTo>
                  <a:cubicBezTo>
                    <a:pt x="7414" y="828"/>
                    <a:pt x="7281" y="861"/>
                    <a:pt x="7182" y="894"/>
                  </a:cubicBezTo>
                  <a:cubicBezTo>
                    <a:pt x="7149" y="912"/>
                    <a:pt x="7100" y="927"/>
                    <a:pt x="7083" y="961"/>
                  </a:cubicBezTo>
                  <a:cubicBezTo>
                    <a:pt x="7050" y="994"/>
                    <a:pt x="7034" y="1011"/>
                    <a:pt x="7034" y="1044"/>
                  </a:cubicBezTo>
                  <a:cubicBezTo>
                    <a:pt x="7034" y="1077"/>
                    <a:pt x="7050" y="1110"/>
                    <a:pt x="7067" y="1126"/>
                  </a:cubicBezTo>
                  <a:cubicBezTo>
                    <a:pt x="7133" y="1209"/>
                    <a:pt x="7298" y="1258"/>
                    <a:pt x="7480" y="1258"/>
                  </a:cubicBezTo>
                  <a:cubicBezTo>
                    <a:pt x="7365" y="1242"/>
                    <a:pt x="7248" y="1225"/>
                    <a:pt x="7166" y="1176"/>
                  </a:cubicBezTo>
                  <a:cubicBezTo>
                    <a:pt x="7133" y="1159"/>
                    <a:pt x="7100" y="1143"/>
                    <a:pt x="7083" y="1126"/>
                  </a:cubicBezTo>
                  <a:cubicBezTo>
                    <a:pt x="7050" y="1093"/>
                    <a:pt x="7050" y="1077"/>
                    <a:pt x="7050" y="1044"/>
                  </a:cubicBezTo>
                  <a:cubicBezTo>
                    <a:pt x="7050" y="1027"/>
                    <a:pt x="7067" y="994"/>
                    <a:pt x="7083" y="978"/>
                  </a:cubicBezTo>
                  <a:cubicBezTo>
                    <a:pt x="7166" y="894"/>
                    <a:pt x="7347" y="845"/>
                    <a:pt x="7563" y="845"/>
                  </a:cubicBezTo>
                  <a:cubicBezTo>
                    <a:pt x="7696" y="845"/>
                    <a:pt x="7828" y="861"/>
                    <a:pt x="7927" y="894"/>
                  </a:cubicBezTo>
                  <a:cubicBezTo>
                    <a:pt x="7976" y="927"/>
                    <a:pt x="8009" y="945"/>
                    <a:pt x="8027" y="978"/>
                  </a:cubicBezTo>
                  <a:cubicBezTo>
                    <a:pt x="8060" y="994"/>
                    <a:pt x="8076" y="1027"/>
                    <a:pt x="8076" y="1044"/>
                  </a:cubicBezTo>
                  <a:cubicBezTo>
                    <a:pt x="8076" y="1011"/>
                    <a:pt x="8060" y="994"/>
                    <a:pt x="8042" y="961"/>
                  </a:cubicBezTo>
                  <a:cubicBezTo>
                    <a:pt x="7960" y="878"/>
                    <a:pt x="7778" y="828"/>
                    <a:pt x="7563" y="828"/>
                  </a:cubicBezTo>
                  <a:close/>
                  <a:moveTo>
                    <a:pt x="16201" y="812"/>
                  </a:moveTo>
                  <a:cubicBezTo>
                    <a:pt x="16051" y="812"/>
                    <a:pt x="15919" y="828"/>
                    <a:pt x="15820" y="878"/>
                  </a:cubicBezTo>
                  <a:cubicBezTo>
                    <a:pt x="15786" y="894"/>
                    <a:pt x="15737" y="927"/>
                    <a:pt x="15704" y="945"/>
                  </a:cubicBezTo>
                  <a:cubicBezTo>
                    <a:pt x="15687" y="978"/>
                    <a:pt x="15671" y="1011"/>
                    <a:pt x="15671" y="1044"/>
                  </a:cubicBezTo>
                  <a:cubicBezTo>
                    <a:pt x="15671" y="1077"/>
                    <a:pt x="15687" y="1110"/>
                    <a:pt x="15704" y="1143"/>
                  </a:cubicBezTo>
                  <a:cubicBezTo>
                    <a:pt x="15786" y="1225"/>
                    <a:pt x="15969" y="1291"/>
                    <a:pt x="16184" y="1291"/>
                  </a:cubicBezTo>
                  <a:lnTo>
                    <a:pt x="16184" y="1276"/>
                  </a:lnTo>
                  <a:cubicBezTo>
                    <a:pt x="16051" y="1276"/>
                    <a:pt x="15919" y="1242"/>
                    <a:pt x="15820" y="1209"/>
                  </a:cubicBezTo>
                  <a:cubicBezTo>
                    <a:pt x="15786" y="1192"/>
                    <a:pt x="15737" y="1159"/>
                    <a:pt x="15720" y="1126"/>
                  </a:cubicBezTo>
                  <a:cubicBezTo>
                    <a:pt x="15687" y="1110"/>
                    <a:pt x="15687" y="1077"/>
                    <a:pt x="15687" y="1044"/>
                  </a:cubicBezTo>
                  <a:cubicBezTo>
                    <a:pt x="15687" y="1011"/>
                    <a:pt x="15687" y="994"/>
                    <a:pt x="15720" y="961"/>
                  </a:cubicBezTo>
                  <a:cubicBezTo>
                    <a:pt x="15804" y="878"/>
                    <a:pt x="15985" y="812"/>
                    <a:pt x="16201" y="812"/>
                  </a:cubicBezTo>
                  <a:close/>
                  <a:moveTo>
                    <a:pt x="5578" y="861"/>
                  </a:moveTo>
                  <a:cubicBezTo>
                    <a:pt x="5660" y="1011"/>
                    <a:pt x="5909" y="1309"/>
                    <a:pt x="6637" y="1325"/>
                  </a:cubicBezTo>
                  <a:lnTo>
                    <a:pt x="6637" y="1309"/>
                  </a:lnTo>
                  <a:cubicBezTo>
                    <a:pt x="5909" y="1291"/>
                    <a:pt x="5660" y="994"/>
                    <a:pt x="5594" y="861"/>
                  </a:cubicBezTo>
                  <a:close/>
                  <a:moveTo>
                    <a:pt x="6537" y="497"/>
                  </a:moveTo>
                  <a:cubicBezTo>
                    <a:pt x="6553" y="961"/>
                    <a:pt x="6752" y="1358"/>
                    <a:pt x="6983" y="1655"/>
                  </a:cubicBezTo>
                  <a:cubicBezTo>
                    <a:pt x="6752" y="1342"/>
                    <a:pt x="6570" y="961"/>
                    <a:pt x="6553" y="497"/>
                  </a:cubicBezTo>
                  <a:close/>
                  <a:moveTo>
                    <a:pt x="7480" y="1258"/>
                  </a:moveTo>
                  <a:cubicBezTo>
                    <a:pt x="7431" y="1342"/>
                    <a:pt x="7281" y="1573"/>
                    <a:pt x="6983" y="1655"/>
                  </a:cubicBezTo>
                  <a:lnTo>
                    <a:pt x="6983" y="1673"/>
                  </a:lnTo>
                  <a:cubicBezTo>
                    <a:pt x="7281" y="1573"/>
                    <a:pt x="7431" y="1358"/>
                    <a:pt x="7497" y="1258"/>
                  </a:cubicBezTo>
                  <a:close/>
                  <a:moveTo>
                    <a:pt x="17474" y="1589"/>
                  </a:moveTo>
                  <a:cubicBezTo>
                    <a:pt x="17326" y="1589"/>
                    <a:pt x="17194" y="1622"/>
                    <a:pt x="17094" y="1655"/>
                  </a:cubicBezTo>
                  <a:cubicBezTo>
                    <a:pt x="17044" y="1673"/>
                    <a:pt x="17011" y="1706"/>
                    <a:pt x="16978" y="1722"/>
                  </a:cubicBezTo>
                  <a:cubicBezTo>
                    <a:pt x="16962" y="1755"/>
                    <a:pt x="16945" y="1772"/>
                    <a:pt x="16945" y="1805"/>
                  </a:cubicBezTo>
                  <a:cubicBezTo>
                    <a:pt x="16945" y="1838"/>
                    <a:pt x="16962" y="1871"/>
                    <a:pt x="16978" y="1887"/>
                  </a:cubicBezTo>
                  <a:cubicBezTo>
                    <a:pt x="17061" y="1971"/>
                    <a:pt x="17227" y="2020"/>
                    <a:pt x="17425" y="2020"/>
                  </a:cubicBezTo>
                  <a:cubicBezTo>
                    <a:pt x="17293" y="2004"/>
                    <a:pt x="17176" y="1986"/>
                    <a:pt x="17094" y="1953"/>
                  </a:cubicBezTo>
                  <a:cubicBezTo>
                    <a:pt x="17044" y="1937"/>
                    <a:pt x="17011" y="1904"/>
                    <a:pt x="16995" y="1887"/>
                  </a:cubicBezTo>
                  <a:cubicBezTo>
                    <a:pt x="16962" y="1854"/>
                    <a:pt x="16962" y="1838"/>
                    <a:pt x="16962" y="1805"/>
                  </a:cubicBezTo>
                  <a:cubicBezTo>
                    <a:pt x="16962" y="1788"/>
                    <a:pt x="16962" y="1755"/>
                    <a:pt x="16995" y="1739"/>
                  </a:cubicBezTo>
                  <a:cubicBezTo>
                    <a:pt x="17077" y="1655"/>
                    <a:pt x="17260" y="1607"/>
                    <a:pt x="17474" y="1607"/>
                  </a:cubicBezTo>
                  <a:cubicBezTo>
                    <a:pt x="17607" y="1607"/>
                    <a:pt x="17739" y="1622"/>
                    <a:pt x="17838" y="1673"/>
                  </a:cubicBezTo>
                  <a:cubicBezTo>
                    <a:pt x="17871" y="1689"/>
                    <a:pt x="17922" y="1706"/>
                    <a:pt x="17938" y="1739"/>
                  </a:cubicBezTo>
                  <a:cubicBezTo>
                    <a:pt x="17971" y="1755"/>
                    <a:pt x="17971" y="1788"/>
                    <a:pt x="17971" y="1805"/>
                  </a:cubicBezTo>
                  <a:cubicBezTo>
                    <a:pt x="17971" y="1838"/>
                    <a:pt x="17971" y="1871"/>
                    <a:pt x="17938" y="1887"/>
                  </a:cubicBezTo>
                  <a:cubicBezTo>
                    <a:pt x="17871" y="1953"/>
                    <a:pt x="17690" y="2020"/>
                    <a:pt x="17474" y="2020"/>
                  </a:cubicBezTo>
                  <a:cubicBezTo>
                    <a:pt x="17607" y="2020"/>
                    <a:pt x="17739" y="2004"/>
                    <a:pt x="17838" y="1971"/>
                  </a:cubicBezTo>
                  <a:cubicBezTo>
                    <a:pt x="17889" y="1937"/>
                    <a:pt x="17922" y="1920"/>
                    <a:pt x="17955" y="1904"/>
                  </a:cubicBezTo>
                  <a:cubicBezTo>
                    <a:pt x="17971" y="1871"/>
                    <a:pt x="17988" y="1838"/>
                    <a:pt x="17988" y="1805"/>
                  </a:cubicBezTo>
                  <a:cubicBezTo>
                    <a:pt x="17988" y="1772"/>
                    <a:pt x="17971" y="1755"/>
                    <a:pt x="17955" y="1722"/>
                  </a:cubicBezTo>
                  <a:cubicBezTo>
                    <a:pt x="17871" y="1640"/>
                    <a:pt x="17690" y="1589"/>
                    <a:pt x="17474" y="1589"/>
                  </a:cubicBezTo>
                  <a:close/>
                  <a:moveTo>
                    <a:pt x="8076" y="1045"/>
                  </a:moveTo>
                  <a:lnTo>
                    <a:pt x="8076" y="1045"/>
                  </a:lnTo>
                  <a:cubicBezTo>
                    <a:pt x="8075" y="1078"/>
                    <a:pt x="8059" y="1110"/>
                    <a:pt x="8027" y="1126"/>
                  </a:cubicBezTo>
                  <a:cubicBezTo>
                    <a:pt x="7960" y="1209"/>
                    <a:pt x="7778" y="1258"/>
                    <a:pt x="7563" y="1258"/>
                  </a:cubicBezTo>
                  <a:lnTo>
                    <a:pt x="7530" y="1258"/>
                  </a:lnTo>
                  <a:cubicBezTo>
                    <a:pt x="7431" y="1540"/>
                    <a:pt x="7149" y="1706"/>
                    <a:pt x="7050" y="1755"/>
                  </a:cubicBezTo>
                  <a:cubicBezTo>
                    <a:pt x="7232" y="1986"/>
                    <a:pt x="7431" y="2169"/>
                    <a:pt x="7596" y="2284"/>
                  </a:cubicBezTo>
                  <a:cubicBezTo>
                    <a:pt x="7447" y="2169"/>
                    <a:pt x="7248" y="1986"/>
                    <a:pt x="7067" y="1755"/>
                  </a:cubicBezTo>
                  <a:cubicBezTo>
                    <a:pt x="7164" y="1707"/>
                    <a:pt x="7420" y="1547"/>
                    <a:pt x="7539" y="1276"/>
                  </a:cubicBezTo>
                  <a:lnTo>
                    <a:pt x="7563" y="1276"/>
                  </a:lnTo>
                  <a:cubicBezTo>
                    <a:pt x="7696" y="1276"/>
                    <a:pt x="7828" y="1242"/>
                    <a:pt x="7927" y="1209"/>
                  </a:cubicBezTo>
                  <a:cubicBezTo>
                    <a:pt x="7976" y="1192"/>
                    <a:pt x="8009" y="1159"/>
                    <a:pt x="8042" y="1143"/>
                  </a:cubicBezTo>
                  <a:cubicBezTo>
                    <a:pt x="8059" y="1110"/>
                    <a:pt x="8075" y="1078"/>
                    <a:pt x="8076" y="1045"/>
                  </a:cubicBezTo>
                  <a:close/>
                  <a:moveTo>
                    <a:pt x="17408" y="2020"/>
                  </a:moveTo>
                  <a:cubicBezTo>
                    <a:pt x="17408" y="2086"/>
                    <a:pt x="17392" y="2185"/>
                    <a:pt x="17342" y="2301"/>
                  </a:cubicBezTo>
                  <a:lnTo>
                    <a:pt x="17359" y="2301"/>
                  </a:lnTo>
                  <a:cubicBezTo>
                    <a:pt x="17392" y="2185"/>
                    <a:pt x="17408" y="2086"/>
                    <a:pt x="17425" y="2020"/>
                  </a:cubicBezTo>
                  <a:close/>
                  <a:moveTo>
                    <a:pt x="17342" y="2301"/>
                  </a:moveTo>
                  <a:cubicBezTo>
                    <a:pt x="17194" y="2317"/>
                    <a:pt x="17044" y="2350"/>
                    <a:pt x="16863" y="2401"/>
                  </a:cubicBezTo>
                  <a:cubicBezTo>
                    <a:pt x="17044" y="2350"/>
                    <a:pt x="17194" y="2335"/>
                    <a:pt x="17342" y="2301"/>
                  </a:cubicBezTo>
                  <a:close/>
                  <a:moveTo>
                    <a:pt x="16730" y="1045"/>
                  </a:moveTo>
                  <a:lnTo>
                    <a:pt x="16730" y="1045"/>
                  </a:lnTo>
                  <a:cubicBezTo>
                    <a:pt x="16730" y="1078"/>
                    <a:pt x="16713" y="1110"/>
                    <a:pt x="16680" y="1126"/>
                  </a:cubicBezTo>
                  <a:cubicBezTo>
                    <a:pt x="16614" y="1209"/>
                    <a:pt x="16448" y="1276"/>
                    <a:pt x="16250" y="1276"/>
                  </a:cubicBezTo>
                  <a:lnTo>
                    <a:pt x="16234" y="1276"/>
                  </a:lnTo>
                  <a:cubicBezTo>
                    <a:pt x="16300" y="1821"/>
                    <a:pt x="16466" y="2251"/>
                    <a:pt x="16565" y="2483"/>
                  </a:cubicBezTo>
                  <a:lnTo>
                    <a:pt x="16581" y="2483"/>
                  </a:lnTo>
                  <a:cubicBezTo>
                    <a:pt x="16580" y="2482"/>
                    <a:pt x="16579" y="2480"/>
                    <a:pt x="16579" y="2479"/>
                  </a:cubicBezTo>
                  <a:lnTo>
                    <a:pt x="16579" y="2479"/>
                  </a:lnTo>
                  <a:cubicBezTo>
                    <a:pt x="16688" y="2448"/>
                    <a:pt x="16783" y="2433"/>
                    <a:pt x="16863" y="2401"/>
                  </a:cubicBezTo>
                  <a:lnTo>
                    <a:pt x="16863" y="2401"/>
                  </a:lnTo>
                  <a:cubicBezTo>
                    <a:pt x="16781" y="2416"/>
                    <a:pt x="16684" y="2448"/>
                    <a:pt x="16572" y="2466"/>
                  </a:cubicBezTo>
                  <a:lnTo>
                    <a:pt x="16572" y="2466"/>
                  </a:lnTo>
                  <a:cubicBezTo>
                    <a:pt x="16459" y="2233"/>
                    <a:pt x="16302" y="1816"/>
                    <a:pt x="16251" y="1291"/>
                  </a:cubicBezTo>
                  <a:lnTo>
                    <a:pt x="16251" y="1291"/>
                  </a:lnTo>
                  <a:cubicBezTo>
                    <a:pt x="16383" y="1275"/>
                    <a:pt x="16499" y="1258"/>
                    <a:pt x="16598" y="1209"/>
                  </a:cubicBezTo>
                  <a:cubicBezTo>
                    <a:pt x="16631" y="1192"/>
                    <a:pt x="16664" y="1159"/>
                    <a:pt x="16697" y="1143"/>
                  </a:cubicBezTo>
                  <a:cubicBezTo>
                    <a:pt x="16713" y="1110"/>
                    <a:pt x="16730" y="1078"/>
                    <a:pt x="16730" y="1045"/>
                  </a:cubicBezTo>
                  <a:close/>
                  <a:moveTo>
                    <a:pt x="16184" y="1276"/>
                  </a:moveTo>
                  <a:cubicBezTo>
                    <a:pt x="16201" y="1574"/>
                    <a:pt x="16250" y="2070"/>
                    <a:pt x="16415" y="2516"/>
                  </a:cubicBezTo>
                  <a:cubicBezTo>
                    <a:pt x="15820" y="2666"/>
                    <a:pt x="15091" y="2831"/>
                    <a:pt x="14496" y="2979"/>
                  </a:cubicBezTo>
                  <a:cubicBezTo>
                    <a:pt x="14198" y="3045"/>
                    <a:pt x="13950" y="3096"/>
                    <a:pt x="13768" y="3145"/>
                  </a:cubicBezTo>
                  <a:cubicBezTo>
                    <a:pt x="13680" y="3160"/>
                    <a:pt x="13618" y="3174"/>
                    <a:pt x="13571" y="3189"/>
                  </a:cubicBezTo>
                  <a:lnTo>
                    <a:pt x="13571" y="3189"/>
                  </a:lnTo>
                  <a:cubicBezTo>
                    <a:pt x="13964" y="3104"/>
                    <a:pt x="15411" y="2786"/>
                    <a:pt x="16432" y="2516"/>
                  </a:cubicBezTo>
                  <a:cubicBezTo>
                    <a:pt x="16267" y="2070"/>
                    <a:pt x="16201" y="1574"/>
                    <a:pt x="16184" y="1276"/>
                  </a:cubicBezTo>
                  <a:close/>
                  <a:moveTo>
                    <a:pt x="13571" y="3189"/>
                  </a:moveTo>
                  <a:cubicBezTo>
                    <a:pt x="13561" y="3191"/>
                    <a:pt x="13552" y="3193"/>
                    <a:pt x="13543" y="3195"/>
                  </a:cubicBezTo>
                  <a:lnTo>
                    <a:pt x="13543" y="3195"/>
                  </a:lnTo>
                  <a:cubicBezTo>
                    <a:pt x="13546" y="3195"/>
                    <a:pt x="13550" y="3195"/>
                    <a:pt x="13553" y="3195"/>
                  </a:cubicBezTo>
                  <a:cubicBezTo>
                    <a:pt x="13559" y="3193"/>
                    <a:pt x="13565" y="3191"/>
                    <a:pt x="13571" y="3189"/>
                  </a:cubicBezTo>
                  <a:close/>
                  <a:moveTo>
                    <a:pt x="7596" y="2284"/>
                  </a:moveTo>
                  <a:lnTo>
                    <a:pt x="7596" y="2301"/>
                  </a:lnTo>
                  <a:cubicBezTo>
                    <a:pt x="8953" y="2350"/>
                    <a:pt x="9615" y="2467"/>
                    <a:pt x="10740" y="2748"/>
                  </a:cubicBezTo>
                  <a:cubicBezTo>
                    <a:pt x="11883" y="3022"/>
                    <a:pt x="13238" y="3184"/>
                    <a:pt x="13443" y="3208"/>
                  </a:cubicBezTo>
                  <a:lnTo>
                    <a:pt x="13443" y="3208"/>
                  </a:lnTo>
                  <a:cubicBezTo>
                    <a:pt x="13432" y="3206"/>
                    <a:pt x="13418" y="3202"/>
                    <a:pt x="13404" y="3195"/>
                  </a:cubicBezTo>
                  <a:cubicBezTo>
                    <a:pt x="13106" y="3162"/>
                    <a:pt x="11815" y="2996"/>
                    <a:pt x="10740" y="2732"/>
                  </a:cubicBezTo>
                  <a:cubicBezTo>
                    <a:pt x="9615" y="2450"/>
                    <a:pt x="8953" y="2335"/>
                    <a:pt x="7596" y="2284"/>
                  </a:cubicBezTo>
                  <a:close/>
                  <a:moveTo>
                    <a:pt x="13443" y="3208"/>
                  </a:moveTo>
                  <a:cubicBezTo>
                    <a:pt x="13459" y="3211"/>
                    <a:pt x="13470" y="3211"/>
                    <a:pt x="13470" y="3211"/>
                  </a:cubicBezTo>
                  <a:cubicBezTo>
                    <a:pt x="13470" y="3211"/>
                    <a:pt x="13461" y="3210"/>
                    <a:pt x="13443" y="3208"/>
                  </a:cubicBezTo>
                  <a:close/>
                  <a:moveTo>
                    <a:pt x="13543" y="3195"/>
                  </a:moveTo>
                  <a:lnTo>
                    <a:pt x="13543" y="3195"/>
                  </a:lnTo>
                  <a:cubicBezTo>
                    <a:pt x="13485" y="3197"/>
                    <a:pt x="13470" y="3211"/>
                    <a:pt x="13470" y="3211"/>
                  </a:cubicBezTo>
                  <a:cubicBezTo>
                    <a:pt x="13470" y="3211"/>
                    <a:pt x="13496" y="3205"/>
                    <a:pt x="13543" y="3195"/>
                  </a:cubicBezTo>
                  <a:close/>
                  <a:moveTo>
                    <a:pt x="6637" y="1309"/>
                  </a:moveTo>
                  <a:cubicBezTo>
                    <a:pt x="6767" y="1617"/>
                    <a:pt x="6977" y="1943"/>
                    <a:pt x="7347" y="2268"/>
                  </a:cubicBezTo>
                  <a:lnTo>
                    <a:pt x="7182" y="2268"/>
                  </a:lnTo>
                  <a:cubicBezTo>
                    <a:pt x="7001" y="2268"/>
                    <a:pt x="6818" y="2251"/>
                    <a:pt x="6653" y="2251"/>
                  </a:cubicBezTo>
                  <a:cubicBezTo>
                    <a:pt x="5379" y="2251"/>
                    <a:pt x="4717" y="2450"/>
                    <a:pt x="3575" y="2996"/>
                  </a:cubicBezTo>
                  <a:cubicBezTo>
                    <a:pt x="2959" y="3288"/>
                    <a:pt x="2088" y="3627"/>
                    <a:pt x="1369" y="3906"/>
                  </a:cubicBezTo>
                  <a:lnTo>
                    <a:pt x="1369" y="3906"/>
                  </a:lnTo>
                  <a:cubicBezTo>
                    <a:pt x="2089" y="3637"/>
                    <a:pt x="2958" y="3297"/>
                    <a:pt x="3592" y="2996"/>
                  </a:cubicBezTo>
                  <a:cubicBezTo>
                    <a:pt x="4733" y="2450"/>
                    <a:pt x="5379" y="2268"/>
                    <a:pt x="6653" y="2268"/>
                  </a:cubicBezTo>
                  <a:cubicBezTo>
                    <a:pt x="6818" y="2268"/>
                    <a:pt x="7001" y="2268"/>
                    <a:pt x="7182" y="2284"/>
                  </a:cubicBezTo>
                  <a:lnTo>
                    <a:pt x="7381" y="2284"/>
                  </a:lnTo>
                  <a:lnTo>
                    <a:pt x="7365" y="2268"/>
                  </a:lnTo>
                  <a:cubicBezTo>
                    <a:pt x="7001" y="1953"/>
                    <a:pt x="6769" y="1607"/>
                    <a:pt x="6653" y="1309"/>
                  </a:cubicBezTo>
                  <a:close/>
                  <a:moveTo>
                    <a:pt x="1369" y="3906"/>
                  </a:moveTo>
                  <a:lnTo>
                    <a:pt x="1369" y="3906"/>
                  </a:lnTo>
                  <a:cubicBezTo>
                    <a:pt x="1324" y="3923"/>
                    <a:pt x="1279" y="3939"/>
                    <a:pt x="1235" y="3956"/>
                  </a:cubicBezTo>
                  <a:lnTo>
                    <a:pt x="1235" y="3956"/>
                  </a:lnTo>
                  <a:cubicBezTo>
                    <a:pt x="1264" y="3945"/>
                    <a:pt x="1294" y="3934"/>
                    <a:pt x="1324" y="3923"/>
                  </a:cubicBezTo>
                  <a:cubicBezTo>
                    <a:pt x="1339" y="3917"/>
                    <a:pt x="1354" y="3912"/>
                    <a:pt x="1369" y="3906"/>
                  </a:cubicBezTo>
                  <a:close/>
                  <a:moveTo>
                    <a:pt x="1235" y="3956"/>
                  </a:moveTo>
                  <a:cubicBezTo>
                    <a:pt x="1013" y="4036"/>
                    <a:pt x="812" y="4110"/>
                    <a:pt x="639" y="4173"/>
                  </a:cubicBezTo>
                  <a:lnTo>
                    <a:pt x="639" y="4173"/>
                  </a:lnTo>
                  <a:cubicBezTo>
                    <a:pt x="813" y="4111"/>
                    <a:pt x="1015" y="4037"/>
                    <a:pt x="1235" y="3956"/>
                  </a:cubicBezTo>
                  <a:close/>
                  <a:moveTo>
                    <a:pt x="639" y="4173"/>
                  </a:moveTo>
                  <a:lnTo>
                    <a:pt x="639" y="4173"/>
                  </a:lnTo>
                  <a:cubicBezTo>
                    <a:pt x="550" y="4205"/>
                    <a:pt x="469" y="4234"/>
                    <a:pt x="397" y="4259"/>
                  </a:cubicBezTo>
                  <a:lnTo>
                    <a:pt x="397" y="4259"/>
                  </a:lnTo>
                  <a:cubicBezTo>
                    <a:pt x="403" y="4257"/>
                    <a:pt x="409" y="4256"/>
                    <a:pt x="415" y="4254"/>
                  </a:cubicBezTo>
                  <a:cubicBezTo>
                    <a:pt x="483" y="4230"/>
                    <a:pt x="558" y="4202"/>
                    <a:pt x="639" y="4173"/>
                  </a:cubicBezTo>
                  <a:close/>
                  <a:moveTo>
                    <a:pt x="17458" y="2020"/>
                  </a:moveTo>
                  <a:cubicBezTo>
                    <a:pt x="17458" y="2119"/>
                    <a:pt x="17441" y="2202"/>
                    <a:pt x="17425" y="2284"/>
                  </a:cubicBezTo>
                  <a:lnTo>
                    <a:pt x="17441" y="2284"/>
                  </a:lnTo>
                  <a:cubicBezTo>
                    <a:pt x="17441" y="2284"/>
                    <a:pt x="17441" y="2283"/>
                    <a:pt x="17441" y="2283"/>
                  </a:cubicBezTo>
                  <a:lnTo>
                    <a:pt x="17441" y="2283"/>
                  </a:lnTo>
                  <a:cubicBezTo>
                    <a:pt x="17600" y="2268"/>
                    <a:pt x="17744" y="2268"/>
                    <a:pt x="17889" y="2268"/>
                  </a:cubicBezTo>
                  <a:cubicBezTo>
                    <a:pt x="18434" y="2268"/>
                    <a:pt x="18914" y="2384"/>
                    <a:pt x="19643" y="2384"/>
                  </a:cubicBezTo>
                  <a:cubicBezTo>
                    <a:pt x="20784" y="2384"/>
                    <a:pt x="21297" y="2582"/>
                    <a:pt x="21909" y="2847"/>
                  </a:cubicBezTo>
                  <a:cubicBezTo>
                    <a:pt x="22224" y="2979"/>
                    <a:pt x="22820" y="3228"/>
                    <a:pt x="23349" y="3460"/>
                  </a:cubicBezTo>
                  <a:cubicBezTo>
                    <a:pt x="23614" y="3575"/>
                    <a:pt x="23861" y="3674"/>
                    <a:pt x="24027" y="3740"/>
                  </a:cubicBezTo>
                  <a:cubicBezTo>
                    <a:pt x="24153" y="3798"/>
                    <a:pt x="24246" y="3839"/>
                    <a:pt x="24293" y="3859"/>
                  </a:cubicBezTo>
                  <a:lnTo>
                    <a:pt x="24293" y="3859"/>
                  </a:lnTo>
                  <a:lnTo>
                    <a:pt x="14727" y="4486"/>
                  </a:lnTo>
                  <a:lnTo>
                    <a:pt x="12841" y="4618"/>
                  </a:lnTo>
                  <a:lnTo>
                    <a:pt x="14727" y="4502"/>
                  </a:lnTo>
                  <a:lnTo>
                    <a:pt x="24358" y="3873"/>
                  </a:lnTo>
                  <a:lnTo>
                    <a:pt x="24325" y="3857"/>
                  </a:lnTo>
                  <a:cubicBezTo>
                    <a:pt x="24325" y="3857"/>
                    <a:pt x="22522" y="3096"/>
                    <a:pt x="21909" y="2831"/>
                  </a:cubicBezTo>
                  <a:cubicBezTo>
                    <a:pt x="21297" y="2582"/>
                    <a:pt x="20784" y="2368"/>
                    <a:pt x="19643" y="2368"/>
                  </a:cubicBezTo>
                  <a:cubicBezTo>
                    <a:pt x="18914" y="2368"/>
                    <a:pt x="18434" y="2251"/>
                    <a:pt x="17889" y="2251"/>
                  </a:cubicBezTo>
                  <a:cubicBezTo>
                    <a:pt x="17744" y="2251"/>
                    <a:pt x="17600" y="2267"/>
                    <a:pt x="17441" y="2283"/>
                  </a:cubicBezTo>
                  <a:lnTo>
                    <a:pt x="17441" y="2283"/>
                  </a:lnTo>
                  <a:cubicBezTo>
                    <a:pt x="17459" y="2201"/>
                    <a:pt x="17474" y="2118"/>
                    <a:pt x="17474" y="2020"/>
                  </a:cubicBezTo>
                  <a:close/>
                  <a:moveTo>
                    <a:pt x="397" y="4259"/>
                  </a:moveTo>
                  <a:cubicBezTo>
                    <a:pt x="289" y="4290"/>
                    <a:pt x="196" y="4321"/>
                    <a:pt x="133" y="4336"/>
                  </a:cubicBezTo>
                  <a:cubicBezTo>
                    <a:pt x="67" y="4369"/>
                    <a:pt x="34" y="4369"/>
                    <a:pt x="34" y="4369"/>
                  </a:cubicBezTo>
                  <a:lnTo>
                    <a:pt x="1" y="4386"/>
                  </a:lnTo>
                  <a:lnTo>
                    <a:pt x="2416" y="4486"/>
                  </a:lnTo>
                  <a:lnTo>
                    <a:pt x="7050" y="4667"/>
                  </a:lnTo>
                  <a:lnTo>
                    <a:pt x="2416" y="4468"/>
                  </a:lnTo>
                  <a:lnTo>
                    <a:pt x="78" y="4371"/>
                  </a:lnTo>
                  <a:lnTo>
                    <a:pt x="78" y="4371"/>
                  </a:lnTo>
                  <a:cubicBezTo>
                    <a:pt x="136" y="4351"/>
                    <a:pt x="247" y="4312"/>
                    <a:pt x="397" y="4259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696825" y="2283875"/>
              <a:ext cx="229200" cy="29800"/>
            </a:xfrm>
            <a:custGeom>
              <a:avLst/>
              <a:gdLst/>
              <a:ahLst/>
              <a:cxnLst/>
              <a:rect l="l" t="t" r="r" b="b"/>
              <a:pathLst>
                <a:path w="9168" h="1192" extrusionOk="0">
                  <a:moveTo>
                    <a:pt x="5759" y="1"/>
                  </a:moveTo>
                  <a:cubicBezTo>
                    <a:pt x="5361" y="1"/>
                    <a:pt x="4964" y="83"/>
                    <a:pt x="4418" y="83"/>
                  </a:cubicBezTo>
                  <a:lnTo>
                    <a:pt x="4071" y="83"/>
                  </a:lnTo>
                  <a:cubicBezTo>
                    <a:pt x="3574" y="83"/>
                    <a:pt x="2648" y="298"/>
                    <a:pt x="1803" y="546"/>
                  </a:cubicBezTo>
                  <a:cubicBezTo>
                    <a:pt x="943" y="795"/>
                    <a:pt x="182" y="1042"/>
                    <a:pt x="16" y="1108"/>
                  </a:cubicBezTo>
                  <a:lnTo>
                    <a:pt x="0" y="1108"/>
                  </a:lnTo>
                  <a:lnTo>
                    <a:pt x="9167" y="1192"/>
                  </a:lnTo>
                  <a:lnTo>
                    <a:pt x="9167" y="1192"/>
                  </a:lnTo>
                  <a:lnTo>
                    <a:pt x="8819" y="828"/>
                  </a:lnTo>
                  <a:cubicBezTo>
                    <a:pt x="8720" y="778"/>
                    <a:pt x="8605" y="744"/>
                    <a:pt x="8505" y="695"/>
                  </a:cubicBezTo>
                  <a:cubicBezTo>
                    <a:pt x="8257" y="579"/>
                    <a:pt x="8009" y="480"/>
                    <a:pt x="7777" y="380"/>
                  </a:cubicBezTo>
                  <a:cubicBezTo>
                    <a:pt x="7314" y="281"/>
                    <a:pt x="6718" y="166"/>
                    <a:pt x="6337" y="67"/>
                  </a:cubicBezTo>
                  <a:cubicBezTo>
                    <a:pt x="6123" y="16"/>
                    <a:pt x="5940" y="1"/>
                    <a:pt x="5759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891250" y="2293375"/>
              <a:ext cx="18225" cy="7900"/>
            </a:xfrm>
            <a:custGeom>
              <a:avLst/>
              <a:gdLst/>
              <a:ahLst/>
              <a:cxnLst/>
              <a:rect l="l" t="t" r="r" b="b"/>
              <a:pathLst>
                <a:path w="729" h="316" extrusionOk="0">
                  <a:moveTo>
                    <a:pt x="0" y="0"/>
                  </a:moveTo>
                  <a:cubicBezTo>
                    <a:pt x="232" y="100"/>
                    <a:pt x="480" y="199"/>
                    <a:pt x="728" y="315"/>
                  </a:cubicBezTo>
                  <a:cubicBezTo>
                    <a:pt x="480" y="199"/>
                    <a:pt x="232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891250" y="2293375"/>
              <a:ext cx="26075" cy="10775"/>
            </a:xfrm>
            <a:custGeom>
              <a:avLst/>
              <a:gdLst/>
              <a:ahLst/>
              <a:cxnLst/>
              <a:rect l="l" t="t" r="r" b="b"/>
              <a:pathLst>
                <a:path w="1043" h="431" extrusionOk="0">
                  <a:moveTo>
                    <a:pt x="1042" y="431"/>
                  </a:moveTo>
                  <a:lnTo>
                    <a:pt x="1042" y="431"/>
                  </a:lnTo>
                  <a:lnTo>
                    <a:pt x="1042" y="431"/>
                  </a:lnTo>
                  <a:lnTo>
                    <a:pt x="1042" y="431"/>
                  </a:lnTo>
                  <a:close/>
                  <a:moveTo>
                    <a:pt x="115" y="34"/>
                  </a:moveTo>
                  <a:lnTo>
                    <a:pt x="115" y="34"/>
                  </a:lnTo>
                  <a:lnTo>
                    <a:pt x="115" y="34"/>
                  </a:lnTo>
                  <a:close/>
                  <a:moveTo>
                    <a:pt x="100" y="34"/>
                  </a:moveTo>
                  <a:lnTo>
                    <a:pt x="100" y="34"/>
                  </a:lnTo>
                  <a:lnTo>
                    <a:pt x="100" y="34"/>
                  </a:lnTo>
                  <a:close/>
                  <a:moveTo>
                    <a:pt x="0" y="0"/>
                  </a:moveTo>
                  <a:cubicBezTo>
                    <a:pt x="33" y="0"/>
                    <a:pt x="67" y="18"/>
                    <a:pt x="100" y="34"/>
                  </a:cubicBezTo>
                  <a:cubicBezTo>
                    <a:pt x="67" y="18"/>
                    <a:pt x="33" y="0"/>
                    <a:pt x="0" y="0"/>
                  </a:cubicBezTo>
                  <a:close/>
                </a:path>
              </a:pathLst>
            </a:custGeom>
            <a:solidFill>
              <a:srgbClr val="93919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695550" y="2283450"/>
              <a:ext cx="231300" cy="30225"/>
            </a:xfrm>
            <a:custGeom>
              <a:avLst/>
              <a:gdLst/>
              <a:ahLst/>
              <a:cxnLst/>
              <a:rect l="l" t="t" r="r" b="b"/>
              <a:pathLst>
                <a:path w="9252" h="1209" extrusionOk="0">
                  <a:moveTo>
                    <a:pt x="7814" y="394"/>
                  </a:moveTo>
                  <a:cubicBezTo>
                    <a:pt x="7819" y="396"/>
                    <a:pt x="7824" y="397"/>
                    <a:pt x="7828" y="397"/>
                  </a:cubicBezTo>
                  <a:cubicBezTo>
                    <a:pt x="7824" y="396"/>
                    <a:pt x="7819" y="395"/>
                    <a:pt x="7814" y="394"/>
                  </a:cubicBezTo>
                  <a:close/>
                  <a:moveTo>
                    <a:pt x="8556" y="712"/>
                  </a:moveTo>
                  <a:lnTo>
                    <a:pt x="8556" y="712"/>
                  </a:lnTo>
                  <a:cubicBezTo>
                    <a:pt x="8593" y="731"/>
                    <a:pt x="8632" y="746"/>
                    <a:pt x="8671" y="762"/>
                  </a:cubicBezTo>
                  <a:lnTo>
                    <a:pt x="8671" y="762"/>
                  </a:lnTo>
                  <a:cubicBezTo>
                    <a:pt x="8634" y="745"/>
                    <a:pt x="8597" y="729"/>
                    <a:pt x="8556" y="712"/>
                  </a:cubicBezTo>
                  <a:close/>
                  <a:moveTo>
                    <a:pt x="8671" y="762"/>
                  </a:moveTo>
                  <a:lnTo>
                    <a:pt x="8671" y="762"/>
                  </a:lnTo>
                  <a:cubicBezTo>
                    <a:pt x="8708" y="778"/>
                    <a:pt x="8746" y="795"/>
                    <a:pt x="8788" y="812"/>
                  </a:cubicBezTo>
                  <a:cubicBezTo>
                    <a:pt x="8814" y="824"/>
                    <a:pt x="8840" y="837"/>
                    <a:pt x="8866" y="843"/>
                  </a:cubicBezTo>
                  <a:lnTo>
                    <a:pt x="8866" y="843"/>
                  </a:lnTo>
                  <a:cubicBezTo>
                    <a:pt x="8804" y="812"/>
                    <a:pt x="8737" y="788"/>
                    <a:pt x="8671" y="762"/>
                  </a:cubicBezTo>
                  <a:close/>
                  <a:moveTo>
                    <a:pt x="5810" y="0"/>
                  </a:moveTo>
                  <a:cubicBezTo>
                    <a:pt x="5395" y="0"/>
                    <a:pt x="5015" y="84"/>
                    <a:pt x="4469" y="84"/>
                  </a:cubicBezTo>
                  <a:lnTo>
                    <a:pt x="4122" y="84"/>
                  </a:lnTo>
                  <a:cubicBezTo>
                    <a:pt x="3592" y="84"/>
                    <a:pt x="2566" y="348"/>
                    <a:pt x="1673" y="596"/>
                  </a:cubicBezTo>
                  <a:cubicBezTo>
                    <a:pt x="779" y="861"/>
                    <a:pt x="18" y="1125"/>
                    <a:pt x="18" y="1125"/>
                  </a:cubicBezTo>
                  <a:lnTo>
                    <a:pt x="1" y="1143"/>
                  </a:lnTo>
                  <a:lnTo>
                    <a:pt x="9096" y="1208"/>
                  </a:lnTo>
                  <a:lnTo>
                    <a:pt x="9096" y="1208"/>
                  </a:lnTo>
                  <a:lnTo>
                    <a:pt x="51" y="1125"/>
                  </a:lnTo>
                  <a:lnTo>
                    <a:pt x="67" y="1125"/>
                  </a:lnTo>
                  <a:cubicBezTo>
                    <a:pt x="233" y="1059"/>
                    <a:pt x="994" y="812"/>
                    <a:pt x="1854" y="563"/>
                  </a:cubicBezTo>
                  <a:cubicBezTo>
                    <a:pt x="2699" y="315"/>
                    <a:pt x="3625" y="100"/>
                    <a:pt x="4122" y="100"/>
                  </a:cubicBezTo>
                  <a:lnTo>
                    <a:pt x="4469" y="100"/>
                  </a:lnTo>
                  <a:cubicBezTo>
                    <a:pt x="5015" y="100"/>
                    <a:pt x="5412" y="18"/>
                    <a:pt x="5810" y="18"/>
                  </a:cubicBezTo>
                  <a:cubicBezTo>
                    <a:pt x="5991" y="18"/>
                    <a:pt x="6174" y="33"/>
                    <a:pt x="6388" y="84"/>
                  </a:cubicBezTo>
                  <a:cubicBezTo>
                    <a:pt x="6765" y="182"/>
                    <a:pt x="7353" y="296"/>
                    <a:pt x="7814" y="394"/>
                  </a:cubicBezTo>
                  <a:lnTo>
                    <a:pt x="7814" y="394"/>
                  </a:lnTo>
                  <a:cubicBezTo>
                    <a:pt x="7802" y="390"/>
                    <a:pt x="7790" y="382"/>
                    <a:pt x="7778" y="382"/>
                  </a:cubicBezTo>
                  <a:cubicBezTo>
                    <a:pt x="7315" y="282"/>
                    <a:pt x="6769" y="166"/>
                    <a:pt x="6388" y="66"/>
                  </a:cubicBezTo>
                  <a:cubicBezTo>
                    <a:pt x="6174" y="18"/>
                    <a:pt x="5991" y="0"/>
                    <a:pt x="5810" y="0"/>
                  </a:cubicBezTo>
                  <a:close/>
                  <a:moveTo>
                    <a:pt x="9096" y="1208"/>
                  </a:moveTo>
                  <a:lnTo>
                    <a:pt x="9218" y="1209"/>
                  </a:lnTo>
                  <a:lnTo>
                    <a:pt x="9218" y="1209"/>
                  </a:lnTo>
                  <a:lnTo>
                    <a:pt x="9218" y="1209"/>
                  </a:lnTo>
                  <a:lnTo>
                    <a:pt x="9218" y="1209"/>
                  </a:lnTo>
                  <a:lnTo>
                    <a:pt x="9096" y="1208"/>
                  </a:lnTo>
                  <a:close/>
                  <a:moveTo>
                    <a:pt x="8866" y="843"/>
                  </a:moveTo>
                  <a:lnTo>
                    <a:pt x="8866" y="843"/>
                  </a:lnTo>
                  <a:cubicBezTo>
                    <a:pt x="8867" y="843"/>
                    <a:pt x="8869" y="844"/>
                    <a:pt x="8870" y="845"/>
                  </a:cubicBezTo>
                  <a:lnTo>
                    <a:pt x="9218" y="1209"/>
                  </a:lnTo>
                  <a:lnTo>
                    <a:pt x="9218" y="1209"/>
                  </a:lnTo>
                  <a:lnTo>
                    <a:pt x="9251" y="1209"/>
                  </a:lnTo>
                  <a:lnTo>
                    <a:pt x="9251" y="1209"/>
                  </a:lnTo>
                  <a:lnTo>
                    <a:pt x="8887" y="845"/>
                  </a:lnTo>
                  <a:cubicBezTo>
                    <a:pt x="8880" y="845"/>
                    <a:pt x="8873" y="844"/>
                    <a:pt x="8866" y="843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890000" y="2292975"/>
              <a:ext cx="27750" cy="11600"/>
            </a:xfrm>
            <a:custGeom>
              <a:avLst/>
              <a:gdLst/>
              <a:ahLst/>
              <a:cxnLst/>
              <a:rect l="l" t="t" r="r" b="b"/>
              <a:pathLst>
                <a:path w="1110" h="464" extrusionOk="0">
                  <a:moveTo>
                    <a:pt x="0" y="1"/>
                  </a:moveTo>
                  <a:cubicBezTo>
                    <a:pt x="17" y="1"/>
                    <a:pt x="33" y="16"/>
                    <a:pt x="50" y="16"/>
                  </a:cubicBezTo>
                  <a:cubicBezTo>
                    <a:pt x="33" y="1"/>
                    <a:pt x="17" y="1"/>
                    <a:pt x="0" y="1"/>
                  </a:cubicBezTo>
                  <a:close/>
                  <a:moveTo>
                    <a:pt x="50" y="16"/>
                  </a:moveTo>
                  <a:cubicBezTo>
                    <a:pt x="282" y="116"/>
                    <a:pt x="530" y="215"/>
                    <a:pt x="778" y="331"/>
                  </a:cubicBezTo>
                  <a:cubicBezTo>
                    <a:pt x="860" y="365"/>
                    <a:pt x="927" y="398"/>
                    <a:pt x="1010" y="431"/>
                  </a:cubicBezTo>
                  <a:cubicBezTo>
                    <a:pt x="1043" y="447"/>
                    <a:pt x="1076" y="464"/>
                    <a:pt x="1109" y="464"/>
                  </a:cubicBezTo>
                  <a:lnTo>
                    <a:pt x="1092" y="447"/>
                  </a:lnTo>
                  <a:cubicBezTo>
                    <a:pt x="794" y="314"/>
                    <a:pt x="463" y="182"/>
                    <a:pt x="165" y="50"/>
                  </a:cubicBezTo>
                  <a:lnTo>
                    <a:pt x="150" y="50"/>
                  </a:lnTo>
                  <a:cubicBezTo>
                    <a:pt x="117" y="34"/>
                    <a:pt x="83" y="16"/>
                    <a:pt x="50" y="16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657100" y="2329775"/>
              <a:ext cx="71175" cy="2950"/>
            </a:xfrm>
            <a:custGeom>
              <a:avLst/>
              <a:gdLst/>
              <a:ahLst/>
              <a:cxnLst/>
              <a:rect l="l" t="t" r="r" b="b"/>
              <a:pathLst>
                <a:path w="2847" h="118" extrusionOk="0">
                  <a:moveTo>
                    <a:pt x="1704" y="1"/>
                  </a:moveTo>
                  <a:lnTo>
                    <a:pt x="1" y="117"/>
                  </a:lnTo>
                  <a:lnTo>
                    <a:pt x="2847" y="84"/>
                  </a:lnTo>
                  <a:cubicBezTo>
                    <a:pt x="2615" y="67"/>
                    <a:pt x="2201" y="51"/>
                    <a:pt x="1704" y="1"/>
                  </a:cubicBezTo>
                  <a:close/>
                </a:path>
              </a:pathLst>
            </a:custGeom>
            <a:solidFill>
              <a:srgbClr val="93919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652550" y="2329375"/>
              <a:ext cx="47175" cy="3350"/>
            </a:xfrm>
            <a:custGeom>
              <a:avLst/>
              <a:gdLst/>
              <a:ahLst/>
              <a:cxnLst/>
              <a:rect l="l" t="t" r="r" b="b"/>
              <a:pathLst>
                <a:path w="1887" h="134" extrusionOk="0">
                  <a:moveTo>
                    <a:pt x="1820" y="1"/>
                  </a:moveTo>
                  <a:lnTo>
                    <a:pt x="0" y="133"/>
                  </a:lnTo>
                  <a:lnTo>
                    <a:pt x="183" y="133"/>
                  </a:lnTo>
                  <a:lnTo>
                    <a:pt x="1886" y="17"/>
                  </a:lnTo>
                  <a:cubicBezTo>
                    <a:pt x="1871" y="17"/>
                    <a:pt x="1837" y="17"/>
                    <a:pt x="1820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652550" y="2329775"/>
              <a:ext cx="79875" cy="2950"/>
            </a:xfrm>
            <a:custGeom>
              <a:avLst/>
              <a:gdLst/>
              <a:ahLst/>
              <a:cxnLst/>
              <a:rect l="l" t="t" r="r" b="b"/>
              <a:pathLst>
                <a:path w="3195" h="118" extrusionOk="0">
                  <a:moveTo>
                    <a:pt x="1886" y="1"/>
                  </a:moveTo>
                  <a:cubicBezTo>
                    <a:pt x="2383" y="51"/>
                    <a:pt x="2797" y="67"/>
                    <a:pt x="3029" y="84"/>
                  </a:cubicBezTo>
                  <a:lnTo>
                    <a:pt x="340" y="115"/>
                  </a:lnTo>
                  <a:lnTo>
                    <a:pt x="3194" y="100"/>
                  </a:lnTo>
                  <a:lnTo>
                    <a:pt x="3194" y="84"/>
                  </a:lnTo>
                  <a:lnTo>
                    <a:pt x="3095" y="84"/>
                  </a:lnTo>
                  <a:cubicBezTo>
                    <a:pt x="2912" y="67"/>
                    <a:pt x="2482" y="34"/>
                    <a:pt x="1970" y="1"/>
                  </a:cubicBezTo>
                  <a:close/>
                  <a:moveTo>
                    <a:pt x="340" y="115"/>
                  </a:moveTo>
                  <a:lnTo>
                    <a:pt x="0" y="117"/>
                  </a:lnTo>
                  <a:lnTo>
                    <a:pt x="183" y="117"/>
                  </a:lnTo>
                  <a:lnTo>
                    <a:pt x="340" y="115"/>
                  </a:lnTo>
                  <a:close/>
                </a:path>
              </a:pathLst>
            </a:custGeom>
            <a:solidFill>
              <a:srgbClr val="93919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391100" y="2328950"/>
              <a:ext cx="310700" cy="5000"/>
            </a:xfrm>
            <a:custGeom>
              <a:avLst/>
              <a:gdLst/>
              <a:ahLst/>
              <a:cxnLst/>
              <a:rect l="l" t="t" r="r" b="b"/>
              <a:pathLst>
                <a:path w="12428" h="200" extrusionOk="0">
                  <a:moveTo>
                    <a:pt x="12278" y="18"/>
                  </a:moveTo>
                  <a:cubicBezTo>
                    <a:pt x="12295" y="34"/>
                    <a:pt x="12329" y="34"/>
                    <a:pt x="12344" y="34"/>
                  </a:cubicBezTo>
                  <a:lnTo>
                    <a:pt x="12428" y="34"/>
                  </a:lnTo>
                  <a:cubicBezTo>
                    <a:pt x="12395" y="18"/>
                    <a:pt x="12378" y="18"/>
                    <a:pt x="12344" y="18"/>
                  </a:cubicBezTo>
                  <a:close/>
                  <a:moveTo>
                    <a:pt x="33" y="0"/>
                  </a:moveTo>
                  <a:lnTo>
                    <a:pt x="0" y="18"/>
                  </a:lnTo>
                  <a:lnTo>
                    <a:pt x="4667" y="19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567325" y="2295450"/>
              <a:ext cx="15350" cy="7475"/>
            </a:xfrm>
            <a:custGeom>
              <a:avLst/>
              <a:gdLst/>
              <a:ahLst/>
              <a:cxnLst/>
              <a:rect l="l" t="t" r="r" b="b"/>
              <a:pathLst>
                <a:path w="614" h="299" extrusionOk="0">
                  <a:moveTo>
                    <a:pt x="298" y="1"/>
                  </a:moveTo>
                  <a:cubicBezTo>
                    <a:pt x="183" y="1"/>
                    <a:pt x="67" y="34"/>
                    <a:pt x="18" y="100"/>
                  </a:cubicBezTo>
                  <a:cubicBezTo>
                    <a:pt x="18" y="116"/>
                    <a:pt x="0" y="133"/>
                    <a:pt x="0" y="149"/>
                  </a:cubicBezTo>
                  <a:cubicBezTo>
                    <a:pt x="0" y="166"/>
                    <a:pt x="18" y="182"/>
                    <a:pt x="18" y="199"/>
                  </a:cubicBezTo>
                  <a:cubicBezTo>
                    <a:pt x="33" y="215"/>
                    <a:pt x="67" y="232"/>
                    <a:pt x="84" y="248"/>
                  </a:cubicBezTo>
                  <a:cubicBezTo>
                    <a:pt x="150" y="281"/>
                    <a:pt x="216" y="299"/>
                    <a:pt x="298" y="299"/>
                  </a:cubicBezTo>
                  <a:cubicBezTo>
                    <a:pt x="431" y="299"/>
                    <a:pt x="547" y="266"/>
                    <a:pt x="580" y="199"/>
                  </a:cubicBezTo>
                  <a:cubicBezTo>
                    <a:pt x="596" y="182"/>
                    <a:pt x="613" y="166"/>
                    <a:pt x="613" y="149"/>
                  </a:cubicBezTo>
                  <a:cubicBezTo>
                    <a:pt x="613" y="133"/>
                    <a:pt x="596" y="116"/>
                    <a:pt x="580" y="100"/>
                  </a:cubicBezTo>
                  <a:cubicBezTo>
                    <a:pt x="563" y="67"/>
                    <a:pt x="547" y="50"/>
                    <a:pt x="514" y="50"/>
                  </a:cubicBezTo>
                  <a:cubicBezTo>
                    <a:pt x="464" y="17"/>
                    <a:pt x="382" y="1"/>
                    <a:pt x="298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667600" y="2304950"/>
              <a:ext cx="611000" cy="31075"/>
            </a:xfrm>
            <a:custGeom>
              <a:avLst/>
              <a:gdLst/>
              <a:ahLst/>
              <a:cxnLst/>
              <a:rect l="l" t="t" r="r" b="b"/>
              <a:pathLst>
                <a:path w="24440" h="1243" extrusionOk="0">
                  <a:moveTo>
                    <a:pt x="20122" y="1"/>
                  </a:moveTo>
                  <a:cubicBezTo>
                    <a:pt x="18979" y="1"/>
                    <a:pt x="15339" y="51"/>
                    <a:pt x="13684" y="150"/>
                  </a:cubicBezTo>
                  <a:cubicBezTo>
                    <a:pt x="12047" y="265"/>
                    <a:pt x="0" y="1242"/>
                    <a:pt x="0" y="1242"/>
                  </a:cubicBezTo>
                  <a:lnTo>
                    <a:pt x="24440" y="1176"/>
                  </a:lnTo>
                  <a:cubicBezTo>
                    <a:pt x="24440" y="1176"/>
                    <a:pt x="22851" y="563"/>
                    <a:pt x="22438" y="464"/>
                  </a:cubicBezTo>
                  <a:cubicBezTo>
                    <a:pt x="22024" y="365"/>
                    <a:pt x="21247" y="1"/>
                    <a:pt x="20122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925725" y="2334750"/>
              <a:ext cx="179125" cy="450"/>
            </a:xfrm>
            <a:custGeom>
              <a:avLst/>
              <a:gdLst/>
              <a:ahLst/>
              <a:cxnLst/>
              <a:rect l="l" t="t" r="r" b="b"/>
              <a:pathLst>
                <a:path w="7165" h="18" extrusionOk="0">
                  <a:moveTo>
                    <a:pt x="7165" y="0"/>
                  </a:moveTo>
                  <a:lnTo>
                    <a:pt x="1" y="17"/>
                  </a:lnTo>
                  <a:lnTo>
                    <a:pt x="5759" y="17"/>
                  </a:lnTo>
                  <a:lnTo>
                    <a:pt x="7165" y="0"/>
                  </a:lnTo>
                  <a:close/>
                </a:path>
              </a:pathLst>
            </a:custGeom>
            <a:solidFill>
              <a:srgbClr val="93919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689925" y="2316975"/>
              <a:ext cx="544425" cy="18625"/>
            </a:xfrm>
            <a:custGeom>
              <a:avLst/>
              <a:gdLst/>
              <a:ahLst/>
              <a:cxnLst/>
              <a:rect l="l" t="t" r="r" b="b"/>
              <a:pathLst>
                <a:path w="21777" h="745" extrusionOk="0">
                  <a:moveTo>
                    <a:pt x="8473" y="0"/>
                  </a:moveTo>
                  <a:cubicBezTo>
                    <a:pt x="7745" y="66"/>
                    <a:pt x="6967" y="115"/>
                    <a:pt x="6190" y="182"/>
                  </a:cubicBezTo>
                  <a:lnTo>
                    <a:pt x="6223" y="629"/>
                  </a:lnTo>
                  <a:cubicBezTo>
                    <a:pt x="7480" y="464"/>
                    <a:pt x="9069" y="281"/>
                    <a:pt x="9962" y="265"/>
                  </a:cubicBezTo>
                  <a:cubicBezTo>
                    <a:pt x="10558" y="248"/>
                    <a:pt x="11500" y="182"/>
                    <a:pt x="12493" y="100"/>
                  </a:cubicBezTo>
                  <a:cubicBezTo>
                    <a:pt x="11187" y="82"/>
                    <a:pt x="9830" y="49"/>
                    <a:pt x="8754" y="0"/>
                  </a:cubicBezTo>
                  <a:close/>
                  <a:moveTo>
                    <a:pt x="19443" y="66"/>
                  </a:moveTo>
                  <a:lnTo>
                    <a:pt x="19476" y="563"/>
                  </a:lnTo>
                  <a:cubicBezTo>
                    <a:pt x="19626" y="612"/>
                    <a:pt x="19758" y="662"/>
                    <a:pt x="19873" y="711"/>
                  </a:cubicBezTo>
                  <a:lnTo>
                    <a:pt x="21777" y="711"/>
                  </a:lnTo>
                  <a:cubicBezTo>
                    <a:pt x="21329" y="513"/>
                    <a:pt x="20751" y="298"/>
                    <a:pt x="20204" y="182"/>
                  </a:cubicBezTo>
                  <a:cubicBezTo>
                    <a:pt x="19939" y="133"/>
                    <a:pt x="19692" y="100"/>
                    <a:pt x="19443" y="66"/>
                  </a:cubicBezTo>
                  <a:close/>
                  <a:moveTo>
                    <a:pt x="4402" y="331"/>
                  </a:moveTo>
                  <a:cubicBezTo>
                    <a:pt x="3046" y="430"/>
                    <a:pt x="1755" y="546"/>
                    <a:pt x="795" y="612"/>
                  </a:cubicBezTo>
                  <a:cubicBezTo>
                    <a:pt x="762" y="629"/>
                    <a:pt x="712" y="629"/>
                    <a:pt x="679" y="629"/>
                  </a:cubicBezTo>
                  <a:lnTo>
                    <a:pt x="597" y="629"/>
                  </a:lnTo>
                  <a:cubicBezTo>
                    <a:pt x="579" y="629"/>
                    <a:pt x="564" y="629"/>
                    <a:pt x="546" y="645"/>
                  </a:cubicBezTo>
                  <a:lnTo>
                    <a:pt x="398" y="645"/>
                  </a:lnTo>
                  <a:cubicBezTo>
                    <a:pt x="348" y="662"/>
                    <a:pt x="282" y="662"/>
                    <a:pt x="233" y="662"/>
                  </a:cubicBezTo>
                  <a:cubicBezTo>
                    <a:pt x="200" y="662"/>
                    <a:pt x="166" y="662"/>
                    <a:pt x="149" y="678"/>
                  </a:cubicBezTo>
                  <a:lnTo>
                    <a:pt x="1" y="678"/>
                  </a:lnTo>
                  <a:lnTo>
                    <a:pt x="1" y="744"/>
                  </a:lnTo>
                  <a:lnTo>
                    <a:pt x="4418" y="744"/>
                  </a:lnTo>
                  <a:lnTo>
                    <a:pt x="4402" y="33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845475" y="2335175"/>
              <a:ext cx="80275" cy="425"/>
            </a:xfrm>
            <a:custGeom>
              <a:avLst/>
              <a:gdLst/>
              <a:ahLst/>
              <a:cxnLst/>
              <a:rect l="l" t="t" r="r" b="b"/>
              <a:pathLst>
                <a:path w="3211" h="17" extrusionOk="0">
                  <a:moveTo>
                    <a:pt x="3211" y="0"/>
                  </a:moveTo>
                  <a:lnTo>
                    <a:pt x="1" y="16"/>
                  </a:lnTo>
                  <a:lnTo>
                    <a:pt x="1" y="16"/>
                  </a:lnTo>
                  <a:close/>
                </a:path>
              </a:pathLst>
            </a:custGeom>
            <a:solidFill>
              <a:srgbClr val="93919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002250" y="2312400"/>
              <a:ext cx="102225" cy="7900"/>
            </a:xfrm>
            <a:custGeom>
              <a:avLst/>
              <a:gdLst/>
              <a:ahLst/>
              <a:cxnLst/>
              <a:rect l="l" t="t" r="r" b="b"/>
              <a:pathLst>
                <a:path w="4089" h="316" extrusionOk="0">
                  <a:moveTo>
                    <a:pt x="4088" y="1"/>
                  </a:moveTo>
                  <a:cubicBezTo>
                    <a:pt x="3261" y="1"/>
                    <a:pt x="1556" y="166"/>
                    <a:pt x="0" y="283"/>
                  </a:cubicBezTo>
                  <a:cubicBezTo>
                    <a:pt x="828" y="298"/>
                    <a:pt x="1639" y="316"/>
                    <a:pt x="2367" y="316"/>
                  </a:cubicBezTo>
                  <a:cubicBezTo>
                    <a:pt x="3045" y="316"/>
                    <a:pt x="3641" y="298"/>
                    <a:pt x="4088" y="283"/>
                  </a:cubicBezTo>
                  <a:lnTo>
                    <a:pt x="4088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845475" y="2335175"/>
              <a:ext cx="224250" cy="425"/>
            </a:xfrm>
            <a:custGeom>
              <a:avLst/>
              <a:gdLst/>
              <a:ahLst/>
              <a:cxnLst/>
              <a:rect l="l" t="t" r="r" b="b"/>
              <a:pathLst>
                <a:path w="8970" h="17" extrusionOk="0">
                  <a:moveTo>
                    <a:pt x="3211" y="0"/>
                  </a:moveTo>
                  <a:lnTo>
                    <a:pt x="1" y="16"/>
                  </a:lnTo>
                  <a:lnTo>
                    <a:pt x="1" y="16"/>
                  </a:lnTo>
                  <a:lnTo>
                    <a:pt x="8969" y="0"/>
                  </a:lnTo>
                  <a:close/>
                </a:path>
              </a:pathLst>
            </a:custGeom>
            <a:solidFill>
              <a:srgbClr val="5C5C6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845475" y="2319450"/>
              <a:ext cx="341300" cy="16150"/>
            </a:xfrm>
            <a:custGeom>
              <a:avLst/>
              <a:gdLst/>
              <a:ahLst/>
              <a:cxnLst/>
              <a:rect l="l" t="t" r="r" b="b"/>
              <a:pathLst>
                <a:path w="13652" h="646" extrusionOk="0">
                  <a:moveTo>
                    <a:pt x="13254" y="464"/>
                  </a:moveTo>
                  <a:lnTo>
                    <a:pt x="13254" y="612"/>
                  </a:lnTo>
                  <a:lnTo>
                    <a:pt x="13651" y="612"/>
                  </a:lnTo>
                  <a:cubicBezTo>
                    <a:pt x="13536" y="563"/>
                    <a:pt x="13404" y="513"/>
                    <a:pt x="13254" y="464"/>
                  </a:cubicBezTo>
                  <a:close/>
                  <a:moveTo>
                    <a:pt x="6271" y="1"/>
                  </a:moveTo>
                  <a:cubicBezTo>
                    <a:pt x="5278" y="83"/>
                    <a:pt x="4336" y="149"/>
                    <a:pt x="3740" y="166"/>
                  </a:cubicBezTo>
                  <a:cubicBezTo>
                    <a:pt x="2847" y="182"/>
                    <a:pt x="1258" y="365"/>
                    <a:pt x="1" y="530"/>
                  </a:cubicBezTo>
                  <a:lnTo>
                    <a:pt x="1" y="645"/>
                  </a:lnTo>
                  <a:lnTo>
                    <a:pt x="8969" y="629"/>
                  </a:lnTo>
                  <a:lnTo>
                    <a:pt x="10375" y="612"/>
                  </a:lnTo>
                  <a:lnTo>
                    <a:pt x="10359" y="1"/>
                  </a:lnTo>
                  <a:cubicBezTo>
                    <a:pt x="9912" y="16"/>
                    <a:pt x="9316" y="34"/>
                    <a:pt x="8638" y="34"/>
                  </a:cubicBezTo>
                  <a:cubicBezTo>
                    <a:pt x="7910" y="34"/>
                    <a:pt x="7099" y="16"/>
                    <a:pt x="6271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763575" y="2101850"/>
              <a:ext cx="11175" cy="11625"/>
            </a:xfrm>
            <a:custGeom>
              <a:avLst/>
              <a:gdLst/>
              <a:ahLst/>
              <a:cxnLst/>
              <a:rect l="l" t="t" r="r" b="b"/>
              <a:pathLst>
                <a:path w="447" h="465" extrusionOk="0">
                  <a:moveTo>
                    <a:pt x="149" y="1"/>
                  </a:moveTo>
                  <a:lnTo>
                    <a:pt x="0" y="315"/>
                  </a:lnTo>
                  <a:lnTo>
                    <a:pt x="298" y="464"/>
                  </a:lnTo>
                  <a:lnTo>
                    <a:pt x="446" y="149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5763575" y="2101850"/>
              <a:ext cx="11175" cy="11625"/>
            </a:xfrm>
            <a:custGeom>
              <a:avLst/>
              <a:gdLst/>
              <a:ahLst/>
              <a:cxnLst/>
              <a:rect l="l" t="t" r="r" b="b"/>
              <a:pathLst>
                <a:path w="447" h="465" extrusionOk="0">
                  <a:moveTo>
                    <a:pt x="149" y="1"/>
                  </a:moveTo>
                  <a:lnTo>
                    <a:pt x="0" y="315"/>
                  </a:lnTo>
                  <a:lnTo>
                    <a:pt x="298" y="464"/>
                  </a:lnTo>
                  <a:lnTo>
                    <a:pt x="446" y="149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5765625" y="2109700"/>
              <a:ext cx="11600" cy="11600"/>
            </a:xfrm>
            <a:custGeom>
              <a:avLst/>
              <a:gdLst/>
              <a:ahLst/>
              <a:cxnLst/>
              <a:rect l="l" t="t" r="r" b="b"/>
              <a:pathLst>
                <a:path w="464" h="464" extrusionOk="0">
                  <a:moveTo>
                    <a:pt x="150" y="1"/>
                  </a:moveTo>
                  <a:lnTo>
                    <a:pt x="0" y="316"/>
                  </a:lnTo>
                  <a:lnTo>
                    <a:pt x="315" y="464"/>
                  </a:lnTo>
                  <a:lnTo>
                    <a:pt x="464" y="150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5765625" y="2109700"/>
              <a:ext cx="11600" cy="11600"/>
            </a:xfrm>
            <a:custGeom>
              <a:avLst/>
              <a:gdLst/>
              <a:ahLst/>
              <a:cxnLst/>
              <a:rect l="l" t="t" r="r" b="b"/>
              <a:pathLst>
                <a:path w="464" h="464" extrusionOk="0">
                  <a:moveTo>
                    <a:pt x="150" y="1"/>
                  </a:moveTo>
                  <a:lnTo>
                    <a:pt x="0" y="316"/>
                  </a:lnTo>
                  <a:lnTo>
                    <a:pt x="315" y="464"/>
                  </a:lnTo>
                  <a:lnTo>
                    <a:pt x="464" y="150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5729650" y="2109700"/>
              <a:ext cx="12000" cy="12050"/>
            </a:xfrm>
            <a:custGeom>
              <a:avLst/>
              <a:gdLst/>
              <a:ahLst/>
              <a:cxnLst/>
              <a:rect l="l" t="t" r="r" b="b"/>
              <a:pathLst>
                <a:path w="480" h="482" extrusionOk="0">
                  <a:moveTo>
                    <a:pt x="199" y="1"/>
                  </a:moveTo>
                  <a:lnTo>
                    <a:pt x="0" y="283"/>
                  </a:lnTo>
                  <a:lnTo>
                    <a:pt x="281" y="481"/>
                  </a:lnTo>
                  <a:lnTo>
                    <a:pt x="480" y="19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5729650" y="2109700"/>
              <a:ext cx="12000" cy="12050"/>
            </a:xfrm>
            <a:custGeom>
              <a:avLst/>
              <a:gdLst/>
              <a:ahLst/>
              <a:cxnLst/>
              <a:rect l="l" t="t" r="r" b="b"/>
              <a:pathLst>
                <a:path w="480" h="482" extrusionOk="0">
                  <a:moveTo>
                    <a:pt x="199" y="1"/>
                  </a:moveTo>
                  <a:lnTo>
                    <a:pt x="0" y="283"/>
                  </a:lnTo>
                  <a:lnTo>
                    <a:pt x="281" y="481"/>
                  </a:lnTo>
                  <a:lnTo>
                    <a:pt x="480" y="19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730875" y="2117575"/>
              <a:ext cx="12025" cy="12000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183" y="1"/>
                  </a:moveTo>
                  <a:lnTo>
                    <a:pt x="0" y="298"/>
                  </a:lnTo>
                  <a:lnTo>
                    <a:pt x="282" y="480"/>
                  </a:lnTo>
                  <a:lnTo>
                    <a:pt x="481" y="199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730875" y="2117575"/>
              <a:ext cx="12025" cy="12000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183" y="1"/>
                  </a:moveTo>
                  <a:lnTo>
                    <a:pt x="0" y="298"/>
                  </a:lnTo>
                  <a:lnTo>
                    <a:pt x="282" y="480"/>
                  </a:lnTo>
                  <a:lnTo>
                    <a:pt x="481" y="199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692425" y="2111350"/>
              <a:ext cx="12000" cy="12050"/>
            </a:xfrm>
            <a:custGeom>
              <a:avLst/>
              <a:gdLst/>
              <a:ahLst/>
              <a:cxnLst/>
              <a:rect l="l" t="t" r="r" b="b"/>
              <a:pathLst>
                <a:path w="480" h="482" extrusionOk="0">
                  <a:moveTo>
                    <a:pt x="232" y="1"/>
                  </a:moveTo>
                  <a:lnTo>
                    <a:pt x="0" y="250"/>
                  </a:lnTo>
                  <a:lnTo>
                    <a:pt x="248" y="481"/>
                  </a:lnTo>
                  <a:lnTo>
                    <a:pt x="479" y="217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692000" y="2110950"/>
              <a:ext cx="12850" cy="12450"/>
            </a:xfrm>
            <a:custGeom>
              <a:avLst/>
              <a:gdLst/>
              <a:ahLst/>
              <a:cxnLst/>
              <a:rect l="l" t="t" r="r" b="b"/>
              <a:pathLst>
                <a:path w="514" h="498" extrusionOk="0">
                  <a:moveTo>
                    <a:pt x="249" y="17"/>
                  </a:moveTo>
                  <a:lnTo>
                    <a:pt x="496" y="233"/>
                  </a:lnTo>
                  <a:lnTo>
                    <a:pt x="272" y="489"/>
                  </a:lnTo>
                  <a:lnTo>
                    <a:pt x="272" y="489"/>
                  </a:lnTo>
                  <a:lnTo>
                    <a:pt x="17" y="266"/>
                  </a:lnTo>
                  <a:lnTo>
                    <a:pt x="249" y="17"/>
                  </a:lnTo>
                  <a:close/>
                  <a:moveTo>
                    <a:pt x="249" y="1"/>
                  </a:moveTo>
                  <a:lnTo>
                    <a:pt x="0" y="266"/>
                  </a:lnTo>
                  <a:lnTo>
                    <a:pt x="265" y="497"/>
                  </a:lnTo>
                  <a:lnTo>
                    <a:pt x="282" y="497"/>
                  </a:lnTo>
                  <a:lnTo>
                    <a:pt x="514" y="233"/>
                  </a:lnTo>
                  <a:lnTo>
                    <a:pt x="249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692425" y="2119225"/>
              <a:ext cx="12425" cy="12450"/>
            </a:xfrm>
            <a:custGeom>
              <a:avLst/>
              <a:gdLst/>
              <a:ahLst/>
              <a:cxnLst/>
              <a:rect l="l" t="t" r="r" b="b"/>
              <a:pathLst>
                <a:path w="497" h="498" extrusionOk="0">
                  <a:moveTo>
                    <a:pt x="232" y="1"/>
                  </a:moveTo>
                  <a:lnTo>
                    <a:pt x="0" y="266"/>
                  </a:lnTo>
                  <a:lnTo>
                    <a:pt x="265" y="497"/>
                  </a:lnTo>
                  <a:lnTo>
                    <a:pt x="497" y="232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692425" y="2119225"/>
              <a:ext cx="12425" cy="12450"/>
            </a:xfrm>
            <a:custGeom>
              <a:avLst/>
              <a:gdLst/>
              <a:ahLst/>
              <a:cxnLst/>
              <a:rect l="l" t="t" r="r" b="b"/>
              <a:pathLst>
                <a:path w="497" h="498" extrusionOk="0">
                  <a:moveTo>
                    <a:pt x="232" y="1"/>
                  </a:moveTo>
                  <a:lnTo>
                    <a:pt x="0" y="266"/>
                  </a:lnTo>
                  <a:lnTo>
                    <a:pt x="265" y="497"/>
                  </a:lnTo>
                  <a:lnTo>
                    <a:pt x="265" y="480"/>
                  </a:lnTo>
                  <a:lnTo>
                    <a:pt x="16" y="266"/>
                  </a:lnTo>
                  <a:lnTo>
                    <a:pt x="232" y="17"/>
                  </a:lnTo>
                  <a:lnTo>
                    <a:pt x="479" y="232"/>
                  </a:lnTo>
                  <a:lnTo>
                    <a:pt x="265" y="497"/>
                  </a:lnTo>
                  <a:lnTo>
                    <a:pt x="497" y="232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653525" y="2111350"/>
              <a:ext cx="12025" cy="12050"/>
            </a:xfrm>
            <a:custGeom>
              <a:avLst/>
              <a:gdLst/>
              <a:ahLst/>
              <a:cxnLst/>
              <a:rect l="l" t="t" r="r" b="b"/>
              <a:pathLst>
                <a:path w="481" h="482" extrusionOk="0">
                  <a:moveTo>
                    <a:pt x="266" y="1"/>
                  </a:moveTo>
                  <a:lnTo>
                    <a:pt x="1" y="217"/>
                  </a:lnTo>
                  <a:lnTo>
                    <a:pt x="232" y="481"/>
                  </a:lnTo>
                  <a:lnTo>
                    <a:pt x="480" y="250"/>
                  </a:lnTo>
                  <a:lnTo>
                    <a:pt x="266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653525" y="2111350"/>
              <a:ext cx="12025" cy="12050"/>
            </a:xfrm>
            <a:custGeom>
              <a:avLst/>
              <a:gdLst/>
              <a:ahLst/>
              <a:cxnLst/>
              <a:rect l="l" t="t" r="r" b="b"/>
              <a:pathLst>
                <a:path w="481" h="482" extrusionOk="0">
                  <a:moveTo>
                    <a:pt x="266" y="1"/>
                  </a:moveTo>
                  <a:lnTo>
                    <a:pt x="1" y="217"/>
                  </a:lnTo>
                  <a:lnTo>
                    <a:pt x="232" y="481"/>
                  </a:lnTo>
                  <a:lnTo>
                    <a:pt x="480" y="250"/>
                  </a:lnTo>
                  <a:lnTo>
                    <a:pt x="266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miter lim="13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652700" y="2119225"/>
              <a:ext cx="12000" cy="12450"/>
            </a:xfrm>
            <a:custGeom>
              <a:avLst/>
              <a:gdLst/>
              <a:ahLst/>
              <a:cxnLst/>
              <a:rect l="l" t="t" r="r" b="b"/>
              <a:pathLst>
                <a:path w="480" h="498" extrusionOk="0">
                  <a:moveTo>
                    <a:pt x="248" y="1"/>
                  </a:moveTo>
                  <a:lnTo>
                    <a:pt x="1" y="232"/>
                  </a:lnTo>
                  <a:lnTo>
                    <a:pt x="232" y="497"/>
                  </a:lnTo>
                  <a:lnTo>
                    <a:pt x="480" y="26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652700" y="2119225"/>
              <a:ext cx="12000" cy="12450"/>
            </a:xfrm>
            <a:custGeom>
              <a:avLst/>
              <a:gdLst/>
              <a:ahLst/>
              <a:cxnLst/>
              <a:rect l="l" t="t" r="r" b="b"/>
              <a:pathLst>
                <a:path w="480" h="498" extrusionOk="0">
                  <a:moveTo>
                    <a:pt x="248" y="1"/>
                  </a:moveTo>
                  <a:lnTo>
                    <a:pt x="1" y="232"/>
                  </a:lnTo>
                  <a:lnTo>
                    <a:pt x="232" y="497"/>
                  </a:lnTo>
                  <a:lnTo>
                    <a:pt x="480" y="26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miter lim="13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5613000" y="2105175"/>
              <a:ext cx="12000" cy="11600"/>
            </a:xfrm>
            <a:custGeom>
              <a:avLst/>
              <a:gdLst/>
              <a:ahLst/>
              <a:cxnLst/>
              <a:rect l="l" t="t" r="r" b="b"/>
              <a:pathLst>
                <a:path w="480" h="464" extrusionOk="0">
                  <a:moveTo>
                    <a:pt x="281" y="0"/>
                  </a:moveTo>
                  <a:lnTo>
                    <a:pt x="0" y="182"/>
                  </a:lnTo>
                  <a:lnTo>
                    <a:pt x="199" y="464"/>
                  </a:lnTo>
                  <a:lnTo>
                    <a:pt x="479" y="26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613000" y="2105175"/>
              <a:ext cx="12000" cy="11600"/>
            </a:xfrm>
            <a:custGeom>
              <a:avLst/>
              <a:gdLst/>
              <a:ahLst/>
              <a:cxnLst/>
              <a:rect l="l" t="t" r="r" b="b"/>
              <a:pathLst>
                <a:path w="480" h="464" extrusionOk="0">
                  <a:moveTo>
                    <a:pt x="281" y="0"/>
                  </a:moveTo>
                  <a:lnTo>
                    <a:pt x="0" y="182"/>
                  </a:lnTo>
                  <a:lnTo>
                    <a:pt x="199" y="464"/>
                  </a:lnTo>
                  <a:lnTo>
                    <a:pt x="479" y="26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611350" y="2113000"/>
              <a:ext cx="12000" cy="12050"/>
            </a:xfrm>
            <a:custGeom>
              <a:avLst/>
              <a:gdLst/>
              <a:ahLst/>
              <a:cxnLst/>
              <a:rect l="l" t="t" r="r" b="b"/>
              <a:pathLst>
                <a:path w="480" h="482" extrusionOk="0">
                  <a:moveTo>
                    <a:pt x="281" y="1"/>
                  </a:moveTo>
                  <a:lnTo>
                    <a:pt x="0" y="200"/>
                  </a:lnTo>
                  <a:lnTo>
                    <a:pt x="199" y="481"/>
                  </a:lnTo>
                  <a:lnTo>
                    <a:pt x="479" y="283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5611350" y="2113000"/>
              <a:ext cx="12000" cy="12050"/>
            </a:xfrm>
            <a:custGeom>
              <a:avLst/>
              <a:gdLst/>
              <a:ahLst/>
              <a:cxnLst/>
              <a:rect l="l" t="t" r="r" b="b"/>
              <a:pathLst>
                <a:path w="480" h="482" extrusionOk="0">
                  <a:moveTo>
                    <a:pt x="281" y="1"/>
                  </a:moveTo>
                  <a:lnTo>
                    <a:pt x="0" y="200"/>
                  </a:lnTo>
                  <a:lnTo>
                    <a:pt x="199" y="481"/>
                  </a:lnTo>
                  <a:lnTo>
                    <a:pt x="479" y="283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5578250" y="2094425"/>
              <a:ext cx="11600" cy="12000"/>
            </a:xfrm>
            <a:custGeom>
              <a:avLst/>
              <a:gdLst/>
              <a:ahLst/>
              <a:cxnLst/>
              <a:rect l="l" t="t" r="r" b="b"/>
              <a:pathLst>
                <a:path w="464" h="480" extrusionOk="0">
                  <a:moveTo>
                    <a:pt x="281" y="0"/>
                  </a:moveTo>
                  <a:lnTo>
                    <a:pt x="0" y="181"/>
                  </a:lnTo>
                  <a:lnTo>
                    <a:pt x="182" y="479"/>
                  </a:lnTo>
                  <a:lnTo>
                    <a:pt x="464" y="298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5578250" y="2094425"/>
              <a:ext cx="11600" cy="12000"/>
            </a:xfrm>
            <a:custGeom>
              <a:avLst/>
              <a:gdLst/>
              <a:ahLst/>
              <a:cxnLst/>
              <a:rect l="l" t="t" r="r" b="b"/>
              <a:pathLst>
                <a:path w="464" h="480" extrusionOk="0">
                  <a:moveTo>
                    <a:pt x="281" y="0"/>
                  </a:moveTo>
                  <a:lnTo>
                    <a:pt x="0" y="181"/>
                  </a:lnTo>
                  <a:lnTo>
                    <a:pt x="182" y="479"/>
                  </a:lnTo>
                  <a:lnTo>
                    <a:pt x="464" y="298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5576150" y="2102675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83" y="1"/>
                  </a:moveTo>
                  <a:lnTo>
                    <a:pt x="1" y="182"/>
                  </a:lnTo>
                  <a:lnTo>
                    <a:pt x="184" y="464"/>
                  </a:lnTo>
                  <a:lnTo>
                    <a:pt x="464" y="282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5576150" y="2102675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83" y="1"/>
                  </a:moveTo>
                  <a:lnTo>
                    <a:pt x="1" y="182"/>
                  </a:lnTo>
                  <a:lnTo>
                    <a:pt x="184" y="464"/>
                  </a:lnTo>
                  <a:lnTo>
                    <a:pt x="464" y="282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5554250" y="2079525"/>
              <a:ext cx="239525" cy="34350"/>
            </a:xfrm>
            <a:custGeom>
              <a:avLst/>
              <a:gdLst/>
              <a:ahLst/>
              <a:cxnLst/>
              <a:rect l="l" t="t" r="r" b="b"/>
              <a:pathLst>
                <a:path w="9581" h="1374" extrusionOk="0">
                  <a:moveTo>
                    <a:pt x="34" y="0"/>
                  </a:moveTo>
                  <a:lnTo>
                    <a:pt x="1" y="49"/>
                  </a:lnTo>
                  <a:cubicBezTo>
                    <a:pt x="16" y="67"/>
                    <a:pt x="1109" y="711"/>
                    <a:pt x="2814" y="1092"/>
                  </a:cubicBezTo>
                  <a:cubicBezTo>
                    <a:pt x="3509" y="1241"/>
                    <a:pt x="4385" y="1373"/>
                    <a:pt x="5362" y="1373"/>
                  </a:cubicBezTo>
                  <a:cubicBezTo>
                    <a:pt x="6619" y="1373"/>
                    <a:pt x="8058" y="1159"/>
                    <a:pt x="9581" y="563"/>
                  </a:cubicBezTo>
                  <a:lnTo>
                    <a:pt x="9565" y="497"/>
                  </a:lnTo>
                  <a:cubicBezTo>
                    <a:pt x="8051" y="1100"/>
                    <a:pt x="6615" y="1302"/>
                    <a:pt x="5366" y="1302"/>
                  </a:cubicBezTo>
                  <a:cubicBezTo>
                    <a:pt x="4389" y="1302"/>
                    <a:pt x="3527" y="1178"/>
                    <a:pt x="2829" y="1026"/>
                  </a:cubicBezTo>
                  <a:cubicBezTo>
                    <a:pt x="1126" y="645"/>
                    <a:pt x="50" y="16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5454550" y="2021175"/>
              <a:ext cx="445550" cy="14525"/>
            </a:xfrm>
            <a:custGeom>
              <a:avLst/>
              <a:gdLst/>
              <a:ahLst/>
              <a:cxnLst/>
              <a:rect l="l" t="t" r="r" b="b"/>
              <a:pathLst>
                <a:path w="17822" h="581" extrusionOk="0">
                  <a:moveTo>
                    <a:pt x="0" y="1"/>
                  </a:moveTo>
                  <a:lnTo>
                    <a:pt x="232" y="382"/>
                  </a:lnTo>
                  <a:lnTo>
                    <a:pt x="17259" y="580"/>
                  </a:lnTo>
                  <a:lnTo>
                    <a:pt x="17822" y="2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5454150" y="2020775"/>
              <a:ext cx="446350" cy="15325"/>
            </a:xfrm>
            <a:custGeom>
              <a:avLst/>
              <a:gdLst/>
              <a:ahLst/>
              <a:cxnLst/>
              <a:rect l="l" t="t" r="r" b="b"/>
              <a:pathLst>
                <a:path w="17854" h="613" extrusionOk="0">
                  <a:moveTo>
                    <a:pt x="16" y="17"/>
                  </a:moveTo>
                  <a:lnTo>
                    <a:pt x="17821" y="232"/>
                  </a:lnTo>
                  <a:lnTo>
                    <a:pt x="17275" y="596"/>
                  </a:lnTo>
                  <a:lnTo>
                    <a:pt x="248" y="381"/>
                  </a:lnTo>
                  <a:lnTo>
                    <a:pt x="16" y="17"/>
                  </a:lnTo>
                  <a:close/>
                  <a:moveTo>
                    <a:pt x="0" y="1"/>
                  </a:moveTo>
                  <a:lnTo>
                    <a:pt x="0" y="17"/>
                  </a:lnTo>
                  <a:lnTo>
                    <a:pt x="248" y="398"/>
                  </a:lnTo>
                  <a:lnTo>
                    <a:pt x="17275" y="612"/>
                  </a:lnTo>
                  <a:lnTo>
                    <a:pt x="17854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5496325" y="2024325"/>
              <a:ext cx="61250" cy="313350"/>
            </a:xfrm>
            <a:custGeom>
              <a:avLst/>
              <a:gdLst/>
              <a:ahLst/>
              <a:cxnLst/>
              <a:rect l="l" t="t" r="r" b="b"/>
              <a:pathLst>
                <a:path w="2450" h="12534" extrusionOk="0">
                  <a:moveTo>
                    <a:pt x="1643" y="0"/>
                  </a:moveTo>
                  <a:cubicBezTo>
                    <a:pt x="1337" y="0"/>
                    <a:pt x="1119" y="61"/>
                    <a:pt x="1043" y="90"/>
                  </a:cubicBezTo>
                  <a:lnTo>
                    <a:pt x="1" y="12483"/>
                  </a:lnTo>
                  <a:lnTo>
                    <a:pt x="895" y="12516"/>
                  </a:lnTo>
                  <a:lnTo>
                    <a:pt x="1804" y="12534"/>
                  </a:lnTo>
                  <a:lnTo>
                    <a:pt x="1854" y="11342"/>
                  </a:lnTo>
                  <a:lnTo>
                    <a:pt x="2333" y="2191"/>
                  </a:lnTo>
                  <a:lnTo>
                    <a:pt x="2433" y="421"/>
                  </a:lnTo>
                  <a:lnTo>
                    <a:pt x="2450" y="139"/>
                  </a:lnTo>
                  <a:cubicBezTo>
                    <a:pt x="2147" y="34"/>
                    <a:pt x="1871" y="0"/>
                    <a:pt x="164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5496325" y="2024100"/>
              <a:ext cx="61250" cy="313975"/>
            </a:xfrm>
            <a:custGeom>
              <a:avLst/>
              <a:gdLst/>
              <a:ahLst/>
              <a:cxnLst/>
              <a:rect l="l" t="t" r="r" b="b"/>
              <a:pathLst>
                <a:path w="2450" h="12559" extrusionOk="0">
                  <a:moveTo>
                    <a:pt x="1656" y="0"/>
                  </a:moveTo>
                  <a:cubicBezTo>
                    <a:pt x="1341" y="0"/>
                    <a:pt x="1126" y="66"/>
                    <a:pt x="1043" y="99"/>
                  </a:cubicBezTo>
                  <a:cubicBezTo>
                    <a:pt x="1126" y="82"/>
                    <a:pt x="1341" y="16"/>
                    <a:pt x="1656" y="16"/>
                  </a:cubicBezTo>
                  <a:cubicBezTo>
                    <a:pt x="1887" y="16"/>
                    <a:pt x="2152" y="49"/>
                    <a:pt x="2433" y="148"/>
                  </a:cubicBezTo>
                  <a:lnTo>
                    <a:pt x="2417" y="430"/>
                  </a:lnTo>
                  <a:lnTo>
                    <a:pt x="2333" y="2200"/>
                  </a:lnTo>
                  <a:lnTo>
                    <a:pt x="2433" y="430"/>
                  </a:lnTo>
                  <a:lnTo>
                    <a:pt x="2450" y="148"/>
                  </a:lnTo>
                  <a:lnTo>
                    <a:pt x="2450" y="132"/>
                  </a:lnTo>
                  <a:cubicBezTo>
                    <a:pt x="2152" y="33"/>
                    <a:pt x="1887" y="0"/>
                    <a:pt x="1656" y="0"/>
                  </a:cubicBezTo>
                  <a:close/>
                  <a:moveTo>
                    <a:pt x="1027" y="99"/>
                  </a:moveTo>
                  <a:lnTo>
                    <a:pt x="81" y="11530"/>
                  </a:lnTo>
                  <a:lnTo>
                    <a:pt x="1043" y="99"/>
                  </a:lnTo>
                  <a:close/>
                  <a:moveTo>
                    <a:pt x="81" y="11530"/>
                  </a:moveTo>
                  <a:lnTo>
                    <a:pt x="1" y="12476"/>
                  </a:lnTo>
                  <a:lnTo>
                    <a:pt x="2" y="12476"/>
                  </a:lnTo>
                  <a:lnTo>
                    <a:pt x="2" y="12476"/>
                  </a:lnTo>
                  <a:lnTo>
                    <a:pt x="81" y="11530"/>
                  </a:lnTo>
                  <a:close/>
                  <a:moveTo>
                    <a:pt x="2333" y="2200"/>
                  </a:moveTo>
                  <a:lnTo>
                    <a:pt x="1854" y="11351"/>
                  </a:lnTo>
                  <a:lnTo>
                    <a:pt x="1788" y="12543"/>
                  </a:lnTo>
                  <a:lnTo>
                    <a:pt x="895" y="12510"/>
                  </a:lnTo>
                  <a:lnTo>
                    <a:pt x="2" y="12476"/>
                  </a:lnTo>
                  <a:lnTo>
                    <a:pt x="2" y="12476"/>
                  </a:lnTo>
                  <a:lnTo>
                    <a:pt x="1" y="12492"/>
                  </a:lnTo>
                  <a:lnTo>
                    <a:pt x="895" y="12525"/>
                  </a:lnTo>
                  <a:lnTo>
                    <a:pt x="1804" y="12559"/>
                  </a:lnTo>
                  <a:lnTo>
                    <a:pt x="1870" y="11351"/>
                  </a:lnTo>
                  <a:lnTo>
                    <a:pt x="2333" y="220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5454550" y="1954150"/>
              <a:ext cx="445550" cy="14100"/>
            </a:xfrm>
            <a:custGeom>
              <a:avLst/>
              <a:gdLst/>
              <a:ahLst/>
              <a:cxnLst/>
              <a:rect l="l" t="t" r="r" b="b"/>
              <a:pathLst>
                <a:path w="17822" h="564" extrusionOk="0">
                  <a:moveTo>
                    <a:pt x="0" y="1"/>
                  </a:moveTo>
                  <a:lnTo>
                    <a:pt x="232" y="365"/>
                  </a:lnTo>
                  <a:lnTo>
                    <a:pt x="17259" y="564"/>
                  </a:lnTo>
                  <a:lnTo>
                    <a:pt x="17822" y="2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454150" y="1954150"/>
              <a:ext cx="446350" cy="14525"/>
            </a:xfrm>
            <a:custGeom>
              <a:avLst/>
              <a:gdLst/>
              <a:ahLst/>
              <a:cxnLst/>
              <a:rect l="l" t="t" r="r" b="b"/>
              <a:pathLst>
                <a:path w="17854" h="581" extrusionOk="0">
                  <a:moveTo>
                    <a:pt x="28" y="18"/>
                  </a:moveTo>
                  <a:lnTo>
                    <a:pt x="17821" y="233"/>
                  </a:lnTo>
                  <a:lnTo>
                    <a:pt x="17275" y="564"/>
                  </a:lnTo>
                  <a:lnTo>
                    <a:pt x="248" y="349"/>
                  </a:lnTo>
                  <a:lnTo>
                    <a:pt x="28" y="18"/>
                  </a:lnTo>
                  <a:close/>
                  <a:moveTo>
                    <a:pt x="0" y="1"/>
                  </a:moveTo>
                  <a:lnTo>
                    <a:pt x="0" y="18"/>
                  </a:lnTo>
                  <a:lnTo>
                    <a:pt x="248" y="365"/>
                  </a:lnTo>
                  <a:lnTo>
                    <a:pt x="17275" y="581"/>
                  </a:lnTo>
                  <a:lnTo>
                    <a:pt x="17854" y="217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524475" y="1958525"/>
              <a:ext cx="36425" cy="44900"/>
            </a:xfrm>
            <a:custGeom>
              <a:avLst/>
              <a:gdLst/>
              <a:ahLst/>
              <a:cxnLst/>
              <a:rect l="l" t="t" r="r" b="b"/>
              <a:pathLst>
                <a:path w="1457" h="1796" extrusionOk="0">
                  <a:moveTo>
                    <a:pt x="646" y="0"/>
                  </a:moveTo>
                  <a:cubicBezTo>
                    <a:pt x="268" y="0"/>
                    <a:pt x="133" y="157"/>
                    <a:pt x="133" y="157"/>
                  </a:cubicBezTo>
                  <a:lnTo>
                    <a:pt x="0" y="1778"/>
                  </a:lnTo>
                  <a:lnTo>
                    <a:pt x="761" y="1778"/>
                  </a:lnTo>
                  <a:lnTo>
                    <a:pt x="1373" y="1796"/>
                  </a:lnTo>
                  <a:lnTo>
                    <a:pt x="1439" y="289"/>
                  </a:lnTo>
                  <a:lnTo>
                    <a:pt x="1456" y="174"/>
                  </a:lnTo>
                  <a:cubicBezTo>
                    <a:pt x="1109" y="43"/>
                    <a:pt x="844" y="0"/>
                    <a:pt x="646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524475" y="1953325"/>
              <a:ext cx="36425" cy="50100"/>
            </a:xfrm>
            <a:custGeom>
              <a:avLst/>
              <a:gdLst/>
              <a:ahLst/>
              <a:cxnLst/>
              <a:rect l="l" t="t" r="r" b="b"/>
              <a:pathLst>
                <a:path w="1457" h="2004" fill="none" extrusionOk="0">
                  <a:moveTo>
                    <a:pt x="1456" y="382"/>
                  </a:moveTo>
                  <a:lnTo>
                    <a:pt x="1439" y="497"/>
                  </a:lnTo>
                  <a:lnTo>
                    <a:pt x="1373" y="2004"/>
                  </a:lnTo>
                  <a:lnTo>
                    <a:pt x="761" y="1986"/>
                  </a:lnTo>
                  <a:lnTo>
                    <a:pt x="0" y="1986"/>
                  </a:lnTo>
                  <a:lnTo>
                    <a:pt x="133" y="365"/>
                  </a:lnTo>
                  <a:cubicBezTo>
                    <a:pt x="133" y="365"/>
                    <a:pt x="446" y="1"/>
                    <a:pt x="1456" y="38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3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524475" y="1958525"/>
              <a:ext cx="36425" cy="44475"/>
            </a:xfrm>
            <a:custGeom>
              <a:avLst/>
              <a:gdLst/>
              <a:ahLst/>
              <a:cxnLst/>
              <a:rect l="l" t="t" r="r" b="b"/>
              <a:pathLst>
                <a:path w="1457" h="1779" extrusionOk="0">
                  <a:moveTo>
                    <a:pt x="646" y="0"/>
                  </a:moveTo>
                  <a:cubicBezTo>
                    <a:pt x="268" y="0"/>
                    <a:pt x="133" y="157"/>
                    <a:pt x="133" y="157"/>
                  </a:cubicBezTo>
                  <a:lnTo>
                    <a:pt x="0" y="1778"/>
                  </a:lnTo>
                  <a:lnTo>
                    <a:pt x="761" y="1778"/>
                  </a:lnTo>
                  <a:cubicBezTo>
                    <a:pt x="645" y="1432"/>
                    <a:pt x="479" y="852"/>
                    <a:pt x="546" y="686"/>
                  </a:cubicBezTo>
                  <a:cubicBezTo>
                    <a:pt x="629" y="521"/>
                    <a:pt x="1158" y="355"/>
                    <a:pt x="1439" y="289"/>
                  </a:cubicBezTo>
                  <a:lnTo>
                    <a:pt x="1456" y="174"/>
                  </a:lnTo>
                  <a:cubicBezTo>
                    <a:pt x="1109" y="43"/>
                    <a:pt x="844" y="0"/>
                    <a:pt x="64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5790050" y="1960575"/>
              <a:ext cx="35600" cy="47000"/>
            </a:xfrm>
            <a:custGeom>
              <a:avLst/>
              <a:gdLst/>
              <a:ahLst/>
              <a:cxnLst/>
              <a:rect l="l" t="t" r="r" b="b"/>
              <a:pathLst>
                <a:path w="1424" h="1880" extrusionOk="0">
                  <a:moveTo>
                    <a:pt x="783" y="0"/>
                  </a:moveTo>
                  <a:cubicBezTo>
                    <a:pt x="589" y="0"/>
                    <a:pt x="333" y="40"/>
                    <a:pt x="0" y="158"/>
                  </a:cubicBezTo>
                  <a:lnTo>
                    <a:pt x="49" y="1846"/>
                  </a:lnTo>
                  <a:lnTo>
                    <a:pt x="298" y="1846"/>
                  </a:lnTo>
                  <a:lnTo>
                    <a:pt x="1423" y="1879"/>
                  </a:lnTo>
                  <a:lnTo>
                    <a:pt x="1324" y="307"/>
                  </a:lnTo>
                  <a:lnTo>
                    <a:pt x="1324" y="174"/>
                  </a:lnTo>
                  <a:cubicBezTo>
                    <a:pt x="1324" y="174"/>
                    <a:pt x="1188" y="0"/>
                    <a:pt x="78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5790050" y="1960375"/>
              <a:ext cx="36000" cy="47200"/>
            </a:xfrm>
            <a:custGeom>
              <a:avLst/>
              <a:gdLst/>
              <a:ahLst/>
              <a:cxnLst/>
              <a:rect l="l" t="t" r="r" b="b"/>
              <a:pathLst>
                <a:path w="1440" h="1888" extrusionOk="0">
                  <a:moveTo>
                    <a:pt x="777" y="1"/>
                  </a:moveTo>
                  <a:cubicBezTo>
                    <a:pt x="579" y="1"/>
                    <a:pt x="331" y="34"/>
                    <a:pt x="0" y="149"/>
                  </a:cubicBezTo>
                  <a:lnTo>
                    <a:pt x="1" y="166"/>
                  </a:lnTo>
                  <a:lnTo>
                    <a:pt x="1" y="166"/>
                  </a:lnTo>
                  <a:cubicBezTo>
                    <a:pt x="332" y="50"/>
                    <a:pt x="579" y="1"/>
                    <a:pt x="777" y="1"/>
                  </a:cubicBezTo>
                  <a:close/>
                  <a:moveTo>
                    <a:pt x="1" y="166"/>
                  </a:moveTo>
                  <a:lnTo>
                    <a:pt x="1" y="166"/>
                  </a:lnTo>
                  <a:cubicBezTo>
                    <a:pt x="1" y="166"/>
                    <a:pt x="0" y="166"/>
                    <a:pt x="0" y="166"/>
                  </a:cubicBezTo>
                  <a:lnTo>
                    <a:pt x="49" y="1854"/>
                  </a:lnTo>
                  <a:lnTo>
                    <a:pt x="1" y="166"/>
                  </a:lnTo>
                  <a:close/>
                  <a:moveTo>
                    <a:pt x="49" y="1854"/>
                  </a:moveTo>
                  <a:lnTo>
                    <a:pt x="298" y="1870"/>
                  </a:lnTo>
                  <a:lnTo>
                    <a:pt x="1407" y="1887"/>
                  </a:lnTo>
                  <a:lnTo>
                    <a:pt x="1407" y="1887"/>
                  </a:lnTo>
                  <a:lnTo>
                    <a:pt x="298" y="1854"/>
                  </a:lnTo>
                  <a:close/>
                  <a:moveTo>
                    <a:pt x="1407" y="1887"/>
                  </a:moveTo>
                  <a:lnTo>
                    <a:pt x="1423" y="1887"/>
                  </a:lnTo>
                  <a:lnTo>
                    <a:pt x="1423" y="1887"/>
                  </a:lnTo>
                  <a:lnTo>
                    <a:pt x="1423" y="1887"/>
                  </a:lnTo>
                  <a:lnTo>
                    <a:pt x="1407" y="1887"/>
                  </a:lnTo>
                  <a:close/>
                  <a:moveTo>
                    <a:pt x="777" y="1"/>
                  </a:moveTo>
                  <a:cubicBezTo>
                    <a:pt x="976" y="1"/>
                    <a:pt x="1108" y="50"/>
                    <a:pt x="1208" y="100"/>
                  </a:cubicBezTo>
                  <a:cubicBezTo>
                    <a:pt x="1241" y="116"/>
                    <a:pt x="1274" y="133"/>
                    <a:pt x="1291" y="149"/>
                  </a:cubicBezTo>
                  <a:lnTo>
                    <a:pt x="1307" y="166"/>
                  </a:lnTo>
                  <a:lnTo>
                    <a:pt x="1324" y="182"/>
                  </a:lnTo>
                  <a:lnTo>
                    <a:pt x="1324" y="315"/>
                  </a:lnTo>
                  <a:lnTo>
                    <a:pt x="1423" y="1887"/>
                  </a:lnTo>
                  <a:lnTo>
                    <a:pt x="1423" y="1887"/>
                  </a:lnTo>
                  <a:lnTo>
                    <a:pt x="1439" y="1887"/>
                  </a:lnTo>
                  <a:lnTo>
                    <a:pt x="1340" y="315"/>
                  </a:lnTo>
                  <a:lnTo>
                    <a:pt x="1324" y="166"/>
                  </a:lnTo>
                  <a:cubicBezTo>
                    <a:pt x="1324" y="166"/>
                    <a:pt x="1192" y="1"/>
                    <a:pt x="777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5790050" y="1960375"/>
              <a:ext cx="33500" cy="46750"/>
            </a:xfrm>
            <a:custGeom>
              <a:avLst/>
              <a:gdLst/>
              <a:ahLst/>
              <a:cxnLst/>
              <a:rect l="l" t="t" r="r" b="b"/>
              <a:pathLst>
                <a:path w="1340" h="1870" extrusionOk="0">
                  <a:moveTo>
                    <a:pt x="777" y="1"/>
                  </a:moveTo>
                  <a:cubicBezTo>
                    <a:pt x="579" y="1"/>
                    <a:pt x="331" y="34"/>
                    <a:pt x="0" y="149"/>
                  </a:cubicBezTo>
                  <a:lnTo>
                    <a:pt x="1" y="166"/>
                  </a:lnTo>
                  <a:lnTo>
                    <a:pt x="1" y="166"/>
                  </a:lnTo>
                  <a:cubicBezTo>
                    <a:pt x="332" y="50"/>
                    <a:pt x="579" y="1"/>
                    <a:pt x="777" y="1"/>
                  </a:cubicBezTo>
                  <a:close/>
                  <a:moveTo>
                    <a:pt x="777" y="1"/>
                  </a:moveTo>
                  <a:cubicBezTo>
                    <a:pt x="976" y="1"/>
                    <a:pt x="1108" y="50"/>
                    <a:pt x="1208" y="100"/>
                  </a:cubicBezTo>
                  <a:cubicBezTo>
                    <a:pt x="1241" y="116"/>
                    <a:pt x="1274" y="133"/>
                    <a:pt x="1291" y="149"/>
                  </a:cubicBezTo>
                  <a:lnTo>
                    <a:pt x="1307" y="166"/>
                  </a:lnTo>
                  <a:lnTo>
                    <a:pt x="1324" y="182"/>
                  </a:lnTo>
                  <a:lnTo>
                    <a:pt x="1324" y="299"/>
                  </a:lnTo>
                  <a:cubicBezTo>
                    <a:pt x="1241" y="315"/>
                    <a:pt x="1092" y="365"/>
                    <a:pt x="927" y="414"/>
                  </a:cubicBezTo>
                  <a:cubicBezTo>
                    <a:pt x="1092" y="365"/>
                    <a:pt x="1241" y="332"/>
                    <a:pt x="1340" y="315"/>
                  </a:cubicBezTo>
                  <a:lnTo>
                    <a:pt x="1324" y="166"/>
                  </a:lnTo>
                  <a:cubicBezTo>
                    <a:pt x="1324" y="166"/>
                    <a:pt x="1192" y="1"/>
                    <a:pt x="777" y="1"/>
                  </a:cubicBezTo>
                  <a:close/>
                  <a:moveTo>
                    <a:pt x="927" y="414"/>
                  </a:moveTo>
                  <a:cubicBezTo>
                    <a:pt x="761" y="464"/>
                    <a:pt x="596" y="530"/>
                    <a:pt x="513" y="612"/>
                  </a:cubicBezTo>
                  <a:cubicBezTo>
                    <a:pt x="612" y="530"/>
                    <a:pt x="761" y="464"/>
                    <a:pt x="927" y="414"/>
                  </a:cubicBezTo>
                  <a:close/>
                  <a:moveTo>
                    <a:pt x="1" y="166"/>
                  </a:moveTo>
                  <a:lnTo>
                    <a:pt x="1" y="166"/>
                  </a:lnTo>
                  <a:cubicBezTo>
                    <a:pt x="1" y="166"/>
                    <a:pt x="0" y="166"/>
                    <a:pt x="0" y="166"/>
                  </a:cubicBezTo>
                  <a:lnTo>
                    <a:pt x="49" y="1854"/>
                  </a:lnTo>
                  <a:lnTo>
                    <a:pt x="1" y="166"/>
                  </a:lnTo>
                  <a:close/>
                  <a:moveTo>
                    <a:pt x="513" y="612"/>
                  </a:moveTo>
                  <a:lnTo>
                    <a:pt x="513" y="612"/>
                  </a:lnTo>
                  <a:cubicBezTo>
                    <a:pt x="464" y="645"/>
                    <a:pt x="431" y="729"/>
                    <a:pt x="397" y="828"/>
                  </a:cubicBezTo>
                  <a:cubicBezTo>
                    <a:pt x="314" y="1126"/>
                    <a:pt x="298" y="1622"/>
                    <a:pt x="281" y="1854"/>
                  </a:cubicBezTo>
                  <a:lnTo>
                    <a:pt x="49" y="1854"/>
                  </a:lnTo>
                  <a:lnTo>
                    <a:pt x="298" y="1870"/>
                  </a:lnTo>
                  <a:lnTo>
                    <a:pt x="298" y="1854"/>
                  </a:lnTo>
                  <a:cubicBezTo>
                    <a:pt x="298" y="1704"/>
                    <a:pt x="314" y="1424"/>
                    <a:pt x="347" y="1175"/>
                  </a:cubicBezTo>
                  <a:cubicBezTo>
                    <a:pt x="364" y="1043"/>
                    <a:pt x="380" y="927"/>
                    <a:pt x="413" y="828"/>
                  </a:cubicBezTo>
                  <a:cubicBezTo>
                    <a:pt x="446" y="729"/>
                    <a:pt x="480" y="645"/>
                    <a:pt x="513" y="612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5792100" y="2028925"/>
              <a:ext cx="53400" cy="309975"/>
            </a:xfrm>
            <a:custGeom>
              <a:avLst/>
              <a:gdLst/>
              <a:ahLst/>
              <a:cxnLst/>
              <a:rect l="l" t="t" r="r" b="b"/>
              <a:pathLst>
                <a:path w="2136" h="12399" extrusionOk="0">
                  <a:moveTo>
                    <a:pt x="710" y="0"/>
                  </a:moveTo>
                  <a:cubicBezTo>
                    <a:pt x="349" y="0"/>
                    <a:pt x="96" y="73"/>
                    <a:pt x="0" y="105"/>
                  </a:cubicBezTo>
                  <a:lnTo>
                    <a:pt x="67" y="2371"/>
                  </a:lnTo>
                  <a:lnTo>
                    <a:pt x="117" y="4573"/>
                  </a:lnTo>
                  <a:lnTo>
                    <a:pt x="349" y="12399"/>
                  </a:lnTo>
                  <a:lnTo>
                    <a:pt x="613" y="12383"/>
                  </a:lnTo>
                  <a:lnTo>
                    <a:pt x="1854" y="12366"/>
                  </a:lnTo>
                  <a:lnTo>
                    <a:pt x="2136" y="12366"/>
                  </a:lnTo>
                  <a:lnTo>
                    <a:pt x="1523" y="2040"/>
                  </a:lnTo>
                  <a:lnTo>
                    <a:pt x="1423" y="352"/>
                  </a:lnTo>
                  <a:lnTo>
                    <a:pt x="1408" y="88"/>
                  </a:lnTo>
                  <a:cubicBezTo>
                    <a:pt x="1147" y="23"/>
                    <a:pt x="911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5791700" y="2028625"/>
              <a:ext cx="54200" cy="310275"/>
            </a:xfrm>
            <a:custGeom>
              <a:avLst/>
              <a:gdLst/>
              <a:ahLst/>
              <a:cxnLst/>
              <a:rect l="l" t="t" r="r" b="b"/>
              <a:pathLst>
                <a:path w="2168" h="12411" extrusionOk="0">
                  <a:moveTo>
                    <a:pt x="711" y="0"/>
                  </a:moveTo>
                  <a:cubicBezTo>
                    <a:pt x="347" y="0"/>
                    <a:pt x="116" y="67"/>
                    <a:pt x="16" y="117"/>
                  </a:cubicBezTo>
                  <a:cubicBezTo>
                    <a:pt x="116" y="84"/>
                    <a:pt x="365" y="18"/>
                    <a:pt x="711" y="18"/>
                  </a:cubicBezTo>
                  <a:cubicBezTo>
                    <a:pt x="910" y="18"/>
                    <a:pt x="1142" y="33"/>
                    <a:pt x="1424" y="100"/>
                  </a:cubicBezTo>
                  <a:cubicBezTo>
                    <a:pt x="1159" y="33"/>
                    <a:pt x="910" y="0"/>
                    <a:pt x="711" y="0"/>
                  </a:cubicBezTo>
                  <a:close/>
                  <a:moveTo>
                    <a:pt x="1406" y="100"/>
                  </a:moveTo>
                  <a:lnTo>
                    <a:pt x="1424" y="364"/>
                  </a:lnTo>
                  <a:lnTo>
                    <a:pt x="1523" y="2052"/>
                  </a:lnTo>
                  <a:lnTo>
                    <a:pt x="2152" y="12378"/>
                  </a:lnTo>
                  <a:lnTo>
                    <a:pt x="1870" y="12378"/>
                  </a:lnTo>
                  <a:lnTo>
                    <a:pt x="629" y="12395"/>
                  </a:lnTo>
                  <a:lnTo>
                    <a:pt x="365" y="12395"/>
                  </a:lnTo>
                  <a:lnTo>
                    <a:pt x="149" y="4585"/>
                  </a:lnTo>
                  <a:lnTo>
                    <a:pt x="83" y="2383"/>
                  </a:lnTo>
                  <a:lnTo>
                    <a:pt x="16" y="117"/>
                  </a:lnTo>
                  <a:lnTo>
                    <a:pt x="1" y="117"/>
                  </a:lnTo>
                  <a:lnTo>
                    <a:pt x="67" y="2383"/>
                  </a:lnTo>
                  <a:lnTo>
                    <a:pt x="133" y="4585"/>
                  </a:lnTo>
                  <a:lnTo>
                    <a:pt x="347" y="12411"/>
                  </a:lnTo>
                  <a:lnTo>
                    <a:pt x="629" y="12411"/>
                  </a:lnTo>
                  <a:lnTo>
                    <a:pt x="1870" y="12395"/>
                  </a:lnTo>
                  <a:lnTo>
                    <a:pt x="2168" y="12395"/>
                  </a:lnTo>
                  <a:lnTo>
                    <a:pt x="2168" y="12378"/>
                  </a:lnTo>
                  <a:lnTo>
                    <a:pt x="1539" y="2052"/>
                  </a:lnTo>
                  <a:lnTo>
                    <a:pt x="1439" y="364"/>
                  </a:lnTo>
                  <a:lnTo>
                    <a:pt x="1424" y="10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5453700" y="2000100"/>
              <a:ext cx="445575" cy="26500"/>
            </a:xfrm>
            <a:custGeom>
              <a:avLst/>
              <a:gdLst/>
              <a:ahLst/>
              <a:cxnLst/>
              <a:rect l="l" t="t" r="r" b="b"/>
              <a:pathLst>
                <a:path w="17823" h="1060" extrusionOk="0">
                  <a:moveTo>
                    <a:pt x="151" y="0"/>
                  </a:moveTo>
                  <a:lnTo>
                    <a:pt x="1" y="844"/>
                  </a:lnTo>
                  <a:lnTo>
                    <a:pt x="17823" y="1059"/>
                  </a:lnTo>
                  <a:lnTo>
                    <a:pt x="17508" y="115"/>
                  </a:lnTo>
                  <a:lnTo>
                    <a:pt x="9384" y="66"/>
                  </a:lnTo>
                  <a:lnTo>
                    <a:pt x="7546" y="49"/>
                  </a:lnTo>
                  <a:lnTo>
                    <a:pt x="4336" y="16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5453700" y="1999675"/>
              <a:ext cx="445975" cy="26925"/>
            </a:xfrm>
            <a:custGeom>
              <a:avLst/>
              <a:gdLst/>
              <a:ahLst/>
              <a:cxnLst/>
              <a:rect l="l" t="t" r="r" b="b"/>
              <a:pathLst>
                <a:path w="17839" h="1077" extrusionOk="0">
                  <a:moveTo>
                    <a:pt x="151" y="17"/>
                  </a:moveTo>
                  <a:lnTo>
                    <a:pt x="4336" y="50"/>
                  </a:lnTo>
                  <a:lnTo>
                    <a:pt x="7546" y="66"/>
                  </a:lnTo>
                  <a:lnTo>
                    <a:pt x="9384" y="83"/>
                  </a:lnTo>
                  <a:lnTo>
                    <a:pt x="17492" y="132"/>
                  </a:lnTo>
                  <a:lnTo>
                    <a:pt x="17817" y="1059"/>
                  </a:lnTo>
                  <a:lnTo>
                    <a:pt x="17817" y="1059"/>
                  </a:lnTo>
                  <a:lnTo>
                    <a:pt x="18" y="845"/>
                  </a:lnTo>
                  <a:lnTo>
                    <a:pt x="151" y="17"/>
                  </a:lnTo>
                  <a:close/>
                  <a:moveTo>
                    <a:pt x="151" y="0"/>
                  </a:moveTo>
                  <a:lnTo>
                    <a:pt x="1" y="861"/>
                  </a:lnTo>
                  <a:lnTo>
                    <a:pt x="17823" y="1076"/>
                  </a:lnTo>
                  <a:lnTo>
                    <a:pt x="17823" y="1076"/>
                  </a:lnTo>
                  <a:lnTo>
                    <a:pt x="17823" y="1076"/>
                  </a:lnTo>
                  <a:lnTo>
                    <a:pt x="17823" y="1076"/>
                  </a:lnTo>
                  <a:lnTo>
                    <a:pt x="17823" y="1076"/>
                  </a:lnTo>
                  <a:lnTo>
                    <a:pt x="17839" y="1076"/>
                  </a:lnTo>
                  <a:lnTo>
                    <a:pt x="17839" y="1059"/>
                  </a:lnTo>
                  <a:lnTo>
                    <a:pt x="17508" y="132"/>
                  </a:lnTo>
                  <a:lnTo>
                    <a:pt x="9384" y="66"/>
                  </a:lnTo>
                  <a:lnTo>
                    <a:pt x="7546" y="50"/>
                  </a:lnTo>
                  <a:lnTo>
                    <a:pt x="4336" y="33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5496325" y="2024325"/>
              <a:ext cx="61250" cy="312925"/>
            </a:xfrm>
            <a:custGeom>
              <a:avLst/>
              <a:gdLst/>
              <a:ahLst/>
              <a:cxnLst/>
              <a:rect l="l" t="t" r="r" b="b"/>
              <a:pathLst>
                <a:path w="2450" h="12517" extrusionOk="0">
                  <a:moveTo>
                    <a:pt x="1643" y="0"/>
                  </a:moveTo>
                  <a:cubicBezTo>
                    <a:pt x="1337" y="0"/>
                    <a:pt x="1119" y="61"/>
                    <a:pt x="1043" y="90"/>
                  </a:cubicBezTo>
                  <a:lnTo>
                    <a:pt x="1" y="12483"/>
                  </a:lnTo>
                  <a:lnTo>
                    <a:pt x="895" y="12516"/>
                  </a:lnTo>
                  <a:cubicBezTo>
                    <a:pt x="745" y="12020"/>
                    <a:pt x="497" y="11210"/>
                    <a:pt x="480" y="10747"/>
                  </a:cubicBezTo>
                  <a:cubicBezTo>
                    <a:pt x="447" y="10052"/>
                    <a:pt x="1060" y="1546"/>
                    <a:pt x="1060" y="1546"/>
                  </a:cubicBezTo>
                  <a:cubicBezTo>
                    <a:pt x="1341" y="1083"/>
                    <a:pt x="2119" y="620"/>
                    <a:pt x="2433" y="421"/>
                  </a:cubicBezTo>
                  <a:lnTo>
                    <a:pt x="2450" y="139"/>
                  </a:lnTo>
                  <a:cubicBezTo>
                    <a:pt x="2147" y="34"/>
                    <a:pt x="1871" y="0"/>
                    <a:pt x="164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5842175" y="2335575"/>
              <a:ext cx="3725" cy="2925"/>
            </a:xfrm>
            <a:custGeom>
              <a:avLst/>
              <a:gdLst/>
              <a:ahLst/>
              <a:cxnLst/>
              <a:rect l="l" t="t" r="r" b="b"/>
              <a:pathLst>
                <a:path w="149" h="117" extrusionOk="0">
                  <a:moveTo>
                    <a:pt x="149" y="117"/>
                  </a:moveTo>
                  <a:lnTo>
                    <a:pt x="0" y="117"/>
                  </a:lnTo>
                  <a:lnTo>
                    <a:pt x="0" y="117"/>
                  </a:lnTo>
                  <a:lnTo>
                    <a:pt x="0" y="117"/>
                  </a:lnTo>
                  <a:close/>
                  <a:moveTo>
                    <a:pt x="133" y="0"/>
                  </a:moveTo>
                  <a:lnTo>
                    <a:pt x="133" y="0"/>
                  </a:lnTo>
                  <a:lnTo>
                    <a:pt x="149" y="100"/>
                  </a:lnTo>
                  <a:lnTo>
                    <a:pt x="149" y="117"/>
                  </a:lnTo>
                  <a:lnTo>
                    <a:pt x="149" y="10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5829750" y="2078700"/>
              <a:ext cx="12850" cy="259375"/>
            </a:xfrm>
            <a:custGeom>
              <a:avLst/>
              <a:gdLst/>
              <a:ahLst/>
              <a:cxnLst/>
              <a:rect l="l" t="t" r="r" b="b"/>
              <a:pathLst>
                <a:path w="514" h="10375" extrusionOk="0">
                  <a:moveTo>
                    <a:pt x="1" y="0"/>
                  </a:moveTo>
                  <a:lnTo>
                    <a:pt x="1" y="49"/>
                  </a:lnTo>
                  <a:lnTo>
                    <a:pt x="8" y="153"/>
                  </a:lnTo>
                  <a:lnTo>
                    <a:pt x="1" y="0"/>
                  </a:lnTo>
                  <a:close/>
                  <a:moveTo>
                    <a:pt x="8" y="153"/>
                  </a:moveTo>
                  <a:lnTo>
                    <a:pt x="497" y="10375"/>
                  </a:lnTo>
                  <a:lnTo>
                    <a:pt x="513" y="10375"/>
                  </a:lnTo>
                  <a:lnTo>
                    <a:pt x="50" y="744"/>
                  </a:lnTo>
                  <a:lnTo>
                    <a:pt x="8" y="153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5829750" y="2078700"/>
              <a:ext cx="16150" cy="259800"/>
            </a:xfrm>
            <a:custGeom>
              <a:avLst/>
              <a:gdLst/>
              <a:ahLst/>
              <a:cxnLst/>
              <a:rect l="l" t="t" r="r" b="b"/>
              <a:pathLst>
                <a:path w="646" h="10392" extrusionOk="0">
                  <a:moveTo>
                    <a:pt x="1" y="0"/>
                  </a:moveTo>
                  <a:lnTo>
                    <a:pt x="1" y="49"/>
                  </a:lnTo>
                  <a:lnTo>
                    <a:pt x="50" y="744"/>
                  </a:lnTo>
                  <a:lnTo>
                    <a:pt x="630" y="10375"/>
                  </a:lnTo>
                  <a:lnTo>
                    <a:pt x="497" y="10375"/>
                  </a:lnTo>
                  <a:lnTo>
                    <a:pt x="497" y="10392"/>
                  </a:lnTo>
                  <a:lnTo>
                    <a:pt x="646" y="10392"/>
                  </a:lnTo>
                  <a:lnTo>
                    <a:pt x="646" y="10375"/>
                  </a:lnTo>
                  <a:lnTo>
                    <a:pt x="630" y="10275"/>
                  </a:lnTo>
                  <a:lnTo>
                    <a:pt x="630" y="10160"/>
                  </a:lnTo>
                  <a:lnTo>
                    <a:pt x="597" y="9713"/>
                  </a:lnTo>
                  <a:lnTo>
                    <a:pt x="497" y="8108"/>
                  </a:lnTo>
                  <a:lnTo>
                    <a:pt x="497" y="8091"/>
                  </a:lnTo>
                  <a:lnTo>
                    <a:pt x="381" y="6023"/>
                  </a:lnTo>
                  <a:lnTo>
                    <a:pt x="365" y="5692"/>
                  </a:lnTo>
                  <a:lnTo>
                    <a:pt x="365" y="5675"/>
                  </a:lnTo>
                  <a:lnTo>
                    <a:pt x="332" y="5395"/>
                  </a:lnTo>
                  <a:lnTo>
                    <a:pt x="332" y="5377"/>
                  </a:lnTo>
                  <a:lnTo>
                    <a:pt x="232" y="3557"/>
                  </a:lnTo>
                  <a:lnTo>
                    <a:pt x="17" y="49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795000" y="2143225"/>
              <a:ext cx="12450" cy="195675"/>
            </a:xfrm>
            <a:custGeom>
              <a:avLst/>
              <a:gdLst/>
              <a:ahLst/>
              <a:cxnLst/>
              <a:rect l="l" t="t" r="r" b="b"/>
              <a:pathLst>
                <a:path w="498" h="7827" extrusionOk="0">
                  <a:moveTo>
                    <a:pt x="1" y="1"/>
                  </a:moveTo>
                  <a:lnTo>
                    <a:pt x="233" y="7827"/>
                  </a:lnTo>
                  <a:lnTo>
                    <a:pt x="497" y="78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5795000" y="2143225"/>
              <a:ext cx="12450" cy="195675"/>
            </a:xfrm>
            <a:custGeom>
              <a:avLst/>
              <a:gdLst/>
              <a:ahLst/>
              <a:cxnLst/>
              <a:rect l="l" t="t" r="r" b="b"/>
              <a:pathLst>
                <a:path w="498" h="7827" extrusionOk="0">
                  <a:moveTo>
                    <a:pt x="1" y="1"/>
                  </a:moveTo>
                  <a:lnTo>
                    <a:pt x="233" y="7827"/>
                  </a:lnTo>
                  <a:lnTo>
                    <a:pt x="497" y="78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3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5605125" y="2001325"/>
              <a:ext cx="292075" cy="19475"/>
            </a:xfrm>
            <a:custGeom>
              <a:avLst/>
              <a:gdLst/>
              <a:ahLst/>
              <a:cxnLst/>
              <a:rect l="l" t="t" r="r" b="b"/>
              <a:pathLst>
                <a:path w="11683" h="779" extrusionOk="0">
                  <a:moveTo>
                    <a:pt x="0" y="0"/>
                  </a:moveTo>
                  <a:lnTo>
                    <a:pt x="1622" y="17"/>
                  </a:lnTo>
                  <a:lnTo>
                    <a:pt x="1622" y="0"/>
                  </a:lnTo>
                  <a:close/>
                  <a:moveTo>
                    <a:pt x="4088" y="17"/>
                  </a:moveTo>
                  <a:lnTo>
                    <a:pt x="4088" y="51"/>
                  </a:lnTo>
                  <a:lnTo>
                    <a:pt x="11369" y="150"/>
                  </a:lnTo>
                  <a:lnTo>
                    <a:pt x="11682" y="779"/>
                  </a:lnTo>
                  <a:lnTo>
                    <a:pt x="11435" y="66"/>
                  </a:lnTo>
                  <a:lnTo>
                    <a:pt x="4088" y="17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5604300" y="2000925"/>
              <a:ext cx="294150" cy="21925"/>
            </a:xfrm>
            <a:custGeom>
              <a:avLst/>
              <a:gdLst/>
              <a:ahLst/>
              <a:cxnLst/>
              <a:rect l="l" t="t" r="r" b="b"/>
              <a:pathLst>
                <a:path w="11766" h="877" extrusionOk="0">
                  <a:moveTo>
                    <a:pt x="0" y="0"/>
                  </a:moveTo>
                  <a:lnTo>
                    <a:pt x="33" y="16"/>
                  </a:lnTo>
                  <a:lnTo>
                    <a:pt x="1655" y="16"/>
                  </a:lnTo>
                  <a:lnTo>
                    <a:pt x="0" y="0"/>
                  </a:lnTo>
                  <a:close/>
                  <a:moveTo>
                    <a:pt x="4121" y="33"/>
                  </a:moveTo>
                  <a:lnTo>
                    <a:pt x="11468" y="82"/>
                  </a:lnTo>
                  <a:lnTo>
                    <a:pt x="11715" y="795"/>
                  </a:lnTo>
                  <a:lnTo>
                    <a:pt x="11766" y="877"/>
                  </a:lnTo>
                  <a:lnTo>
                    <a:pt x="11484" y="82"/>
                  </a:lnTo>
                  <a:lnTo>
                    <a:pt x="4121" y="33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5562525" y="2000500"/>
              <a:ext cx="83150" cy="850"/>
            </a:xfrm>
            <a:custGeom>
              <a:avLst/>
              <a:gdLst/>
              <a:ahLst/>
              <a:cxnLst/>
              <a:rect l="l" t="t" r="r" b="b"/>
              <a:pathLst>
                <a:path w="3326" h="34" extrusionOk="0">
                  <a:moveTo>
                    <a:pt x="1" y="0"/>
                  </a:moveTo>
                  <a:lnTo>
                    <a:pt x="3193" y="17"/>
                  </a:lnTo>
                  <a:lnTo>
                    <a:pt x="3326" y="33"/>
                  </a:lnTo>
                  <a:lnTo>
                    <a:pt x="3326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5899650" y="2026150"/>
              <a:ext cx="450" cy="450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" y="0"/>
                  </a:moveTo>
                  <a:lnTo>
                    <a:pt x="1" y="17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5797500" y="2002150"/>
              <a:ext cx="27725" cy="25"/>
            </a:xfrm>
            <a:custGeom>
              <a:avLst/>
              <a:gdLst/>
              <a:ahLst/>
              <a:cxnLst/>
              <a:rect l="l" t="t" r="r" b="b"/>
              <a:pathLst>
                <a:path w="1109" h="1" extrusionOk="0">
                  <a:moveTo>
                    <a:pt x="0" y="0"/>
                  </a:moveTo>
                  <a:lnTo>
                    <a:pt x="0" y="0"/>
                  </a:lnTo>
                  <a:lnTo>
                    <a:pt x="1108" y="0"/>
                  </a:lnTo>
                  <a:lnTo>
                    <a:pt x="1108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5825200" y="2002150"/>
              <a:ext cx="450" cy="25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0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5791275" y="2002150"/>
              <a:ext cx="6250" cy="25"/>
            </a:xfrm>
            <a:custGeom>
              <a:avLst/>
              <a:gdLst/>
              <a:ahLst/>
              <a:cxnLst/>
              <a:rect l="l" t="t" r="r" b="b"/>
              <a:pathLst>
                <a:path w="250" h="1" extrusionOk="0">
                  <a:moveTo>
                    <a:pt x="0" y="0"/>
                  </a:moveTo>
                  <a:lnTo>
                    <a:pt x="0" y="0"/>
                  </a:lnTo>
                  <a:lnTo>
                    <a:pt x="249" y="0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5790875" y="2002150"/>
              <a:ext cx="6650" cy="25"/>
            </a:xfrm>
            <a:custGeom>
              <a:avLst/>
              <a:gdLst/>
              <a:ahLst/>
              <a:cxnLst/>
              <a:rect l="l" t="t" r="r" b="b"/>
              <a:pathLst>
                <a:path w="266" h="1" extrusionOk="0">
                  <a:moveTo>
                    <a:pt x="265" y="0"/>
                  </a:moveTo>
                  <a:lnTo>
                    <a:pt x="265" y="0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265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5562925" y="2000925"/>
              <a:ext cx="335100" cy="21925"/>
            </a:xfrm>
            <a:custGeom>
              <a:avLst/>
              <a:gdLst/>
              <a:ahLst/>
              <a:cxnLst/>
              <a:rect l="l" t="t" r="r" b="b"/>
              <a:pathLst>
                <a:path w="13404" h="877" extrusionOk="0">
                  <a:moveTo>
                    <a:pt x="0" y="0"/>
                  </a:moveTo>
                  <a:lnTo>
                    <a:pt x="3310" y="33"/>
                  </a:lnTo>
                  <a:lnTo>
                    <a:pt x="3310" y="33"/>
                  </a:lnTo>
                  <a:lnTo>
                    <a:pt x="1688" y="16"/>
                  </a:lnTo>
                  <a:lnTo>
                    <a:pt x="0" y="0"/>
                  </a:lnTo>
                  <a:close/>
                  <a:moveTo>
                    <a:pt x="13057" y="166"/>
                  </a:moveTo>
                  <a:lnTo>
                    <a:pt x="13403" y="877"/>
                  </a:lnTo>
                  <a:lnTo>
                    <a:pt x="13370" y="795"/>
                  </a:lnTo>
                  <a:lnTo>
                    <a:pt x="13057" y="166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5562525" y="2000500"/>
              <a:ext cx="328875" cy="2500"/>
            </a:xfrm>
            <a:custGeom>
              <a:avLst/>
              <a:gdLst/>
              <a:ahLst/>
              <a:cxnLst/>
              <a:rect l="l" t="t" r="r" b="b"/>
              <a:pathLst>
                <a:path w="13155" h="100" extrusionOk="0">
                  <a:moveTo>
                    <a:pt x="1" y="0"/>
                  </a:moveTo>
                  <a:lnTo>
                    <a:pt x="1" y="17"/>
                  </a:lnTo>
                  <a:lnTo>
                    <a:pt x="16" y="17"/>
                  </a:lnTo>
                  <a:lnTo>
                    <a:pt x="1704" y="33"/>
                  </a:lnTo>
                  <a:lnTo>
                    <a:pt x="1704" y="33"/>
                  </a:lnTo>
                  <a:lnTo>
                    <a:pt x="1671" y="17"/>
                  </a:lnTo>
                  <a:lnTo>
                    <a:pt x="3326" y="33"/>
                  </a:lnTo>
                  <a:lnTo>
                    <a:pt x="3326" y="33"/>
                  </a:lnTo>
                  <a:lnTo>
                    <a:pt x="3193" y="17"/>
                  </a:lnTo>
                  <a:lnTo>
                    <a:pt x="1" y="0"/>
                  </a:lnTo>
                  <a:close/>
                  <a:moveTo>
                    <a:pt x="5792" y="50"/>
                  </a:moveTo>
                  <a:lnTo>
                    <a:pt x="13155" y="99"/>
                  </a:lnTo>
                  <a:lnTo>
                    <a:pt x="13155" y="99"/>
                  </a:lnTo>
                  <a:lnTo>
                    <a:pt x="10524" y="66"/>
                  </a:lnTo>
                  <a:lnTo>
                    <a:pt x="9134" y="66"/>
                  </a:lnTo>
                  <a:lnTo>
                    <a:pt x="5792" y="5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5897175" y="2020775"/>
              <a:ext cx="2100" cy="4175"/>
            </a:xfrm>
            <a:custGeom>
              <a:avLst/>
              <a:gdLst/>
              <a:ahLst/>
              <a:cxnLst/>
              <a:rect l="l" t="t" r="r" b="b"/>
              <a:pathLst>
                <a:path w="84" h="167" extrusionOk="0">
                  <a:moveTo>
                    <a:pt x="0" y="1"/>
                  </a:moveTo>
                  <a:lnTo>
                    <a:pt x="33" y="83"/>
                  </a:lnTo>
                  <a:lnTo>
                    <a:pt x="84" y="166"/>
                  </a:lnTo>
                  <a:lnTo>
                    <a:pt x="51" y="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5441725" y="1933075"/>
              <a:ext cx="469150" cy="7050"/>
            </a:xfrm>
            <a:custGeom>
              <a:avLst/>
              <a:gdLst/>
              <a:ahLst/>
              <a:cxnLst/>
              <a:rect l="l" t="t" r="r" b="b"/>
              <a:pathLst>
                <a:path w="18766" h="282" extrusionOk="0">
                  <a:moveTo>
                    <a:pt x="1" y="1"/>
                  </a:moveTo>
                  <a:lnTo>
                    <a:pt x="248" y="281"/>
                  </a:lnTo>
                  <a:lnTo>
                    <a:pt x="18666" y="281"/>
                  </a:lnTo>
                  <a:lnTo>
                    <a:pt x="18765" y="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272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441725" y="1933075"/>
              <a:ext cx="469525" cy="7050"/>
            </a:xfrm>
            <a:custGeom>
              <a:avLst/>
              <a:gdLst/>
              <a:ahLst/>
              <a:cxnLst/>
              <a:rect l="l" t="t" r="r" b="b"/>
              <a:pathLst>
                <a:path w="18781" h="282" extrusionOk="0">
                  <a:moveTo>
                    <a:pt x="1" y="1"/>
                  </a:moveTo>
                  <a:lnTo>
                    <a:pt x="1" y="17"/>
                  </a:lnTo>
                  <a:lnTo>
                    <a:pt x="248" y="281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18765" y="100"/>
                  </a:lnTo>
                  <a:lnTo>
                    <a:pt x="18649" y="281"/>
                  </a:lnTo>
                  <a:lnTo>
                    <a:pt x="18666" y="281"/>
                  </a:lnTo>
                  <a:lnTo>
                    <a:pt x="18781" y="83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5428500" y="1898725"/>
              <a:ext cx="494350" cy="37250"/>
            </a:xfrm>
            <a:custGeom>
              <a:avLst/>
              <a:gdLst/>
              <a:ahLst/>
              <a:cxnLst/>
              <a:rect l="l" t="t" r="r" b="b"/>
              <a:pathLst>
                <a:path w="19774" h="1490" extrusionOk="0">
                  <a:moveTo>
                    <a:pt x="0" y="1"/>
                  </a:moveTo>
                  <a:lnTo>
                    <a:pt x="314" y="828"/>
                  </a:lnTo>
                  <a:lnTo>
                    <a:pt x="364" y="944"/>
                  </a:lnTo>
                  <a:lnTo>
                    <a:pt x="530" y="1375"/>
                  </a:lnTo>
                  <a:lnTo>
                    <a:pt x="844" y="1375"/>
                  </a:lnTo>
                  <a:lnTo>
                    <a:pt x="5362" y="1408"/>
                  </a:lnTo>
                  <a:lnTo>
                    <a:pt x="19078" y="1490"/>
                  </a:lnTo>
                  <a:lnTo>
                    <a:pt x="19294" y="1457"/>
                  </a:lnTo>
                  <a:lnTo>
                    <a:pt x="19773" y="117"/>
                  </a:lnTo>
                  <a:lnTo>
                    <a:pt x="19773" y="117"/>
                  </a:lnTo>
                  <a:cubicBezTo>
                    <a:pt x="19773" y="117"/>
                    <a:pt x="15587" y="696"/>
                    <a:pt x="9962" y="696"/>
                  </a:cubicBezTo>
                  <a:cubicBezTo>
                    <a:pt x="9316" y="696"/>
                    <a:pt x="8704" y="680"/>
                    <a:pt x="8108" y="663"/>
                  </a:cubicBezTo>
                  <a:lnTo>
                    <a:pt x="8091" y="663"/>
                  </a:lnTo>
                  <a:cubicBezTo>
                    <a:pt x="3392" y="54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5449575" y="1933075"/>
              <a:ext cx="455900" cy="26500"/>
            </a:xfrm>
            <a:custGeom>
              <a:avLst/>
              <a:gdLst/>
              <a:ahLst/>
              <a:cxnLst/>
              <a:rect l="l" t="t" r="r" b="b"/>
              <a:pathLst>
                <a:path w="18236" h="1060" extrusionOk="0">
                  <a:moveTo>
                    <a:pt x="1" y="1"/>
                  </a:moveTo>
                  <a:lnTo>
                    <a:pt x="199" y="844"/>
                  </a:lnTo>
                  <a:lnTo>
                    <a:pt x="7083" y="927"/>
                  </a:lnTo>
                  <a:lnTo>
                    <a:pt x="8523" y="943"/>
                  </a:lnTo>
                  <a:lnTo>
                    <a:pt x="18021" y="1060"/>
                  </a:lnTo>
                  <a:lnTo>
                    <a:pt x="18235" y="116"/>
                  </a:lnTo>
                  <a:lnTo>
                    <a:pt x="4519" y="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5449175" y="1933075"/>
              <a:ext cx="456300" cy="26900"/>
            </a:xfrm>
            <a:custGeom>
              <a:avLst/>
              <a:gdLst/>
              <a:ahLst/>
              <a:cxnLst/>
              <a:rect l="l" t="t" r="r" b="b"/>
              <a:pathLst>
                <a:path w="18252" h="1076" extrusionOk="0">
                  <a:moveTo>
                    <a:pt x="1" y="1"/>
                  </a:moveTo>
                  <a:lnTo>
                    <a:pt x="199" y="861"/>
                  </a:lnTo>
                  <a:lnTo>
                    <a:pt x="7099" y="943"/>
                  </a:lnTo>
                  <a:lnTo>
                    <a:pt x="8539" y="960"/>
                  </a:lnTo>
                  <a:lnTo>
                    <a:pt x="18037" y="1076"/>
                  </a:lnTo>
                  <a:lnTo>
                    <a:pt x="18247" y="133"/>
                  </a:lnTo>
                  <a:lnTo>
                    <a:pt x="18247" y="133"/>
                  </a:lnTo>
                  <a:lnTo>
                    <a:pt x="18251" y="133"/>
                  </a:lnTo>
                  <a:lnTo>
                    <a:pt x="18251" y="116"/>
                  </a:lnTo>
                  <a:lnTo>
                    <a:pt x="4535" y="34"/>
                  </a:lnTo>
                  <a:lnTo>
                    <a:pt x="18232" y="133"/>
                  </a:lnTo>
                  <a:lnTo>
                    <a:pt x="18232" y="133"/>
                  </a:lnTo>
                  <a:lnTo>
                    <a:pt x="18037" y="1060"/>
                  </a:lnTo>
                  <a:lnTo>
                    <a:pt x="8539" y="943"/>
                  </a:lnTo>
                  <a:lnTo>
                    <a:pt x="7099" y="927"/>
                  </a:lnTo>
                  <a:lnTo>
                    <a:pt x="215" y="844"/>
                  </a:lnTo>
                  <a:lnTo>
                    <a:pt x="17" y="17"/>
                  </a:lnTo>
                  <a:lnTo>
                    <a:pt x="4535" y="34"/>
                  </a:lnTo>
                  <a:lnTo>
                    <a:pt x="4535" y="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5900075" y="1955000"/>
              <a:ext cx="1250" cy="4575"/>
            </a:xfrm>
            <a:custGeom>
              <a:avLst/>
              <a:gdLst/>
              <a:ahLst/>
              <a:cxnLst/>
              <a:rect l="l" t="t" r="r" b="b"/>
              <a:pathLst>
                <a:path w="50" h="183" extrusionOk="0">
                  <a:moveTo>
                    <a:pt x="50" y="0"/>
                  </a:moveTo>
                  <a:lnTo>
                    <a:pt x="1" y="183"/>
                  </a:lnTo>
                  <a:lnTo>
                    <a:pt x="1" y="183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5900075" y="1959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5718075" y="1935125"/>
              <a:ext cx="183675" cy="24450"/>
            </a:xfrm>
            <a:custGeom>
              <a:avLst/>
              <a:gdLst/>
              <a:ahLst/>
              <a:cxnLst/>
              <a:rect l="l" t="t" r="r" b="b"/>
              <a:pathLst>
                <a:path w="7347" h="978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cubicBezTo>
                    <a:pt x="1" y="1"/>
                    <a:pt x="16" y="1"/>
                    <a:pt x="16" y="18"/>
                  </a:cubicBezTo>
                  <a:lnTo>
                    <a:pt x="7346" y="117"/>
                  </a:lnTo>
                  <a:lnTo>
                    <a:pt x="7346" y="117"/>
                  </a:lnTo>
                  <a:lnTo>
                    <a:pt x="7347" y="100"/>
                  </a:lnTo>
                  <a:lnTo>
                    <a:pt x="0" y="1"/>
                  </a:lnTo>
                  <a:close/>
                  <a:moveTo>
                    <a:pt x="7346" y="117"/>
                  </a:moveTo>
                  <a:lnTo>
                    <a:pt x="7338" y="209"/>
                  </a:lnTo>
                  <a:lnTo>
                    <a:pt x="7347" y="117"/>
                  </a:lnTo>
                  <a:lnTo>
                    <a:pt x="7346" y="117"/>
                  </a:lnTo>
                  <a:close/>
                  <a:moveTo>
                    <a:pt x="7338" y="209"/>
                  </a:moveTo>
                  <a:lnTo>
                    <a:pt x="7264" y="978"/>
                  </a:lnTo>
                  <a:lnTo>
                    <a:pt x="7281" y="978"/>
                  </a:lnTo>
                  <a:lnTo>
                    <a:pt x="7281" y="912"/>
                  </a:lnTo>
                  <a:lnTo>
                    <a:pt x="7338" y="209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5710625" y="1934725"/>
              <a:ext cx="194850" cy="24850"/>
            </a:xfrm>
            <a:custGeom>
              <a:avLst/>
              <a:gdLst/>
              <a:ahLst/>
              <a:cxnLst/>
              <a:rect l="l" t="t" r="r" b="b"/>
              <a:pathLst>
                <a:path w="7794" h="994" extrusionOk="0">
                  <a:moveTo>
                    <a:pt x="0" y="1"/>
                  </a:moveTo>
                  <a:lnTo>
                    <a:pt x="0" y="17"/>
                  </a:lnTo>
                  <a:lnTo>
                    <a:pt x="67" y="17"/>
                  </a:lnTo>
                  <a:cubicBezTo>
                    <a:pt x="49" y="17"/>
                    <a:pt x="49" y="1"/>
                    <a:pt x="33" y="1"/>
                  </a:cubicBezTo>
                  <a:close/>
                  <a:moveTo>
                    <a:pt x="281" y="1"/>
                  </a:moveTo>
                  <a:cubicBezTo>
                    <a:pt x="281" y="1"/>
                    <a:pt x="281" y="17"/>
                    <a:pt x="298" y="17"/>
                  </a:cubicBezTo>
                  <a:lnTo>
                    <a:pt x="7777" y="67"/>
                  </a:lnTo>
                  <a:lnTo>
                    <a:pt x="7628" y="762"/>
                  </a:lnTo>
                  <a:lnTo>
                    <a:pt x="7579" y="928"/>
                  </a:lnTo>
                  <a:lnTo>
                    <a:pt x="7579" y="994"/>
                  </a:lnTo>
                  <a:lnTo>
                    <a:pt x="7628" y="811"/>
                  </a:lnTo>
                  <a:lnTo>
                    <a:pt x="7793" y="50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5631200" y="1914050"/>
              <a:ext cx="133625" cy="1675"/>
            </a:xfrm>
            <a:custGeom>
              <a:avLst/>
              <a:gdLst/>
              <a:ahLst/>
              <a:cxnLst/>
              <a:rect l="l" t="t" r="r" b="b"/>
              <a:pathLst>
                <a:path w="5345" h="67" extrusionOk="0">
                  <a:moveTo>
                    <a:pt x="0" y="50"/>
                  </a:moveTo>
                  <a:lnTo>
                    <a:pt x="0" y="50"/>
                  </a:lnTo>
                  <a:lnTo>
                    <a:pt x="0" y="50"/>
                  </a:lnTo>
                  <a:lnTo>
                    <a:pt x="0" y="50"/>
                  </a:lnTo>
                  <a:cubicBezTo>
                    <a:pt x="281" y="50"/>
                    <a:pt x="579" y="67"/>
                    <a:pt x="877" y="67"/>
                  </a:cubicBezTo>
                  <a:lnTo>
                    <a:pt x="877" y="67"/>
                  </a:lnTo>
                  <a:cubicBezTo>
                    <a:pt x="579" y="67"/>
                    <a:pt x="281" y="50"/>
                    <a:pt x="0" y="50"/>
                  </a:cubicBezTo>
                  <a:lnTo>
                    <a:pt x="0" y="50"/>
                  </a:lnTo>
                  <a:close/>
                  <a:moveTo>
                    <a:pt x="5344" y="1"/>
                  </a:moveTo>
                  <a:cubicBezTo>
                    <a:pt x="4682" y="34"/>
                    <a:pt x="3972" y="50"/>
                    <a:pt x="3226" y="67"/>
                  </a:cubicBezTo>
                  <a:lnTo>
                    <a:pt x="3226" y="67"/>
                  </a:lnTo>
                  <a:cubicBezTo>
                    <a:pt x="3972" y="50"/>
                    <a:pt x="4682" y="34"/>
                    <a:pt x="5344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5911225" y="193512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"/>
                  </a:move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5436350" y="1919400"/>
              <a:ext cx="359500" cy="7475"/>
            </a:xfrm>
            <a:custGeom>
              <a:avLst/>
              <a:gdLst/>
              <a:ahLst/>
              <a:cxnLst/>
              <a:rect l="l" t="t" r="r" b="b"/>
              <a:pathLst>
                <a:path w="14380" h="299" extrusionOk="0">
                  <a:moveTo>
                    <a:pt x="0" y="1"/>
                  </a:moveTo>
                  <a:lnTo>
                    <a:pt x="50" y="117"/>
                  </a:lnTo>
                  <a:lnTo>
                    <a:pt x="14380" y="299"/>
                  </a:lnTo>
                  <a:lnTo>
                    <a:pt x="14380" y="2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5542675" y="2079100"/>
              <a:ext cx="12000" cy="228800"/>
            </a:xfrm>
            <a:custGeom>
              <a:avLst/>
              <a:gdLst/>
              <a:ahLst/>
              <a:cxnLst/>
              <a:rect l="l" t="t" r="r" b="b"/>
              <a:pathLst>
                <a:path w="480" h="9152" extrusionOk="0">
                  <a:moveTo>
                    <a:pt x="479" y="0"/>
                  </a:moveTo>
                  <a:lnTo>
                    <a:pt x="446" y="397"/>
                  </a:lnTo>
                  <a:lnTo>
                    <a:pt x="421" y="728"/>
                  </a:lnTo>
                  <a:lnTo>
                    <a:pt x="479" y="0"/>
                  </a:lnTo>
                  <a:close/>
                  <a:moveTo>
                    <a:pt x="421" y="728"/>
                  </a:moveTo>
                  <a:lnTo>
                    <a:pt x="133" y="4353"/>
                  </a:lnTo>
                  <a:lnTo>
                    <a:pt x="0" y="9151"/>
                  </a:lnTo>
                  <a:lnTo>
                    <a:pt x="16" y="8704"/>
                  </a:lnTo>
                  <a:lnTo>
                    <a:pt x="149" y="4353"/>
                  </a:lnTo>
                  <a:lnTo>
                    <a:pt x="421" y="728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5542675" y="2079100"/>
              <a:ext cx="12000" cy="228800"/>
            </a:xfrm>
            <a:custGeom>
              <a:avLst/>
              <a:gdLst/>
              <a:ahLst/>
              <a:cxnLst/>
              <a:rect l="l" t="t" r="r" b="b"/>
              <a:pathLst>
                <a:path w="480" h="9152" extrusionOk="0">
                  <a:moveTo>
                    <a:pt x="479" y="0"/>
                  </a:moveTo>
                  <a:lnTo>
                    <a:pt x="446" y="397"/>
                  </a:lnTo>
                  <a:lnTo>
                    <a:pt x="16" y="8704"/>
                  </a:lnTo>
                  <a:lnTo>
                    <a:pt x="0" y="9151"/>
                  </a:lnTo>
                  <a:lnTo>
                    <a:pt x="16" y="9151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5517025" y="2074025"/>
              <a:ext cx="38475" cy="7175"/>
            </a:xfrm>
            <a:custGeom>
              <a:avLst/>
              <a:gdLst/>
              <a:ahLst/>
              <a:cxnLst/>
              <a:rect l="l" t="t" r="r" b="b"/>
              <a:pathLst>
                <a:path w="1539" h="287" extrusionOk="0">
                  <a:moveTo>
                    <a:pt x="732" y="1"/>
                  </a:moveTo>
                  <a:cubicBezTo>
                    <a:pt x="316" y="1"/>
                    <a:pt x="27" y="170"/>
                    <a:pt x="16" y="170"/>
                  </a:cubicBezTo>
                  <a:cubicBezTo>
                    <a:pt x="0" y="187"/>
                    <a:pt x="0" y="203"/>
                    <a:pt x="16" y="220"/>
                  </a:cubicBezTo>
                  <a:cubicBezTo>
                    <a:pt x="16" y="236"/>
                    <a:pt x="33" y="236"/>
                    <a:pt x="49" y="236"/>
                  </a:cubicBezTo>
                  <a:cubicBezTo>
                    <a:pt x="60" y="226"/>
                    <a:pt x="338" y="58"/>
                    <a:pt x="737" y="58"/>
                  </a:cubicBezTo>
                  <a:cubicBezTo>
                    <a:pt x="959" y="58"/>
                    <a:pt x="1218" y="110"/>
                    <a:pt x="1490" y="269"/>
                  </a:cubicBezTo>
                  <a:cubicBezTo>
                    <a:pt x="1490" y="287"/>
                    <a:pt x="1505" y="287"/>
                    <a:pt x="1505" y="287"/>
                  </a:cubicBezTo>
                  <a:cubicBezTo>
                    <a:pt x="1523" y="287"/>
                    <a:pt x="1523" y="269"/>
                    <a:pt x="1539" y="269"/>
                  </a:cubicBezTo>
                  <a:cubicBezTo>
                    <a:pt x="1539" y="253"/>
                    <a:pt x="1539" y="236"/>
                    <a:pt x="1523" y="220"/>
                  </a:cubicBezTo>
                  <a:cubicBezTo>
                    <a:pt x="1237" y="54"/>
                    <a:pt x="965" y="1"/>
                    <a:pt x="73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5792925" y="2086975"/>
              <a:ext cx="38900" cy="6625"/>
            </a:xfrm>
            <a:custGeom>
              <a:avLst/>
              <a:gdLst/>
              <a:ahLst/>
              <a:cxnLst/>
              <a:rect l="l" t="t" r="r" b="b"/>
              <a:pathLst>
                <a:path w="1556" h="265" extrusionOk="0">
                  <a:moveTo>
                    <a:pt x="752" y="0"/>
                  </a:moveTo>
                  <a:cubicBezTo>
                    <a:pt x="299" y="0"/>
                    <a:pt x="18" y="204"/>
                    <a:pt x="18" y="215"/>
                  </a:cubicBezTo>
                  <a:cubicBezTo>
                    <a:pt x="0" y="215"/>
                    <a:pt x="0" y="232"/>
                    <a:pt x="0" y="248"/>
                  </a:cubicBezTo>
                  <a:cubicBezTo>
                    <a:pt x="18" y="265"/>
                    <a:pt x="34" y="265"/>
                    <a:pt x="51" y="265"/>
                  </a:cubicBezTo>
                  <a:cubicBezTo>
                    <a:pt x="51" y="254"/>
                    <a:pt x="317" y="62"/>
                    <a:pt x="742" y="62"/>
                  </a:cubicBezTo>
                  <a:cubicBezTo>
                    <a:pt x="960" y="62"/>
                    <a:pt x="1220" y="113"/>
                    <a:pt x="1507" y="265"/>
                  </a:cubicBezTo>
                  <a:lnTo>
                    <a:pt x="1523" y="265"/>
                  </a:lnTo>
                  <a:cubicBezTo>
                    <a:pt x="1523" y="265"/>
                    <a:pt x="1540" y="265"/>
                    <a:pt x="1540" y="248"/>
                  </a:cubicBezTo>
                  <a:cubicBezTo>
                    <a:pt x="1556" y="232"/>
                    <a:pt x="1540" y="215"/>
                    <a:pt x="1540" y="199"/>
                  </a:cubicBezTo>
                  <a:cubicBezTo>
                    <a:pt x="1244" y="50"/>
                    <a:pt x="977" y="0"/>
                    <a:pt x="75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5818575" y="2070425"/>
              <a:ext cx="5825" cy="5800"/>
            </a:xfrm>
            <a:custGeom>
              <a:avLst/>
              <a:gdLst/>
              <a:ahLst/>
              <a:cxnLst/>
              <a:rect l="l" t="t" r="r" b="b"/>
              <a:pathLst>
                <a:path w="233" h="232" extrusionOk="0">
                  <a:moveTo>
                    <a:pt x="117" y="0"/>
                  </a:moveTo>
                  <a:cubicBezTo>
                    <a:pt x="84" y="0"/>
                    <a:pt x="51" y="0"/>
                    <a:pt x="34" y="33"/>
                  </a:cubicBezTo>
                  <a:cubicBezTo>
                    <a:pt x="18" y="49"/>
                    <a:pt x="0" y="82"/>
                    <a:pt x="0" y="115"/>
                  </a:cubicBezTo>
                  <a:cubicBezTo>
                    <a:pt x="0" y="149"/>
                    <a:pt x="18" y="166"/>
                    <a:pt x="34" y="199"/>
                  </a:cubicBezTo>
                  <a:cubicBezTo>
                    <a:pt x="51" y="215"/>
                    <a:pt x="84" y="232"/>
                    <a:pt x="117" y="232"/>
                  </a:cubicBezTo>
                  <a:cubicBezTo>
                    <a:pt x="150" y="232"/>
                    <a:pt x="183" y="215"/>
                    <a:pt x="199" y="199"/>
                  </a:cubicBezTo>
                  <a:cubicBezTo>
                    <a:pt x="216" y="166"/>
                    <a:pt x="232" y="149"/>
                    <a:pt x="232" y="115"/>
                  </a:cubicBezTo>
                  <a:cubicBezTo>
                    <a:pt x="232" y="82"/>
                    <a:pt x="216" y="49"/>
                    <a:pt x="199" y="33"/>
                  </a:cubicBezTo>
                  <a:cubicBezTo>
                    <a:pt x="183" y="0"/>
                    <a:pt x="150" y="0"/>
                    <a:pt x="117" y="0"/>
                  </a:cubicBezTo>
                  <a:close/>
                </a:path>
              </a:pathLst>
            </a:custGeom>
            <a:solidFill>
              <a:srgbClr val="A6A4A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5810300" y="2120050"/>
              <a:ext cx="4600" cy="4575"/>
            </a:xfrm>
            <a:custGeom>
              <a:avLst/>
              <a:gdLst/>
              <a:ahLst/>
              <a:cxnLst/>
              <a:rect l="l" t="t" r="r" b="b"/>
              <a:pathLst>
                <a:path w="184" h="183" extrusionOk="0">
                  <a:moveTo>
                    <a:pt x="84" y="1"/>
                  </a:moveTo>
                  <a:cubicBezTo>
                    <a:pt x="67" y="1"/>
                    <a:pt x="34" y="17"/>
                    <a:pt x="18" y="34"/>
                  </a:cubicBezTo>
                  <a:cubicBezTo>
                    <a:pt x="18" y="50"/>
                    <a:pt x="0" y="67"/>
                    <a:pt x="0" y="100"/>
                  </a:cubicBezTo>
                  <a:cubicBezTo>
                    <a:pt x="0" y="116"/>
                    <a:pt x="18" y="133"/>
                    <a:pt x="18" y="149"/>
                  </a:cubicBezTo>
                  <a:cubicBezTo>
                    <a:pt x="34" y="166"/>
                    <a:pt x="67" y="182"/>
                    <a:pt x="84" y="182"/>
                  </a:cubicBezTo>
                  <a:cubicBezTo>
                    <a:pt x="117" y="182"/>
                    <a:pt x="133" y="166"/>
                    <a:pt x="150" y="149"/>
                  </a:cubicBezTo>
                  <a:cubicBezTo>
                    <a:pt x="166" y="133"/>
                    <a:pt x="183" y="116"/>
                    <a:pt x="183" y="100"/>
                  </a:cubicBezTo>
                  <a:cubicBezTo>
                    <a:pt x="183" y="67"/>
                    <a:pt x="166" y="50"/>
                    <a:pt x="150" y="34"/>
                  </a:cubicBezTo>
                  <a:cubicBezTo>
                    <a:pt x="133" y="17"/>
                    <a:pt x="117" y="1"/>
                    <a:pt x="84" y="1"/>
                  </a:cubicBezTo>
                  <a:close/>
                </a:path>
              </a:pathLst>
            </a:custGeom>
            <a:solidFill>
              <a:srgbClr val="A6A4A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5539750" y="2187075"/>
              <a:ext cx="3350" cy="3325"/>
            </a:xfrm>
            <a:custGeom>
              <a:avLst/>
              <a:gdLst/>
              <a:ahLst/>
              <a:cxnLst/>
              <a:rect l="l" t="t" r="r" b="b"/>
              <a:pathLst>
                <a:path w="134" h="133" extrusionOk="0">
                  <a:moveTo>
                    <a:pt x="67" y="1"/>
                  </a:moveTo>
                  <a:cubicBezTo>
                    <a:pt x="34" y="1"/>
                    <a:pt x="1" y="34"/>
                    <a:pt x="1" y="67"/>
                  </a:cubicBezTo>
                  <a:cubicBezTo>
                    <a:pt x="1" y="100"/>
                    <a:pt x="34" y="133"/>
                    <a:pt x="67" y="133"/>
                  </a:cubicBezTo>
                  <a:cubicBezTo>
                    <a:pt x="100" y="133"/>
                    <a:pt x="133" y="100"/>
                    <a:pt x="133" y="67"/>
                  </a:cubicBezTo>
                  <a:cubicBezTo>
                    <a:pt x="133" y="34"/>
                    <a:pt x="100" y="1"/>
                    <a:pt x="67" y="1"/>
                  </a:cubicBezTo>
                  <a:close/>
                </a:path>
              </a:pathLst>
            </a:custGeom>
            <a:solidFill>
              <a:srgbClr val="A6A4A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5539350" y="2187075"/>
              <a:ext cx="2075" cy="3325"/>
            </a:xfrm>
            <a:custGeom>
              <a:avLst/>
              <a:gdLst/>
              <a:ahLst/>
              <a:cxnLst/>
              <a:rect l="l" t="t" r="r" b="b"/>
              <a:pathLst>
                <a:path w="83" h="133" extrusionOk="0">
                  <a:moveTo>
                    <a:pt x="83" y="1"/>
                  </a:moveTo>
                  <a:cubicBezTo>
                    <a:pt x="34" y="1"/>
                    <a:pt x="1" y="34"/>
                    <a:pt x="1" y="67"/>
                  </a:cubicBezTo>
                  <a:cubicBezTo>
                    <a:pt x="1" y="100"/>
                    <a:pt x="34" y="133"/>
                    <a:pt x="83" y="133"/>
                  </a:cubicBezTo>
                  <a:cubicBezTo>
                    <a:pt x="50" y="133"/>
                    <a:pt x="17" y="100"/>
                    <a:pt x="17" y="67"/>
                  </a:cubicBezTo>
                  <a:cubicBezTo>
                    <a:pt x="17" y="34"/>
                    <a:pt x="50" y="1"/>
                    <a:pt x="83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5821050" y="2110950"/>
              <a:ext cx="5000" cy="5000"/>
            </a:xfrm>
            <a:custGeom>
              <a:avLst/>
              <a:gdLst/>
              <a:ahLst/>
              <a:cxnLst/>
              <a:rect l="l" t="t" r="r" b="b"/>
              <a:pathLst>
                <a:path w="200" h="200" extrusionOk="0">
                  <a:moveTo>
                    <a:pt x="100" y="1"/>
                  </a:moveTo>
                  <a:cubicBezTo>
                    <a:pt x="67" y="1"/>
                    <a:pt x="51" y="17"/>
                    <a:pt x="34" y="34"/>
                  </a:cubicBezTo>
                  <a:cubicBezTo>
                    <a:pt x="18" y="50"/>
                    <a:pt x="1" y="67"/>
                    <a:pt x="1" y="100"/>
                  </a:cubicBezTo>
                  <a:cubicBezTo>
                    <a:pt x="1" y="133"/>
                    <a:pt x="18" y="149"/>
                    <a:pt x="34" y="166"/>
                  </a:cubicBezTo>
                  <a:cubicBezTo>
                    <a:pt x="51" y="182"/>
                    <a:pt x="67" y="199"/>
                    <a:pt x="100" y="199"/>
                  </a:cubicBezTo>
                  <a:cubicBezTo>
                    <a:pt x="133" y="199"/>
                    <a:pt x="150" y="182"/>
                    <a:pt x="166" y="166"/>
                  </a:cubicBezTo>
                  <a:cubicBezTo>
                    <a:pt x="183" y="149"/>
                    <a:pt x="199" y="133"/>
                    <a:pt x="199" y="100"/>
                  </a:cubicBezTo>
                  <a:cubicBezTo>
                    <a:pt x="199" y="67"/>
                    <a:pt x="183" y="50"/>
                    <a:pt x="166" y="34"/>
                  </a:cubicBezTo>
                  <a:cubicBezTo>
                    <a:pt x="150" y="17"/>
                    <a:pt x="133" y="1"/>
                    <a:pt x="100" y="1"/>
                  </a:cubicBezTo>
                  <a:close/>
                </a:path>
              </a:pathLst>
            </a:custGeom>
            <a:solidFill>
              <a:srgbClr val="A6A4A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045700" y="1967400"/>
              <a:ext cx="18625" cy="18225"/>
            </a:xfrm>
            <a:custGeom>
              <a:avLst/>
              <a:gdLst/>
              <a:ahLst/>
              <a:cxnLst/>
              <a:rect l="l" t="t" r="r" b="b"/>
              <a:pathLst>
                <a:path w="745" h="729" extrusionOk="0">
                  <a:moveTo>
                    <a:pt x="248" y="0"/>
                  </a:moveTo>
                  <a:lnTo>
                    <a:pt x="0" y="497"/>
                  </a:lnTo>
                  <a:lnTo>
                    <a:pt x="497" y="729"/>
                  </a:lnTo>
                  <a:lnTo>
                    <a:pt x="744" y="249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045700" y="1967400"/>
              <a:ext cx="18625" cy="18225"/>
            </a:xfrm>
            <a:custGeom>
              <a:avLst/>
              <a:gdLst/>
              <a:ahLst/>
              <a:cxnLst/>
              <a:rect l="l" t="t" r="r" b="b"/>
              <a:pathLst>
                <a:path w="745" h="729" extrusionOk="0">
                  <a:moveTo>
                    <a:pt x="248" y="0"/>
                  </a:moveTo>
                  <a:lnTo>
                    <a:pt x="0" y="497"/>
                  </a:lnTo>
                  <a:lnTo>
                    <a:pt x="497" y="729"/>
                  </a:lnTo>
                  <a:lnTo>
                    <a:pt x="744" y="249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049400" y="1980250"/>
              <a:ext cx="18650" cy="18225"/>
            </a:xfrm>
            <a:custGeom>
              <a:avLst/>
              <a:gdLst/>
              <a:ahLst/>
              <a:cxnLst/>
              <a:rect l="l" t="t" r="r" b="b"/>
              <a:pathLst>
                <a:path w="746" h="729" extrusionOk="0">
                  <a:moveTo>
                    <a:pt x="249" y="0"/>
                  </a:moveTo>
                  <a:lnTo>
                    <a:pt x="1" y="479"/>
                  </a:lnTo>
                  <a:lnTo>
                    <a:pt x="497" y="728"/>
                  </a:lnTo>
                  <a:lnTo>
                    <a:pt x="746" y="232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6049400" y="1980250"/>
              <a:ext cx="18650" cy="18225"/>
            </a:xfrm>
            <a:custGeom>
              <a:avLst/>
              <a:gdLst/>
              <a:ahLst/>
              <a:cxnLst/>
              <a:rect l="l" t="t" r="r" b="b"/>
              <a:pathLst>
                <a:path w="746" h="729" extrusionOk="0">
                  <a:moveTo>
                    <a:pt x="249" y="0"/>
                  </a:moveTo>
                  <a:lnTo>
                    <a:pt x="1" y="479"/>
                  </a:lnTo>
                  <a:lnTo>
                    <a:pt x="497" y="728"/>
                  </a:lnTo>
                  <a:lnTo>
                    <a:pt x="746" y="232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5991500" y="1979800"/>
              <a:ext cx="19050" cy="19075"/>
            </a:xfrm>
            <a:custGeom>
              <a:avLst/>
              <a:gdLst/>
              <a:ahLst/>
              <a:cxnLst/>
              <a:rect l="l" t="t" r="r" b="b"/>
              <a:pathLst>
                <a:path w="762" h="763" extrusionOk="0">
                  <a:moveTo>
                    <a:pt x="315" y="1"/>
                  </a:moveTo>
                  <a:lnTo>
                    <a:pt x="0" y="464"/>
                  </a:lnTo>
                  <a:lnTo>
                    <a:pt x="463" y="762"/>
                  </a:lnTo>
                  <a:lnTo>
                    <a:pt x="761" y="316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5991500" y="1979800"/>
              <a:ext cx="19050" cy="19075"/>
            </a:xfrm>
            <a:custGeom>
              <a:avLst/>
              <a:gdLst/>
              <a:ahLst/>
              <a:cxnLst/>
              <a:rect l="l" t="t" r="r" b="b"/>
              <a:pathLst>
                <a:path w="762" h="763" extrusionOk="0">
                  <a:moveTo>
                    <a:pt x="315" y="1"/>
                  </a:moveTo>
                  <a:lnTo>
                    <a:pt x="0" y="464"/>
                  </a:lnTo>
                  <a:lnTo>
                    <a:pt x="463" y="762"/>
                  </a:lnTo>
                  <a:lnTo>
                    <a:pt x="761" y="316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5993575" y="199305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298" y="0"/>
                  </a:moveTo>
                  <a:lnTo>
                    <a:pt x="0" y="448"/>
                  </a:lnTo>
                  <a:lnTo>
                    <a:pt x="447" y="762"/>
                  </a:lnTo>
                  <a:lnTo>
                    <a:pt x="762" y="315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5993575" y="199305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298" y="0"/>
                  </a:moveTo>
                  <a:lnTo>
                    <a:pt x="0" y="448"/>
                  </a:lnTo>
                  <a:lnTo>
                    <a:pt x="447" y="762"/>
                  </a:lnTo>
                  <a:lnTo>
                    <a:pt x="762" y="315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5931925" y="1982300"/>
              <a:ext cx="19475" cy="19475"/>
            </a:xfrm>
            <a:custGeom>
              <a:avLst/>
              <a:gdLst/>
              <a:ahLst/>
              <a:cxnLst/>
              <a:rect l="l" t="t" r="r" b="b"/>
              <a:pathLst>
                <a:path w="779" h="779" extrusionOk="0">
                  <a:moveTo>
                    <a:pt x="364" y="0"/>
                  </a:moveTo>
                  <a:lnTo>
                    <a:pt x="0" y="414"/>
                  </a:lnTo>
                  <a:lnTo>
                    <a:pt x="415" y="778"/>
                  </a:lnTo>
                  <a:lnTo>
                    <a:pt x="779" y="364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5931925" y="1982300"/>
              <a:ext cx="19475" cy="19475"/>
            </a:xfrm>
            <a:custGeom>
              <a:avLst/>
              <a:gdLst/>
              <a:ahLst/>
              <a:cxnLst/>
              <a:rect l="l" t="t" r="r" b="b"/>
              <a:pathLst>
                <a:path w="779" h="779" extrusionOk="0">
                  <a:moveTo>
                    <a:pt x="364" y="0"/>
                  </a:moveTo>
                  <a:lnTo>
                    <a:pt x="0" y="414"/>
                  </a:lnTo>
                  <a:lnTo>
                    <a:pt x="415" y="778"/>
                  </a:lnTo>
                  <a:lnTo>
                    <a:pt x="779" y="364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5931925" y="1995525"/>
              <a:ext cx="19475" cy="19475"/>
            </a:xfrm>
            <a:custGeom>
              <a:avLst/>
              <a:gdLst/>
              <a:ahLst/>
              <a:cxnLst/>
              <a:rect l="l" t="t" r="r" b="b"/>
              <a:pathLst>
                <a:path w="779" h="779" extrusionOk="0">
                  <a:moveTo>
                    <a:pt x="364" y="1"/>
                  </a:moveTo>
                  <a:lnTo>
                    <a:pt x="0" y="415"/>
                  </a:lnTo>
                  <a:lnTo>
                    <a:pt x="415" y="779"/>
                  </a:lnTo>
                  <a:lnTo>
                    <a:pt x="779" y="365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5931925" y="1995525"/>
              <a:ext cx="19475" cy="19475"/>
            </a:xfrm>
            <a:custGeom>
              <a:avLst/>
              <a:gdLst/>
              <a:ahLst/>
              <a:cxnLst/>
              <a:rect l="l" t="t" r="r" b="b"/>
              <a:pathLst>
                <a:path w="779" h="779" extrusionOk="0">
                  <a:moveTo>
                    <a:pt x="364" y="1"/>
                  </a:moveTo>
                  <a:lnTo>
                    <a:pt x="0" y="415"/>
                  </a:lnTo>
                  <a:lnTo>
                    <a:pt x="415" y="779"/>
                  </a:lnTo>
                  <a:lnTo>
                    <a:pt x="779" y="365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5869475" y="1982300"/>
              <a:ext cx="19450" cy="19475"/>
            </a:xfrm>
            <a:custGeom>
              <a:avLst/>
              <a:gdLst/>
              <a:ahLst/>
              <a:cxnLst/>
              <a:rect l="l" t="t" r="r" b="b"/>
              <a:pathLst>
                <a:path w="778" h="779" extrusionOk="0">
                  <a:moveTo>
                    <a:pt x="413" y="0"/>
                  </a:moveTo>
                  <a:lnTo>
                    <a:pt x="0" y="364"/>
                  </a:lnTo>
                  <a:lnTo>
                    <a:pt x="364" y="778"/>
                  </a:lnTo>
                  <a:lnTo>
                    <a:pt x="777" y="414"/>
                  </a:lnTo>
                  <a:lnTo>
                    <a:pt x="413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5869475" y="1982300"/>
              <a:ext cx="19450" cy="19475"/>
            </a:xfrm>
            <a:custGeom>
              <a:avLst/>
              <a:gdLst/>
              <a:ahLst/>
              <a:cxnLst/>
              <a:rect l="l" t="t" r="r" b="b"/>
              <a:pathLst>
                <a:path w="778" h="779" extrusionOk="0">
                  <a:moveTo>
                    <a:pt x="413" y="0"/>
                  </a:moveTo>
                  <a:lnTo>
                    <a:pt x="0" y="364"/>
                  </a:lnTo>
                  <a:lnTo>
                    <a:pt x="364" y="778"/>
                  </a:lnTo>
                  <a:lnTo>
                    <a:pt x="777" y="414"/>
                  </a:lnTo>
                  <a:lnTo>
                    <a:pt x="4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5868225" y="1995525"/>
              <a:ext cx="19050" cy="19475"/>
            </a:xfrm>
            <a:custGeom>
              <a:avLst/>
              <a:gdLst/>
              <a:ahLst/>
              <a:cxnLst/>
              <a:rect l="l" t="t" r="r" b="b"/>
              <a:pathLst>
                <a:path w="762" h="779" extrusionOk="0">
                  <a:moveTo>
                    <a:pt x="414" y="1"/>
                  </a:moveTo>
                  <a:lnTo>
                    <a:pt x="0" y="365"/>
                  </a:lnTo>
                  <a:lnTo>
                    <a:pt x="364" y="779"/>
                  </a:lnTo>
                  <a:lnTo>
                    <a:pt x="761" y="415"/>
                  </a:lnTo>
                  <a:lnTo>
                    <a:pt x="414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5868225" y="1995525"/>
              <a:ext cx="19050" cy="19475"/>
            </a:xfrm>
            <a:custGeom>
              <a:avLst/>
              <a:gdLst/>
              <a:ahLst/>
              <a:cxnLst/>
              <a:rect l="l" t="t" r="r" b="b"/>
              <a:pathLst>
                <a:path w="762" h="779" extrusionOk="0">
                  <a:moveTo>
                    <a:pt x="414" y="1"/>
                  </a:moveTo>
                  <a:lnTo>
                    <a:pt x="0" y="365"/>
                  </a:lnTo>
                  <a:lnTo>
                    <a:pt x="364" y="779"/>
                  </a:lnTo>
                  <a:lnTo>
                    <a:pt x="761" y="415"/>
                  </a:lnTo>
                  <a:lnTo>
                    <a:pt x="4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5804500" y="197237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448" y="0"/>
                  </a:moveTo>
                  <a:lnTo>
                    <a:pt x="1" y="315"/>
                  </a:lnTo>
                  <a:lnTo>
                    <a:pt x="316" y="761"/>
                  </a:lnTo>
                  <a:lnTo>
                    <a:pt x="762" y="447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5804500" y="197237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448" y="0"/>
                  </a:moveTo>
                  <a:lnTo>
                    <a:pt x="1" y="315"/>
                  </a:lnTo>
                  <a:lnTo>
                    <a:pt x="316" y="761"/>
                  </a:lnTo>
                  <a:lnTo>
                    <a:pt x="762" y="447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5801625" y="1985200"/>
              <a:ext cx="19450" cy="19450"/>
            </a:xfrm>
            <a:custGeom>
              <a:avLst/>
              <a:gdLst/>
              <a:ahLst/>
              <a:cxnLst/>
              <a:rect l="l" t="t" r="r" b="b"/>
              <a:pathLst>
                <a:path w="778" h="778" extrusionOk="0">
                  <a:moveTo>
                    <a:pt x="447" y="1"/>
                  </a:moveTo>
                  <a:lnTo>
                    <a:pt x="1" y="314"/>
                  </a:lnTo>
                  <a:lnTo>
                    <a:pt x="314" y="778"/>
                  </a:lnTo>
                  <a:lnTo>
                    <a:pt x="778" y="447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5801625" y="1985200"/>
              <a:ext cx="19450" cy="19450"/>
            </a:xfrm>
            <a:custGeom>
              <a:avLst/>
              <a:gdLst/>
              <a:ahLst/>
              <a:cxnLst/>
              <a:rect l="l" t="t" r="r" b="b"/>
              <a:pathLst>
                <a:path w="778" h="778" extrusionOk="0">
                  <a:moveTo>
                    <a:pt x="447" y="1"/>
                  </a:moveTo>
                  <a:lnTo>
                    <a:pt x="1" y="314"/>
                  </a:lnTo>
                  <a:lnTo>
                    <a:pt x="314" y="778"/>
                  </a:lnTo>
                  <a:lnTo>
                    <a:pt x="778" y="447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5748675" y="1955825"/>
              <a:ext cx="18625" cy="19050"/>
            </a:xfrm>
            <a:custGeom>
              <a:avLst/>
              <a:gdLst/>
              <a:ahLst/>
              <a:cxnLst/>
              <a:rect l="l" t="t" r="r" b="b"/>
              <a:pathLst>
                <a:path w="745" h="762" extrusionOk="0">
                  <a:moveTo>
                    <a:pt x="464" y="0"/>
                  </a:moveTo>
                  <a:lnTo>
                    <a:pt x="1" y="298"/>
                  </a:lnTo>
                  <a:lnTo>
                    <a:pt x="281" y="761"/>
                  </a:lnTo>
                  <a:lnTo>
                    <a:pt x="745" y="463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5748675" y="1955825"/>
              <a:ext cx="18625" cy="19050"/>
            </a:xfrm>
            <a:custGeom>
              <a:avLst/>
              <a:gdLst/>
              <a:ahLst/>
              <a:cxnLst/>
              <a:rect l="l" t="t" r="r" b="b"/>
              <a:pathLst>
                <a:path w="745" h="762" extrusionOk="0">
                  <a:moveTo>
                    <a:pt x="464" y="0"/>
                  </a:moveTo>
                  <a:lnTo>
                    <a:pt x="1" y="298"/>
                  </a:lnTo>
                  <a:lnTo>
                    <a:pt x="281" y="761"/>
                  </a:lnTo>
                  <a:lnTo>
                    <a:pt x="745" y="463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5744950" y="1968650"/>
              <a:ext cx="19050" cy="18625"/>
            </a:xfrm>
            <a:custGeom>
              <a:avLst/>
              <a:gdLst/>
              <a:ahLst/>
              <a:cxnLst/>
              <a:rect l="l" t="t" r="r" b="b"/>
              <a:pathLst>
                <a:path w="762" h="745" extrusionOk="0">
                  <a:moveTo>
                    <a:pt x="463" y="1"/>
                  </a:moveTo>
                  <a:lnTo>
                    <a:pt x="0" y="281"/>
                  </a:lnTo>
                  <a:lnTo>
                    <a:pt x="298" y="745"/>
                  </a:lnTo>
                  <a:lnTo>
                    <a:pt x="761" y="464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5744950" y="1968650"/>
              <a:ext cx="19050" cy="18625"/>
            </a:xfrm>
            <a:custGeom>
              <a:avLst/>
              <a:gdLst/>
              <a:ahLst/>
              <a:cxnLst/>
              <a:rect l="l" t="t" r="r" b="b"/>
              <a:pathLst>
                <a:path w="762" h="745" extrusionOk="0">
                  <a:moveTo>
                    <a:pt x="463" y="1"/>
                  </a:moveTo>
                  <a:lnTo>
                    <a:pt x="0" y="281"/>
                  </a:lnTo>
                  <a:lnTo>
                    <a:pt x="298" y="745"/>
                  </a:lnTo>
                  <a:lnTo>
                    <a:pt x="761" y="464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5710200" y="1931825"/>
              <a:ext cx="384725" cy="54625"/>
            </a:xfrm>
            <a:custGeom>
              <a:avLst/>
              <a:gdLst/>
              <a:ahLst/>
              <a:cxnLst/>
              <a:rect l="l" t="t" r="r" b="b"/>
              <a:pathLst>
                <a:path w="15389" h="2185" extrusionOk="0">
                  <a:moveTo>
                    <a:pt x="50" y="0"/>
                  </a:moveTo>
                  <a:lnTo>
                    <a:pt x="0" y="84"/>
                  </a:lnTo>
                  <a:cubicBezTo>
                    <a:pt x="17" y="84"/>
                    <a:pt x="1771" y="1126"/>
                    <a:pt x="4518" y="1738"/>
                  </a:cubicBezTo>
                  <a:cubicBezTo>
                    <a:pt x="5643" y="1986"/>
                    <a:pt x="7016" y="2185"/>
                    <a:pt x="8589" y="2185"/>
                  </a:cubicBezTo>
                  <a:cubicBezTo>
                    <a:pt x="10607" y="2185"/>
                    <a:pt x="12924" y="1854"/>
                    <a:pt x="15389" y="894"/>
                  </a:cubicBezTo>
                  <a:lnTo>
                    <a:pt x="15340" y="795"/>
                  </a:lnTo>
                  <a:cubicBezTo>
                    <a:pt x="12908" y="1760"/>
                    <a:pt x="10605" y="2085"/>
                    <a:pt x="8606" y="2085"/>
                  </a:cubicBezTo>
                  <a:cubicBezTo>
                    <a:pt x="7041" y="2085"/>
                    <a:pt x="5662" y="1886"/>
                    <a:pt x="4551" y="1639"/>
                  </a:cubicBezTo>
                  <a:cubicBezTo>
                    <a:pt x="1804" y="1026"/>
                    <a:pt x="66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5550125" y="1837925"/>
              <a:ext cx="714850" cy="23600"/>
            </a:xfrm>
            <a:custGeom>
              <a:avLst/>
              <a:gdLst/>
              <a:ahLst/>
              <a:cxnLst/>
              <a:rect l="l" t="t" r="r" b="b"/>
              <a:pathLst>
                <a:path w="28594" h="944" extrusionOk="0">
                  <a:moveTo>
                    <a:pt x="0" y="1"/>
                  </a:moveTo>
                  <a:lnTo>
                    <a:pt x="380" y="597"/>
                  </a:lnTo>
                  <a:lnTo>
                    <a:pt x="27682" y="943"/>
                  </a:lnTo>
                  <a:lnTo>
                    <a:pt x="28593" y="3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5617125" y="1843100"/>
              <a:ext cx="98050" cy="502850"/>
            </a:xfrm>
            <a:custGeom>
              <a:avLst/>
              <a:gdLst/>
              <a:ahLst/>
              <a:cxnLst/>
              <a:rect l="l" t="t" r="r" b="b"/>
              <a:pathLst>
                <a:path w="3922" h="20114" extrusionOk="0">
                  <a:moveTo>
                    <a:pt x="2667" y="0"/>
                  </a:moveTo>
                  <a:cubicBezTo>
                    <a:pt x="2159" y="0"/>
                    <a:pt x="1798" y="102"/>
                    <a:pt x="1671" y="141"/>
                  </a:cubicBezTo>
                  <a:lnTo>
                    <a:pt x="1" y="20014"/>
                  </a:lnTo>
                  <a:lnTo>
                    <a:pt x="1440" y="20063"/>
                  </a:lnTo>
                  <a:lnTo>
                    <a:pt x="2896" y="20114"/>
                  </a:lnTo>
                  <a:lnTo>
                    <a:pt x="2995" y="18194"/>
                  </a:lnTo>
                  <a:lnTo>
                    <a:pt x="3756" y="3516"/>
                  </a:lnTo>
                  <a:lnTo>
                    <a:pt x="3906" y="670"/>
                  </a:lnTo>
                  <a:lnTo>
                    <a:pt x="3922" y="207"/>
                  </a:lnTo>
                  <a:cubicBezTo>
                    <a:pt x="3451" y="50"/>
                    <a:pt x="3023" y="0"/>
                    <a:pt x="266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5617125" y="1842900"/>
              <a:ext cx="98050" cy="503450"/>
            </a:xfrm>
            <a:custGeom>
              <a:avLst/>
              <a:gdLst/>
              <a:ahLst/>
              <a:cxnLst/>
              <a:rect l="l" t="t" r="r" b="b"/>
              <a:pathLst>
                <a:path w="3922" h="20138" extrusionOk="0">
                  <a:moveTo>
                    <a:pt x="2664" y="0"/>
                  </a:moveTo>
                  <a:cubicBezTo>
                    <a:pt x="2152" y="0"/>
                    <a:pt x="1804" y="100"/>
                    <a:pt x="1671" y="149"/>
                  </a:cubicBezTo>
                  <a:lnTo>
                    <a:pt x="1671" y="166"/>
                  </a:lnTo>
                  <a:cubicBezTo>
                    <a:pt x="1804" y="116"/>
                    <a:pt x="2168" y="16"/>
                    <a:pt x="2664" y="16"/>
                  </a:cubicBezTo>
                  <a:cubicBezTo>
                    <a:pt x="3012" y="16"/>
                    <a:pt x="3442" y="67"/>
                    <a:pt x="3920" y="232"/>
                  </a:cubicBezTo>
                  <a:lnTo>
                    <a:pt x="3920" y="232"/>
                  </a:lnTo>
                  <a:lnTo>
                    <a:pt x="3889" y="678"/>
                  </a:lnTo>
                  <a:lnTo>
                    <a:pt x="3740" y="3524"/>
                  </a:lnTo>
                  <a:lnTo>
                    <a:pt x="2979" y="18202"/>
                  </a:lnTo>
                  <a:lnTo>
                    <a:pt x="2880" y="20122"/>
                  </a:lnTo>
                  <a:lnTo>
                    <a:pt x="1440" y="20071"/>
                  </a:lnTo>
                  <a:lnTo>
                    <a:pt x="17" y="20022"/>
                  </a:lnTo>
                  <a:lnTo>
                    <a:pt x="1671" y="149"/>
                  </a:lnTo>
                  <a:lnTo>
                    <a:pt x="1" y="20038"/>
                  </a:lnTo>
                  <a:lnTo>
                    <a:pt x="1440" y="20088"/>
                  </a:lnTo>
                  <a:lnTo>
                    <a:pt x="2896" y="20137"/>
                  </a:lnTo>
                  <a:lnTo>
                    <a:pt x="2995" y="18202"/>
                  </a:lnTo>
                  <a:lnTo>
                    <a:pt x="3756" y="3524"/>
                  </a:lnTo>
                  <a:lnTo>
                    <a:pt x="3906" y="678"/>
                  </a:lnTo>
                  <a:lnTo>
                    <a:pt x="3921" y="232"/>
                  </a:lnTo>
                  <a:lnTo>
                    <a:pt x="3921" y="232"/>
                  </a:lnTo>
                  <a:cubicBezTo>
                    <a:pt x="3921" y="232"/>
                    <a:pt x="3921" y="232"/>
                    <a:pt x="3922" y="232"/>
                  </a:cubicBezTo>
                  <a:lnTo>
                    <a:pt x="3922" y="215"/>
                  </a:lnTo>
                  <a:cubicBezTo>
                    <a:pt x="3458" y="49"/>
                    <a:pt x="3012" y="0"/>
                    <a:pt x="2664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5550125" y="1730775"/>
              <a:ext cx="714850" cy="22800"/>
            </a:xfrm>
            <a:custGeom>
              <a:avLst/>
              <a:gdLst/>
              <a:ahLst/>
              <a:cxnLst/>
              <a:rect l="l" t="t" r="r" b="b"/>
              <a:pathLst>
                <a:path w="28594" h="912" extrusionOk="0">
                  <a:moveTo>
                    <a:pt x="0" y="1"/>
                  </a:moveTo>
                  <a:lnTo>
                    <a:pt x="380" y="563"/>
                  </a:lnTo>
                  <a:lnTo>
                    <a:pt x="27682" y="911"/>
                  </a:lnTo>
                  <a:lnTo>
                    <a:pt x="28593" y="3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5662200" y="1737525"/>
              <a:ext cx="58375" cy="71875"/>
            </a:xfrm>
            <a:custGeom>
              <a:avLst/>
              <a:gdLst/>
              <a:ahLst/>
              <a:cxnLst/>
              <a:rect l="l" t="t" r="r" b="b"/>
              <a:pathLst>
                <a:path w="2335" h="2875" extrusionOk="0">
                  <a:moveTo>
                    <a:pt x="1047" y="0"/>
                  </a:moveTo>
                  <a:cubicBezTo>
                    <a:pt x="433" y="0"/>
                    <a:pt x="216" y="260"/>
                    <a:pt x="216" y="260"/>
                  </a:cubicBezTo>
                  <a:lnTo>
                    <a:pt x="1" y="2859"/>
                  </a:lnTo>
                  <a:lnTo>
                    <a:pt x="1242" y="2859"/>
                  </a:lnTo>
                  <a:lnTo>
                    <a:pt x="2202" y="2875"/>
                  </a:lnTo>
                  <a:lnTo>
                    <a:pt x="2317" y="459"/>
                  </a:lnTo>
                  <a:lnTo>
                    <a:pt x="2334" y="277"/>
                  </a:lnTo>
                  <a:cubicBezTo>
                    <a:pt x="1784" y="69"/>
                    <a:pt x="1363" y="0"/>
                    <a:pt x="104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5662200" y="1737525"/>
              <a:ext cx="58375" cy="71475"/>
            </a:xfrm>
            <a:custGeom>
              <a:avLst/>
              <a:gdLst/>
              <a:ahLst/>
              <a:cxnLst/>
              <a:rect l="l" t="t" r="r" b="b"/>
              <a:pathLst>
                <a:path w="2335" h="2859" extrusionOk="0">
                  <a:moveTo>
                    <a:pt x="1047" y="0"/>
                  </a:moveTo>
                  <a:cubicBezTo>
                    <a:pt x="433" y="0"/>
                    <a:pt x="216" y="260"/>
                    <a:pt x="216" y="260"/>
                  </a:cubicBezTo>
                  <a:lnTo>
                    <a:pt x="1" y="2859"/>
                  </a:lnTo>
                  <a:lnTo>
                    <a:pt x="1242" y="2859"/>
                  </a:lnTo>
                  <a:cubicBezTo>
                    <a:pt x="1044" y="2279"/>
                    <a:pt x="779" y="1369"/>
                    <a:pt x="894" y="1105"/>
                  </a:cubicBezTo>
                  <a:cubicBezTo>
                    <a:pt x="1027" y="823"/>
                    <a:pt x="1871" y="575"/>
                    <a:pt x="2317" y="459"/>
                  </a:cubicBezTo>
                  <a:lnTo>
                    <a:pt x="2334" y="277"/>
                  </a:lnTo>
                  <a:cubicBezTo>
                    <a:pt x="1784" y="69"/>
                    <a:pt x="1363" y="0"/>
                    <a:pt x="104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6088725" y="1740575"/>
              <a:ext cx="57100" cy="75450"/>
            </a:xfrm>
            <a:custGeom>
              <a:avLst/>
              <a:gdLst/>
              <a:ahLst/>
              <a:cxnLst/>
              <a:rect l="l" t="t" r="r" b="b"/>
              <a:pathLst>
                <a:path w="2284" h="3018" extrusionOk="0">
                  <a:moveTo>
                    <a:pt x="1253" y="1"/>
                  </a:moveTo>
                  <a:cubicBezTo>
                    <a:pt x="941" y="1"/>
                    <a:pt x="531" y="65"/>
                    <a:pt x="0" y="255"/>
                  </a:cubicBezTo>
                  <a:lnTo>
                    <a:pt x="66" y="2968"/>
                  </a:lnTo>
                  <a:lnTo>
                    <a:pt x="464" y="2984"/>
                  </a:lnTo>
                  <a:lnTo>
                    <a:pt x="2284" y="3017"/>
                  </a:lnTo>
                  <a:lnTo>
                    <a:pt x="2284" y="3017"/>
                  </a:lnTo>
                  <a:lnTo>
                    <a:pt x="2134" y="486"/>
                  </a:lnTo>
                  <a:lnTo>
                    <a:pt x="2118" y="270"/>
                  </a:lnTo>
                  <a:cubicBezTo>
                    <a:pt x="2118" y="270"/>
                    <a:pt x="1894" y="1"/>
                    <a:pt x="125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6088725" y="1740575"/>
              <a:ext cx="53375" cy="74625"/>
            </a:xfrm>
            <a:custGeom>
              <a:avLst/>
              <a:gdLst/>
              <a:ahLst/>
              <a:cxnLst/>
              <a:rect l="l" t="t" r="r" b="b"/>
              <a:pathLst>
                <a:path w="2135" h="2985" extrusionOk="0">
                  <a:moveTo>
                    <a:pt x="1253" y="1"/>
                  </a:moveTo>
                  <a:cubicBezTo>
                    <a:pt x="941" y="1"/>
                    <a:pt x="531" y="65"/>
                    <a:pt x="0" y="255"/>
                  </a:cubicBezTo>
                  <a:lnTo>
                    <a:pt x="66" y="2968"/>
                  </a:lnTo>
                  <a:lnTo>
                    <a:pt x="464" y="2984"/>
                  </a:lnTo>
                  <a:cubicBezTo>
                    <a:pt x="479" y="2455"/>
                    <a:pt x="530" y="1214"/>
                    <a:pt x="810" y="965"/>
                  </a:cubicBezTo>
                  <a:cubicBezTo>
                    <a:pt x="1108" y="718"/>
                    <a:pt x="1853" y="552"/>
                    <a:pt x="2134" y="486"/>
                  </a:cubicBezTo>
                  <a:lnTo>
                    <a:pt x="2118" y="270"/>
                  </a:lnTo>
                  <a:cubicBezTo>
                    <a:pt x="2118" y="270"/>
                    <a:pt x="1894" y="1"/>
                    <a:pt x="125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6091600" y="1850375"/>
              <a:ext cx="86075" cy="497225"/>
            </a:xfrm>
            <a:custGeom>
              <a:avLst/>
              <a:gdLst/>
              <a:ahLst/>
              <a:cxnLst/>
              <a:rect l="l" t="t" r="r" b="b"/>
              <a:pathLst>
                <a:path w="3443" h="19889" extrusionOk="0">
                  <a:moveTo>
                    <a:pt x="1114" y="0"/>
                  </a:moveTo>
                  <a:cubicBezTo>
                    <a:pt x="553" y="0"/>
                    <a:pt x="158" y="112"/>
                    <a:pt x="0" y="165"/>
                  </a:cubicBezTo>
                  <a:lnTo>
                    <a:pt x="100" y="3821"/>
                  </a:lnTo>
                  <a:lnTo>
                    <a:pt x="199" y="7346"/>
                  </a:lnTo>
                  <a:lnTo>
                    <a:pt x="563" y="19889"/>
                  </a:lnTo>
                  <a:lnTo>
                    <a:pt x="977" y="19872"/>
                  </a:lnTo>
                  <a:lnTo>
                    <a:pt x="2979" y="19856"/>
                  </a:lnTo>
                  <a:lnTo>
                    <a:pt x="3442" y="19856"/>
                  </a:lnTo>
                  <a:lnTo>
                    <a:pt x="2449" y="3276"/>
                  </a:lnTo>
                  <a:lnTo>
                    <a:pt x="2284" y="562"/>
                  </a:lnTo>
                  <a:lnTo>
                    <a:pt x="2251" y="148"/>
                  </a:lnTo>
                  <a:cubicBezTo>
                    <a:pt x="1825" y="38"/>
                    <a:pt x="1441" y="0"/>
                    <a:pt x="111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5549300" y="1804025"/>
              <a:ext cx="714850" cy="42200"/>
            </a:xfrm>
            <a:custGeom>
              <a:avLst/>
              <a:gdLst/>
              <a:ahLst/>
              <a:cxnLst/>
              <a:rect l="l" t="t" r="r" b="b"/>
              <a:pathLst>
                <a:path w="28594" h="1688" extrusionOk="0">
                  <a:moveTo>
                    <a:pt x="214" y="0"/>
                  </a:moveTo>
                  <a:lnTo>
                    <a:pt x="0" y="1357"/>
                  </a:lnTo>
                  <a:lnTo>
                    <a:pt x="28593" y="1688"/>
                  </a:lnTo>
                  <a:lnTo>
                    <a:pt x="28064" y="181"/>
                  </a:lnTo>
                  <a:lnTo>
                    <a:pt x="15041" y="99"/>
                  </a:lnTo>
                  <a:lnTo>
                    <a:pt x="12095" y="82"/>
                  </a:lnTo>
                  <a:lnTo>
                    <a:pt x="6933" y="49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5548850" y="1804025"/>
              <a:ext cx="715300" cy="42600"/>
            </a:xfrm>
            <a:custGeom>
              <a:avLst/>
              <a:gdLst/>
              <a:ahLst/>
              <a:cxnLst/>
              <a:rect l="l" t="t" r="r" b="b"/>
              <a:pathLst>
                <a:path w="28612" h="1704" extrusionOk="0">
                  <a:moveTo>
                    <a:pt x="250" y="0"/>
                  </a:moveTo>
                  <a:lnTo>
                    <a:pt x="250" y="0"/>
                  </a:lnTo>
                  <a:lnTo>
                    <a:pt x="250" y="0"/>
                  </a:lnTo>
                  <a:lnTo>
                    <a:pt x="285" y="0"/>
                  </a:lnTo>
                  <a:lnTo>
                    <a:pt x="285" y="0"/>
                  </a:lnTo>
                  <a:lnTo>
                    <a:pt x="250" y="0"/>
                  </a:lnTo>
                  <a:close/>
                  <a:moveTo>
                    <a:pt x="285" y="0"/>
                  </a:moveTo>
                  <a:lnTo>
                    <a:pt x="6951" y="49"/>
                  </a:lnTo>
                  <a:lnTo>
                    <a:pt x="12113" y="82"/>
                  </a:lnTo>
                  <a:lnTo>
                    <a:pt x="15059" y="99"/>
                  </a:lnTo>
                  <a:lnTo>
                    <a:pt x="12113" y="66"/>
                  </a:lnTo>
                  <a:lnTo>
                    <a:pt x="6951" y="33"/>
                  </a:lnTo>
                  <a:lnTo>
                    <a:pt x="285" y="0"/>
                  </a:lnTo>
                  <a:close/>
                  <a:moveTo>
                    <a:pt x="15059" y="99"/>
                  </a:moveTo>
                  <a:lnTo>
                    <a:pt x="28082" y="199"/>
                  </a:lnTo>
                  <a:lnTo>
                    <a:pt x="28611" y="1688"/>
                  </a:lnTo>
                  <a:lnTo>
                    <a:pt x="28082" y="181"/>
                  </a:lnTo>
                  <a:lnTo>
                    <a:pt x="15059" y="99"/>
                  </a:lnTo>
                  <a:close/>
                  <a:moveTo>
                    <a:pt x="232" y="0"/>
                  </a:moveTo>
                  <a:lnTo>
                    <a:pt x="1" y="1357"/>
                  </a:lnTo>
                  <a:lnTo>
                    <a:pt x="28611" y="1704"/>
                  </a:lnTo>
                  <a:lnTo>
                    <a:pt x="28611" y="1688"/>
                  </a:lnTo>
                  <a:lnTo>
                    <a:pt x="18" y="1357"/>
                  </a:lnTo>
                  <a:lnTo>
                    <a:pt x="250" y="0"/>
                  </a:lnTo>
                  <a:lnTo>
                    <a:pt x="250" y="0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6091600" y="1850375"/>
              <a:ext cx="57100" cy="95525"/>
            </a:xfrm>
            <a:custGeom>
              <a:avLst/>
              <a:gdLst/>
              <a:ahLst/>
              <a:cxnLst/>
              <a:rect l="l" t="t" r="r" b="b"/>
              <a:pathLst>
                <a:path w="2284" h="3821" extrusionOk="0">
                  <a:moveTo>
                    <a:pt x="1114" y="0"/>
                  </a:moveTo>
                  <a:cubicBezTo>
                    <a:pt x="553" y="0"/>
                    <a:pt x="158" y="112"/>
                    <a:pt x="0" y="165"/>
                  </a:cubicBezTo>
                  <a:lnTo>
                    <a:pt x="100" y="3821"/>
                  </a:lnTo>
                  <a:cubicBezTo>
                    <a:pt x="662" y="1935"/>
                    <a:pt x="1705" y="975"/>
                    <a:pt x="2284" y="562"/>
                  </a:cubicBezTo>
                  <a:lnTo>
                    <a:pt x="2251" y="148"/>
                  </a:lnTo>
                  <a:cubicBezTo>
                    <a:pt x="1825" y="38"/>
                    <a:pt x="1441" y="0"/>
                    <a:pt x="1114" y="0"/>
                  </a:cubicBezTo>
                  <a:close/>
                </a:path>
              </a:pathLst>
            </a:custGeom>
            <a:solidFill>
              <a:srgbClr val="E7E5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6091600" y="1846600"/>
              <a:ext cx="57100" cy="99300"/>
            </a:xfrm>
            <a:custGeom>
              <a:avLst/>
              <a:gdLst/>
              <a:ahLst/>
              <a:cxnLst/>
              <a:rect l="l" t="t" r="r" b="b"/>
              <a:pathLst>
                <a:path w="2284" h="3972" fill="none" extrusionOk="0">
                  <a:moveTo>
                    <a:pt x="2284" y="713"/>
                  </a:moveTo>
                  <a:cubicBezTo>
                    <a:pt x="1705" y="1126"/>
                    <a:pt x="662" y="2086"/>
                    <a:pt x="100" y="3972"/>
                  </a:cubicBezTo>
                  <a:lnTo>
                    <a:pt x="0" y="316"/>
                  </a:lnTo>
                  <a:cubicBezTo>
                    <a:pt x="249" y="232"/>
                    <a:pt x="1092" y="1"/>
                    <a:pt x="2251" y="29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3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6152425" y="1930600"/>
              <a:ext cx="19875" cy="416175"/>
            </a:xfrm>
            <a:custGeom>
              <a:avLst/>
              <a:gdLst/>
              <a:ahLst/>
              <a:cxnLst/>
              <a:rect l="l" t="t" r="r" b="b"/>
              <a:pathLst>
                <a:path w="795" h="16647" extrusionOk="0">
                  <a:moveTo>
                    <a:pt x="0" y="0"/>
                  </a:moveTo>
                  <a:lnTo>
                    <a:pt x="0" y="67"/>
                  </a:lnTo>
                  <a:lnTo>
                    <a:pt x="8" y="152"/>
                  </a:lnTo>
                  <a:lnTo>
                    <a:pt x="0" y="0"/>
                  </a:lnTo>
                  <a:close/>
                  <a:moveTo>
                    <a:pt x="8" y="152"/>
                  </a:moveTo>
                  <a:lnTo>
                    <a:pt x="795" y="16647"/>
                  </a:lnTo>
                  <a:lnTo>
                    <a:pt x="49" y="645"/>
                  </a:lnTo>
                  <a:lnTo>
                    <a:pt x="8" y="152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6096550" y="2034025"/>
              <a:ext cx="19500" cy="313575"/>
            </a:xfrm>
            <a:custGeom>
              <a:avLst/>
              <a:gdLst/>
              <a:ahLst/>
              <a:cxnLst/>
              <a:rect l="l" t="t" r="r" b="b"/>
              <a:pathLst>
                <a:path w="780" h="12543" extrusionOk="0">
                  <a:moveTo>
                    <a:pt x="1" y="0"/>
                  </a:moveTo>
                  <a:lnTo>
                    <a:pt x="365" y="12543"/>
                  </a:lnTo>
                  <a:lnTo>
                    <a:pt x="779" y="125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6250875" y="1808975"/>
              <a:ext cx="13275" cy="35600"/>
            </a:xfrm>
            <a:custGeom>
              <a:avLst/>
              <a:gdLst/>
              <a:ahLst/>
              <a:cxnLst/>
              <a:rect l="l" t="t" r="r" b="b"/>
              <a:pathLst>
                <a:path w="531" h="1424" extrusionOk="0">
                  <a:moveTo>
                    <a:pt x="1" y="1"/>
                  </a:moveTo>
                  <a:lnTo>
                    <a:pt x="447" y="1274"/>
                  </a:lnTo>
                  <a:lnTo>
                    <a:pt x="530" y="1424"/>
                  </a:lnTo>
                  <a:lnTo>
                    <a:pt x="34" y="1"/>
                  </a:lnTo>
                  <a:close/>
                  <a:moveTo>
                    <a:pt x="530" y="1424"/>
                  </a:moveTo>
                  <a:lnTo>
                    <a:pt x="530" y="1424"/>
                  </a:lnTo>
                  <a:lnTo>
                    <a:pt x="530" y="142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5766050" y="1805675"/>
              <a:ext cx="495175" cy="33100"/>
            </a:xfrm>
            <a:custGeom>
              <a:avLst/>
              <a:gdLst/>
              <a:ahLst/>
              <a:cxnLst/>
              <a:rect l="l" t="t" r="r" b="b"/>
              <a:pathLst>
                <a:path w="19807" h="1324" extrusionOk="0">
                  <a:moveTo>
                    <a:pt x="1" y="0"/>
                  </a:moveTo>
                  <a:lnTo>
                    <a:pt x="4568" y="49"/>
                  </a:lnTo>
                  <a:lnTo>
                    <a:pt x="4568" y="33"/>
                  </a:lnTo>
                  <a:lnTo>
                    <a:pt x="3425" y="16"/>
                  </a:lnTo>
                  <a:lnTo>
                    <a:pt x="1" y="0"/>
                  </a:lnTo>
                  <a:close/>
                  <a:moveTo>
                    <a:pt x="6701" y="33"/>
                  </a:moveTo>
                  <a:lnTo>
                    <a:pt x="6701" y="33"/>
                  </a:lnTo>
                  <a:cubicBezTo>
                    <a:pt x="6719" y="49"/>
                    <a:pt x="6719" y="66"/>
                    <a:pt x="6719" y="82"/>
                  </a:cubicBezTo>
                  <a:lnTo>
                    <a:pt x="19277" y="248"/>
                  </a:lnTo>
                  <a:lnTo>
                    <a:pt x="19807" y="1324"/>
                  </a:lnTo>
                  <a:lnTo>
                    <a:pt x="19394" y="133"/>
                  </a:lnTo>
                  <a:lnTo>
                    <a:pt x="6701" y="33"/>
                  </a:lnTo>
                  <a:close/>
                </a:path>
              </a:pathLst>
            </a:custGeom>
            <a:solidFill>
              <a:srgbClr val="CECFD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5765225" y="1805675"/>
              <a:ext cx="496825" cy="35175"/>
            </a:xfrm>
            <a:custGeom>
              <a:avLst/>
              <a:gdLst/>
              <a:ahLst/>
              <a:cxnLst/>
              <a:rect l="l" t="t" r="r" b="b"/>
              <a:pathLst>
                <a:path w="19873" h="1407" extrusionOk="0">
                  <a:moveTo>
                    <a:pt x="1" y="0"/>
                  </a:moveTo>
                  <a:lnTo>
                    <a:pt x="4601" y="33"/>
                  </a:lnTo>
                  <a:lnTo>
                    <a:pt x="3458" y="16"/>
                  </a:lnTo>
                  <a:lnTo>
                    <a:pt x="34" y="0"/>
                  </a:lnTo>
                  <a:close/>
                  <a:moveTo>
                    <a:pt x="19427" y="133"/>
                  </a:moveTo>
                  <a:lnTo>
                    <a:pt x="19840" y="1324"/>
                  </a:lnTo>
                  <a:lnTo>
                    <a:pt x="19873" y="1406"/>
                  </a:lnTo>
                  <a:lnTo>
                    <a:pt x="19427" y="133"/>
                  </a:lnTo>
                  <a:close/>
                </a:path>
              </a:pathLst>
            </a:custGeom>
            <a:solidFill>
              <a:srgbClr val="CECFD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5730475" y="1804850"/>
              <a:ext cx="62475" cy="850"/>
            </a:xfrm>
            <a:custGeom>
              <a:avLst/>
              <a:gdLst/>
              <a:ahLst/>
              <a:cxnLst/>
              <a:rect l="l" t="t" r="r" b="b"/>
              <a:pathLst>
                <a:path w="2499" h="34" extrusionOk="0">
                  <a:moveTo>
                    <a:pt x="1" y="0"/>
                  </a:moveTo>
                  <a:lnTo>
                    <a:pt x="1" y="16"/>
                  </a:lnTo>
                  <a:lnTo>
                    <a:pt x="2498" y="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5723850" y="1804850"/>
              <a:ext cx="156400" cy="1250"/>
            </a:xfrm>
            <a:custGeom>
              <a:avLst/>
              <a:gdLst/>
              <a:ahLst/>
              <a:cxnLst/>
              <a:rect l="l" t="t" r="r" b="b"/>
              <a:pathLst>
                <a:path w="6256" h="50" extrusionOk="0">
                  <a:moveTo>
                    <a:pt x="1" y="0"/>
                  </a:moveTo>
                  <a:lnTo>
                    <a:pt x="266" y="16"/>
                  </a:lnTo>
                  <a:lnTo>
                    <a:pt x="266" y="0"/>
                  </a:lnTo>
                  <a:close/>
                  <a:moveTo>
                    <a:pt x="2763" y="33"/>
                  </a:moveTo>
                  <a:lnTo>
                    <a:pt x="6256" y="49"/>
                  </a:lnTo>
                  <a:lnTo>
                    <a:pt x="5113" y="33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6145375" y="1807725"/>
              <a:ext cx="119600" cy="38500"/>
            </a:xfrm>
            <a:custGeom>
              <a:avLst/>
              <a:gdLst/>
              <a:ahLst/>
              <a:cxnLst/>
              <a:rect l="l" t="t" r="r" b="b"/>
              <a:pathLst>
                <a:path w="4784" h="1540" extrusionOk="0">
                  <a:moveTo>
                    <a:pt x="1" y="0"/>
                  </a:moveTo>
                  <a:lnTo>
                    <a:pt x="4221" y="33"/>
                  </a:lnTo>
                  <a:lnTo>
                    <a:pt x="4221" y="51"/>
                  </a:lnTo>
                  <a:lnTo>
                    <a:pt x="4254" y="51"/>
                  </a:lnTo>
                  <a:lnTo>
                    <a:pt x="4750" y="1474"/>
                  </a:lnTo>
                  <a:lnTo>
                    <a:pt x="4667" y="1324"/>
                  </a:lnTo>
                  <a:lnTo>
                    <a:pt x="4700" y="1407"/>
                  </a:lnTo>
                  <a:lnTo>
                    <a:pt x="4766" y="1540"/>
                  </a:lnTo>
                  <a:lnTo>
                    <a:pt x="4783" y="1540"/>
                  </a:lnTo>
                  <a:lnTo>
                    <a:pt x="4254" y="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7676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6264525" y="1846200"/>
              <a:ext cx="450" cy="425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0" y="1"/>
                  </a:moveTo>
                  <a:lnTo>
                    <a:pt x="17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6100700" y="1807725"/>
              <a:ext cx="44300" cy="25"/>
            </a:xfrm>
            <a:custGeom>
              <a:avLst/>
              <a:gdLst/>
              <a:ahLst/>
              <a:cxnLst/>
              <a:rect l="l" t="t" r="r" b="b"/>
              <a:pathLst>
                <a:path w="1772" h="1" extrusionOk="0">
                  <a:moveTo>
                    <a:pt x="0" y="0"/>
                  </a:moveTo>
                  <a:lnTo>
                    <a:pt x="0" y="0"/>
                  </a:lnTo>
                  <a:lnTo>
                    <a:pt x="1772" y="0"/>
                  </a:lnTo>
                  <a:lnTo>
                    <a:pt x="1772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6144975" y="1807725"/>
              <a:ext cx="425" cy="25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" y="0"/>
                  </a:moveTo>
                  <a:lnTo>
                    <a:pt x="1" y="0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6090375" y="1807325"/>
              <a:ext cx="9950" cy="425"/>
            </a:xfrm>
            <a:custGeom>
              <a:avLst/>
              <a:gdLst/>
              <a:ahLst/>
              <a:cxnLst/>
              <a:rect l="l" t="t" r="r" b="b"/>
              <a:pathLst>
                <a:path w="398" h="17" extrusionOk="0">
                  <a:moveTo>
                    <a:pt x="0" y="0"/>
                  </a:moveTo>
                  <a:lnTo>
                    <a:pt x="0" y="0"/>
                  </a:lnTo>
                  <a:lnTo>
                    <a:pt x="398" y="16"/>
                  </a:lnTo>
                  <a:lnTo>
                    <a:pt x="398" y="16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6089950" y="1807325"/>
              <a:ext cx="10775" cy="425"/>
            </a:xfrm>
            <a:custGeom>
              <a:avLst/>
              <a:gdLst/>
              <a:ahLst/>
              <a:cxnLst/>
              <a:rect l="l" t="t" r="r" b="b"/>
              <a:pathLst>
                <a:path w="431" h="17" extrusionOk="0">
                  <a:moveTo>
                    <a:pt x="415" y="16"/>
                  </a:moveTo>
                  <a:lnTo>
                    <a:pt x="415" y="16"/>
                  </a:lnTo>
                  <a:lnTo>
                    <a:pt x="430" y="16"/>
                  </a:lnTo>
                  <a:lnTo>
                    <a:pt x="430" y="16"/>
                  </a:lnTo>
                  <a:lnTo>
                    <a:pt x="415" y="16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5724250" y="1805250"/>
              <a:ext cx="537800" cy="35600"/>
            </a:xfrm>
            <a:custGeom>
              <a:avLst/>
              <a:gdLst/>
              <a:ahLst/>
              <a:cxnLst/>
              <a:rect l="l" t="t" r="r" b="b"/>
              <a:pathLst>
                <a:path w="21512" h="1424" extrusionOk="0">
                  <a:moveTo>
                    <a:pt x="1" y="0"/>
                  </a:moveTo>
                  <a:lnTo>
                    <a:pt x="6222" y="83"/>
                  </a:lnTo>
                  <a:lnTo>
                    <a:pt x="6240" y="66"/>
                  </a:lnTo>
                  <a:lnTo>
                    <a:pt x="1673" y="17"/>
                  </a:lnTo>
                  <a:lnTo>
                    <a:pt x="1" y="0"/>
                  </a:lnTo>
                  <a:close/>
                  <a:moveTo>
                    <a:pt x="8391" y="99"/>
                  </a:moveTo>
                  <a:lnTo>
                    <a:pt x="8391" y="117"/>
                  </a:lnTo>
                  <a:lnTo>
                    <a:pt x="20933" y="282"/>
                  </a:lnTo>
                  <a:lnTo>
                    <a:pt x="21512" y="1423"/>
                  </a:lnTo>
                  <a:lnTo>
                    <a:pt x="21479" y="1341"/>
                  </a:lnTo>
                  <a:lnTo>
                    <a:pt x="20949" y="265"/>
                  </a:lnTo>
                  <a:lnTo>
                    <a:pt x="8391" y="99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5723425" y="1804850"/>
              <a:ext cx="527475" cy="4150"/>
            </a:xfrm>
            <a:custGeom>
              <a:avLst/>
              <a:gdLst/>
              <a:ahLst/>
              <a:cxnLst/>
              <a:rect l="l" t="t" r="r" b="b"/>
              <a:pathLst>
                <a:path w="21099" h="166" extrusionOk="0">
                  <a:moveTo>
                    <a:pt x="1" y="0"/>
                  </a:moveTo>
                  <a:lnTo>
                    <a:pt x="1" y="16"/>
                  </a:lnTo>
                  <a:lnTo>
                    <a:pt x="34" y="16"/>
                  </a:lnTo>
                  <a:lnTo>
                    <a:pt x="1706" y="33"/>
                  </a:lnTo>
                  <a:lnTo>
                    <a:pt x="1673" y="33"/>
                  </a:lnTo>
                  <a:lnTo>
                    <a:pt x="6273" y="66"/>
                  </a:lnTo>
                  <a:lnTo>
                    <a:pt x="6273" y="49"/>
                  </a:lnTo>
                  <a:lnTo>
                    <a:pt x="5130" y="33"/>
                  </a:lnTo>
                  <a:lnTo>
                    <a:pt x="2780" y="33"/>
                  </a:lnTo>
                  <a:lnTo>
                    <a:pt x="283" y="16"/>
                  </a:lnTo>
                  <a:lnTo>
                    <a:pt x="18" y="0"/>
                  </a:lnTo>
                  <a:close/>
                  <a:moveTo>
                    <a:pt x="8406" y="66"/>
                  </a:moveTo>
                  <a:lnTo>
                    <a:pt x="21099" y="166"/>
                  </a:lnTo>
                  <a:lnTo>
                    <a:pt x="21099" y="148"/>
                  </a:lnTo>
                  <a:lnTo>
                    <a:pt x="16879" y="115"/>
                  </a:lnTo>
                  <a:lnTo>
                    <a:pt x="15076" y="115"/>
                  </a:lnTo>
                  <a:lnTo>
                    <a:pt x="14678" y="99"/>
                  </a:lnTo>
                  <a:lnTo>
                    <a:pt x="14661" y="99"/>
                  </a:lnTo>
                  <a:lnTo>
                    <a:pt x="8406" y="66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6261200" y="1838775"/>
              <a:ext cx="1675" cy="4150"/>
            </a:xfrm>
            <a:custGeom>
              <a:avLst/>
              <a:gdLst/>
              <a:ahLst/>
              <a:cxnLst/>
              <a:rect l="l" t="t" r="r" b="b"/>
              <a:pathLst>
                <a:path w="67" h="166" extrusionOk="0">
                  <a:moveTo>
                    <a:pt x="1" y="0"/>
                  </a:moveTo>
                  <a:lnTo>
                    <a:pt x="34" y="82"/>
                  </a:lnTo>
                  <a:lnTo>
                    <a:pt x="67" y="165"/>
                  </a:lnTo>
                  <a:lnTo>
                    <a:pt x="34" y="82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5529825" y="1696850"/>
              <a:ext cx="752925" cy="11225"/>
            </a:xfrm>
            <a:custGeom>
              <a:avLst/>
              <a:gdLst/>
              <a:ahLst/>
              <a:cxnLst/>
              <a:rect l="l" t="t" r="r" b="b"/>
              <a:pathLst>
                <a:path w="30117" h="449" extrusionOk="0">
                  <a:moveTo>
                    <a:pt x="1" y="1"/>
                  </a:moveTo>
                  <a:lnTo>
                    <a:pt x="398" y="448"/>
                  </a:lnTo>
                  <a:lnTo>
                    <a:pt x="29935" y="448"/>
                  </a:lnTo>
                  <a:lnTo>
                    <a:pt x="30116" y="1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1F2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5529425" y="1696850"/>
              <a:ext cx="753325" cy="11225"/>
            </a:xfrm>
            <a:custGeom>
              <a:avLst/>
              <a:gdLst/>
              <a:ahLst/>
              <a:cxnLst/>
              <a:rect l="l" t="t" r="r" b="b"/>
              <a:pathLst>
                <a:path w="30133" h="449" extrusionOk="0">
                  <a:moveTo>
                    <a:pt x="1" y="1"/>
                  </a:move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38" y="1"/>
                  </a:lnTo>
                  <a:lnTo>
                    <a:pt x="138" y="1"/>
                  </a:lnTo>
                  <a:lnTo>
                    <a:pt x="17" y="1"/>
                  </a:lnTo>
                  <a:close/>
                  <a:moveTo>
                    <a:pt x="17" y="1"/>
                  </a:moveTo>
                  <a:lnTo>
                    <a:pt x="414" y="448"/>
                  </a:lnTo>
                  <a:lnTo>
                    <a:pt x="29951" y="448"/>
                  </a:lnTo>
                  <a:lnTo>
                    <a:pt x="30132" y="133"/>
                  </a:lnTo>
                  <a:lnTo>
                    <a:pt x="138" y="1"/>
                  </a:lnTo>
                  <a:lnTo>
                    <a:pt x="138" y="1"/>
                  </a:lnTo>
                  <a:lnTo>
                    <a:pt x="30116" y="150"/>
                  </a:lnTo>
                  <a:lnTo>
                    <a:pt x="29934" y="431"/>
                  </a:lnTo>
                  <a:lnTo>
                    <a:pt x="414" y="43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5508750" y="1641425"/>
              <a:ext cx="793025" cy="60025"/>
            </a:xfrm>
            <a:custGeom>
              <a:avLst/>
              <a:gdLst/>
              <a:ahLst/>
              <a:cxnLst/>
              <a:rect l="l" t="t" r="r" b="b"/>
              <a:pathLst>
                <a:path w="31721" h="2401" extrusionOk="0">
                  <a:moveTo>
                    <a:pt x="0" y="0"/>
                  </a:moveTo>
                  <a:lnTo>
                    <a:pt x="497" y="1324"/>
                  </a:lnTo>
                  <a:lnTo>
                    <a:pt x="579" y="1523"/>
                  </a:lnTo>
                  <a:lnTo>
                    <a:pt x="844" y="2218"/>
                  </a:lnTo>
                  <a:lnTo>
                    <a:pt x="1324" y="2218"/>
                  </a:lnTo>
                  <a:lnTo>
                    <a:pt x="8588" y="2268"/>
                  </a:lnTo>
                  <a:lnTo>
                    <a:pt x="30595" y="2400"/>
                  </a:lnTo>
                  <a:lnTo>
                    <a:pt x="30959" y="2350"/>
                  </a:lnTo>
                  <a:lnTo>
                    <a:pt x="31720" y="183"/>
                  </a:lnTo>
                  <a:lnTo>
                    <a:pt x="31720" y="183"/>
                  </a:lnTo>
                  <a:cubicBezTo>
                    <a:pt x="31720" y="183"/>
                    <a:pt x="25002" y="1110"/>
                    <a:pt x="15968" y="1110"/>
                  </a:cubicBezTo>
                  <a:cubicBezTo>
                    <a:pt x="14942" y="1110"/>
                    <a:pt x="13949" y="1093"/>
                    <a:pt x="12989" y="1077"/>
                  </a:cubicBezTo>
                  <a:lnTo>
                    <a:pt x="12973" y="1077"/>
                  </a:lnTo>
                  <a:cubicBezTo>
                    <a:pt x="5444" y="878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5541850" y="1696850"/>
              <a:ext cx="731800" cy="42225"/>
            </a:xfrm>
            <a:custGeom>
              <a:avLst/>
              <a:gdLst/>
              <a:ahLst/>
              <a:cxnLst/>
              <a:rect l="l" t="t" r="r" b="b"/>
              <a:pathLst>
                <a:path w="29272" h="1689" extrusionOk="0">
                  <a:moveTo>
                    <a:pt x="0" y="1"/>
                  </a:moveTo>
                  <a:lnTo>
                    <a:pt x="331" y="1358"/>
                  </a:lnTo>
                  <a:lnTo>
                    <a:pt x="11384" y="1490"/>
                  </a:lnTo>
                  <a:lnTo>
                    <a:pt x="13701" y="1523"/>
                  </a:lnTo>
                  <a:lnTo>
                    <a:pt x="28924" y="1689"/>
                  </a:lnTo>
                  <a:lnTo>
                    <a:pt x="29271" y="183"/>
                  </a:lnTo>
                  <a:lnTo>
                    <a:pt x="7264" y="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5949300" y="1699775"/>
              <a:ext cx="323950" cy="37650"/>
            </a:xfrm>
            <a:custGeom>
              <a:avLst/>
              <a:gdLst/>
              <a:ahLst/>
              <a:cxnLst/>
              <a:rect l="l" t="t" r="r" b="b"/>
              <a:pathLst>
                <a:path w="12958" h="1506" extrusionOk="0">
                  <a:moveTo>
                    <a:pt x="0" y="0"/>
                  </a:moveTo>
                  <a:lnTo>
                    <a:pt x="12741" y="166"/>
                  </a:lnTo>
                  <a:lnTo>
                    <a:pt x="12642" y="1505"/>
                  </a:lnTo>
                  <a:lnTo>
                    <a:pt x="12659" y="1390"/>
                  </a:lnTo>
                  <a:lnTo>
                    <a:pt x="12957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CF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6265350" y="1734525"/>
              <a:ext cx="450" cy="2900"/>
            </a:xfrm>
            <a:custGeom>
              <a:avLst/>
              <a:gdLst/>
              <a:ahLst/>
              <a:cxnLst/>
              <a:rect l="l" t="t" r="r" b="b"/>
              <a:pathLst>
                <a:path w="18" h="116" extrusionOk="0">
                  <a:moveTo>
                    <a:pt x="17" y="0"/>
                  </a:moveTo>
                  <a:lnTo>
                    <a:pt x="0" y="115"/>
                  </a:lnTo>
                  <a:lnTo>
                    <a:pt x="0" y="115"/>
                  </a:lnTo>
                  <a:close/>
                </a:path>
              </a:pathLst>
            </a:custGeom>
            <a:solidFill>
              <a:srgbClr val="CECFD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6264950" y="1735750"/>
              <a:ext cx="850" cy="3325"/>
            </a:xfrm>
            <a:custGeom>
              <a:avLst/>
              <a:gdLst/>
              <a:ahLst/>
              <a:cxnLst/>
              <a:rect l="l" t="t" r="r" b="b"/>
              <a:pathLst>
                <a:path w="34" h="133" extrusionOk="0">
                  <a:moveTo>
                    <a:pt x="33" y="0"/>
                  </a:moveTo>
                  <a:lnTo>
                    <a:pt x="0" y="133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67676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6264950" y="1739050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"/>
                  </a:move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5910000" y="1699350"/>
              <a:ext cx="363250" cy="39725"/>
            </a:xfrm>
            <a:custGeom>
              <a:avLst/>
              <a:gdLst/>
              <a:ahLst/>
              <a:cxnLst/>
              <a:rect l="l" t="t" r="r" b="b"/>
              <a:pathLst>
                <a:path w="14530" h="1589" extrusionOk="0">
                  <a:moveTo>
                    <a:pt x="1" y="0"/>
                  </a:moveTo>
                  <a:lnTo>
                    <a:pt x="14298" y="199"/>
                  </a:lnTo>
                  <a:lnTo>
                    <a:pt x="14198" y="1589"/>
                  </a:lnTo>
                  <a:lnTo>
                    <a:pt x="14214" y="1522"/>
                  </a:lnTo>
                  <a:lnTo>
                    <a:pt x="14313" y="183"/>
                  </a:lnTo>
                  <a:lnTo>
                    <a:pt x="1572" y="17"/>
                  </a:lnTo>
                  <a:lnTo>
                    <a:pt x="1572" y="17"/>
                  </a:lnTo>
                  <a:lnTo>
                    <a:pt x="14529" y="99"/>
                  </a:lnTo>
                  <a:lnTo>
                    <a:pt x="14529" y="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5910000" y="1698950"/>
              <a:ext cx="363650" cy="40125"/>
            </a:xfrm>
            <a:custGeom>
              <a:avLst/>
              <a:gdLst/>
              <a:ahLst/>
              <a:cxnLst/>
              <a:rect l="l" t="t" r="r" b="b"/>
              <a:pathLst>
                <a:path w="14546" h="1605" extrusionOk="0">
                  <a:moveTo>
                    <a:pt x="1" y="0"/>
                  </a:moveTo>
                  <a:lnTo>
                    <a:pt x="1" y="16"/>
                  </a:lnTo>
                  <a:lnTo>
                    <a:pt x="14529" y="115"/>
                  </a:lnTo>
                  <a:lnTo>
                    <a:pt x="14231" y="1423"/>
                  </a:lnTo>
                  <a:lnTo>
                    <a:pt x="14214" y="1538"/>
                  </a:lnTo>
                  <a:lnTo>
                    <a:pt x="14198" y="1605"/>
                  </a:lnTo>
                  <a:lnTo>
                    <a:pt x="14231" y="1472"/>
                  </a:lnTo>
                  <a:lnTo>
                    <a:pt x="14545" y="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6063900" y="1708450"/>
              <a:ext cx="191975" cy="4150"/>
            </a:xfrm>
            <a:custGeom>
              <a:avLst/>
              <a:gdLst/>
              <a:ahLst/>
              <a:cxnLst/>
              <a:rect l="l" t="t" r="r" b="b"/>
              <a:pathLst>
                <a:path w="7679" h="166" extrusionOk="0">
                  <a:moveTo>
                    <a:pt x="0" y="0"/>
                  </a:moveTo>
                  <a:lnTo>
                    <a:pt x="7661" y="166"/>
                  </a:lnTo>
                  <a:lnTo>
                    <a:pt x="7678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5875650" y="1729125"/>
              <a:ext cx="62925" cy="84850"/>
            </a:xfrm>
            <a:custGeom>
              <a:avLst/>
              <a:gdLst/>
              <a:ahLst/>
              <a:cxnLst/>
              <a:rect l="l" t="t" r="r" b="b"/>
              <a:pathLst>
                <a:path w="2517" h="3394" extrusionOk="0">
                  <a:moveTo>
                    <a:pt x="233" y="0"/>
                  </a:moveTo>
                  <a:cubicBezTo>
                    <a:pt x="166" y="0"/>
                    <a:pt x="117" y="67"/>
                    <a:pt x="133" y="133"/>
                  </a:cubicBezTo>
                  <a:cubicBezTo>
                    <a:pt x="184" y="265"/>
                    <a:pt x="250" y="514"/>
                    <a:pt x="166" y="662"/>
                  </a:cubicBezTo>
                  <a:cubicBezTo>
                    <a:pt x="51" y="878"/>
                    <a:pt x="1" y="1159"/>
                    <a:pt x="67" y="1275"/>
                  </a:cubicBezTo>
                  <a:cubicBezTo>
                    <a:pt x="150" y="1390"/>
                    <a:pt x="233" y="1573"/>
                    <a:pt x="233" y="1688"/>
                  </a:cubicBezTo>
                  <a:cubicBezTo>
                    <a:pt x="233" y="1805"/>
                    <a:pt x="150" y="2003"/>
                    <a:pt x="67" y="2136"/>
                  </a:cubicBezTo>
                  <a:cubicBezTo>
                    <a:pt x="1" y="2251"/>
                    <a:pt x="51" y="2533"/>
                    <a:pt x="166" y="2747"/>
                  </a:cubicBezTo>
                  <a:cubicBezTo>
                    <a:pt x="250" y="2880"/>
                    <a:pt x="199" y="3095"/>
                    <a:pt x="150" y="3244"/>
                  </a:cubicBezTo>
                  <a:cubicBezTo>
                    <a:pt x="117" y="3327"/>
                    <a:pt x="184" y="3393"/>
                    <a:pt x="250" y="3393"/>
                  </a:cubicBezTo>
                  <a:lnTo>
                    <a:pt x="2251" y="3393"/>
                  </a:lnTo>
                  <a:cubicBezTo>
                    <a:pt x="2335" y="3393"/>
                    <a:pt x="2384" y="3327"/>
                    <a:pt x="2368" y="3244"/>
                  </a:cubicBezTo>
                  <a:cubicBezTo>
                    <a:pt x="2317" y="3095"/>
                    <a:pt x="2251" y="2880"/>
                    <a:pt x="2335" y="2747"/>
                  </a:cubicBezTo>
                  <a:cubicBezTo>
                    <a:pt x="2450" y="2533"/>
                    <a:pt x="2516" y="2251"/>
                    <a:pt x="2434" y="2136"/>
                  </a:cubicBezTo>
                  <a:lnTo>
                    <a:pt x="2434" y="2118"/>
                  </a:lnTo>
                  <a:cubicBezTo>
                    <a:pt x="2351" y="2003"/>
                    <a:pt x="2284" y="1805"/>
                    <a:pt x="2284" y="1688"/>
                  </a:cubicBezTo>
                  <a:cubicBezTo>
                    <a:pt x="2284" y="1573"/>
                    <a:pt x="2351" y="1390"/>
                    <a:pt x="2434" y="1275"/>
                  </a:cubicBezTo>
                  <a:cubicBezTo>
                    <a:pt x="2516" y="1159"/>
                    <a:pt x="2450" y="878"/>
                    <a:pt x="2335" y="662"/>
                  </a:cubicBezTo>
                  <a:cubicBezTo>
                    <a:pt x="2251" y="514"/>
                    <a:pt x="2317" y="265"/>
                    <a:pt x="2368" y="133"/>
                  </a:cubicBezTo>
                  <a:cubicBezTo>
                    <a:pt x="2384" y="67"/>
                    <a:pt x="2351" y="0"/>
                    <a:pt x="2284" y="0"/>
                  </a:cubicBez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5886425" y="1737000"/>
              <a:ext cx="40150" cy="71175"/>
            </a:xfrm>
            <a:custGeom>
              <a:avLst/>
              <a:gdLst/>
              <a:ahLst/>
              <a:cxnLst/>
              <a:rect l="l" t="t" r="r" b="b"/>
              <a:pathLst>
                <a:path w="1606" h="2847" extrusionOk="0">
                  <a:moveTo>
                    <a:pt x="1540" y="67"/>
                  </a:moveTo>
                  <a:lnTo>
                    <a:pt x="1540" y="2763"/>
                  </a:lnTo>
                  <a:lnTo>
                    <a:pt x="84" y="2763"/>
                  </a:lnTo>
                  <a:lnTo>
                    <a:pt x="84" y="67"/>
                  </a:lnTo>
                  <a:close/>
                  <a:moveTo>
                    <a:pt x="0" y="0"/>
                  </a:moveTo>
                  <a:lnTo>
                    <a:pt x="0" y="2847"/>
                  </a:lnTo>
                  <a:lnTo>
                    <a:pt x="1606" y="2847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6282725" y="1700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5521550" y="1674950"/>
              <a:ext cx="544425" cy="11600"/>
            </a:xfrm>
            <a:custGeom>
              <a:avLst/>
              <a:gdLst/>
              <a:ahLst/>
              <a:cxnLst/>
              <a:rect l="l" t="t" r="r" b="b"/>
              <a:pathLst>
                <a:path w="21777" h="464" extrusionOk="0">
                  <a:moveTo>
                    <a:pt x="1" y="0"/>
                  </a:moveTo>
                  <a:lnTo>
                    <a:pt x="67" y="182"/>
                  </a:lnTo>
                  <a:lnTo>
                    <a:pt x="21776" y="464"/>
                  </a:lnTo>
                  <a:lnTo>
                    <a:pt x="21776" y="4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5521550" y="1674950"/>
              <a:ext cx="1675" cy="4550"/>
            </a:xfrm>
            <a:custGeom>
              <a:avLst/>
              <a:gdLst/>
              <a:ahLst/>
              <a:cxnLst/>
              <a:rect l="l" t="t" r="r" b="b"/>
              <a:pathLst>
                <a:path w="67" h="182" extrusionOk="0">
                  <a:moveTo>
                    <a:pt x="67" y="182"/>
                  </a:moveTo>
                  <a:close/>
                  <a:moveTo>
                    <a:pt x="1" y="0"/>
                  </a:moveTo>
                  <a:lnTo>
                    <a:pt x="67" y="182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5521150" y="1674525"/>
              <a:ext cx="2075" cy="5400"/>
            </a:xfrm>
            <a:custGeom>
              <a:avLst/>
              <a:gdLst/>
              <a:ahLst/>
              <a:cxnLst/>
              <a:rect l="l" t="t" r="r" b="b"/>
              <a:pathLst>
                <a:path w="83" h="216" extrusionOk="0">
                  <a:moveTo>
                    <a:pt x="1" y="0"/>
                  </a:moveTo>
                  <a:lnTo>
                    <a:pt x="67" y="199"/>
                  </a:lnTo>
                  <a:lnTo>
                    <a:pt x="83" y="216"/>
                  </a:lnTo>
                  <a:lnTo>
                    <a:pt x="83" y="199"/>
                  </a:lnTo>
                  <a:lnTo>
                    <a:pt x="17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5711025" y="1931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5691600" y="1931000"/>
              <a:ext cx="19050" cy="366975"/>
            </a:xfrm>
            <a:custGeom>
              <a:avLst/>
              <a:gdLst/>
              <a:ahLst/>
              <a:cxnLst/>
              <a:rect l="l" t="t" r="r" b="b"/>
              <a:pathLst>
                <a:path w="762" h="14679" extrusionOk="0">
                  <a:moveTo>
                    <a:pt x="744" y="397"/>
                  </a:moveTo>
                  <a:lnTo>
                    <a:pt x="734" y="528"/>
                  </a:lnTo>
                  <a:lnTo>
                    <a:pt x="44" y="13826"/>
                  </a:lnTo>
                  <a:lnTo>
                    <a:pt x="33" y="14231"/>
                  </a:lnTo>
                  <a:lnTo>
                    <a:pt x="744" y="397"/>
                  </a:lnTo>
                  <a:close/>
                  <a:moveTo>
                    <a:pt x="761" y="0"/>
                  </a:moveTo>
                  <a:lnTo>
                    <a:pt x="215" y="6983"/>
                  </a:lnTo>
                  <a:lnTo>
                    <a:pt x="0" y="14678"/>
                  </a:lnTo>
                  <a:lnTo>
                    <a:pt x="44" y="13826"/>
                  </a:lnTo>
                  <a:lnTo>
                    <a:pt x="232" y="6983"/>
                  </a:lnTo>
                  <a:lnTo>
                    <a:pt x="734" y="528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5691600" y="1931000"/>
              <a:ext cx="19450" cy="366975"/>
            </a:xfrm>
            <a:custGeom>
              <a:avLst/>
              <a:gdLst/>
              <a:ahLst/>
              <a:cxnLst/>
              <a:rect l="l" t="t" r="r" b="b"/>
              <a:pathLst>
                <a:path w="778" h="14679" extrusionOk="0">
                  <a:moveTo>
                    <a:pt x="761" y="0"/>
                  </a:moveTo>
                  <a:lnTo>
                    <a:pt x="0" y="14678"/>
                  </a:lnTo>
                  <a:lnTo>
                    <a:pt x="16" y="14678"/>
                  </a:lnTo>
                  <a:lnTo>
                    <a:pt x="777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5650225" y="1922800"/>
              <a:ext cx="62075" cy="11125"/>
            </a:xfrm>
            <a:custGeom>
              <a:avLst/>
              <a:gdLst/>
              <a:ahLst/>
              <a:cxnLst/>
              <a:rect l="l" t="t" r="r" b="b"/>
              <a:pathLst>
                <a:path w="2483" h="445" extrusionOk="0">
                  <a:moveTo>
                    <a:pt x="1171" y="0"/>
                  </a:moveTo>
                  <a:cubicBezTo>
                    <a:pt x="503" y="0"/>
                    <a:pt x="44" y="279"/>
                    <a:pt x="34" y="279"/>
                  </a:cubicBezTo>
                  <a:cubicBezTo>
                    <a:pt x="16" y="295"/>
                    <a:pt x="0" y="328"/>
                    <a:pt x="16" y="346"/>
                  </a:cubicBezTo>
                  <a:cubicBezTo>
                    <a:pt x="26" y="365"/>
                    <a:pt x="42" y="373"/>
                    <a:pt x="56" y="373"/>
                  </a:cubicBezTo>
                  <a:cubicBezTo>
                    <a:pt x="66" y="373"/>
                    <a:pt x="76" y="369"/>
                    <a:pt x="83" y="361"/>
                  </a:cubicBezTo>
                  <a:cubicBezTo>
                    <a:pt x="94" y="361"/>
                    <a:pt x="530" y="98"/>
                    <a:pt x="1168" y="98"/>
                  </a:cubicBezTo>
                  <a:cubicBezTo>
                    <a:pt x="1527" y="98"/>
                    <a:pt x="1951" y="182"/>
                    <a:pt x="2399" y="445"/>
                  </a:cubicBezTo>
                  <a:lnTo>
                    <a:pt x="2416" y="445"/>
                  </a:lnTo>
                  <a:cubicBezTo>
                    <a:pt x="2432" y="445"/>
                    <a:pt x="2449" y="445"/>
                    <a:pt x="2465" y="428"/>
                  </a:cubicBezTo>
                  <a:cubicBezTo>
                    <a:pt x="2483" y="394"/>
                    <a:pt x="2465" y="361"/>
                    <a:pt x="2449" y="361"/>
                  </a:cubicBezTo>
                  <a:cubicBezTo>
                    <a:pt x="1986" y="88"/>
                    <a:pt x="1546" y="0"/>
                    <a:pt x="117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6092850" y="1943600"/>
              <a:ext cx="62475" cy="10575"/>
            </a:xfrm>
            <a:custGeom>
              <a:avLst/>
              <a:gdLst/>
              <a:ahLst/>
              <a:cxnLst/>
              <a:rect l="l" t="t" r="r" b="b"/>
              <a:pathLst>
                <a:path w="2499" h="423" extrusionOk="0">
                  <a:moveTo>
                    <a:pt x="1210" y="0"/>
                  </a:moveTo>
                  <a:cubicBezTo>
                    <a:pt x="490" y="0"/>
                    <a:pt x="34" y="324"/>
                    <a:pt x="34" y="324"/>
                  </a:cubicBezTo>
                  <a:cubicBezTo>
                    <a:pt x="17" y="341"/>
                    <a:pt x="1" y="374"/>
                    <a:pt x="17" y="407"/>
                  </a:cubicBezTo>
                  <a:cubicBezTo>
                    <a:pt x="25" y="415"/>
                    <a:pt x="38" y="419"/>
                    <a:pt x="50" y="419"/>
                  </a:cubicBezTo>
                  <a:cubicBezTo>
                    <a:pt x="63" y="419"/>
                    <a:pt x="75" y="415"/>
                    <a:pt x="83" y="407"/>
                  </a:cubicBezTo>
                  <a:cubicBezTo>
                    <a:pt x="94" y="407"/>
                    <a:pt x="525" y="103"/>
                    <a:pt x="1204" y="103"/>
                  </a:cubicBezTo>
                  <a:cubicBezTo>
                    <a:pt x="1551" y="103"/>
                    <a:pt x="1963" y="182"/>
                    <a:pt x="2417" y="423"/>
                  </a:cubicBezTo>
                  <a:lnTo>
                    <a:pt x="2450" y="423"/>
                  </a:lnTo>
                  <a:cubicBezTo>
                    <a:pt x="2466" y="423"/>
                    <a:pt x="2483" y="407"/>
                    <a:pt x="2483" y="390"/>
                  </a:cubicBezTo>
                  <a:cubicBezTo>
                    <a:pt x="2499" y="374"/>
                    <a:pt x="2499" y="341"/>
                    <a:pt x="2466" y="324"/>
                  </a:cubicBezTo>
                  <a:cubicBezTo>
                    <a:pt x="1997" y="81"/>
                    <a:pt x="1571" y="0"/>
                    <a:pt x="121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5680400" y="2046425"/>
              <a:ext cx="7475" cy="7475"/>
            </a:xfrm>
            <a:custGeom>
              <a:avLst/>
              <a:gdLst/>
              <a:ahLst/>
              <a:cxnLst/>
              <a:rect l="l" t="t" r="r" b="b"/>
              <a:pathLst>
                <a:path w="299" h="299" extrusionOk="0">
                  <a:moveTo>
                    <a:pt x="150" y="1"/>
                  </a:moveTo>
                  <a:cubicBezTo>
                    <a:pt x="67" y="1"/>
                    <a:pt x="1" y="67"/>
                    <a:pt x="1" y="149"/>
                  </a:cubicBezTo>
                  <a:cubicBezTo>
                    <a:pt x="1" y="232"/>
                    <a:pt x="67" y="298"/>
                    <a:pt x="150" y="298"/>
                  </a:cubicBezTo>
                  <a:cubicBezTo>
                    <a:pt x="232" y="298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182"/>
                    <a:pt x="283" y="232"/>
                    <a:pt x="250" y="248"/>
                  </a:cubicBezTo>
                  <a:cubicBezTo>
                    <a:pt x="232" y="281"/>
                    <a:pt x="183" y="281"/>
                    <a:pt x="150" y="281"/>
                  </a:cubicBezTo>
                  <a:cubicBezTo>
                    <a:pt x="117" y="281"/>
                    <a:pt x="84" y="281"/>
                    <a:pt x="51" y="248"/>
                  </a:cubicBezTo>
                  <a:cubicBezTo>
                    <a:pt x="34" y="232"/>
                    <a:pt x="18" y="182"/>
                    <a:pt x="18" y="149"/>
                  </a:cubicBezTo>
                  <a:cubicBezTo>
                    <a:pt x="18" y="116"/>
                    <a:pt x="34" y="83"/>
                    <a:pt x="51" y="50"/>
                  </a:cubicBezTo>
                  <a:cubicBezTo>
                    <a:pt x="84" y="34"/>
                    <a:pt x="117" y="16"/>
                    <a:pt x="150" y="16"/>
                  </a:cubicBezTo>
                  <a:cubicBezTo>
                    <a:pt x="183" y="16"/>
                    <a:pt x="232" y="34"/>
                    <a:pt x="250" y="50"/>
                  </a:cubicBezTo>
                  <a:cubicBezTo>
                    <a:pt x="283" y="83"/>
                    <a:pt x="299" y="116"/>
                    <a:pt x="299" y="149"/>
                  </a:cubicBezTo>
                  <a:lnTo>
                    <a:pt x="299" y="149"/>
                  </a:lnTo>
                  <a:cubicBezTo>
                    <a:pt x="299" y="67"/>
                    <a:pt x="232" y="1"/>
                    <a:pt x="15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6492025" y="1866075"/>
              <a:ext cx="724400" cy="508400"/>
            </a:xfrm>
            <a:custGeom>
              <a:avLst/>
              <a:gdLst/>
              <a:ahLst/>
              <a:cxnLst/>
              <a:rect l="l" t="t" r="r" b="b"/>
              <a:pathLst>
                <a:path w="28976" h="20336" extrusionOk="0">
                  <a:moveTo>
                    <a:pt x="17326" y="1770"/>
                  </a:moveTo>
                  <a:lnTo>
                    <a:pt x="17955" y="2399"/>
                  </a:lnTo>
                  <a:lnTo>
                    <a:pt x="18187" y="2763"/>
                  </a:lnTo>
                  <a:lnTo>
                    <a:pt x="17474" y="2648"/>
                  </a:lnTo>
                  <a:lnTo>
                    <a:pt x="18286" y="2912"/>
                  </a:lnTo>
                  <a:lnTo>
                    <a:pt x="18169" y="2979"/>
                  </a:lnTo>
                  <a:lnTo>
                    <a:pt x="18467" y="3226"/>
                  </a:lnTo>
                  <a:lnTo>
                    <a:pt x="18401" y="3309"/>
                  </a:lnTo>
                  <a:lnTo>
                    <a:pt x="18666" y="3557"/>
                  </a:lnTo>
                  <a:lnTo>
                    <a:pt x="18666" y="3557"/>
                  </a:lnTo>
                  <a:lnTo>
                    <a:pt x="18004" y="3343"/>
                  </a:lnTo>
                  <a:lnTo>
                    <a:pt x="18004" y="3343"/>
                  </a:lnTo>
                  <a:lnTo>
                    <a:pt x="18500" y="3541"/>
                  </a:lnTo>
                  <a:lnTo>
                    <a:pt x="19014" y="4038"/>
                  </a:lnTo>
                  <a:lnTo>
                    <a:pt x="18650" y="3822"/>
                  </a:lnTo>
                  <a:lnTo>
                    <a:pt x="18203" y="3740"/>
                  </a:lnTo>
                  <a:lnTo>
                    <a:pt x="18203" y="3740"/>
                  </a:lnTo>
                  <a:cubicBezTo>
                    <a:pt x="18203" y="3740"/>
                    <a:pt x="18782" y="4020"/>
                    <a:pt x="18864" y="4053"/>
                  </a:cubicBezTo>
                  <a:cubicBezTo>
                    <a:pt x="18931" y="4087"/>
                    <a:pt x="19246" y="4417"/>
                    <a:pt x="19394" y="4600"/>
                  </a:cubicBezTo>
                  <a:cubicBezTo>
                    <a:pt x="19401" y="4613"/>
                    <a:pt x="19408" y="4625"/>
                    <a:pt x="19416" y="4638"/>
                  </a:cubicBezTo>
                  <a:lnTo>
                    <a:pt x="19416" y="4638"/>
                  </a:lnTo>
                  <a:cubicBezTo>
                    <a:pt x="19414" y="4636"/>
                    <a:pt x="19413" y="4635"/>
                    <a:pt x="19411" y="4633"/>
                  </a:cubicBezTo>
                  <a:lnTo>
                    <a:pt x="19411" y="4633"/>
                  </a:lnTo>
                  <a:cubicBezTo>
                    <a:pt x="19422" y="4652"/>
                    <a:pt x="19434" y="4670"/>
                    <a:pt x="19445" y="4689"/>
                  </a:cubicBezTo>
                  <a:lnTo>
                    <a:pt x="19445" y="4689"/>
                  </a:lnTo>
                  <a:cubicBezTo>
                    <a:pt x="19435" y="4672"/>
                    <a:pt x="19425" y="4655"/>
                    <a:pt x="19416" y="4638"/>
                  </a:cubicBezTo>
                  <a:lnTo>
                    <a:pt x="19416" y="4638"/>
                  </a:lnTo>
                  <a:cubicBezTo>
                    <a:pt x="19447" y="4668"/>
                    <a:pt x="19477" y="4682"/>
                    <a:pt x="19477" y="4682"/>
                  </a:cubicBezTo>
                  <a:lnTo>
                    <a:pt x="19477" y="4137"/>
                  </a:lnTo>
                  <a:lnTo>
                    <a:pt x="19295" y="4252"/>
                  </a:lnTo>
                  <a:lnTo>
                    <a:pt x="19228" y="3938"/>
                  </a:lnTo>
                  <a:lnTo>
                    <a:pt x="18915" y="3160"/>
                  </a:lnTo>
                  <a:lnTo>
                    <a:pt x="19129" y="3971"/>
                  </a:lnTo>
                  <a:lnTo>
                    <a:pt x="18864" y="3524"/>
                  </a:lnTo>
                  <a:lnTo>
                    <a:pt x="18831" y="3458"/>
                  </a:lnTo>
                  <a:lnTo>
                    <a:pt x="18633" y="2482"/>
                  </a:lnTo>
                  <a:lnTo>
                    <a:pt x="18749" y="3292"/>
                  </a:lnTo>
                  <a:lnTo>
                    <a:pt x="18617" y="3061"/>
                  </a:lnTo>
                  <a:lnTo>
                    <a:pt x="18434" y="2581"/>
                  </a:lnTo>
                  <a:lnTo>
                    <a:pt x="18467" y="2979"/>
                  </a:lnTo>
                  <a:lnTo>
                    <a:pt x="18236" y="2648"/>
                  </a:lnTo>
                  <a:lnTo>
                    <a:pt x="17955" y="2200"/>
                  </a:lnTo>
                  <a:lnTo>
                    <a:pt x="17326" y="1770"/>
                  </a:lnTo>
                  <a:close/>
                  <a:moveTo>
                    <a:pt x="15241" y="5461"/>
                  </a:moveTo>
                  <a:lnTo>
                    <a:pt x="15241" y="5461"/>
                  </a:lnTo>
                  <a:lnTo>
                    <a:pt x="15241" y="5461"/>
                  </a:lnTo>
                  <a:close/>
                  <a:moveTo>
                    <a:pt x="19758" y="5295"/>
                  </a:moveTo>
                  <a:lnTo>
                    <a:pt x="19758" y="5295"/>
                  </a:lnTo>
                  <a:cubicBezTo>
                    <a:pt x="19890" y="5560"/>
                    <a:pt x="20023" y="5825"/>
                    <a:pt x="20155" y="6105"/>
                  </a:cubicBezTo>
                  <a:lnTo>
                    <a:pt x="19956" y="6189"/>
                  </a:lnTo>
                  <a:lnTo>
                    <a:pt x="19758" y="5295"/>
                  </a:lnTo>
                  <a:close/>
                  <a:moveTo>
                    <a:pt x="13984" y="6701"/>
                  </a:moveTo>
                  <a:lnTo>
                    <a:pt x="13984" y="6701"/>
                  </a:lnTo>
                  <a:lnTo>
                    <a:pt x="13984" y="6701"/>
                  </a:lnTo>
                  <a:close/>
                  <a:moveTo>
                    <a:pt x="16565" y="8422"/>
                  </a:moveTo>
                  <a:lnTo>
                    <a:pt x="16565" y="8422"/>
                  </a:lnTo>
                  <a:cubicBezTo>
                    <a:pt x="16713" y="8472"/>
                    <a:pt x="16912" y="8521"/>
                    <a:pt x="16962" y="8538"/>
                  </a:cubicBezTo>
                  <a:cubicBezTo>
                    <a:pt x="17077" y="8587"/>
                    <a:pt x="17375" y="8753"/>
                    <a:pt x="17375" y="8753"/>
                  </a:cubicBezTo>
                  <a:lnTo>
                    <a:pt x="16830" y="8704"/>
                  </a:lnTo>
                  <a:cubicBezTo>
                    <a:pt x="16746" y="8605"/>
                    <a:pt x="16647" y="8521"/>
                    <a:pt x="16565" y="8422"/>
                  </a:cubicBezTo>
                  <a:close/>
                  <a:moveTo>
                    <a:pt x="16863" y="8753"/>
                  </a:moveTo>
                  <a:lnTo>
                    <a:pt x="17508" y="8918"/>
                  </a:lnTo>
                  <a:lnTo>
                    <a:pt x="17359" y="9299"/>
                  </a:lnTo>
                  <a:lnTo>
                    <a:pt x="16863" y="8753"/>
                  </a:lnTo>
                  <a:close/>
                  <a:moveTo>
                    <a:pt x="14562" y="5427"/>
                  </a:moveTo>
                  <a:lnTo>
                    <a:pt x="14297" y="5940"/>
                  </a:lnTo>
                  <a:lnTo>
                    <a:pt x="14728" y="5576"/>
                  </a:lnTo>
                  <a:lnTo>
                    <a:pt x="14926" y="6056"/>
                  </a:lnTo>
                  <a:lnTo>
                    <a:pt x="14910" y="5675"/>
                  </a:lnTo>
                  <a:lnTo>
                    <a:pt x="15158" y="5891"/>
                  </a:lnTo>
                  <a:lnTo>
                    <a:pt x="15092" y="6056"/>
                  </a:lnTo>
                  <a:lnTo>
                    <a:pt x="15671" y="6122"/>
                  </a:lnTo>
                  <a:cubicBezTo>
                    <a:pt x="17624" y="7645"/>
                    <a:pt x="19824" y="10028"/>
                    <a:pt x="21430" y="11897"/>
                  </a:cubicBezTo>
                  <a:cubicBezTo>
                    <a:pt x="21430" y="11930"/>
                    <a:pt x="21446" y="11947"/>
                    <a:pt x="21446" y="11963"/>
                  </a:cubicBezTo>
                  <a:cubicBezTo>
                    <a:pt x="21413" y="12046"/>
                    <a:pt x="21331" y="12161"/>
                    <a:pt x="21264" y="12344"/>
                  </a:cubicBezTo>
                  <a:cubicBezTo>
                    <a:pt x="19874" y="10771"/>
                    <a:pt x="18385" y="9249"/>
                    <a:pt x="17144" y="8389"/>
                  </a:cubicBezTo>
                  <a:lnTo>
                    <a:pt x="17061" y="8323"/>
                  </a:lnTo>
                  <a:lnTo>
                    <a:pt x="16962" y="8274"/>
                  </a:lnTo>
                  <a:cubicBezTo>
                    <a:pt x="16929" y="8240"/>
                    <a:pt x="16896" y="8223"/>
                    <a:pt x="16846" y="8190"/>
                  </a:cubicBezTo>
                  <a:lnTo>
                    <a:pt x="16846" y="8190"/>
                  </a:lnTo>
                  <a:cubicBezTo>
                    <a:pt x="16846" y="8190"/>
                    <a:pt x="16863" y="8207"/>
                    <a:pt x="16912" y="8240"/>
                  </a:cubicBezTo>
                  <a:lnTo>
                    <a:pt x="16184" y="7843"/>
                  </a:lnTo>
                  <a:lnTo>
                    <a:pt x="16896" y="8406"/>
                  </a:lnTo>
                  <a:lnTo>
                    <a:pt x="16896" y="8406"/>
                  </a:lnTo>
                  <a:lnTo>
                    <a:pt x="16532" y="8389"/>
                  </a:lnTo>
                  <a:cubicBezTo>
                    <a:pt x="15671" y="7479"/>
                    <a:pt x="14910" y="6767"/>
                    <a:pt x="14397" y="6321"/>
                  </a:cubicBezTo>
                  <a:lnTo>
                    <a:pt x="14348" y="6189"/>
                  </a:lnTo>
                  <a:lnTo>
                    <a:pt x="14348" y="6189"/>
                  </a:lnTo>
                  <a:lnTo>
                    <a:pt x="15191" y="6553"/>
                  </a:lnTo>
                  <a:lnTo>
                    <a:pt x="14595" y="6138"/>
                  </a:lnTo>
                  <a:lnTo>
                    <a:pt x="14182" y="6056"/>
                  </a:lnTo>
                  <a:lnTo>
                    <a:pt x="14364" y="5957"/>
                  </a:lnTo>
                  <a:lnTo>
                    <a:pt x="14297" y="5940"/>
                  </a:lnTo>
                  <a:lnTo>
                    <a:pt x="14099" y="5907"/>
                  </a:lnTo>
                  <a:lnTo>
                    <a:pt x="14248" y="5692"/>
                  </a:lnTo>
                  <a:lnTo>
                    <a:pt x="13984" y="5792"/>
                  </a:lnTo>
                  <a:lnTo>
                    <a:pt x="13966" y="5443"/>
                  </a:lnTo>
                  <a:lnTo>
                    <a:pt x="14562" y="5427"/>
                  </a:lnTo>
                  <a:close/>
                  <a:moveTo>
                    <a:pt x="22869" y="12294"/>
                  </a:moveTo>
                  <a:cubicBezTo>
                    <a:pt x="22919" y="12410"/>
                    <a:pt x="22968" y="12510"/>
                    <a:pt x="23001" y="12609"/>
                  </a:cubicBezTo>
                  <a:cubicBezTo>
                    <a:pt x="22968" y="12691"/>
                    <a:pt x="22935" y="12774"/>
                    <a:pt x="22919" y="12874"/>
                  </a:cubicBezTo>
                  <a:cubicBezTo>
                    <a:pt x="22902" y="12675"/>
                    <a:pt x="22886" y="12476"/>
                    <a:pt x="22869" y="12294"/>
                  </a:cubicBezTo>
                  <a:close/>
                  <a:moveTo>
                    <a:pt x="21744" y="12790"/>
                  </a:moveTo>
                  <a:cubicBezTo>
                    <a:pt x="21761" y="12856"/>
                    <a:pt x="21794" y="12907"/>
                    <a:pt x="21810" y="12973"/>
                  </a:cubicBezTo>
                  <a:cubicBezTo>
                    <a:pt x="21794" y="12956"/>
                    <a:pt x="21777" y="12923"/>
                    <a:pt x="21761" y="12907"/>
                  </a:cubicBezTo>
                  <a:cubicBezTo>
                    <a:pt x="21761" y="12874"/>
                    <a:pt x="21744" y="12823"/>
                    <a:pt x="21744" y="12790"/>
                  </a:cubicBezTo>
                  <a:close/>
                  <a:moveTo>
                    <a:pt x="20188" y="6156"/>
                  </a:moveTo>
                  <a:cubicBezTo>
                    <a:pt x="21049" y="7925"/>
                    <a:pt x="21926" y="9977"/>
                    <a:pt x="22604" y="11616"/>
                  </a:cubicBezTo>
                  <a:cubicBezTo>
                    <a:pt x="22637" y="12179"/>
                    <a:pt x="22670" y="12691"/>
                    <a:pt x="22703" y="13154"/>
                  </a:cubicBezTo>
                  <a:cubicBezTo>
                    <a:pt x="22654" y="13105"/>
                    <a:pt x="22621" y="13039"/>
                    <a:pt x="22571" y="12989"/>
                  </a:cubicBezTo>
                  <a:cubicBezTo>
                    <a:pt x="22456" y="12609"/>
                    <a:pt x="22356" y="12410"/>
                    <a:pt x="22356" y="12410"/>
                  </a:cubicBezTo>
                  <a:lnTo>
                    <a:pt x="22257" y="12609"/>
                  </a:lnTo>
                  <a:cubicBezTo>
                    <a:pt x="21975" y="12245"/>
                    <a:pt x="21677" y="11914"/>
                    <a:pt x="21397" y="11583"/>
                  </a:cubicBezTo>
                  <a:cubicBezTo>
                    <a:pt x="20834" y="9862"/>
                    <a:pt x="20404" y="8207"/>
                    <a:pt x="20155" y="7230"/>
                  </a:cubicBezTo>
                  <a:lnTo>
                    <a:pt x="20155" y="7230"/>
                  </a:lnTo>
                  <a:lnTo>
                    <a:pt x="20287" y="7413"/>
                  </a:lnTo>
                  <a:lnTo>
                    <a:pt x="20172" y="6900"/>
                  </a:lnTo>
                  <a:lnTo>
                    <a:pt x="20651" y="7859"/>
                  </a:lnTo>
                  <a:lnTo>
                    <a:pt x="20420" y="7164"/>
                  </a:lnTo>
                  <a:lnTo>
                    <a:pt x="20188" y="6685"/>
                  </a:lnTo>
                  <a:lnTo>
                    <a:pt x="20287" y="6553"/>
                  </a:lnTo>
                  <a:lnTo>
                    <a:pt x="20073" y="6288"/>
                  </a:lnTo>
                  <a:lnTo>
                    <a:pt x="20188" y="6156"/>
                  </a:lnTo>
                  <a:close/>
                  <a:moveTo>
                    <a:pt x="19908" y="12790"/>
                  </a:moveTo>
                  <a:cubicBezTo>
                    <a:pt x="20023" y="12874"/>
                    <a:pt x="20139" y="12956"/>
                    <a:pt x="20238" y="13039"/>
                  </a:cubicBezTo>
                  <a:cubicBezTo>
                    <a:pt x="20172" y="13022"/>
                    <a:pt x="20106" y="12989"/>
                    <a:pt x="20040" y="12973"/>
                  </a:cubicBezTo>
                  <a:lnTo>
                    <a:pt x="20040" y="12973"/>
                  </a:lnTo>
                  <a:lnTo>
                    <a:pt x="20172" y="13238"/>
                  </a:lnTo>
                  <a:cubicBezTo>
                    <a:pt x="20089" y="13088"/>
                    <a:pt x="20007" y="12923"/>
                    <a:pt x="19908" y="12790"/>
                  </a:cubicBezTo>
                  <a:close/>
                  <a:moveTo>
                    <a:pt x="21595" y="12095"/>
                  </a:moveTo>
                  <a:lnTo>
                    <a:pt x="21595" y="12095"/>
                  </a:lnTo>
                  <a:cubicBezTo>
                    <a:pt x="21794" y="12344"/>
                    <a:pt x="21992" y="12576"/>
                    <a:pt x="22174" y="12790"/>
                  </a:cubicBezTo>
                  <a:cubicBezTo>
                    <a:pt x="22125" y="12940"/>
                    <a:pt x="22074" y="13088"/>
                    <a:pt x="22041" y="13238"/>
                  </a:cubicBezTo>
                  <a:cubicBezTo>
                    <a:pt x="22008" y="13205"/>
                    <a:pt x="21992" y="13171"/>
                    <a:pt x="21959" y="13138"/>
                  </a:cubicBezTo>
                  <a:cubicBezTo>
                    <a:pt x="21860" y="12890"/>
                    <a:pt x="21761" y="12625"/>
                    <a:pt x="21677" y="12377"/>
                  </a:cubicBezTo>
                  <a:cubicBezTo>
                    <a:pt x="21644" y="12278"/>
                    <a:pt x="21628" y="12179"/>
                    <a:pt x="21595" y="12095"/>
                  </a:cubicBezTo>
                  <a:close/>
                  <a:moveTo>
                    <a:pt x="17624" y="9018"/>
                  </a:moveTo>
                  <a:lnTo>
                    <a:pt x="17955" y="9315"/>
                  </a:lnTo>
                  <a:lnTo>
                    <a:pt x="17673" y="9597"/>
                  </a:lnTo>
                  <a:lnTo>
                    <a:pt x="18120" y="9299"/>
                  </a:lnTo>
                  <a:cubicBezTo>
                    <a:pt x="18882" y="9994"/>
                    <a:pt x="19923" y="11036"/>
                    <a:pt x="21198" y="12476"/>
                  </a:cubicBezTo>
                  <a:cubicBezTo>
                    <a:pt x="21115" y="12724"/>
                    <a:pt x="21015" y="13039"/>
                    <a:pt x="20967" y="13419"/>
                  </a:cubicBezTo>
                  <a:cubicBezTo>
                    <a:pt x="20519" y="13072"/>
                    <a:pt x="20106" y="12757"/>
                    <a:pt x="19709" y="12443"/>
                  </a:cubicBezTo>
                  <a:cubicBezTo>
                    <a:pt x="18981" y="11301"/>
                    <a:pt x="18187" y="10259"/>
                    <a:pt x="17408" y="9366"/>
                  </a:cubicBezTo>
                  <a:lnTo>
                    <a:pt x="17624" y="9018"/>
                  </a:lnTo>
                  <a:close/>
                  <a:moveTo>
                    <a:pt x="22670" y="13403"/>
                  </a:moveTo>
                  <a:lnTo>
                    <a:pt x="22670" y="13403"/>
                  </a:lnTo>
                  <a:cubicBezTo>
                    <a:pt x="22687" y="13419"/>
                    <a:pt x="22703" y="13436"/>
                    <a:pt x="22720" y="13469"/>
                  </a:cubicBezTo>
                  <a:cubicBezTo>
                    <a:pt x="22736" y="13518"/>
                    <a:pt x="22736" y="13569"/>
                    <a:pt x="22736" y="13618"/>
                  </a:cubicBezTo>
                  <a:lnTo>
                    <a:pt x="22736" y="13668"/>
                  </a:lnTo>
                  <a:cubicBezTo>
                    <a:pt x="22720" y="13569"/>
                    <a:pt x="22687" y="13485"/>
                    <a:pt x="22670" y="13403"/>
                  </a:cubicBezTo>
                  <a:close/>
                  <a:moveTo>
                    <a:pt x="21777" y="13138"/>
                  </a:moveTo>
                  <a:cubicBezTo>
                    <a:pt x="21827" y="13205"/>
                    <a:pt x="21893" y="13271"/>
                    <a:pt x="21959" y="13353"/>
                  </a:cubicBezTo>
                  <a:cubicBezTo>
                    <a:pt x="21975" y="13386"/>
                    <a:pt x="21975" y="13419"/>
                    <a:pt x="21992" y="13452"/>
                  </a:cubicBezTo>
                  <a:cubicBezTo>
                    <a:pt x="21942" y="13701"/>
                    <a:pt x="21909" y="13933"/>
                    <a:pt x="21893" y="14164"/>
                  </a:cubicBezTo>
                  <a:cubicBezTo>
                    <a:pt x="21876" y="14147"/>
                    <a:pt x="21860" y="14147"/>
                    <a:pt x="21843" y="14131"/>
                  </a:cubicBezTo>
                  <a:cubicBezTo>
                    <a:pt x="21810" y="14098"/>
                    <a:pt x="21777" y="14081"/>
                    <a:pt x="21744" y="14048"/>
                  </a:cubicBezTo>
                  <a:cubicBezTo>
                    <a:pt x="21777" y="13767"/>
                    <a:pt x="21777" y="13452"/>
                    <a:pt x="21777" y="13138"/>
                  </a:cubicBezTo>
                  <a:close/>
                  <a:moveTo>
                    <a:pt x="20470" y="14511"/>
                  </a:moveTo>
                  <a:cubicBezTo>
                    <a:pt x="20487" y="14516"/>
                    <a:pt x="20503" y="14521"/>
                    <a:pt x="20520" y="14525"/>
                  </a:cubicBezTo>
                  <a:lnTo>
                    <a:pt x="20520" y="14525"/>
                  </a:lnTo>
                  <a:lnTo>
                    <a:pt x="20470" y="14511"/>
                  </a:lnTo>
                  <a:close/>
                  <a:moveTo>
                    <a:pt x="21728" y="14279"/>
                  </a:moveTo>
                  <a:cubicBezTo>
                    <a:pt x="21777" y="14297"/>
                    <a:pt x="21827" y="14330"/>
                    <a:pt x="21876" y="14346"/>
                  </a:cubicBezTo>
                  <a:lnTo>
                    <a:pt x="21876" y="14528"/>
                  </a:lnTo>
                  <a:cubicBezTo>
                    <a:pt x="21827" y="14462"/>
                    <a:pt x="21777" y="14379"/>
                    <a:pt x="21710" y="14313"/>
                  </a:cubicBezTo>
                  <a:cubicBezTo>
                    <a:pt x="21710" y="14297"/>
                    <a:pt x="21728" y="14297"/>
                    <a:pt x="21728" y="14279"/>
                  </a:cubicBezTo>
                  <a:close/>
                  <a:moveTo>
                    <a:pt x="20503" y="13833"/>
                  </a:moveTo>
                  <a:cubicBezTo>
                    <a:pt x="20618" y="14032"/>
                    <a:pt x="20751" y="14246"/>
                    <a:pt x="20900" y="14462"/>
                  </a:cubicBezTo>
                  <a:lnTo>
                    <a:pt x="20900" y="14628"/>
                  </a:lnTo>
                  <a:lnTo>
                    <a:pt x="20503" y="13833"/>
                  </a:lnTo>
                  <a:close/>
                  <a:moveTo>
                    <a:pt x="19030" y="13138"/>
                  </a:moveTo>
                  <a:cubicBezTo>
                    <a:pt x="19477" y="13304"/>
                    <a:pt x="19908" y="13485"/>
                    <a:pt x="20338" y="13668"/>
                  </a:cubicBezTo>
                  <a:cubicBezTo>
                    <a:pt x="20503" y="13966"/>
                    <a:pt x="20651" y="14279"/>
                    <a:pt x="20801" y="14595"/>
                  </a:cubicBezTo>
                  <a:cubicBezTo>
                    <a:pt x="20716" y="14580"/>
                    <a:pt x="20618" y="14553"/>
                    <a:pt x="20520" y="14525"/>
                  </a:cubicBezTo>
                  <a:lnTo>
                    <a:pt x="20520" y="14525"/>
                  </a:lnTo>
                  <a:lnTo>
                    <a:pt x="20817" y="14610"/>
                  </a:lnTo>
                  <a:cubicBezTo>
                    <a:pt x="20834" y="14661"/>
                    <a:pt x="20867" y="14727"/>
                    <a:pt x="20883" y="14776"/>
                  </a:cubicBezTo>
                  <a:cubicBezTo>
                    <a:pt x="20817" y="14793"/>
                    <a:pt x="20768" y="14809"/>
                    <a:pt x="20702" y="14809"/>
                  </a:cubicBezTo>
                  <a:cubicBezTo>
                    <a:pt x="20618" y="14727"/>
                    <a:pt x="20536" y="14610"/>
                    <a:pt x="20453" y="14511"/>
                  </a:cubicBezTo>
                  <a:lnTo>
                    <a:pt x="20470" y="14511"/>
                  </a:lnTo>
                  <a:lnTo>
                    <a:pt x="20453" y="14495"/>
                  </a:lnTo>
                  <a:cubicBezTo>
                    <a:pt x="20073" y="14065"/>
                    <a:pt x="19592" y="13551"/>
                    <a:pt x="19030" y="13138"/>
                  </a:cubicBezTo>
                  <a:close/>
                  <a:moveTo>
                    <a:pt x="20867" y="0"/>
                  </a:moveTo>
                  <a:lnTo>
                    <a:pt x="21148" y="810"/>
                  </a:lnTo>
                  <a:lnTo>
                    <a:pt x="20834" y="645"/>
                  </a:lnTo>
                  <a:lnTo>
                    <a:pt x="21115" y="861"/>
                  </a:lnTo>
                  <a:lnTo>
                    <a:pt x="21165" y="1009"/>
                  </a:lnTo>
                  <a:lnTo>
                    <a:pt x="20850" y="1042"/>
                  </a:lnTo>
                  <a:lnTo>
                    <a:pt x="21132" y="1059"/>
                  </a:lnTo>
                  <a:lnTo>
                    <a:pt x="21231" y="1324"/>
                  </a:lnTo>
                  <a:lnTo>
                    <a:pt x="20651" y="1042"/>
                  </a:lnTo>
                  <a:lnTo>
                    <a:pt x="21231" y="1505"/>
                  </a:lnTo>
                  <a:lnTo>
                    <a:pt x="21033" y="1505"/>
                  </a:lnTo>
                  <a:lnTo>
                    <a:pt x="21247" y="1622"/>
                  </a:lnTo>
                  <a:lnTo>
                    <a:pt x="21033" y="2118"/>
                  </a:lnTo>
                  <a:lnTo>
                    <a:pt x="21033" y="2118"/>
                  </a:lnTo>
                  <a:lnTo>
                    <a:pt x="21297" y="1737"/>
                  </a:lnTo>
                  <a:lnTo>
                    <a:pt x="21331" y="2002"/>
                  </a:lnTo>
                  <a:lnTo>
                    <a:pt x="21463" y="1953"/>
                  </a:lnTo>
                  <a:lnTo>
                    <a:pt x="21827" y="3938"/>
                  </a:lnTo>
                  <a:lnTo>
                    <a:pt x="21827" y="3872"/>
                  </a:lnTo>
                  <a:cubicBezTo>
                    <a:pt x="22141" y="6089"/>
                    <a:pt x="22390" y="8885"/>
                    <a:pt x="22571" y="11136"/>
                  </a:cubicBezTo>
                  <a:cubicBezTo>
                    <a:pt x="21710" y="9051"/>
                    <a:pt x="20900" y="7380"/>
                    <a:pt x="20221" y="6089"/>
                  </a:cubicBezTo>
                  <a:cubicBezTo>
                    <a:pt x="20056" y="5758"/>
                    <a:pt x="19890" y="5461"/>
                    <a:pt x="19742" y="5179"/>
                  </a:cubicBezTo>
                  <a:lnTo>
                    <a:pt x="19725" y="5163"/>
                  </a:lnTo>
                  <a:lnTo>
                    <a:pt x="19725" y="5179"/>
                  </a:lnTo>
                  <a:cubicBezTo>
                    <a:pt x="19637" y="5002"/>
                    <a:pt x="19536" y="4840"/>
                    <a:pt x="19445" y="4689"/>
                  </a:cubicBezTo>
                  <a:lnTo>
                    <a:pt x="19445" y="4689"/>
                  </a:lnTo>
                  <a:cubicBezTo>
                    <a:pt x="19544" y="4867"/>
                    <a:pt x="19643" y="5064"/>
                    <a:pt x="19742" y="5262"/>
                  </a:cubicBezTo>
                  <a:lnTo>
                    <a:pt x="19824" y="6171"/>
                  </a:lnTo>
                  <a:lnTo>
                    <a:pt x="19626" y="6056"/>
                  </a:lnTo>
                  <a:lnTo>
                    <a:pt x="19709" y="6271"/>
                  </a:lnTo>
                  <a:lnTo>
                    <a:pt x="19113" y="6056"/>
                  </a:lnTo>
                  <a:lnTo>
                    <a:pt x="19857" y="6502"/>
                  </a:lnTo>
                  <a:lnTo>
                    <a:pt x="19643" y="6619"/>
                  </a:lnTo>
                  <a:lnTo>
                    <a:pt x="19857" y="6652"/>
                  </a:lnTo>
                  <a:lnTo>
                    <a:pt x="19493" y="7215"/>
                  </a:lnTo>
                  <a:lnTo>
                    <a:pt x="19974" y="6900"/>
                  </a:lnTo>
                  <a:lnTo>
                    <a:pt x="20023" y="7661"/>
                  </a:lnTo>
                  <a:lnTo>
                    <a:pt x="20089" y="7264"/>
                  </a:lnTo>
                  <a:cubicBezTo>
                    <a:pt x="20321" y="8223"/>
                    <a:pt x="20735" y="9796"/>
                    <a:pt x="21280" y="11433"/>
                  </a:cubicBezTo>
                  <a:cubicBezTo>
                    <a:pt x="18915" y="8720"/>
                    <a:pt x="16912" y="7049"/>
                    <a:pt x="15687" y="6122"/>
                  </a:cubicBezTo>
                  <a:lnTo>
                    <a:pt x="15705" y="6122"/>
                  </a:lnTo>
                  <a:lnTo>
                    <a:pt x="15539" y="5907"/>
                  </a:lnTo>
                  <a:lnTo>
                    <a:pt x="15241" y="5461"/>
                  </a:lnTo>
                  <a:lnTo>
                    <a:pt x="15307" y="5758"/>
                  </a:lnTo>
                  <a:lnTo>
                    <a:pt x="15059" y="5609"/>
                  </a:lnTo>
                  <a:lnTo>
                    <a:pt x="14910" y="5494"/>
                  </a:lnTo>
                  <a:lnTo>
                    <a:pt x="14745" y="5196"/>
                  </a:lnTo>
                  <a:lnTo>
                    <a:pt x="14761" y="5410"/>
                  </a:lnTo>
                  <a:lnTo>
                    <a:pt x="14381" y="5196"/>
                  </a:lnTo>
                  <a:lnTo>
                    <a:pt x="13884" y="5112"/>
                  </a:lnTo>
                  <a:lnTo>
                    <a:pt x="13388" y="5079"/>
                  </a:lnTo>
                  <a:lnTo>
                    <a:pt x="13951" y="5212"/>
                  </a:lnTo>
                  <a:lnTo>
                    <a:pt x="14231" y="5295"/>
                  </a:lnTo>
                  <a:lnTo>
                    <a:pt x="13966" y="5410"/>
                  </a:lnTo>
                  <a:lnTo>
                    <a:pt x="13951" y="5212"/>
                  </a:lnTo>
                  <a:lnTo>
                    <a:pt x="13918" y="5427"/>
                  </a:lnTo>
                  <a:lnTo>
                    <a:pt x="13884" y="5443"/>
                  </a:lnTo>
                  <a:lnTo>
                    <a:pt x="13918" y="5443"/>
                  </a:lnTo>
                  <a:lnTo>
                    <a:pt x="13867" y="5741"/>
                  </a:lnTo>
                  <a:lnTo>
                    <a:pt x="13702" y="5626"/>
                  </a:lnTo>
                  <a:lnTo>
                    <a:pt x="13569" y="5443"/>
                  </a:lnTo>
                  <a:lnTo>
                    <a:pt x="13569" y="5609"/>
                  </a:lnTo>
                  <a:lnTo>
                    <a:pt x="12643" y="5079"/>
                  </a:lnTo>
                  <a:lnTo>
                    <a:pt x="13536" y="5741"/>
                  </a:lnTo>
                  <a:lnTo>
                    <a:pt x="12726" y="5807"/>
                  </a:lnTo>
                  <a:lnTo>
                    <a:pt x="13520" y="5858"/>
                  </a:lnTo>
                  <a:lnTo>
                    <a:pt x="13404" y="6122"/>
                  </a:lnTo>
                  <a:lnTo>
                    <a:pt x="13636" y="5990"/>
                  </a:lnTo>
                  <a:lnTo>
                    <a:pt x="13602" y="6255"/>
                  </a:lnTo>
                  <a:lnTo>
                    <a:pt x="13951" y="6072"/>
                  </a:lnTo>
                  <a:lnTo>
                    <a:pt x="13984" y="6701"/>
                  </a:lnTo>
                  <a:lnTo>
                    <a:pt x="14000" y="6469"/>
                  </a:lnTo>
                  <a:lnTo>
                    <a:pt x="14132" y="6569"/>
                  </a:lnTo>
                  <a:lnTo>
                    <a:pt x="14149" y="6288"/>
                  </a:lnTo>
                  <a:lnTo>
                    <a:pt x="14646" y="6950"/>
                  </a:lnTo>
                  <a:lnTo>
                    <a:pt x="14463" y="6469"/>
                  </a:lnTo>
                  <a:lnTo>
                    <a:pt x="14463" y="6469"/>
                  </a:lnTo>
                  <a:cubicBezTo>
                    <a:pt x="14959" y="6917"/>
                    <a:pt x="15654" y="7561"/>
                    <a:pt x="16415" y="8373"/>
                  </a:cubicBezTo>
                  <a:lnTo>
                    <a:pt x="16382" y="8373"/>
                  </a:lnTo>
                  <a:cubicBezTo>
                    <a:pt x="16382" y="8373"/>
                    <a:pt x="16400" y="8389"/>
                    <a:pt x="16433" y="8389"/>
                  </a:cubicBezTo>
                  <a:cubicBezTo>
                    <a:pt x="16515" y="8488"/>
                    <a:pt x="16614" y="8587"/>
                    <a:pt x="16713" y="8687"/>
                  </a:cubicBezTo>
                  <a:lnTo>
                    <a:pt x="16614" y="8687"/>
                  </a:lnTo>
                  <a:lnTo>
                    <a:pt x="16730" y="8720"/>
                  </a:lnTo>
                  <a:cubicBezTo>
                    <a:pt x="16929" y="8935"/>
                    <a:pt x="17128" y="9150"/>
                    <a:pt x="17326" y="9382"/>
                  </a:cubicBezTo>
                  <a:lnTo>
                    <a:pt x="17227" y="9613"/>
                  </a:lnTo>
                  <a:lnTo>
                    <a:pt x="17359" y="9432"/>
                  </a:lnTo>
                  <a:cubicBezTo>
                    <a:pt x="18087" y="10275"/>
                    <a:pt x="18848" y="11252"/>
                    <a:pt x="19526" y="12327"/>
                  </a:cubicBezTo>
                  <a:cubicBezTo>
                    <a:pt x="17938" y="11120"/>
                    <a:pt x="16614" y="10259"/>
                    <a:pt x="15638" y="9664"/>
                  </a:cubicBezTo>
                  <a:lnTo>
                    <a:pt x="15638" y="9664"/>
                  </a:lnTo>
                  <a:cubicBezTo>
                    <a:pt x="15687" y="9679"/>
                    <a:pt x="15705" y="9697"/>
                    <a:pt x="15705" y="9697"/>
                  </a:cubicBezTo>
                  <a:lnTo>
                    <a:pt x="15456" y="9216"/>
                  </a:lnTo>
                  <a:lnTo>
                    <a:pt x="15356" y="9399"/>
                  </a:lnTo>
                  <a:lnTo>
                    <a:pt x="15142" y="9167"/>
                  </a:lnTo>
                  <a:lnTo>
                    <a:pt x="14513" y="8620"/>
                  </a:lnTo>
                  <a:lnTo>
                    <a:pt x="15076" y="9233"/>
                  </a:lnTo>
                  <a:lnTo>
                    <a:pt x="14646" y="8969"/>
                  </a:lnTo>
                  <a:lnTo>
                    <a:pt x="14579" y="8935"/>
                  </a:lnTo>
                  <a:lnTo>
                    <a:pt x="13933" y="8174"/>
                  </a:lnTo>
                  <a:lnTo>
                    <a:pt x="14414" y="8819"/>
                  </a:lnTo>
                  <a:lnTo>
                    <a:pt x="14198" y="8687"/>
                  </a:lnTo>
                  <a:lnTo>
                    <a:pt x="13801" y="8356"/>
                  </a:lnTo>
                  <a:lnTo>
                    <a:pt x="13801" y="8356"/>
                  </a:lnTo>
                  <a:lnTo>
                    <a:pt x="14033" y="8671"/>
                  </a:lnTo>
                  <a:lnTo>
                    <a:pt x="13669" y="8505"/>
                  </a:lnTo>
                  <a:lnTo>
                    <a:pt x="13205" y="8240"/>
                  </a:lnTo>
                  <a:lnTo>
                    <a:pt x="12461" y="8174"/>
                  </a:lnTo>
                  <a:lnTo>
                    <a:pt x="13305" y="8422"/>
                  </a:lnTo>
                  <a:lnTo>
                    <a:pt x="13669" y="8620"/>
                  </a:lnTo>
                  <a:lnTo>
                    <a:pt x="13007" y="8869"/>
                  </a:lnTo>
                  <a:lnTo>
                    <a:pt x="13834" y="8720"/>
                  </a:lnTo>
                  <a:lnTo>
                    <a:pt x="13768" y="8819"/>
                  </a:lnTo>
                  <a:lnTo>
                    <a:pt x="14149" y="8902"/>
                  </a:lnTo>
                  <a:lnTo>
                    <a:pt x="14132" y="9002"/>
                  </a:lnTo>
                  <a:lnTo>
                    <a:pt x="14463" y="9084"/>
                  </a:lnTo>
                  <a:lnTo>
                    <a:pt x="13801" y="9216"/>
                  </a:lnTo>
                  <a:lnTo>
                    <a:pt x="14315" y="9150"/>
                  </a:lnTo>
                  <a:lnTo>
                    <a:pt x="15010" y="9348"/>
                  </a:lnTo>
                  <a:lnTo>
                    <a:pt x="14579" y="9333"/>
                  </a:lnTo>
                  <a:lnTo>
                    <a:pt x="14165" y="9465"/>
                  </a:lnTo>
                  <a:cubicBezTo>
                    <a:pt x="14165" y="9465"/>
                    <a:pt x="14794" y="9432"/>
                    <a:pt x="14893" y="9432"/>
                  </a:cubicBezTo>
                  <a:cubicBezTo>
                    <a:pt x="14897" y="9431"/>
                    <a:pt x="14901" y="9430"/>
                    <a:pt x="14907" y="9430"/>
                  </a:cubicBezTo>
                  <a:cubicBezTo>
                    <a:pt x="15005" y="9430"/>
                    <a:pt x="15401" y="9569"/>
                    <a:pt x="15605" y="9646"/>
                  </a:cubicBezTo>
                  <a:cubicBezTo>
                    <a:pt x="16863" y="10458"/>
                    <a:pt x="18352" y="11566"/>
                    <a:pt x="19742" y="12658"/>
                  </a:cubicBezTo>
                  <a:cubicBezTo>
                    <a:pt x="19908" y="12907"/>
                    <a:pt x="20056" y="13171"/>
                    <a:pt x="20205" y="13436"/>
                  </a:cubicBezTo>
                  <a:cubicBezTo>
                    <a:pt x="19626" y="13187"/>
                    <a:pt x="19063" y="12989"/>
                    <a:pt x="18551" y="12807"/>
                  </a:cubicBezTo>
                  <a:cubicBezTo>
                    <a:pt x="18187" y="12592"/>
                    <a:pt x="17805" y="12410"/>
                    <a:pt x="17408" y="12327"/>
                  </a:cubicBezTo>
                  <a:lnTo>
                    <a:pt x="17408" y="12327"/>
                  </a:lnTo>
                  <a:cubicBezTo>
                    <a:pt x="17408" y="12327"/>
                    <a:pt x="17408" y="12360"/>
                    <a:pt x="17441" y="12426"/>
                  </a:cubicBezTo>
                  <a:cubicBezTo>
                    <a:pt x="16283" y="12062"/>
                    <a:pt x="15323" y="11815"/>
                    <a:pt x="14612" y="11665"/>
                  </a:cubicBezTo>
                  <a:lnTo>
                    <a:pt x="14628" y="11665"/>
                  </a:lnTo>
                  <a:lnTo>
                    <a:pt x="14397" y="11550"/>
                  </a:lnTo>
                  <a:lnTo>
                    <a:pt x="13966" y="11268"/>
                  </a:lnTo>
                  <a:lnTo>
                    <a:pt x="14132" y="11500"/>
                  </a:lnTo>
                  <a:lnTo>
                    <a:pt x="13851" y="11466"/>
                  </a:lnTo>
                  <a:lnTo>
                    <a:pt x="13669" y="11433"/>
                  </a:lnTo>
                  <a:lnTo>
                    <a:pt x="13421" y="11235"/>
                  </a:lnTo>
                  <a:lnTo>
                    <a:pt x="13503" y="11417"/>
                  </a:lnTo>
                  <a:lnTo>
                    <a:pt x="13090" y="11384"/>
                  </a:lnTo>
                  <a:lnTo>
                    <a:pt x="12627" y="11500"/>
                  </a:lnTo>
                  <a:lnTo>
                    <a:pt x="12164" y="11682"/>
                  </a:lnTo>
                  <a:lnTo>
                    <a:pt x="12991" y="11533"/>
                  </a:lnTo>
                  <a:lnTo>
                    <a:pt x="12759" y="11815"/>
                  </a:lnTo>
                  <a:lnTo>
                    <a:pt x="13338" y="11517"/>
                  </a:lnTo>
                  <a:lnTo>
                    <a:pt x="13322" y="12079"/>
                  </a:lnTo>
                  <a:lnTo>
                    <a:pt x="13553" y="11566"/>
                  </a:lnTo>
                  <a:lnTo>
                    <a:pt x="13918" y="11914"/>
                  </a:lnTo>
                  <a:lnTo>
                    <a:pt x="13752" y="11583"/>
                  </a:lnTo>
                  <a:lnTo>
                    <a:pt x="14066" y="11665"/>
                  </a:lnTo>
                  <a:lnTo>
                    <a:pt x="14066" y="11864"/>
                  </a:lnTo>
                  <a:lnTo>
                    <a:pt x="14612" y="11682"/>
                  </a:lnTo>
                  <a:cubicBezTo>
                    <a:pt x="15506" y="11881"/>
                    <a:pt x="16499" y="12195"/>
                    <a:pt x="17492" y="12543"/>
                  </a:cubicBezTo>
                  <a:cubicBezTo>
                    <a:pt x="17591" y="12807"/>
                    <a:pt x="17823" y="13304"/>
                    <a:pt x="18220" y="13833"/>
                  </a:cubicBezTo>
                  <a:cubicBezTo>
                    <a:pt x="17574" y="13635"/>
                    <a:pt x="16995" y="13469"/>
                    <a:pt x="16548" y="13320"/>
                  </a:cubicBezTo>
                  <a:lnTo>
                    <a:pt x="16135" y="13088"/>
                  </a:lnTo>
                  <a:lnTo>
                    <a:pt x="15588" y="12691"/>
                  </a:lnTo>
                  <a:lnTo>
                    <a:pt x="15952" y="13055"/>
                  </a:lnTo>
                  <a:lnTo>
                    <a:pt x="15804" y="13039"/>
                  </a:lnTo>
                  <a:lnTo>
                    <a:pt x="15423" y="12923"/>
                  </a:lnTo>
                  <a:lnTo>
                    <a:pt x="15638" y="13039"/>
                  </a:lnTo>
                  <a:cubicBezTo>
                    <a:pt x="15572" y="13022"/>
                    <a:pt x="15539" y="13022"/>
                    <a:pt x="15539" y="13022"/>
                  </a:cubicBezTo>
                  <a:lnTo>
                    <a:pt x="14844" y="12890"/>
                  </a:lnTo>
                  <a:lnTo>
                    <a:pt x="14844" y="12890"/>
                  </a:lnTo>
                  <a:lnTo>
                    <a:pt x="15539" y="13072"/>
                  </a:lnTo>
                  <a:lnTo>
                    <a:pt x="15290" y="13187"/>
                  </a:lnTo>
                  <a:lnTo>
                    <a:pt x="15638" y="13138"/>
                  </a:lnTo>
                  <a:lnTo>
                    <a:pt x="15903" y="13485"/>
                  </a:lnTo>
                  <a:lnTo>
                    <a:pt x="15804" y="13220"/>
                  </a:lnTo>
                  <a:lnTo>
                    <a:pt x="15985" y="13304"/>
                  </a:lnTo>
                  <a:lnTo>
                    <a:pt x="16184" y="13684"/>
                  </a:lnTo>
                  <a:lnTo>
                    <a:pt x="16102" y="13271"/>
                  </a:lnTo>
                  <a:lnTo>
                    <a:pt x="16102" y="13271"/>
                  </a:lnTo>
                  <a:lnTo>
                    <a:pt x="16349" y="13337"/>
                  </a:lnTo>
                  <a:lnTo>
                    <a:pt x="16713" y="13618"/>
                  </a:lnTo>
                  <a:lnTo>
                    <a:pt x="16548" y="13353"/>
                  </a:lnTo>
                  <a:lnTo>
                    <a:pt x="16548" y="13353"/>
                  </a:lnTo>
                  <a:cubicBezTo>
                    <a:pt x="17044" y="13518"/>
                    <a:pt x="17624" y="13684"/>
                    <a:pt x="18253" y="13866"/>
                  </a:cubicBezTo>
                  <a:cubicBezTo>
                    <a:pt x="18518" y="14213"/>
                    <a:pt x="18831" y="14561"/>
                    <a:pt x="19228" y="14892"/>
                  </a:cubicBezTo>
                  <a:cubicBezTo>
                    <a:pt x="18809" y="14783"/>
                    <a:pt x="18335" y="14708"/>
                    <a:pt x="17829" y="14708"/>
                  </a:cubicBezTo>
                  <a:cubicBezTo>
                    <a:pt x="17336" y="14708"/>
                    <a:pt x="16814" y="14779"/>
                    <a:pt x="16283" y="14959"/>
                  </a:cubicBezTo>
                  <a:cubicBezTo>
                    <a:pt x="16283" y="14959"/>
                    <a:pt x="17492" y="15025"/>
                    <a:pt x="18683" y="15305"/>
                  </a:cubicBezTo>
                  <a:cubicBezTo>
                    <a:pt x="18070" y="15521"/>
                    <a:pt x="17640" y="15786"/>
                    <a:pt x="17095" y="16067"/>
                  </a:cubicBezTo>
                  <a:cubicBezTo>
                    <a:pt x="16391" y="16418"/>
                    <a:pt x="15455" y="17095"/>
                    <a:pt x="14334" y="17095"/>
                  </a:cubicBezTo>
                  <a:cubicBezTo>
                    <a:pt x="14295" y="17095"/>
                    <a:pt x="14255" y="17094"/>
                    <a:pt x="14215" y="17092"/>
                  </a:cubicBezTo>
                  <a:cubicBezTo>
                    <a:pt x="13024" y="17043"/>
                    <a:pt x="11683" y="16679"/>
                    <a:pt x="10608" y="16679"/>
                  </a:cubicBezTo>
                  <a:cubicBezTo>
                    <a:pt x="9532" y="16679"/>
                    <a:pt x="9218" y="16993"/>
                    <a:pt x="8953" y="17043"/>
                  </a:cubicBezTo>
                  <a:cubicBezTo>
                    <a:pt x="8705" y="17092"/>
                    <a:pt x="7215" y="17143"/>
                    <a:pt x="6487" y="17192"/>
                  </a:cubicBezTo>
                  <a:cubicBezTo>
                    <a:pt x="5759" y="17242"/>
                    <a:pt x="5412" y="17606"/>
                    <a:pt x="4833" y="17920"/>
                  </a:cubicBezTo>
                  <a:cubicBezTo>
                    <a:pt x="4270" y="18218"/>
                    <a:pt x="1" y="19195"/>
                    <a:pt x="1" y="19195"/>
                  </a:cubicBezTo>
                  <a:lnTo>
                    <a:pt x="28726" y="20336"/>
                  </a:lnTo>
                  <a:lnTo>
                    <a:pt x="28975" y="14776"/>
                  </a:lnTo>
                  <a:lnTo>
                    <a:pt x="27998" y="14363"/>
                  </a:lnTo>
                  <a:cubicBezTo>
                    <a:pt x="27998" y="14363"/>
                    <a:pt x="27321" y="14346"/>
                    <a:pt x="26394" y="14346"/>
                  </a:cubicBezTo>
                  <a:cubicBezTo>
                    <a:pt x="27056" y="13602"/>
                    <a:pt x="27866" y="12543"/>
                    <a:pt x="28131" y="11616"/>
                  </a:cubicBezTo>
                  <a:lnTo>
                    <a:pt x="28131" y="11616"/>
                  </a:lnTo>
                  <a:cubicBezTo>
                    <a:pt x="28130" y="11616"/>
                    <a:pt x="26774" y="12377"/>
                    <a:pt x="25798" y="13584"/>
                  </a:cubicBezTo>
                  <a:cubicBezTo>
                    <a:pt x="25732" y="12360"/>
                    <a:pt x="25252" y="11881"/>
                    <a:pt x="25252" y="11881"/>
                  </a:cubicBezTo>
                  <a:cubicBezTo>
                    <a:pt x="25252" y="11881"/>
                    <a:pt x="24938" y="12559"/>
                    <a:pt x="24739" y="13701"/>
                  </a:cubicBezTo>
                  <a:cubicBezTo>
                    <a:pt x="24706" y="13833"/>
                    <a:pt x="24689" y="13949"/>
                    <a:pt x="24689" y="14065"/>
                  </a:cubicBezTo>
                  <a:cubicBezTo>
                    <a:pt x="24623" y="13882"/>
                    <a:pt x="24541" y="13734"/>
                    <a:pt x="24457" y="13584"/>
                  </a:cubicBezTo>
                  <a:lnTo>
                    <a:pt x="24457" y="13452"/>
                  </a:lnTo>
                  <a:cubicBezTo>
                    <a:pt x="24921" y="11864"/>
                    <a:pt x="25814" y="8951"/>
                    <a:pt x="26626" y="7016"/>
                  </a:cubicBezTo>
                  <a:cubicBezTo>
                    <a:pt x="26725" y="6884"/>
                    <a:pt x="26923" y="6619"/>
                    <a:pt x="26972" y="6586"/>
                  </a:cubicBezTo>
                  <a:cubicBezTo>
                    <a:pt x="27023" y="6553"/>
                    <a:pt x="27420" y="6321"/>
                    <a:pt x="27420" y="6321"/>
                  </a:cubicBezTo>
                  <a:lnTo>
                    <a:pt x="27420" y="6321"/>
                  </a:lnTo>
                  <a:lnTo>
                    <a:pt x="27105" y="6420"/>
                  </a:lnTo>
                  <a:lnTo>
                    <a:pt x="26857" y="6586"/>
                  </a:lnTo>
                  <a:lnTo>
                    <a:pt x="27188" y="6205"/>
                  </a:lnTo>
                  <a:lnTo>
                    <a:pt x="27535" y="6023"/>
                  </a:lnTo>
                  <a:lnTo>
                    <a:pt x="27072" y="6222"/>
                  </a:lnTo>
                  <a:lnTo>
                    <a:pt x="27072" y="6222"/>
                  </a:lnTo>
                  <a:lnTo>
                    <a:pt x="27254" y="6023"/>
                  </a:lnTo>
                  <a:lnTo>
                    <a:pt x="27188" y="5973"/>
                  </a:lnTo>
                  <a:lnTo>
                    <a:pt x="27387" y="5774"/>
                  </a:lnTo>
                  <a:lnTo>
                    <a:pt x="27303" y="5741"/>
                  </a:lnTo>
                  <a:lnTo>
                    <a:pt x="27866" y="5494"/>
                  </a:lnTo>
                  <a:lnTo>
                    <a:pt x="27370" y="5626"/>
                  </a:lnTo>
                  <a:lnTo>
                    <a:pt x="27502" y="5344"/>
                  </a:lnTo>
                  <a:lnTo>
                    <a:pt x="27916" y="4848"/>
                  </a:lnTo>
                  <a:lnTo>
                    <a:pt x="27486" y="5196"/>
                  </a:lnTo>
                  <a:lnTo>
                    <a:pt x="27321" y="5543"/>
                  </a:lnTo>
                  <a:lnTo>
                    <a:pt x="27171" y="5792"/>
                  </a:lnTo>
                  <a:lnTo>
                    <a:pt x="27188" y="5510"/>
                  </a:lnTo>
                  <a:lnTo>
                    <a:pt x="27072" y="5858"/>
                  </a:lnTo>
                  <a:lnTo>
                    <a:pt x="27005" y="6039"/>
                  </a:lnTo>
                  <a:lnTo>
                    <a:pt x="27023" y="5461"/>
                  </a:lnTo>
                  <a:lnTo>
                    <a:pt x="26957" y="6171"/>
                  </a:lnTo>
                  <a:lnTo>
                    <a:pt x="26923" y="6222"/>
                  </a:lnTo>
                  <a:lnTo>
                    <a:pt x="26774" y="6553"/>
                  </a:lnTo>
                  <a:lnTo>
                    <a:pt x="26873" y="5957"/>
                  </a:lnTo>
                  <a:lnTo>
                    <a:pt x="26708" y="6535"/>
                  </a:lnTo>
                  <a:lnTo>
                    <a:pt x="26675" y="6767"/>
                  </a:lnTo>
                  <a:lnTo>
                    <a:pt x="26526" y="6701"/>
                  </a:lnTo>
                  <a:lnTo>
                    <a:pt x="26575" y="7082"/>
                  </a:lnTo>
                  <a:cubicBezTo>
                    <a:pt x="26575" y="7082"/>
                    <a:pt x="26592" y="7065"/>
                    <a:pt x="26608" y="7032"/>
                  </a:cubicBezTo>
                  <a:lnTo>
                    <a:pt x="26608" y="7032"/>
                  </a:lnTo>
                  <a:cubicBezTo>
                    <a:pt x="26046" y="8256"/>
                    <a:pt x="25252" y="10259"/>
                    <a:pt x="24457" y="13105"/>
                  </a:cubicBezTo>
                  <a:cubicBezTo>
                    <a:pt x="24490" y="10143"/>
                    <a:pt x="24821" y="7561"/>
                    <a:pt x="25020" y="6337"/>
                  </a:cubicBezTo>
                  <a:lnTo>
                    <a:pt x="25103" y="6238"/>
                  </a:lnTo>
                  <a:lnTo>
                    <a:pt x="25318" y="6833"/>
                  </a:lnTo>
                  <a:lnTo>
                    <a:pt x="25203" y="6138"/>
                  </a:lnTo>
                  <a:lnTo>
                    <a:pt x="25285" y="5792"/>
                  </a:lnTo>
                  <a:lnTo>
                    <a:pt x="25616" y="6469"/>
                  </a:lnTo>
                  <a:lnTo>
                    <a:pt x="25351" y="5609"/>
                  </a:lnTo>
                  <a:lnTo>
                    <a:pt x="25467" y="5593"/>
                  </a:lnTo>
                  <a:lnTo>
                    <a:pt x="25351" y="5410"/>
                  </a:lnTo>
                  <a:lnTo>
                    <a:pt x="25549" y="5163"/>
                  </a:lnTo>
                  <a:lnTo>
                    <a:pt x="25236" y="5278"/>
                  </a:lnTo>
                  <a:lnTo>
                    <a:pt x="25236" y="5278"/>
                  </a:lnTo>
                  <a:lnTo>
                    <a:pt x="25368" y="4583"/>
                  </a:lnTo>
                  <a:lnTo>
                    <a:pt x="25136" y="5229"/>
                  </a:lnTo>
                  <a:lnTo>
                    <a:pt x="25070" y="5179"/>
                  </a:lnTo>
                  <a:lnTo>
                    <a:pt x="25086" y="4947"/>
                  </a:lnTo>
                  <a:lnTo>
                    <a:pt x="24971" y="5196"/>
                  </a:lnTo>
                  <a:lnTo>
                    <a:pt x="25037" y="5461"/>
                  </a:lnTo>
                  <a:lnTo>
                    <a:pt x="24905" y="5494"/>
                  </a:lnTo>
                  <a:lnTo>
                    <a:pt x="25070" y="5593"/>
                  </a:lnTo>
                  <a:lnTo>
                    <a:pt x="25070" y="5609"/>
                  </a:lnTo>
                  <a:lnTo>
                    <a:pt x="24490" y="5891"/>
                  </a:lnTo>
                  <a:lnTo>
                    <a:pt x="24872" y="5924"/>
                  </a:lnTo>
                  <a:lnTo>
                    <a:pt x="24656" y="6156"/>
                  </a:lnTo>
                  <a:lnTo>
                    <a:pt x="24954" y="6122"/>
                  </a:lnTo>
                  <a:lnTo>
                    <a:pt x="24523" y="6701"/>
                  </a:lnTo>
                  <a:lnTo>
                    <a:pt x="24921" y="6420"/>
                  </a:lnTo>
                  <a:lnTo>
                    <a:pt x="24921" y="6420"/>
                  </a:lnTo>
                  <a:cubicBezTo>
                    <a:pt x="24722" y="7744"/>
                    <a:pt x="24391" y="10392"/>
                    <a:pt x="24375" y="13386"/>
                  </a:cubicBezTo>
                  <a:cubicBezTo>
                    <a:pt x="24375" y="13403"/>
                    <a:pt x="24375" y="13419"/>
                    <a:pt x="24358" y="13436"/>
                  </a:cubicBezTo>
                  <a:cubicBezTo>
                    <a:pt x="24126" y="13105"/>
                    <a:pt x="23879" y="12856"/>
                    <a:pt x="23713" y="12724"/>
                  </a:cubicBezTo>
                  <a:cubicBezTo>
                    <a:pt x="23696" y="12492"/>
                    <a:pt x="23663" y="12294"/>
                    <a:pt x="23647" y="12146"/>
                  </a:cubicBezTo>
                  <a:cubicBezTo>
                    <a:pt x="23795" y="10358"/>
                    <a:pt x="23912" y="8274"/>
                    <a:pt x="23994" y="6767"/>
                  </a:cubicBezTo>
                  <a:lnTo>
                    <a:pt x="24375" y="6156"/>
                  </a:lnTo>
                  <a:lnTo>
                    <a:pt x="24193" y="6321"/>
                  </a:lnTo>
                  <a:lnTo>
                    <a:pt x="24259" y="5825"/>
                  </a:lnTo>
                  <a:lnTo>
                    <a:pt x="24193" y="5675"/>
                  </a:lnTo>
                  <a:lnTo>
                    <a:pt x="24821" y="4964"/>
                  </a:lnTo>
                  <a:lnTo>
                    <a:pt x="24821" y="4964"/>
                  </a:lnTo>
                  <a:lnTo>
                    <a:pt x="24210" y="5377"/>
                  </a:lnTo>
                  <a:lnTo>
                    <a:pt x="24375" y="4980"/>
                  </a:lnTo>
                  <a:lnTo>
                    <a:pt x="24177" y="5097"/>
                  </a:lnTo>
                  <a:lnTo>
                    <a:pt x="24177" y="5097"/>
                  </a:lnTo>
                  <a:lnTo>
                    <a:pt x="24309" y="4451"/>
                  </a:lnTo>
                  <a:lnTo>
                    <a:pt x="24144" y="3226"/>
                  </a:lnTo>
                  <a:lnTo>
                    <a:pt x="24093" y="4451"/>
                  </a:lnTo>
                  <a:lnTo>
                    <a:pt x="23928" y="4335"/>
                  </a:lnTo>
                  <a:lnTo>
                    <a:pt x="24027" y="4848"/>
                  </a:lnTo>
                  <a:lnTo>
                    <a:pt x="23680" y="4252"/>
                  </a:lnTo>
                  <a:lnTo>
                    <a:pt x="23978" y="5344"/>
                  </a:lnTo>
                  <a:lnTo>
                    <a:pt x="23696" y="5179"/>
                  </a:lnTo>
                  <a:lnTo>
                    <a:pt x="23862" y="5494"/>
                  </a:lnTo>
                  <a:lnTo>
                    <a:pt x="23928" y="5924"/>
                  </a:lnTo>
                  <a:lnTo>
                    <a:pt x="23862" y="6337"/>
                  </a:lnTo>
                  <a:lnTo>
                    <a:pt x="23365" y="5774"/>
                  </a:lnTo>
                  <a:lnTo>
                    <a:pt x="23928" y="6751"/>
                  </a:lnTo>
                  <a:cubicBezTo>
                    <a:pt x="23795" y="8323"/>
                    <a:pt x="23597" y="10209"/>
                    <a:pt x="23431" y="11764"/>
                  </a:cubicBezTo>
                  <a:cubicBezTo>
                    <a:pt x="23299" y="11980"/>
                    <a:pt x="23184" y="12195"/>
                    <a:pt x="23085" y="12426"/>
                  </a:cubicBezTo>
                  <a:cubicBezTo>
                    <a:pt x="23001" y="12228"/>
                    <a:pt x="22919" y="12013"/>
                    <a:pt x="22836" y="11831"/>
                  </a:cubicBezTo>
                  <a:cubicBezTo>
                    <a:pt x="22555" y="8174"/>
                    <a:pt x="22108" y="5278"/>
                    <a:pt x="21761" y="3392"/>
                  </a:cubicBezTo>
                  <a:cubicBezTo>
                    <a:pt x="21728" y="3144"/>
                    <a:pt x="21677" y="2846"/>
                    <a:pt x="21611" y="2564"/>
                  </a:cubicBezTo>
                  <a:cubicBezTo>
                    <a:pt x="21512" y="2002"/>
                    <a:pt x="21413" y="1522"/>
                    <a:pt x="21313" y="1141"/>
                  </a:cubicBezTo>
                  <a:cubicBezTo>
                    <a:pt x="21280" y="993"/>
                    <a:pt x="21264" y="910"/>
                    <a:pt x="21264" y="910"/>
                  </a:cubicBezTo>
                  <a:lnTo>
                    <a:pt x="21214" y="827"/>
                  </a:lnTo>
                  <a:lnTo>
                    <a:pt x="20867" y="0"/>
                  </a:lnTo>
                  <a:close/>
                </a:path>
              </a:pathLst>
            </a:custGeom>
            <a:solidFill>
              <a:srgbClr val="E764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5294025" y="2259200"/>
              <a:ext cx="412050" cy="71025"/>
            </a:xfrm>
            <a:custGeom>
              <a:avLst/>
              <a:gdLst/>
              <a:ahLst/>
              <a:cxnLst/>
              <a:rect l="l" t="t" r="r" b="b"/>
              <a:pathLst>
                <a:path w="16482" h="2841" extrusionOk="0">
                  <a:moveTo>
                    <a:pt x="2735" y="0"/>
                  </a:moveTo>
                  <a:cubicBezTo>
                    <a:pt x="2397" y="0"/>
                    <a:pt x="2047" y="46"/>
                    <a:pt x="1821" y="143"/>
                  </a:cubicBezTo>
                  <a:cubicBezTo>
                    <a:pt x="1607" y="235"/>
                    <a:pt x="1282" y="260"/>
                    <a:pt x="996" y="260"/>
                  </a:cubicBezTo>
                  <a:cubicBezTo>
                    <a:pt x="663" y="260"/>
                    <a:pt x="382" y="226"/>
                    <a:pt x="382" y="226"/>
                  </a:cubicBezTo>
                  <a:lnTo>
                    <a:pt x="1" y="2841"/>
                  </a:lnTo>
                  <a:lnTo>
                    <a:pt x="16482" y="2841"/>
                  </a:lnTo>
                  <a:lnTo>
                    <a:pt x="14860" y="2576"/>
                  </a:lnTo>
                  <a:cubicBezTo>
                    <a:pt x="14860" y="2576"/>
                    <a:pt x="14430" y="2146"/>
                    <a:pt x="13487" y="1947"/>
                  </a:cubicBezTo>
                  <a:cubicBezTo>
                    <a:pt x="12825" y="1798"/>
                    <a:pt x="12643" y="1784"/>
                    <a:pt x="12404" y="1784"/>
                  </a:cubicBezTo>
                  <a:cubicBezTo>
                    <a:pt x="12345" y="1784"/>
                    <a:pt x="12283" y="1785"/>
                    <a:pt x="12209" y="1785"/>
                  </a:cubicBezTo>
                  <a:cubicBezTo>
                    <a:pt x="12148" y="1785"/>
                    <a:pt x="12079" y="1784"/>
                    <a:pt x="11998" y="1782"/>
                  </a:cubicBezTo>
                  <a:cubicBezTo>
                    <a:pt x="11418" y="1749"/>
                    <a:pt x="10955" y="1451"/>
                    <a:pt x="10674" y="1334"/>
                  </a:cubicBezTo>
                  <a:cubicBezTo>
                    <a:pt x="10552" y="1287"/>
                    <a:pt x="10232" y="1273"/>
                    <a:pt x="9898" y="1273"/>
                  </a:cubicBezTo>
                  <a:cubicBezTo>
                    <a:pt x="9423" y="1273"/>
                    <a:pt x="8920" y="1301"/>
                    <a:pt x="8920" y="1301"/>
                  </a:cubicBezTo>
                  <a:cubicBezTo>
                    <a:pt x="8920" y="1301"/>
                    <a:pt x="8710" y="1319"/>
                    <a:pt x="8453" y="1319"/>
                  </a:cubicBezTo>
                  <a:cubicBezTo>
                    <a:pt x="8147" y="1319"/>
                    <a:pt x="7774" y="1294"/>
                    <a:pt x="7612" y="1186"/>
                  </a:cubicBezTo>
                  <a:cubicBezTo>
                    <a:pt x="7315" y="988"/>
                    <a:pt x="6156" y="573"/>
                    <a:pt x="6156" y="573"/>
                  </a:cubicBezTo>
                  <a:lnTo>
                    <a:pt x="4932" y="573"/>
                  </a:lnTo>
                  <a:cubicBezTo>
                    <a:pt x="4932" y="573"/>
                    <a:pt x="3939" y="342"/>
                    <a:pt x="3608" y="143"/>
                  </a:cubicBezTo>
                  <a:cubicBezTo>
                    <a:pt x="3431" y="50"/>
                    <a:pt x="3089" y="0"/>
                    <a:pt x="2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5417300" y="2081575"/>
              <a:ext cx="69125" cy="198200"/>
            </a:xfrm>
            <a:custGeom>
              <a:avLst/>
              <a:gdLst/>
              <a:ahLst/>
              <a:cxnLst/>
              <a:rect l="l" t="t" r="r" b="b"/>
              <a:pathLst>
                <a:path w="2765" h="7928" extrusionOk="0">
                  <a:moveTo>
                    <a:pt x="2549" y="0"/>
                  </a:moveTo>
                  <a:lnTo>
                    <a:pt x="2284" y="927"/>
                  </a:lnTo>
                  <a:lnTo>
                    <a:pt x="2169" y="828"/>
                  </a:lnTo>
                  <a:lnTo>
                    <a:pt x="2152" y="1242"/>
                  </a:lnTo>
                  <a:lnTo>
                    <a:pt x="1986" y="713"/>
                  </a:lnTo>
                  <a:lnTo>
                    <a:pt x="2037" y="1606"/>
                  </a:lnTo>
                  <a:lnTo>
                    <a:pt x="1838" y="1441"/>
                  </a:lnTo>
                  <a:lnTo>
                    <a:pt x="1920" y="1705"/>
                  </a:lnTo>
                  <a:lnTo>
                    <a:pt x="1887" y="2052"/>
                  </a:lnTo>
                  <a:lnTo>
                    <a:pt x="1772" y="2350"/>
                  </a:lnTo>
                  <a:lnTo>
                    <a:pt x="1490" y="1838"/>
                  </a:lnTo>
                  <a:lnTo>
                    <a:pt x="1755" y="2698"/>
                  </a:lnTo>
                  <a:cubicBezTo>
                    <a:pt x="1258" y="4170"/>
                    <a:pt x="647" y="6008"/>
                    <a:pt x="199" y="7314"/>
                  </a:cubicBezTo>
                  <a:cubicBezTo>
                    <a:pt x="117" y="7513"/>
                    <a:pt x="67" y="7695"/>
                    <a:pt x="1" y="7861"/>
                  </a:cubicBezTo>
                  <a:lnTo>
                    <a:pt x="199" y="7927"/>
                  </a:lnTo>
                  <a:cubicBezTo>
                    <a:pt x="283" y="7695"/>
                    <a:pt x="365" y="7447"/>
                    <a:pt x="448" y="7182"/>
                  </a:cubicBezTo>
                  <a:cubicBezTo>
                    <a:pt x="912" y="5759"/>
                    <a:pt x="1424" y="3972"/>
                    <a:pt x="1788" y="2714"/>
                  </a:cubicBezTo>
                  <a:lnTo>
                    <a:pt x="2202" y="2301"/>
                  </a:lnTo>
                  <a:lnTo>
                    <a:pt x="2020" y="2400"/>
                  </a:lnTo>
                  <a:lnTo>
                    <a:pt x="2152" y="2019"/>
                  </a:lnTo>
                  <a:lnTo>
                    <a:pt x="2136" y="1904"/>
                  </a:lnTo>
                  <a:lnTo>
                    <a:pt x="2765" y="1457"/>
                  </a:lnTo>
                  <a:lnTo>
                    <a:pt x="2202" y="1672"/>
                  </a:lnTo>
                  <a:lnTo>
                    <a:pt x="2202" y="1672"/>
                  </a:lnTo>
                  <a:lnTo>
                    <a:pt x="2401" y="1390"/>
                  </a:lnTo>
                  <a:lnTo>
                    <a:pt x="2401" y="1390"/>
                  </a:lnTo>
                  <a:lnTo>
                    <a:pt x="2218" y="1457"/>
                  </a:lnTo>
                  <a:lnTo>
                    <a:pt x="2450" y="977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5400375" y="2134525"/>
              <a:ext cx="21100" cy="160950"/>
            </a:xfrm>
            <a:custGeom>
              <a:avLst/>
              <a:gdLst/>
              <a:ahLst/>
              <a:cxnLst/>
              <a:rect l="l" t="t" r="r" b="b"/>
              <a:pathLst>
                <a:path w="844" h="6438" extrusionOk="0">
                  <a:moveTo>
                    <a:pt x="678" y="0"/>
                  </a:moveTo>
                  <a:lnTo>
                    <a:pt x="545" y="398"/>
                  </a:lnTo>
                  <a:lnTo>
                    <a:pt x="497" y="382"/>
                  </a:lnTo>
                  <a:lnTo>
                    <a:pt x="512" y="232"/>
                  </a:lnTo>
                  <a:lnTo>
                    <a:pt x="430" y="382"/>
                  </a:lnTo>
                  <a:lnTo>
                    <a:pt x="479" y="547"/>
                  </a:lnTo>
                  <a:lnTo>
                    <a:pt x="397" y="563"/>
                  </a:lnTo>
                  <a:lnTo>
                    <a:pt x="497" y="629"/>
                  </a:lnTo>
                  <a:lnTo>
                    <a:pt x="497" y="646"/>
                  </a:lnTo>
                  <a:lnTo>
                    <a:pt x="148" y="812"/>
                  </a:lnTo>
                  <a:lnTo>
                    <a:pt x="380" y="828"/>
                  </a:lnTo>
                  <a:lnTo>
                    <a:pt x="248" y="977"/>
                  </a:lnTo>
                  <a:lnTo>
                    <a:pt x="430" y="960"/>
                  </a:lnTo>
                  <a:lnTo>
                    <a:pt x="166" y="1308"/>
                  </a:lnTo>
                  <a:lnTo>
                    <a:pt x="413" y="1143"/>
                  </a:lnTo>
                  <a:lnTo>
                    <a:pt x="413" y="1143"/>
                  </a:lnTo>
                  <a:cubicBezTo>
                    <a:pt x="265" y="2103"/>
                    <a:pt x="0" y="4187"/>
                    <a:pt x="82" y="6438"/>
                  </a:cubicBezTo>
                  <a:lnTo>
                    <a:pt x="132" y="6438"/>
                  </a:lnTo>
                  <a:cubicBezTo>
                    <a:pt x="49" y="4137"/>
                    <a:pt x="331" y="2003"/>
                    <a:pt x="463" y="1093"/>
                  </a:cubicBezTo>
                  <a:lnTo>
                    <a:pt x="512" y="1026"/>
                  </a:lnTo>
                  <a:lnTo>
                    <a:pt x="645" y="1390"/>
                  </a:lnTo>
                  <a:lnTo>
                    <a:pt x="579" y="977"/>
                  </a:lnTo>
                  <a:lnTo>
                    <a:pt x="629" y="746"/>
                  </a:lnTo>
                  <a:lnTo>
                    <a:pt x="843" y="1176"/>
                  </a:lnTo>
                  <a:lnTo>
                    <a:pt x="678" y="646"/>
                  </a:lnTo>
                  <a:lnTo>
                    <a:pt x="744" y="629"/>
                  </a:lnTo>
                  <a:lnTo>
                    <a:pt x="678" y="514"/>
                  </a:lnTo>
                  <a:lnTo>
                    <a:pt x="794" y="364"/>
                  </a:lnTo>
                  <a:lnTo>
                    <a:pt x="794" y="364"/>
                  </a:lnTo>
                  <a:lnTo>
                    <a:pt x="612" y="431"/>
                  </a:lnTo>
                  <a:lnTo>
                    <a:pt x="678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5471075" y="2219750"/>
              <a:ext cx="135325" cy="68275"/>
            </a:xfrm>
            <a:custGeom>
              <a:avLst/>
              <a:gdLst/>
              <a:ahLst/>
              <a:cxnLst/>
              <a:rect l="l" t="t" r="r" b="b"/>
              <a:pathLst>
                <a:path w="5413" h="2731" extrusionOk="0">
                  <a:moveTo>
                    <a:pt x="4585" y="0"/>
                  </a:moveTo>
                  <a:lnTo>
                    <a:pt x="4453" y="150"/>
                  </a:lnTo>
                  <a:lnTo>
                    <a:pt x="4336" y="199"/>
                  </a:lnTo>
                  <a:lnTo>
                    <a:pt x="4188" y="249"/>
                  </a:lnTo>
                  <a:lnTo>
                    <a:pt x="4254" y="83"/>
                  </a:lnTo>
                  <a:lnTo>
                    <a:pt x="4254" y="83"/>
                  </a:lnTo>
                  <a:lnTo>
                    <a:pt x="4023" y="315"/>
                  </a:lnTo>
                  <a:lnTo>
                    <a:pt x="3890" y="414"/>
                  </a:lnTo>
                  <a:lnTo>
                    <a:pt x="3906" y="414"/>
                  </a:lnTo>
                  <a:lnTo>
                    <a:pt x="4270" y="463"/>
                  </a:lnTo>
                  <a:lnTo>
                    <a:pt x="4254" y="348"/>
                  </a:lnTo>
                  <a:lnTo>
                    <a:pt x="4420" y="249"/>
                  </a:lnTo>
                  <a:lnTo>
                    <a:pt x="4369" y="481"/>
                  </a:lnTo>
                  <a:lnTo>
                    <a:pt x="4552" y="232"/>
                  </a:lnTo>
                  <a:lnTo>
                    <a:pt x="4751" y="496"/>
                  </a:lnTo>
                  <a:lnTo>
                    <a:pt x="4667" y="166"/>
                  </a:lnTo>
                  <a:lnTo>
                    <a:pt x="5064" y="265"/>
                  </a:lnTo>
                  <a:lnTo>
                    <a:pt x="5064" y="265"/>
                  </a:lnTo>
                  <a:lnTo>
                    <a:pt x="4883" y="132"/>
                  </a:lnTo>
                  <a:lnTo>
                    <a:pt x="5412" y="117"/>
                  </a:lnTo>
                  <a:lnTo>
                    <a:pt x="5115" y="66"/>
                  </a:lnTo>
                  <a:lnTo>
                    <a:pt x="4800" y="50"/>
                  </a:lnTo>
                  <a:lnTo>
                    <a:pt x="4552" y="132"/>
                  </a:lnTo>
                  <a:lnTo>
                    <a:pt x="4585" y="0"/>
                  </a:lnTo>
                  <a:close/>
                  <a:moveTo>
                    <a:pt x="3906" y="414"/>
                  </a:moveTo>
                  <a:cubicBezTo>
                    <a:pt x="3145" y="745"/>
                    <a:pt x="1954" y="1341"/>
                    <a:pt x="464" y="2350"/>
                  </a:cubicBezTo>
                  <a:cubicBezTo>
                    <a:pt x="316" y="2449"/>
                    <a:pt x="151" y="2566"/>
                    <a:pt x="1" y="2681"/>
                  </a:cubicBezTo>
                  <a:lnTo>
                    <a:pt x="117" y="2731"/>
                  </a:lnTo>
                  <a:cubicBezTo>
                    <a:pt x="283" y="2614"/>
                    <a:pt x="481" y="2482"/>
                    <a:pt x="663" y="2350"/>
                  </a:cubicBezTo>
                  <a:cubicBezTo>
                    <a:pt x="1706" y="1622"/>
                    <a:pt x="2880" y="894"/>
                    <a:pt x="3906" y="414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5373075" y="2233800"/>
              <a:ext cx="64550" cy="47200"/>
            </a:xfrm>
            <a:custGeom>
              <a:avLst/>
              <a:gdLst/>
              <a:ahLst/>
              <a:cxnLst/>
              <a:rect l="l" t="t" r="r" b="b"/>
              <a:pathLst>
                <a:path w="2582" h="1888" extrusionOk="0">
                  <a:moveTo>
                    <a:pt x="115" y="1"/>
                  </a:moveTo>
                  <a:lnTo>
                    <a:pt x="115" y="1"/>
                  </a:lnTo>
                  <a:cubicBezTo>
                    <a:pt x="0" y="647"/>
                    <a:pt x="711" y="1408"/>
                    <a:pt x="711" y="1408"/>
                  </a:cubicBezTo>
                  <a:lnTo>
                    <a:pt x="1770" y="1772"/>
                  </a:lnTo>
                  <a:lnTo>
                    <a:pt x="1968" y="1838"/>
                  </a:lnTo>
                  <a:lnTo>
                    <a:pt x="2134" y="1887"/>
                  </a:lnTo>
                  <a:lnTo>
                    <a:pt x="2581" y="1011"/>
                  </a:lnTo>
                  <a:cubicBezTo>
                    <a:pt x="2449" y="1011"/>
                    <a:pt x="2332" y="1044"/>
                    <a:pt x="2217" y="1093"/>
                  </a:cubicBezTo>
                  <a:cubicBezTo>
                    <a:pt x="2118" y="1126"/>
                    <a:pt x="2035" y="1176"/>
                    <a:pt x="1968" y="1225"/>
                  </a:cubicBezTo>
                  <a:cubicBezTo>
                    <a:pt x="1836" y="1291"/>
                    <a:pt x="1754" y="1375"/>
                    <a:pt x="1754" y="1375"/>
                  </a:cubicBezTo>
                  <a:lnTo>
                    <a:pt x="2134" y="199"/>
                  </a:lnTo>
                  <a:lnTo>
                    <a:pt x="2134" y="199"/>
                  </a:lnTo>
                  <a:cubicBezTo>
                    <a:pt x="1555" y="464"/>
                    <a:pt x="1258" y="1176"/>
                    <a:pt x="1258" y="1176"/>
                  </a:cubicBezTo>
                  <a:lnTo>
                    <a:pt x="1059" y="316"/>
                  </a:lnTo>
                  <a:lnTo>
                    <a:pt x="927" y="1159"/>
                  </a:lnTo>
                  <a:cubicBezTo>
                    <a:pt x="695" y="563"/>
                    <a:pt x="115" y="1"/>
                    <a:pt x="115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5463250" y="2249125"/>
              <a:ext cx="55025" cy="45100"/>
            </a:xfrm>
            <a:custGeom>
              <a:avLst/>
              <a:gdLst/>
              <a:ahLst/>
              <a:cxnLst/>
              <a:rect l="l" t="t" r="r" b="b"/>
              <a:pathLst>
                <a:path w="2201" h="1804" extrusionOk="0">
                  <a:moveTo>
                    <a:pt x="1108" y="1"/>
                  </a:moveTo>
                  <a:cubicBezTo>
                    <a:pt x="530" y="380"/>
                    <a:pt x="446" y="1026"/>
                    <a:pt x="446" y="1026"/>
                  </a:cubicBezTo>
                  <a:cubicBezTo>
                    <a:pt x="397" y="513"/>
                    <a:pt x="166" y="447"/>
                    <a:pt x="166" y="447"/>
                  </a:cubicBezTo>
                  <a:cubicBezTo>
                    <a:pt x="0" y="778"/>
                    <a:pt x="115" y="1424"/>
                    <a:pt x="115" y="1424"/>
                  </a:cubicBezTo>
                  <a:lnTo>
                    <a:pt x="314" y="1506"/>
                  </a:lnTo>
                  <a:lnTo>
                    <a:pt x="430" y="1556"/>
                  </a:lnTo>
                  <a:lnTo>
                    <a:pt x="927" y="1804"/>
                  </a:lnTo>
                  <a:lnTo>
                    <a:pt x="2200" y="1391"/>
                  </a:lnTo>
                  <a:lnTo>
                    <a:pt x="2200" y="1391"/>
                  </a:lnTo>
                  <a:lnTo>
                    <a:pt x="927" y="1506"/>
                  </a:lnTo>
                  <a:lnTo>
                    <a:pt x="927" y="1506"/>
                  </a:lnTo>
                  <a:lnTo>
                    <a:pt x="1754" y="1109"/>
                  </a:lnTo>
                  <a:cubicBezTo>
                    <a:pt x="1688" y="1101"/>
                    <a:pt x="1622" y="1098"/>
                    <a:pt x="1557" y="1098"/>
                  </a:cubicBezTo>
                  <a:cubicBezTo>
                    <a:pt x="1334" y="1098"/>
                    <a:pt x="1130" y="1137"/>
                    <a:pt x="976" y="1175"/>
                  </a:cubicBezTo>
                  <a:cubicBezTo>
                    <a:pt x="843" y="1208"/>
                    <a:pt x="744" y="1241"/>
                    <a:pt x="744" y="1241"/>
                  </a:cubicBezTo>
                  <a:cubicBezTo>
                    <a:pt x="744" y="1225"/>
                    <a:pt x="761" y="1192"/>
                    <a:pt x="777" y="1175"/>
                  </a:cubicBezTo>
                  <a:cubicBezTo>
                    <a:pt x="1141" y="530"/>
                    <a:pt x="1108" y="1"/>
                    <a:pt x="1108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6501125" y="2224575"/>
              <a:ext cx="724400" cy="149900"/>
            </a:xfrm>
            <a:custGeom>
              <a:avLst/>
              <a:gdLst/>
              <a:ahLst/>
              <a:cxnLst/>
              <a:rect l="l" t="t" r="r" b="b"/>
              <a:pathLst>
                <a:path w="28976" h="5996" extrusionOk="0">
                  <a:moveTo>
                    <a:pt x="25719" y="0"/>
                  </a:moveTo>
                  <a:cubicBezTo>
                    <a:pt x="25094" y="0"/>
                    <a:pt x="24414" y="6"/>
                    <a:pt x="23780" y="23"/>
                  </a:cubicBezTo>
                  <a:cubicBezTo>
                    <a:pt x="21876" y="72"/>
                    <a:pt x="20387" y="585"/>
                    <a:pt x="19361" y="800"/>
                  </a:cubicBezTo>
                  <a:cubicBezTo>
                    <a:pt x="18335" y="998"/>
                    <a:pt x="17805" y="1362"/>
                    <a:pt x="17095" y="1727"/>
                  </a:cubicBezTo>
                  <a:cubicBezTo>
                    <a:pt x="16391" y="2078"/>
                    <a:pt x="15455" y="2755"/>
                    <a:pt x="14334" y="2755"/>
                  </a:cubicBezTo>
                  <a:cubicBezTo>
                    <a:pt x="14295" y="2755"/>
                    <a:pt x="14255" y="2754"/>
                    <a:pt x="14215" y="2752"/>
                  </a:cubicBezTo>
                  <a:cubicBezTo>
                    <a:pt x="13024" y="2703"/>
                    <a:pt x="11683" y="2339"/>
                    <a:pt x="10608" y="2339"/>
                  </a:cubicBezTo>
                  <a:cubicBezTo>
                    <a:pt x="9532" y="2339"/>
                    <a:pt x="9218" y="2653"/>
                    <a:pt x="8953" y="2703"/>
                  </a:cubicBezTo>
                  <a:cubicBezTo>
                    <a:pt x="8705" y="2752"/>
                    <a:pt x="7215" y="2803"/>
                    <a:pt x="6487" y="2852"/>
                  </a:cubicBezTo>
                  <a:cubicBezTo>
                    <a:pt x="5776" y="2902"/>
                    <a:pt x="5412" y="3266"/>
                    <a:pt x="4850" y="3580"/>
                  </a:cubicBezTo>
                  <a:cubicBezTo>
                    <a:pt x="4270" y="3878"/>
                    <a:pt x="1" y="4855"/>
                    <a:pt x="1" y="4855"/>
                  </a:cubicBezTo>
                  <a:lnTo>
                    <a:pt x="28726" y="5996"/>
                  </a:lnTo>
                  <a:lnTo>
                    <a:pt x="28975" y="436"/>
                  </a:lnTo>
                  <a:lnTo>
                    <a:pt x="27998" y="23"/>
                  </a:lnTo>
                  <a:cubicBezTo>
                    <a:pt x="27998" y="23"/>
                    <a:pt x="26969" y="0"/>
                    <a:pt x="257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6908625" y="2156475"/>
              <a:ext cx="295775" cy="112100"/>
            </a:xfrm>
            <a:custGeom>
              <a:avLst/>
              <a:gdLst/>
              <a:ahLst/>
              <a:cxnLst/>
              <a:rect l="l" t="t" r="r" b="b"/>
              <a:pathLst>
                <a:path w="11831" h="4484" extrusionOk="0">
                  <a:moveTo>
                    <a:pt x="11831" y="0"/>
                  </a:moveTo>
                  <a:cubicBezTo>
                    <a:pt x="11830" y="0"/>
                    <a:pt x="10474" y="761"/>
                    <a:pt x="9498" y="1968"/>
                  </a:cubicBezTo>
                  <a:cubicBezTo>
                    <a:pt x="9448" y="744"/>
                    <a:pt x="8969" y="265"/>
                    <a:pt x="8969" y="265"/>
                  </a:cubicBezTo>
                  <a:cubicBezTo>
                    <a:pt x="8969" y="265"/>
                    <a:pt x="8638" y="943"/>
                    <a:pt x="8439" y="2085"/>
                  </a:cubicBezTo>
                  <a:cubicBezTo>
                    <a:pt x="8406" y="2217"/>
                    <a:pt x="8389" y="2333"/>
                    <a:pt x="8389" y="2449"/>
                  </a:cubicBezTo>
                  <a:cubicBezTo>
                    <a:pt x="8124" y="1754"/>
                    <a:pt x="7678" y="1324"/>
                    <a:pt x="7413" y="1108"/>
                  </a:cubicBezTo>
                  <a:cubicBezTo>
                    <a:pt x="7363" y="347"/>
                    <a:pt x="7231" y="33"/>
                    <a:pt x="7231" y="33"/>
                  </a:cubicBezTo>
                  <a:cubicBezTo>
                    <a:pt x="6767" y="629"/>
                    <a:pt x="6536" y="1390"/>
                    <a:pt x="6436" y="2052"/>
                  </a:cubicBezTo>
                  <a:cubicBezTo>
                    <a:pt x="6288" y="1258"/>
                    <a:pt x="6056" y="794"/>
                    <a:pt x="6056" y="794"/>
                  </a:cubicBezTo>
                  <a:cubicBezTo>
                    <a:pt x="5708" y="1390"/>
                    <a:pt x="5609" y="2284"/>
                    <a:pt x="5576" y="2912"/>
                  </a:cubicBezTo>
                  <a:cubicBezTo>
                    <a:pt x="5527" y="2846"/>
                    <a:pt x="5477" y="2763"/>
                    <a:pt x="5428" y="2697"/>
                  </a:cubicBezTo>
                  <a:cubicBezTo>
                    <a:pt x="5510" y="1953"/>
                    <a:pt x="5543" y="960"/>
                    <a:pt x="5212" y="265"/>
                  </a:cubicBezTo>
                  <a:cubicBezTo>
                    <a:pt x="5212" y="265"/>
                    <a:pt x="4815" y="794"/>
                    <a:pt x="4649" y="1869"/>
                  </a:cubicBezTo>
                  <a:cubicBezTo>
                    <a:pt x="4385" y="1655"/>
                    <a:pt x="4087" y="1456"/>
                    <a:pt x="3740" y="1357"/>
                  </a:cubicBezTo>
                  <a:lnTo>
                    <a:pt x="3740" y="1357"/>
                  </a:lnTo>
                  <a:cubicBezTo>
                    <a:pt x="3740" y="1357"/>
                    <a:pt x="4071" y="2035"/>
                    <a:pt x="4600" y="2846"/>
                  </a:cubicBezTo>
                  <a:cubicBezTo>
                    <a:pt x="4600" y="3061"/>
                    <a:pt x="4616" y="3276"/>
                    <a:pt x="4633" y="3524"/>
                  </a:cubicBezTo>
                  <a:cubicBezTo>
                    <a:pt x="4071" y="2730"/>
                    <a:pt x="2730" y="1075"/>
                    <a:pt x="1108" y="711"/>
                  </a:cubicBezTo>
                  <a:lnTo>
                    <a:pt x="1108" y="711"/>
                  </a:lnTo>
                  <a:cubicBezTo>
                    <a:pt x="1108" y="711"/>
                    <a:pt x="1523" y="2101"/>
                    <a:pt x="2928" y="3276"/>
                  </a:cubicBezTo>
                  <a:cubicBezTo>
                    <a:pt x="2509" y="3167"/>
                    <a:pt x="2039" y="3092"/>
                    <a:pt x="1537" y="3092"/>
                  </a:cubicBezTo>
                  <a:cubicBezTo>
                    <a:pt x="1049" y="3092"/>
                    <a:pt x="530" y="3163"/>
                    <a:pt x="0" y="3343"/>
                  </a:cubicBezTo>
                  <a:cubicBezTo>
                    <a:pt x="0" y="3343"/>
                    <a:pt x="3012" y="3491"/>
                    <a:pt x="4219" y="4484"/>
                  </a:cubicBezTo>
                  <a:lnTo>
                    <a:pt x="9134" y="3722"/>
                  </a:lnTo>
                  <a:cubicBezTo>
                    <a:pt x="9134" y="3722"/>
                    <a:pt x="11367" y="1671"/>
                    <a:pt x="1183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6934275" y="1910300"/>
              <a:ext cx="165875" cy="325625"/>
            </a:xfrm>
            <a:custGeom>
              <a:avLst/>
              <a:gdLst/>
              <a:ahLst/>
              <a:cxnLst/>
              <a:rect l="l" t="t" r="r" b="b"/>
              <a:pathLst>
                <a:path w="6635" h="13025" extrusionOk="0">
                  <a:moveTo>
                    <a:pt x="0" y="1"/>
                  </a:moveTo>
                  <a:lnTo>
                    <a:pt x="629" y="630"/>
                  </a:lnTo>
                  <a:lnTo>
                    <a:pt x="861" y="994"/>
                  </a:lnTo>
                  <a:lnTo>
                    <a:pt x="166" y="879"/>
                  </a:lnTo>
                  <a:lnTo>
                    <a:pt x="960" y="1143"/>
                  </a:lnTo>
                  <a:lnTo>
                    <a:pt x="843" y="1210"/>
                  </a:lnTo>
                  <a:lnTo>
                    <a:pt x="1158" y="1457"/>
                  </a:lnTo>
                  <a:lnTo>
                    <a:pt x="1075" y="1540"/>
                  </a:lnTo>
                  <a:lnTo>
                    <a:pt x="1340" y="1788"/>
                  </a:lnTo>
                  <a:lnTo>
                    <a:pt x="1340" y="1788"/>
                  </a:lnTo>
                  <a:lnTo>
                    <a:pt x="678" y="1574"/>
                  </a:lnTo>
                  <a:lnTo>
                    <a:pt x="1174" y="1772"/>
                  </a:lnTo>
                  <a:lnTo>
                    <a:pt x="1688" y="2269"/>
                  </a:lnTo>
                  <a:lnTo>
                    <a:pt x="1324" y="2053"/>
                  </a:lnTo>
                  <a:lnTo>
                    <a:pt x="877" y="1971"/>
                  </a:lnTo>
                  <a:lnTo>
                    <a:pt x="877" y="1971"/>
                  </a:lnTo>
                  <a:cubicBezTo>
                    <a:pt x="877" y="1971"/>
                    <a:pt x="1472" y="2251"/>
                    <a:pt x="1538" y="2284"/>
                  </a:cubicBezTo>
                  <a:cubicBezTo>
                    <a:pt x="1605" y="2318"/>
                    <a:pt x="1920" y="2648"/>
                    <a:pt x="2068" y="2831"/>
                  </a:cubicBezTo>
                  <a:cubicBezTo>
                    <a:pt x="4054" y="6487"/>
                    <a:pt x="6503" y="12941"/>
                    <a:pt x="6503" y="12941"/>
                  </a:cubicBezTo>
                  <a:lnTo>
                    <a:pt x="6635" y="13024"/>
                  </a:lnTo>
                  <a:cubicBezTo>
                    <a:pt x="4881" y="8060"/>
                    <a:pt x="3193" y="4751"/>
                    <a:pt x="2101" y="2864"/>
                  </a:cubicBezTo>
                  <a:lnTo>
                    <a:pt x="2101" y="2864"/>
                  </a:lnTo>
                  <a:lnTo>
                    <a:pt x="2151" y="2913"/>
                  </a:lnTo>
                  <a:lnTo>
                    <a:pt x="2151" y="2368"/>
                  </a:lnTo>
                  <a:lnTo>
                    <a:pt x="1986" y="2483"/>
                  </a:lnTo>
                  <a:lnTo>
                    <a:pt x="1902" y="2169"/>
                  </a:lnTo>
                  <a:lnTo>
                    <a:pt x="1605" y="1391"/>
                  </a:lnTo>
                  <a:lnTo>
                    <a:pt x="1803" y="2202"/>
                  </a:lnTo>
                  <a:lnTo>
                    <a:pt x="1556" y="1755"/>
                  </a:lnTo>
                  <a:lnTo>
                    <a:pt x="1505" y="1689"/>
                  </a:lnTo>
                  <a:lnTo>
                    <a:pt x="1307" y="713"/>
                  </a:lnTo>
                  <a:lnTo>
                    <a:pt x="1423" y="1523"/>
                  </a:lnTo>
                  <a:lnTo>
                    <a:pt x="1291" y="1292"/>
                  </a:lnTo>
                  <a:lnTo>
                    <a:pt x="1108" y="812"/>
                  </a:lnTo>
                  <a:lnTo>
                    <a:pt x="1141" y="1210"/>
                  </a:lnTo>
                  <a:lnTo>
                    <a:pt x="910" y="879"/>
                  </a:lnTo>
                  <a:lnTo>
                    <a:pt x="629" y="4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7102625" y="1987250"/>
              <a:ext cx="96425" cy="244525"/>
            </a:xfrm>
            <a:custGeom>
              <a:avLst/>
              <a:gdLst/>
              <a:ahLst/>
              <a:cxnLst/>
              <a:rect l="l" t="t" r="r" b="b"/>
              <a:pathLst>
                <a:path w="3857" h="9781" extrusionOk="0">
                  <a:moveTo>
                    <a:pt x="3856" y="1"/>
                  </a:moveTo>
                  <a:lnTo>
                    <a:pt x="3442" y="349"/>
                  </a:lnTo>
                  <a:lnTo>
                    <a:pt x="3261" y="696"/>
                  </a:lnTo>
                  <a:lnTo>
                    <a:pt x="3128" y="945"/>
                  </a:lnTo>
                  <a:lnTo>
                    <a:pt x="3128" y="663"/>
                  </a:lnTo>
                  <a:lnTo>
                    <a:pt x="3012" y="1011"/>
                  </a:lnTo>
                  <a:lnTo>
                    <a:pt x="2946" y="1192"/>
                  </a:lnTo>
                  <a:lnTo>
                    <a:pt x="2963" y="614"/>
                  </a:lnTo>
                  <a:lnTo>
                    <a:pt x="2897" y="1324"/>
                  </a:lnTo>
                  <a:lnTo>
                    <a:pt x="2879" y="1375"/>
                  </a:lnTo>
                  <a:lnTo>
                    <a:pt x="2714" y="1706"/>
                  </a:lnTo>
                  <a:lnTo>
                    <a:pt x="2813" y="1110"/>
                  </a:lnTo>
                  <a:lnTo>
                    <a:pt x="2648" y="1688"/>
                  </a:lnTo>
                  <a:lnTo>
                    <a:pt x="2615" y="1920"/>
                  </a:lnTo>
                  <a:lnTo>
                    <a:pt x="2482" y="1854"/>
                  </a:lnTo>
                  <a:lnTo>
                    <a:pt x="2482" y="1854"/>
                  </a:lnTo>
                  <a:lnTo>
                    <a:pt x="2515" y="2235"/>
                  </a:lnTo>
                  <a:cubicBezTo>
                    <a:pt x="2515" y="2235"/>
                    <a:pt x="2533" y="2218"/>
                    <a:pt x="2548" y="2185"/>
                  </a:cubicBezTo>
                  <a:lnTo>
                    <a:pt x="2548" y="2185"/>
                  </a:lnTo>
                  <a:cubicBezTo>
                    <a:pt x="1904" y="3625"/>
                    <a:pt x="911" y="6107"/>
                    <a:pt x="0" y="9781"/>
                  </a:cubicBezTo>
                  <a:lnTo>
                    <a:pt x="84" y="9714"/>
                  </a:lnTo>
                  <a:cubicBezTo>
                    <a:pt x="84" y="9714"/>
                    <a:pt x="1390" y="4916"/>
                    <a:pt x="2566" y="2169"/>
                  </a:cubicBezTo>
                  <a:cubicBezTo>
                    <a:pt x="2665" y="2037"/>
                    <a:pt x="2863" y="1772"/>
                    <a:pt x="2912" y="1739"/>
                  </a:cubicBezTo>
                  <a:cubicBezTo>
                    <a:pt x="2963" y="1706"/>
                    <a:pt x="3360" y="1474"/>
                    <a:pt x="3360" y="1474"/>
                  </a:cubicBezTo>
                  <a:lnTo>
                    <a:pt x="3360" y="1474"/>
                  </a:lnTo>
                  <a:lnTo>
                    <a:pt x="3045" y="1573"/>
                  </a:lnTo>
                  <a:lnTo>
                    <a:pt x="2797" y="1739"/>
                  </a:lnTo>
                  <a:lnTo>
                    <a:pt x="3144" y="1358"/>
                  </a:lnTo>
                  <a:lnTo>
                    <a:pt x="3475" y="1176"/>
                  </a:lnTo>
                  <a:lnTo>
                    <a:pt x="3029" y="1375"/>
                  </a:lnTo>
                  <a:lnTo>
                    <a:pt x="3194" y="1176"/>
                  </a:lnTo>
                  <a:lnTo>
                    <a:pt x="3128" y="1126"/>
                  </a:lnTo>
                  <a:lnTo>
                    <a:pt x="3343" y="927"/>
                  </a:lnTo>
                  <a:lnTo>
                    <a:pt x="3243" y="894"/>
                  </a:lnTo>
                  <a:lnTo>
                    <a:pt x="3806" y="647"/>
                  </a:lnTo>
                  <a:lnTo>
                    <a:pt x="3310" y="779"/>
                  </a:lnTo>
                  <a:lnTo>
                    <a:pt x="3459" y="497"/>
                  </a:lnTo>
                  <a:lnTo>
                    <a:pt x="385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7017400" y="1866075"/>
              <a:ext cx="60025" cy="381425"/>
            </a:xfrm>
            <a:custGeom>
              <a:avLst/>
              <a:gdLst/>
              <a:ahLst/>
              <a:cxnLst/>
              <a:rect l="l" t="t" r="r" b="b"/>
              <a:pathLst>
                <a:path w="2401" h="15257" extrusionOk="0">
                  <a:moveTo>
                    <a:pt x="216" y="0"/>
                  </a:moveTo>
                  <a:lnTo>
                    <a:pt x="497" y="810"/>
                  </a:lnTo>
                  <a:lnTo>
                    <a:pt x="183" y="645"/>
                  </a:lnTo>
                  <a:lnTo>
                    <a:pt x="464" y="861"/>
                  </a:lnTo>
                  <a:lnTo>
                    <a:pt x="514" y="1009"/>
                  </a:lnTo>
                  <a:lnTo>
                    <a:pt x="199" y="1042"/>
                  </a:lnTo>
                  <a:lnTo>
                    <a:pt x="481" y="1059"/>
                  </a:lnTo>
                  <a:lnTo>
                    <a:pt x="580" y="1324"/>
                  </a:lnTo>
                  <a:lnTo>
                    <a:pt x="0" y="1042"/>
                  </a:lnTo>
                  <a:lnTo>
                    <a:pt x="580" y="1505"/>
                  </a:lnTo>
                  <a:lnTo>
                    <a:pt x="382" y="1505"/>
                  </a:lnTo>
                  <a:lnTo>
                    <a:pt x="613" y="1622"/>
                  </a:lnTo>
                  <a:lnTo>
                    <a:pt x="382" y="2118"/>
                  </a:lnTo>
                  <a:lnTo>
                    <a:pt x="662" y="1737"/>
                  </a:lnTo>
                  <a:lnTo>
                    <a:pt x="680" y="2002"/>
                  </a:lnTo>
                  <a:lnTo>
                    <a:pt x="812" y="1953"/>
                  </a:lnTo>
                  <a:lnTo>
                    <a:pt x="1176" y="3938"/>
                  </a:lnTo>
                  <a:lnTo>
                    <a:pt x="1176" y="3872"/>
                  </a:lnTo>
                  <a:cubicBezTo>
                    <a:pt x="1805" y="8289"/>
                    <a:pt x="2185" y="15058"/>
                    <a:pt x="2169" y="15173"/>
                  </a:cubicBezTo>
                  <a:lnTo>
                    <a:pt x="2400" y="15256"/>
                  </a:lnTo>
                  <a:cubicBezTo>
                    <a:pt x="2169" y="9977"/>
                    <a:pt x="1556" y="5841"/>
                    <a:pt x="1110" y="3392"/>
                  </a:cubicBezTo>
                  <a:cubicBezTo>
                    <a:pt x="1077" y="3144"/>
                    <a:pt x="1026" y="2846"/>
                    <a:pt x="977" y="2564"/>
                  </a:cubicBezTo>
                  <a:cubicBezTo>
                    <a:pt x="878" y="2002"/>
                    <a:pt x="762" y="1522"/>
                    <a:pt x="662" y="1141"/>
                  </a:cubicBezTo>
                  <a:cubicBezTo>
                    <a:pt x="629" y="993"/>
                    <a:pt x="613" y="910"/>
                    <a:pt x="613" y="910"/>
                  </a:cubicBezTo>
                  <a:lnTo>
                    <a:pt x="580" y="827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7078225" y="1946725"/>
              <a:ext cx="43875" cy="299525"/>
            </a:xfrm>
            <a:custGeom>
              <a:avLst/>
              <a:gdLst/>
              <a:ahLst/>
              <a:cxnLst/>
              <a:rect l="l" t="t" r="r" b="b"/>
              <a:pathLst>
                <a:path w="1755" h="11981" extrusionOk="0">
                  <a:moveTo>
                    <a:pt x="1075" y="0"/>
                  </a:moveTo>
                  <a:lnTo>
                    <a:pt x="1009" y="1225"/>
                  </a:lnTo>
                  <a:lnTo>
                    <a:pt x="844" y="1109"/>
                  </a:lnTo>
                  <a:lnTo>
                    <a:pt x="943" y="1622"/>
                  </a:lnTo>
                  <a:lnTo>
                    <a:pt x="596" y="1026"/>
                  </a:lnTo>
                  <a:lnTo>
                    <a:pt x="910" y="2118"/>
                  </a:lnTo>
                  <a:lnTo>
                    <a:pt x="612" y="1953"/>
                  </a:lnTo>
                  <a:lnTo>
                    <a:pt x="778" y="2268"/>
                  </a:lnTo>
                  <a:lnTo>
                    <a:pt x="844" y="2698"/>
                  </a:lnTo>
                  <a:lnTo>
                    <a:pt x="778" y="3111"/>
                  </a:lnTo>
                  <a:lnTo>
                    <a:pt x="281" y="2548"/>
                  </a:lnTo>
                  <a:lnTo>
                    <a:pt x="844" y="3525"/>
                  </a:lnTo>
                  <a:cubicBezTo>
                    <a:pt x="546" y="6967"/>
                    <a:pt x="1" y="11832"/>
                    <a:pt x="1" y="11832"/>
                  </a:cubicBezTo>
                  <a:lnTo>
                    <a:pt x="215" y="11980"/>
                  </a:lnTo>
                  <a:cubicBezTo>
                    <a:pt x="513" y="10343"/>
                    <a:pt x="778" y="6122"/>
                    <a:pt x="910" y="3541"/>
                  </a:cubicBezTo>
                  <a:lnTo>
                    <a:pt x="1291" y="2930"/>
                  </a:lnTo>
                  <a:lnTo>
                    <a:pt x="1109" y="3095"/>
                  </a:lnTo>
                  <a:lnTo>
                    <a:pt x="1175" y="2599"/>
                  </a:lnTo>
                  <a:lnTo>
                    <a:pt x="1109" y="2449"/>
                  </a:lnTo>
                  <a:lnTo>
                    <a:pt x="1755" y="1738"/>
                  </a:lnTo>
                  <a:lnTo>
                    <a:pt x="1126" y="2151"/>
                  </a:lnTo>
                  <a:lnTo>
                    <a:pt x="1291" y="1754"/>
                  </a:lnTo>
                  <a:lnTo>
                    <a:pt x="1093" y="1871"/>
                  </a:lnTo>
                  <a:lnTo>
                    <a:pt x="1093" y="1871"/>
                  </a:lnTo>
                  <a:lnTo>
                    <a:pt x="1225" y="1225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6905700" y="2062150"/>
              <a:ext cx="166325" cy="160100"/>
            </a:xfrm>
            <a:custGeom>
              <a:avLst/>
              <a:gdLst/>
              <a:ahLst/>
              <a:cxnLst/>
              <a:rect l="l" t="t" r="r" b="b"/>
              <a:pathLst>
                <a:path w="6653" h="6404" extrusionOk="0">
                  <a:moveTo>
                    <a:pt x="663" y="347"/>
                  </a:moveTo>
                  <a:cubicBezTo>
                    <a:pt x="673" y="354"/>
                    <a:pt x="683" y="361"/>
                    <a:pt x="693" y="366"/>
                  </a:cubicBezTo>
                  <a:lnTo>
                    <a:pt x="693" y="366"/>
                  </a:lnTo>
                  <a:cubicBezTo>
                    <a:pt x="675" y="354"/>
                    <a:pt x="663" y="347"/>
                    <a:pt x="663" y="347"/>
                  </a:cubicBezTo>
                  <a:close/>
                  <a:moveTo>
                    <a:pt x="1" y="0"/>
                  </a:moveTo>
                  <a:lnTo>
                    <a:pt x="713" y="563"/>
                  </a:lnTo>
                  <a:lnTo>
                    <a:pt x="199" y="530"/>
                  </a:lnTo>
                  <a:lnTo>
                    <a:pt x="199" y="530"/>
                  </a:lnTo>
                  <a:cubicBezTo>
                    <a:pt x="199" y="530"/>
                    <a:pt x="680" y="662"/>
                    <a:pt x="795" y="695"/>
                  </a:cubicBezTo>
                  <a:cubicBezTo>
                    <a:pt x="894" y="744"/>
                    <a:pt x="1192" y="910"/>
                    <a:pt x="1192" y="910"/>
                  </a:cubicBezTo>
                  <a:lnTo>
                    <a:pt x="431" y="844"/>
                  </a:lnTo>
                  <a:lnTo>
                    <a:pt x="1325" y="1075"/>
                  </a:lnTo>
                  <a:lnTo>
                    <a:pt x="1060" y="1770"/>
                  </a:lnTo>
                  <a:lnTo>
                    <a:pt x="1457" y="1175"/>
                  </a:lnTo>
                  <a:lnTo>
                    <a:pt x="1772" y="1472"/>
                  </a:lnTo>
                  <a:lnTo>
                    <a:pt x="1490" y="1754"/>
                  </a:lnTo>
                  <a:lnTo>
                    <a:pt x="1953" y="1456"/>
                  </a:lnTo>
                  <a:cubicBezTo>
                    <a:pt x="2979" y="2399"/>
                    <a:pt x="4568" y="4005"/>
                    <a:pt x="6520" y="6403"/>
                  </a:cubicBezTo>
                  <a:cubicBezTo>
                    <a:pt x="6553" y="6387"/>
                    <a:pt x="6604" y="6370"/>
                    <a:pt x="6653" y="6354"/>
                  </a:cubicBezTo>
                  <a:cubicBezTo>
                    <a:pt x="4916" y="4219"/>
                    <a:pt x="2699" y="1754"/>
                    <a:pt x="961" y="546"/>
                  </a:cubicBezTo>
                  <a:lnTo>
                    <a:pt x="878" y="480"/>
                  </a:lnTo>
                  <a:lnTo>
                    <a:pt x="779" y="431"/>
                  </a:lnTo>
                  <a:cubicBezTo>
                    <a:pt x="753" y="405"/>
                    <a:pt x="727" y="388"/>
                    <a:pt x="693" y="366"/>
                  </a:cubicBezTo>
                  <a:lnTo>
                    <a:pt x="693" y="366"/>
                  </a:lnTo>
                  <a:cubicBezTo>
                    <a:pt x="703" y="374"/>
                    <a:pt x="716" y="385"/>
                    <a:pt x="729" y="39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6905700" y="2062150"/>
              <a:ext cx="166325" cy="160100"/>
            </a:xfrm>
            <a:custGeom>
              <a:avLst/>
              <a:gdLst/>
              <a:ahLst/>
              <a:cxnLst/>
              <a:rect l="l" t="t" r="r" b="b"/>
              <a:pathLst>
                <a:path w="6653" h="6404" fill="none" extrusionOk="0">
                  <a:moveTo>
                    <a:pt x="199" y="530"/>
                  </a:moveTo>
                  <a:lnTo>
                    <a:pt x="713" y="563"/>
                  </a:lnTo>
                  <a:lnTo>
                    <a:pt x="1" y="0"/>
                  </a:lnTo>
                  <a:lnTo>
                    <a:pt x="729" y="397"/>
                  </a:lnTo>
                  <a:cubicBezTo>
                    <a:pt x="696" y="364"/>
                    <a:pt x="663" y="347"/>
                    <a:pt x="663" y="347"/>
                  </a:cubicBezTo>
                  <a:cubicBezTo>
                    <a:pt x="713" y="380"/>
                    <a:pt x="746" y="397"/>
                    <a:pt x="779" y="431"/>
                  </a:cubicBezTo>
                  <a:lnTo>
                    <a:pt x="878" y="480"/>
                  </a:lnTo>
                  <a:lnTo>
                    <a:pt x="961" y="546"/>
                  </a:lnTo>
                  <a:cubicBezTo>
                    <a:pt x="2699" y="1754"/>
                    <a:pt x="4916" y="4219"/>
                    <a:pt x="6653" y="6354"/>
                  </a:cubicBezTo>
                  <a:cubicBezTo>
                    <a:pt x="6604" y="6370"/>
                    <a:pt x="6553" y="6387"/>
                    <a:pt x="6520" y="6403"/>
                  </a:cubicBezTo>
                  <a:cubicBezTo>
                    <a:pt x="4568" y="4005"/>
                    <a:pt x="2979" y="2399"/>
                    <a:pt x="1953" y="1456"/>
                  </a:cubicBezTo>
                  <a:lnTo>
                    <a:pt x="1490" y="1754"/>
                  </a:lnTo>
                  <a:lnTo>
                    <a:pt x="1772" y="1472"/>
                  </a:lnTo>
                  <a:lnTo>
                    <a:pt x="1457" y="1175"/>
                  </a:lnTo>
                  <a:lnTo>
                    <a:pt x="1060" y="1770"/>
                  </a:lnTo>
                  <a:lnTo>
                    <a:pt x="1325" y="1075"/>
                  </a:lnTo>
                  <a:lnTo>
                    <a:pt x="431" y="844"/>
                  </a:lnTo>
                  <a:lnTo>
                    <a:pt x="1192" y="910"/>
                  </a:lnTo>
                  <a:cubicBezTo>
                    <a:pt x="1192" y="910"/>
                    <a:pt x="894" y="744"/>
                    <a:pt x="795" y="695"/>
                  </a:cubicBezTo>
                  <a:cubicBezTo>
                    <a:pt x="680" y="662"/>
                    <a:pt x="199" y="530"/>
                    <a:pt x="199" y="53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3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6805200" y="2146925"/>
              <a:ext cx="249450" cy="79450"/>
            </a:xfrm>
            <a:custGeom>
              <a:avLst/>
              <a:gdLst/>
              <a:ahLst/>
              <a:cxnLst/>
              <a:rect l="l" t="t" r="r" b="b"/>
              <a:pathLst>
                <a:path w="9978" h="3178" extrusionOk="0">
                  <a:moveTo>
                    <a:pt x="1258" y="1"/>
                  </a:moveTo>
                  <a:lnTo>
                    <a:pt x="1357" y="183"/>
                  </a:lnTo>
                  <a:lnTo>
                    <a:pt x="927" y="150"/>
                  </a:lnTo>
                  <a:lnTo>
                    <a:pt x="464" y="266"/>
                  </a:lnTo>
                  <a:lnTo>
                    <a:pt x="1" y="448"/>
                  </a:lnTo>
                  <a:lnTo>
                    <a:pt x="1" y="448"/>
                  </a:lnTo>
                  <a:lnTo>
                    <a:pt x="844" y="299"/>
                  </a:lnTo>
                  <a:lnTo>
                    <a:pt x="596" y="581"/>
                  </a:lnTo>
                  <a:lnTo>
                    <a:pt x="1175" y="283"/>
                  </a:lnTo>
                  <a:lnTo>
                    <a:pt x="1159" y="845"/>
                  </a:lnTo>
                  <a:lnTo>
                    <a:pt x="1391" y="332"/>
                  </a:lnTo>
                  <a:lnTo>
                    <a:pt x="1755" y="680"/>
                  </a:lnTo>
                  <a:lnTo>
                    <a:pt x="1589" y="349"/>
                  </a:lnTo>
                  <a:lnTo>
                    <a:pt x="1903" y="431"/>
                  </a:lnTo>
                  <a:lnTo>
                    <a:pt x="1903" y="630"/>
                  </a:lnTo>
                  <a:lnTo>
                    <a:pt x="2450" y="448"/>
                  </a:lnTo>
                  <a:cubicBezTo>
                    <a:pt x="4782" y="978"/>
                    <a:pt x="7678" y="2185"/>
                    <a:pt x="9845" y="3178"/>
                  </a:cubicBezTo>
                  <a:cubicBezTo>
                    <a:pt x="9878" y="3129"/>
                    <a:pt x="9929" y="3079"/>
                    <a:pt x="9978" y="3030"/>
                  </a:cubicBezTo>
                  <a:cubicBezTo>
                    <a:pt x="6569" y="1474"/>
                    <a:pt x="3972" y="762"/>
                    <a:pt x="2465" y="431"/>
                  </a:cubicBezTo>
                  <a:lnTo>
                    <a:pt x="2234" y="316"/>
                  </a:lnTo>
                  <a:lnTo>
                    <a:pt x="1804" y="34"/>
                  </a:lnTo>
                  <a:lnTo>
                    <a:pt x="1969" y="266"/>
                  </a:lnTo>
                  <a:lnTo>
                    <a:pt x="1704" y="232"/>
                  </a:lnTo>
                  <a:lnTo>
                    <a:pt x="1506" y="199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6872625" y="2183325"/>
              <a:ext cx="160950" cy="51750"/>
            </a:xfrm>
            <a:custGeom>
              <a:avLst/>
              <a:gdLst/>
              <a:ahLst/>
              <a:cxnLst/>
              <a:rect l="l" t="t" r="r" b="b"/>
              <a:pathLst>
                <a:path w="6438" h="2070" extrusionOk="0">
                  <a:moveTo>
                    <a:pt x="728" y="1"/>
                  </a:moveTo>
                  <a:lnTo>
                    <a:pt x="1092" y="365"/>
                  </a:lnTo>
                  <a:lnTo>
                    <a:pt x="944" y="349"/>
                  </a:lnTo>
                  <a:lnTo>
                    <a:pt x="580" y="233"/>
                  </a:lnTo>
                  <a:lnTo>
                    <a:pt x="778" y="349"/>
                  </a:lnTo>
                  <a:cubicBezTo>
                    <a:pt x="712" y="332"/>
                    <a:pt x="679" y="332"/>
                    <a:pt x="679" y="332"/>
                  </a:cubicBezTo>
                  <a:lnTo>
                    <a:pt x="0" y="200"/>
                  </a:lnTo>
                  <a:lnTo>
                    <a:pt x="679" y="382"/>
                  </a:lnTo>
                  <a:lnTo>
                    <a:pt x="430" y="497"/>
                  </a:lnTo>
                  <a:lnTo>
                    <a:pt x="778" y="448"/>
                  </a:lnTo>
                  <a:lnTo>
                    <a:pt x="1043" y="795"/>
                  </a:lnTo>
                  <a:lnTo>
                    <a:pt x="944" y="530"/>
                  </a:lnTo>
                  <a:lnTo>
                    <a:pt x="1125" y="614"/>
                  </a:lnTo>
                  <a:lnTo>
                    <a:pt x="1324" y="994"/>
                  </a:lnTo>
                  <a:lnTo>
                    <a:pt x="1242" y="581"/>
                  </a:lnTo>
                  <a:lnTo>
                    <a:pt x="1489" y="647"/>
                  </a:lnTo>
                  <a:lnTo>
                    <a:pt x="1853" y="928"/>
                  </a:lnTo>
                  <a:lnTo>
                    <a:pt x="1705" y="663"/>
                  </a:lnTo>
                  <a:lnTo>
                    <a:pt x="1705" y="663"/>
                  </a:lnTo>
                  <a:cubicBezTo>
                    <a:pt x="2599" y="961"/>
                    <a:pt x="3823" y="1309"/>
                    <a:pt x="5114" y="1673"/>
                  </a:cubicBezTo>
                  <a:cubicBezTo>
                    <a:pt x="5196" y="1706"/>
                    <a:pt x="5279" y="1722"/>
                    <a:pt x="5361" y="1739"/>
                  </a:cubicBezTo>
                  <a:cubicBezTo>
                    <a:pt x="5279" y="1722"/>
                    <a:pt x="5196" y="1706"/>
                    <a:pt x="5130" y="1673"/>
                  </a:cubicBezTo>
                  <a:cubicBezTo>
                    <a:pt x="3757" y="1259"/>
                    <a:pt x="2515" y="879"/>
                    <a:pt x="1688" y="630"/>
                  </a:cubicBezTo>
                  <a:lnTo>
                    <a:pt x="1275" y="398"/>
                  </a:lnTo>
                  <a:lnTo>
                    <a:pt x="728" y="1"/>
                  </a:lnTo>
                  <a:close/>
                  <a:moveTo>
                    <a:pt x="5610" y="1821"/>
                  </a:moveTo>
                  <a:lnTo>
                    <a:pt x="5610" y="1821"/>
                  </a:lnTo>
                  <a:cubicBezTo>
                    <a:pt x="5875" y="1905"/>
                    <a:pt x="6156" y="1987"/>
                    <a:pt x="6420" y="2070"/>
                  </a:cubicBezTo>
                  <a:lnTo>
                    <a:pt x="6437" y="2053"/>
                  </a:lnTo>
                  <a:cubicBezTo>
                    <a:pt x="6173" y="1971"/>
                    <a:pt x="5891" y="1887"/>
                    <a:pt x="5610" y="182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7108000" y="1980625"/>
              <a:ext cx="33525" cy="258600"/>
            </a:xfrm>
            <a:custGeom>
              <a:avLst/>
              <a:gdLst/>
              <a:ahLst/>
              <a:cxnLst/>
              <a:rect l="l" t="t" r="r" b="b"/>
              <a:pathLst>
                <a:path w="1341" h="10344" extrusionOk="0">
                  <a:moveTo>
                    <a:pt x="1093" y="1"/>
                  </a:moveTo>
                  <a:lnTo>
                    <a:pt x="877" y="647"/>
                  </a:lnTo>
                  <a:lnTo>
                    <a:pt x="811" y="597"/>
                  </a:lnTo>
                  <a:lnTo>
                    <a:pt x="811" y="365"/>
                  </a:lnTo>
                  <a:lnTo>
                    <a:pt x="696" y="614"/>
                  </a:lnTo>
                  <a:lnTo>
                    <a:pt x="762" y="879"/>
                  </a:lnTo>
                  <a:lnTo>
                    <a:pt x="630" y="912"/>
                  </a:lnTo>
                  <a:lnTo>
                    <a:pt x="795" y="1011"/>
                  </a:lnTo>
                  <a:lnTo>
                    <a:pt x="795" y="1027"/>
                  </a:lnTo>
                  <a:lnTo>
                    <a:pt x="233" y="1309"/>
                  </a:lnTo>
                  <a:lnTo>
                    <a:pt x="597" y="1342"/>
                  </a:lnTo>
                  <a:lnTo>
                    <a:pt x="381" y="1574"/>
                  </a:lnTo>
                  <a:lnTo>
                    <a:pt x="679" y="1540"/>
                  </a:lnTo>
                  <a:lnTo>
                    <a:pt x="248" y="2119"/>
                  </a:lnTo>
                  <a:lnTo>
                    <a:pt x="663" y="1838"/>
                  </a:lnTo>
                  <a:lnTo>
                    <a:pt x="663" y="1838"/>
                  </a:lnTo>
                  <a:cubicBezTo>
                    <a:pt x="414" y="3394"/>
                    <a:pt x="1" y="6736"/>
                    <a:pt x="133" y="10343"/>
                  </a:cubicBezTo>
                  <a:lnTo>
                    <a:pt x="199" y="10343"/>
                  </a:lnTo>
                  <a:cubicBezTo>
                    <a:pt x="67" y="6653"/>
                    <a:pt x="513" y="3228"/>
                    <a:pt x="745" y="1755"/>
                  </a:cubicBezTo>
                  <a:lnTo>
                    <a:pt x="828" y="1656"/>
                  </a:lnTo>
                  <a:lnTo>
                    <a:pt x="1043" y="2251"/>
                  </a:lnTo>
                  <a:lnTo>
                    <a:pt x="928" y="1556"/>
                  </a:lnTo>
                  <a:lnTo>
                    <a:pt x="1010" y="1210"/>
                  </a:lnTo>
                  <a:lnTo>
                    <a:pt x="1341" y="1887"/>
                  </a:lnTo>
                  <a:lnTo>
                    <a:pt x="1076" y="1027"/>
                  </a:lnTo>
                  <a:lnTo>
                    <a:pt x="1192" y="1011"/>
                  </a:lnTo>
                  <a:lnTo>
                    <a:pt x="1076" y="828"/>
                  </a:lnTo>
                  <a:lnTo>
                    <a:pt x="1274" y="581"/>
                  </a:lnTo>
                  <a:lnTo>
                    <a:pt x="977" y="696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6817175" y="1993050"/>
              <a:ext cx="210175" cy="247400"/>
            </a:xfrm>
            <a:custGeom>
              <a:avLst/>
              <a:gdLst/>
              <a:ahLst/>
              <a:cxnLst/>
              <a:rect l="l" t="t" r="r" b="b"/>
              <a:pathLst>
                <a:path w="8407" h="9896" extrusionOk="0">
                  <a:moveTo>
                    <a:pt x="1" y="0"/>
                  </a:moveTo>
                  <a:lnTo>
                    <a:pt x="894" y="662"/>
                  </a:lnTo>
                  <a:lnTo>
                    <a:pt x="100" y="728"/>
                  </a:lnTo>
                  <a:lnTo>
                    <a:pt x="878" y="779"/>
                  </a:lnTo>
                  <a:lnTo>
                    <a:pt x="762" y="1043"/>
                  </a:lnTo>
                  <a:lnTo>
                    <a:pt x="1011" y="911"/>
                  </a:lnTo>
                  <a:lnTo>
                    <a:pt x="960" y="1176"/>
                  </a:lnTo>
                  <a:lnTo>
                    <a:pt x="1309" y="993"/>
                  </a:lnTo>
                  <a:lnTo>
                    <a:pt x="1342" y="1622"/>
                  </a:lnTo>
                  <a:lnTo>
                    <a:pt x="1358" y="1390"/>
                  </a:lnTo>
                  <a:lnTo>
                    <a:pt x="1490" y="1490"/>
                  </a:lnTo>
                  <a:lnTo>
                    <a:pt x="1523" y="1209"/>
                  </a:lnTo>
                  <a:lnTo>
                    <a:pt x="2004" y="1871"/>
                  </a:lnTo>
                  <a:lnTo>
                    <a:pt x="1821" y="1390"/>
                  </a:lnTo>
                  <a:lnTo>
                    <a:pt x="1821" y="1390"/>
                  </a:lnTo>
                  <a:cubicBezTo>
                    <a:pt x="3310" y="2714"/>
                    <a:pt x="6571" y="5908"/>
                    <a:pt x="8340" y="9895"/>
                  </a:cubicBezTo>
                  <a:lnTo>
                    <a:pt x="8407" y="9862"/>
                  </a:lnTo>
                  <a:cubicBezTo>
                    <a:pt x="6586" y="5759"/>
                    <a:pt x="3195" y="2500"/>
                    <a:pt x="1755" y="1242"/>
                  </a:cubicBezTo>
                  <a:lnTo>
                    <a:pt x="1706" y="1110"/>
                  </a:lnTo>
                  <a:lnTo>
                    <a:pt x="2566" y="1474"/>
                  </a:lnTo>
                  <a:lnTo>
                    <a:pt x="2566" y="1474"/>
                  </a:lnTo>
                  <a:lnTo>
                    <a:pt x="1953" y="1059"/>
                  </a:lnTo>
                  <a:lnTo>
                    <a:pt x="1540" y="977"/>
                  </a:lnTo>
                  <a:lnTo>
                    <a:pt x="1722" y="878"/>
                  </a:lnTo>
                  <a:lnTo>
                    <a:pt x="1457" y="828"/>
                  </a:lnTo>
                  <a:lnTo>
                    <a:pt x="1606" y="613"/>
                  </a:lnTo>
                  <a:lnTo>
                    <a:pt x="1342" y="713"/>
                  </a:lnTo>
                  <a:lnTo>
                    <a:pt x="1309" y="84"/>
                  </a:lnTo>
                  <a:lnTo>
                    <a:pt x="1225" y="662"/>
                  </a:lnTo>
                  <a:lnTo>
                    <a:pt x="1060" y="547"/>
                  </a:lnTo>
                  <a:lnTo>
                    <a:pt x="927" y="364"/>
                  </a:lnTo>
                  <a:lnTo>
                    <a:pt x="927" y="5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5841750" y="1646400"/>
              <a:ext cx="460025" cy="50475"/>
            </a:xfrm>
            <a:custGeom>
              <a:avLst/>
              <a:gdLst/>
              <a:ahLst/>
              <a:cxnLst/>
              <a:rect l="l" t="t" r="r" b="b"/>
              <a:pathLst>
                <a:path w="18401" h="2019" extrusionOk="0">
                  <a:moveTo>
                    <a:pt x="18400" y="0"/>
                  </a:moveTo>
                  <a:cubicBezTo>
                    <a:pt x="18120" y="33"/>
                    <a:pt x="11501" y="927"/>
                    <a:pt x="2648" y="927"/>
                  </a:cubicBezTo>
                  <a:cubicBezTo>
                    <a:pt x="1738" y="927"/>
                    <a:pt x="860" y="911"/>
                    <a:pt x="0" y="894"/>
                  </a:cubicBezTo>
                  <a:lnTo>
                    <a:pt x="0" y="894"/>
                  </a:lnTo>
                  <a:cubicBezTo>
                    <a:pt x="1374" y="960"/>
                    <a:pt x="2780" y="993"/>
                    <a:pt x="4203" y="993"/>
                  </a:cubicBezTo>
                  <a:cubicBezTo>
                    <a:pt x="10756" y="993"/>
                    <a:pt x="17275" y="331"/>
                    <a:pt x="18069" y="249"/>
                  </a:cubicBezTo>
                  <a:lnTo>
                    <a:pt x="18153" y="249"/>
                  </a:lnTo>
                  <a:lnTo>
                    <a:pt x="17672" y="2019"/>
                  </a:lnTo>
                  <a:lnTo>
                    <a:pt x="184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5617125" y="1843100"/>
              <a:ext cx="98050" cy="501600"/>
            </a:xfrm>
            <a:custGeom>
              <a:avLst/>
              <a:gdLst/>
              <a:ahLst/>
              <a:cxnLst/>
              <a:rect l="l" t="t" r="r" b="b"/>
              <a:pathLst>
                <a:path w="3922" h="20064" extrusionOk="0">
                  <a:moveTo>
                    <a:pt x="2667" y="0"/>
                  </a:moveTo>
                  <a:cubicBezTo>
                    <a:pt x="2159" y="0"/>
                    <a:pt x="1798" y="102"/>
                    <a:pt x="1671" y="141"/>
                  </a:cubicBezTo>
                  <a:lnTo>
                    <a:pt x="1" y="20014"/>
                  </a:lnTo>
                  <a:lnTo>
                    <a:pt x="1440" y="20063"/>
                  </a:lnTo>
                  <a:cubicBezTo>
                    <a:pt x="1192" y="19269"/>
                    <a:pt x="811" y="17978"/>
                    <a:pt x="778" y="17234"/>
                  </a:cubicBezTo>
                  <a:cubicBezTo>
                    <a:pt x="729" y="16125"/>
                    <a:pt x="1704" y="2475"/>
                    <a:pt x="1704" y="2475"/>
                  </a:cubicBezTo>
                  <a:cubicBezTo>
                    <a:pt x="2168" y="1729"/>
                    <a:pt x="3392" y="1001"/>
                    <a:pt x="3906" y="670"/>
                  </a:cubicBezTo>
                  <a:lnTo>
                    <a:pt x="3922" y="207"/>
                  </a:lnTo>
                  <a:cubicBezTo>
                    <a:pt x="3451" y="50"/>
                    <a:pt x="3023" y="0"/>
                    <a:pt x="266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5792109" y="2029333"/>
              <a:ext cx="35600" cy="59300"/>
            </a:xfrm>
            <a:custGeom>
              <a:avLst/>
              <a:gdLst/>
              <a:ahLst/>
              <a:cxnLst/>
              <a:rect l="l" t="t" r="r" b="b"/>
              <a:pathLst>
                <a:path w="1424" h="2372" extrusionOk="0">
                  <a:moveTo>
                    <a:pt x="710" y="0"/>
                  </a:moveTo>
                  <a:cubicBezTo>
                    <a:pt x="349" y="0"/>
                    <a:pt x="96" y="73"/>
                    <a:pt x="0" y="105"/>
                  </a:cubicBezTo>
                  <a:lnTo>
                    <a:pt x="67" y="2371"/>
                  </a:lnTo>
                  <a:cubicBezTo>
                    <a:pt x="415" y="1213"/>
                    <a:pt x="1059" y="601"/>
                    <a:pt x="1423" y="352"/>
                  </a:cubicBezTo>
                  <a:lnTo>
                    <a:pt x="1408" y="88"/>
                  </a:lnTo>
                  <a:cubicBezTo>
                    <a:pt x="1147" y="23"/>
                    <a:pt x="911" y="0"/>
                    <a:pt x="71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5790050" y="1960575"/>
              <a:ext cx="33125" cy="46175"/>
            </a:xfrm>
            <a:custGeom>
              <a:avLst/>
              <a:gdLst/>
              <a:ahLst/>
              <a:cxnLst/>
              <a:rect l="l" t="t" r="r" b="b"/>
              <a:pathLst>
                <a:path w="1325" h="1847" extrusionOk="0">
                  <a:moveTo>
                    <a:pt x="783" y="0"/>
                  </a:moveTo>
                  <a:cubicBezTo>
                    <a:pt x="589" y="0"/>
                    <a:pt x="333" y="40"/>
                    <a:pt x="0" y="158"/>
                  </a:cubicBezTo>
                  <a:lnTo>
                    <a:pt x="49" y="1846"/>
                  </a:lnTo>
                  <a:lnTo>
                    <a:pt x="298" y="1846"/>
                  </a:lnTo>
                  <a:cubicBezTo>
                    <a:pt x="298" y="1531"/>
                    <a:pt x="331" y="754"/>
                    <a:pt x="513" y="604"/>
                  </a:cubicBezTo>
                  <a:cubicBezTo>
                    <a:pt x="695" y="439"/>
                    <a:pt x="1159" y="340"/>
                    <a:pt x="1324" y="307"/>
                  </a:cubicBezTo>
                  <a:lnTo>
                    <a:pt x="1324" y="174"/>
                  </a:lnTo>
                  <a:cubicBezTo>
                    <a:pt x="1324" y="174"/>
                    <a:pt x="1188" y="0"/>
                    <a:pt x="7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9" name="Google Shape;269;p2"/>
          <p:cNvPicPr preferRelativeResize="0"/>
          <p:nvPr/>
        </p:nvPicPr>
        <p:blipFill rotWithShape="1">
          <a:blip r:embed="rId2">
            <a:alphaModFix/>
          </a:blip>
          <a:srcRect l="7246" r="13981"/>
          <a:stretch/>
        </p:blipFill>
        <p:spPr>
          <a:xfrm rot="5400000">
            <a:off x="4391337" y="574913"/>
            <a:ext cx="5634950" cy="40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"/>
          <p:cNvSpPr/>
          <p:nvPr/>
        </p:nvSpPr>
        <p:spPr>
          <a:xfrm>
            <a:off x="0" y="-28525"/>
            <a:ext cx="5292600" cy="51720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"/>
          <p:cNvSpPr txBox="1">
            <a:spLocks noGrp="1"/>
          </p:cNvSpPr>
          <p:nvPr>
            <p:ph type="ctrTitle"/>
          </p:nvPr>
        </p:nvSpPr>
        <p:spPr>
          <a:xfrm>
            <a:off x="720000" y="1253013"/>
            <a:ext cx="41913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 b="1">
                <a:latin typeface="Teko"/>
                <a:ea typeface="Teko"/>
                <a:cs typeface="Teko"/>
                <a:sym typeface="Tek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72" name="Google Shape;272;p2"/>
          <p:cNvSpPr txBox="1">
            <a:spLocks noGrp="1"/>
          </p:cNvSpPr>
          <p:nvPr>
            <p:ph type="subTitle" idx="1"/>
          </p:nvPr>
        </p:nvSpPr>
        <p:spPr>
          <a:xfrm>
            <a:off x="720000" y="3497853"/>
            <a:ext cx="3233100" cy="40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Dosi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_1_1">
    <p:spTree>
      <p:nvGrpSpPr>
        <p:cNvPr id="1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0" name="Google Shape;3200;p19"/>
          <p:cNvGrpSpPr/>
          <p:nvPr/>
        </p:nvGrpSpPr>
        <p:grpSpPr>
          <a:xfrm>
            <a:off x="-2295437" y="3947250"/>
            <a:ext cx="5712342" cy="1533020"/>
            <a:chOff x="4330176" y="-258275"/>
            <a:chExt cx="5712342" cy="1533020"/>
          </a:xfrm>
        </p:grpSpPr>
        <p:sp>
          <p:nvSpPr>
            <p:cNvPr id="3201" name="Google Shape;3201;p19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02" name="Google Shape;3202;p19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sp>
            <p:nvSpPr>
              <p:cNvPr id="3203" name="Google Shape;3203;p19"/>
              <p:cNvSpPr/>
              <p:nvPr/>
            </p:nvSpPr>
            <p:spPr>
              <a:xfrm>
                <a:off x="5460585" y="158474"/>
                <a:ext cx="1253414" cy="484776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4" name="Google Shape;3204;p19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05" name="Google Shape;3205;p19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6" name="Google Shape;3206;p19"/>
          <p:cNvGrpSpPr/>
          <p:nvPr/>
        </p:nvGrpSpPr>
        <p:grpSpPr>
          <a:xfrm>
            <a:off x="5578626" y="-582225"/>
            <a:ext cx="5712342" cy="1533020"/>
            <a:chOff x="4330176" y="-258275"/>
            <a:chExt cx="5712342" cy="1533020"/>
          </a:xfrm>
        </p:grpSpPr>
        <p:sp>
          <p:nvSpPr>
            <p:cNvPr id="3207" name="Google Shape;3207;p19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08" name="Google Shape;3208;p19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sp>
            <p:nvSpPr>
              <p:cNvPr id="3209" name="Google Shape;3209;p19"/>
              <p:cNvSpPr/>
              <p:nvPr/>
            </p:nvSpPr>
            <p:spPr>
              <a:xfrm>
                <a:off x="5460585" y="158474"/>
                <a:ext cx="1253414" cy="484776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0" name="Google Shape;3210;p19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11" name="Google Shape;3211;p19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2" name="Google Shape;3212;p19"/>
          <p:cNvSpPr txBox="1">
            <a:spLocks noGrp="1"/>
          </p:cNvSpPr>
          <p:nvPr>
            <p:ph type="subTitle" idx="1"/>
          </p:nvPr>
        </p:nvSpPr>
        <p:spPr>
          <a:xfrm>
            <a:off x="4930520" y="2423524"/>
            <a:ext cx="3495600" cy="9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Roboto Light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13" name="Google Shape;3213;p19"/>
          <p:cNvSpPr txBox="1">
            <a:spLocks noGrp="1"/>
          </p:cNvSpPr>
          <p:nvPr>
            <p:ph type="title"/>
          </p:nvPr>
        </p:nvSpPr>
        <p:spPr>
          <a:xfrm>
            <a:off x="4609820" y="1003074"/>
            <a:ext cx="3816300" cy="142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22"/>
          <p:cNvSpPr txBox="1">
            <a:spLocks noGrp="1"/>
          </p:cNvSpPr>
          <p:nvPr>
            <p:ph type="title"/>
          </p:nvPr>
        </p:nvSpPr>
        <p:spPr>
          <a:xfrm>
            <a:off x="720000" y="3011623"/>
            <a:ext cx="2336400" cy="39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58" name="Google Shape;3258;p22"/>
          <p:cNvSpPr txBox="1">
            <a:spLocks noGrp="1"/>
          </p:cNvSpPr>
          <p:nvPr>
            <p:ph type="subTitle" idx="1"/>
          </p:nvPr>
        </p:nvSpPr>
        <p:spPr>
          <a:xfrm>
            <a:off x="922650" y="3578600"/>
            <a:ext cx="19311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Roboto Light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59" name="Google Shape;3259;p22"/>
          <p:cNvSpPr txBox="1">
            <a:spLocks noGrp="1"/>
          </p:cNvSpPr>
          <p:nvPr>
            <p:ph type="title" idx="2"/>
          </p:nvPr>
        </p:nvSpPr>
        <p:spPr>
          <a:xfrm>
            <a:off x="3403800" y="3011623"/>
            <a:ext cx="2336400" cy="39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60" name="Google Shape;3260;p22"/>
          <p:cNvSpPr txBox="1">
            <a:spLocks noGrp="1"/>
          </p:cNvSpPr>
          <p:nvPr>
            <p:ph type="subTitle" idx="3"/>
          </p:nvPr>
        </p:nvSpPr>
        <p:spPr>
          <a:xfrm>
            <a:off x="3606450" y="3578600"/>
            <a:ext cx="19311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Roboto Light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61" name="Google Shape;3261;p22"/>
          <p:cNvSpPr txBox="1">
            <a:spLocks noGrp="1"/>
          </p:cNvSpPr>
          <p:nvPr>
            <p:ph type="title" idx="4"/>
          </p:nvPr>
        </p:nvSpPr>
        <p:spPr>
          <a:xfrm>
            <a:off x="6087600" y="3011623"/>
            <a:ext cx="2336400" cy="39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62" name="Google Shape;3262;p22"/>
          <p:cNvSpPr txBox="1">
            <a:spLocks noGrp="1"/>
          </p:cNvSpPr>
          <p:nvPr>
            <p:ph type="subTitle" idx="5"/>
          </p:nvPr>
        </p:nvSpPr>
        <p:spPr>
          <a:xfrm>
            <a:off x="6290250" y="3578600"/>
            <a:ext cx="19311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Roboto Light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63" name="Google Shape;3263;p22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grpSp>
        <p:nvGrpSpPr>
          <p:cNvPr id="3264" name="Google Shape;3264;p22"/>
          <p:cNvGrpSpPr/>
          <p:nvPr/>
        </p:nvGrpSpPr>
        <p:grpSpPr>
          <a:xfrm rot="-899960" flipH="1">
            <a:off x="6188667" y="3574468"/>
            <a:ext cx="5712171" cy="1532974"/>
            <a:chOff x="4330176" y="-258275"/>
            <a:chExt cx="5712342" cy="1533020"/>
          </a:xfrm>
        </p:grpSpPr>
        <p:sp>
          <p:nvSpPr>
            <p:cNvPr id="3265" name="Google Shape;3265;p22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22"/>
            <p:cNvSpPr/>
            <p:nvPr/>
          </p:nvSpPr>
          <p:spPr>
            <a:xfrm>
              <a:off x="4330176" y="-258275"/>
              <a:ext cx="5712342" cy="1533020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22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8" name="Google Shape;3268;p22"/>
          <p:cNvGrpSpPr/>
          <p:nvPr/>
        </p:nvGrpSpPr>
        <p:grpSpPr>
          <a:xfrm rot="10800000" flipH="1">
            <a:off x="-3137874" y="-258275"/>
            <a:ext cx="5712342" cy="1533020"/>
            <a:chOff x="4330176" y="-258275"/>
            <a:chExt cx="5712342" cy="1533020"/>
          </a:xfrm>
        </p:grpSpPr>
        <p:sp>
          <p:nvSpPr>
            <p:cNvPr id="3269" name="Google Shape;3269;p22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70" name="Google Shape;3270;p22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sp>
            <p:nvSpPr>
              <p:cNvPr id="3271" name="Google Shape;3271;p22"/>
              <p:cNvSpPr/>
              <p:nvPr/>
            </p:nvSpPr>
            <p:spPr>
              <a:xfrm>
                <a:off x="7301860" y="265849"/>
                <a:ext cx="1253414" cy="484776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22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73" name="Google Shape;3273;p22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_1">
    <p:spTree>
      <p:nvGrpSpPr>
        <p:cNvPr id="1" name="Shape 3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4" name="Google Shape;3344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grpSp>
        <p:nvGrpSpPr>
          <p:cNvPr id="3345" name="Google Shape;3345;p26"/>
          <p:cNvGrpSpPr/>
          <p:nvPr/>
        </p:nvGrpSpPr>
        <p:grpSpPr>
          <a:xfrm flipH="1">
            <a:off x="-3446224" y="-258275"/>
            <a:ext cx="15457992" cy="5658770"/>
            <a:chOff x="-3137874" y="-258275"/>
            <a:chExt cx="15457992" cy="5658770"/>
          </a:xfrm>
        </p:grpSpPr>
        <p:grpSp>
          <p:nvGrpSpPr>
            <p:cNvPr id="3346" name="Google Shape;3346;p26"/>
            <p:cNvGrpSpPr/>
            <p:nvPr/>
          </p:nvGrpSpPr>
          <p:grpSpPr>
            <a:xfrm>
              <a:off x="6607776" y="-258275"/>
              <a:ext cx="5712342" cy="1533020"/>
              <a:chOff x="4330176" y="-258275"/>
              <a:chExt cx="5712342" cy="1533020"/>
            </a:xfrm>
          </p:grpSpPr>
          <p:sp>
            <p:nvSpPr>
              <p:cNvPr id="3347" name="Google Shape;3347;p26"/>
              <p:cNvSpPr/>
              <p:nvPr/>
            </p:nvSpPr>
            <p:spPr>
              <a:xfrm>
                <a:off x="5529040" y="-31292"/>
                <a:ext cx="3104365" cy="1131005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8" name="Google Shape;3348;p26"/>
              <p:cNvSpPr/>
              <p:nvPr/>
            </p:nvSpPr>
            <p:spPr>
              <a:xfrm>
                <a:off x="4330176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9" name="Google Shape;3349;p26"/>
              <p:cNvSpPr/>
              <p:nvPr/>
            </p:nvSpPr>
            <p:spPr>
              <a:xfrm>
                <a:off x="5529040" y="-83406"/>
                <a:ext cx="3104365" cy="1131005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50" name="Google Shape;3350;p26"/>
            <p:cNvGrpSpPr/>
            <p:nvPr/>
          </p:nvGrpSpPr>
          <p:grpSpPr>
            <a:xfrm>
              <a:off x="-3137874" y="3867475"/>
              <a:ext cx="5712342" cy="1533020"/>
              <a:chOff x="4330176" y="-258275"/>
              <a:chExt cx="5712342" cy="1533020"/>
            </a:xfrm>
          </p:grpSpPr>
          <p:sp>
            <p:nvSpPr>
              <p:cNvPr id="3351" name="Google Shape;3351;p26"/>
              <p:cNvSpPr/>
              <p:nvPr/>
            </p:nvSpPr>
            <p:spPr>
              <a:xfrm>
                <a:off x="6127240" y="-31292"/>
                <a:ext cx="3104365" cy="1131005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52" name="Google Shape;3352;p26"/>
              <p:cNvGrpSpPr/>
              <p:nvPr/>
            </p:nvGrpSpPr>
            <p:grpSpPr>
              <a:xfrm>
                <a:off x="4330176" y="-258275"/>
                <a:ext cx="5712342" cy="1533020"/>
                <a:chOff x="4070689" y="-258275"/>
                <a:chExt cx="5712342" cy="1533020"/>
              </a:xfrm>
            </p:grpSpPr>
            <p:sp>
              <p:nvSpPr>
                <p:cNvPr id="3353" name="Google Shape;3353;p26"/>
                <p:cNvSpPr/>
                <p:nvPr/>
              </p:nvSpPr>
              <p:spPr>
                <a:xfrm>
                  <a:off x="6144235" y="-115526"/>
                  <a:ext cx="1253402" cy="484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5" h="6867" extrusionOk="0">
                      <a:moveTo>
                        <a:pt x="7529" y="1"/>
                      </a:moveTo>
                      <a:cubicBezTo>
                        <a:pt x="5642" y="1"/>
                        <a:pt x="5825" y="1126"/>
                        <a:pt x="5825" y="1126"/>
                      </a:cubicBezTo>
                      <a:cubicBezTo>
                        <a:pt x="5825" y="1126"/>
                        <a:pt x="5486" y="874"/>
                        <a:pt x="5275" y="874"/>
                      </a:cubicBezTo>
                      <a:cubicBezTo>
                        <a:pt x="5210" y="874"/>
                        <a:pt x="5157" y="898"/>
                        <a:pt x="5130" y="960"/>
                      </a:cubicBezTo>
                      <a:cubicBezTo>
                        <a:pt x="5014" y="1241"/>
                        <a:pt x="4981" y="1704"/>
                        <a:pt x="4981" y="1704"/>
                      </a:cubicBezTo>
                      <a:cubicBezTo>
                        <a:pt x="4981" y="1704"/>
                        <a:pt x="4600" y="884"/>
                        <a:pt x="3976" y="884"/>
                      </a:cubicBezTo>
                      <a:cubicBezTo>
                        <a:pt x="3937" y="884"/>
                        <a:pt x="3896" y="887"/>
                        <a:pt x="3855" y="894"/>
                      </a:cubicBezTo>
                      <a:cubicBezTo>
                        <a:pt x="3160" y="1009"/>
                        <a:pt x="3277" y="1075"/>
                        <a:pt x="3045" y="1126"/>
                      </a:cubicBezTo>
                      <a:cubicBezTo>
                        <a:pt x="3039" y="1127"/>
                        <a:pt x="3032" y="1127"/>
                        <a:pt x="3026" y="1127"/>
                      </a:cubicBezTo>
                      <a:cubicBezTo>
                        <a:pt x="2824" y="1127"/>
                        <a:pt x="2656" y="680"/>
                        <a:pt x="2375" y="680"/>
                      </a:cubicBezTo>
                      <a:cubicBezTo>
                        <a:pt x="2346" y="680"/>
                        <a:pt x="2316" y="685"/>
                        <a:pt x="2284" y="696"/>
                      </a:cubicBezTo>
                      <a:cubicBezTo>
                        <a:pt x="2063" y="769"/>
                        <a:pt x="1902" y="782"/>
                        <a:pt x="1814" y="782"/>
                      </a:cubicBezTo>
                      <a:cubicBezTo>
                        <a:pt x="1764" y="782"/>
                        <a:pt x="1737" y="778"/>
                        <a:pt x="1737" y="778"/>
                      </a:cubicBezTo>
                      <a:lnTo>
                        <a:pt x="1" y="265"/>
                      </a:lnTo>
                      <a:lnTo>
                        <a:pt x="1" y="265"/>
                      </a:lnTo>
                      <a:cubicBezTo>
                        <a:pt x="1" y="266"/>
                        <a:pt x="9581" y="4667"/>
                        <a:pt x="17755" y="6867"/>
                      </a:cubicBezTo>
                      <a:cubicBezTo>
                        <a:pt x="17755" y="6867"/>
                        <a:pt x="16912" y="6222"/>
                        <a:pt x="16365" y="5792"/>
                      </a:cubicBezTo>
                      <a:cubicBezTo>
                        <a:pt x="15835" y="5362"/>
                        <a:pt x="15952" y="5064"/>
                        <a:pt x="15555" y="5064"/>
                      </a:cubicBezTo>
                      <a:cubicBezTo>
                        <a:pt x="15173" y="5064"/>
                        <a:pt x="14975" y="5064"/>
                        <a:pt x="14794" y="4749"/>
                      </a:cubicBezTo>
                      <a:cubicBezTo>
                        <a:pt x="14706" y="4610"/>
                        <a:pt x="14550" y="4572"/>
                        <a:pt x="14404" y="4572"/>
                      </a:cubicBezTo>
                      <a:cubicBezTo>
                        <a:pt x="14219" y="4572"/>
                        <a:pt x="14048" y="4634"/>
                        <a:pt x="14048" y="4634"/>
                      </a:cubicBezTo>
                      <a:cubicBezTo>
                        <a:pt x="14048" y="4634"/>
                        <a:pt x="13668" y="4203"/>
                        <a:pt x="13552" y="4203"/>
                      </a:cubicBezTo>
                      <a:cubicBezTo>
                        <a:pt x="13437" y="4203"/>
                        <a:pt x="13287" y="4286"/>
                        <a:pt x="13287" y="4286"/>
                      </a:cubicBezTo>
                      <a:cubicBezTo>
                        <a:pt x="13287" y="4286"/>
                        <a:pt x="13519" y="2697"/>
                        <a:pt x="12592" y="1854"/>
                      </a:cubicBezTo>
                      <a:cubicBezTo>
                        <a:pt x="12234" y="1527"/>
                        <a:pt x="11863" y="1401"/>
                        <a:pt x="11527" y="1401"/>
                      </a:cubicBezTo>
                      <a:cubicBezTo>
                        <a:pt x="10996" y="1401"/>
                        <a:pt x="10554" y="1717"/>
                        <a:pt x="10392" y="2052"/>
                      </a:cubicBezTo>
                      <a:cubicBezTo>
                        <a:pt x="10110" y="2582"/>
                        <a:pt x="10227" y="3855"/>
                        <a:pt x="10227" y="3855"/>
                      </a:cubicBezTo>
                      <a:cubicBezTo>
                        <a:pt x="10227" y="3855"/>
                        <a:pt x="10122" y="2887"/>
                        <a:pt x="9687" y="2887"/>
                      </a:cubicBezTo>
                      <a:cubicBezTo>
                        <a:pt x="9663" y="2887"/>
                        <a:pt x="9639" y="2890"/>
                        <a:pt x="9614" y="2896"/>
                      </a:cubicBezTo>
                      <a:cubicBezTo>
                        <a:pt x="9117" y="3012"/>
                        <a:pt x="8919" y="3326"/>
                        <a:pt x="8919" y="3326"/>
                      </a:cubicBezTo>
                      <a:cubicBezTo>
                        <a:pt x="8919" y="3326"/>
                        <a:pt x="8837" y="2863"/>
                        <a:pt x="8654" y="2863"/>
                      </a:cubicBezTo>
                      <a:cubicBezTo>
                        <a:pt x="8455" y="2863"/>
                        <a:pt x="8109" y="2929"/>
                        <a:pt x="8109" y="2929"/>
                      </a:cubicBezTo>
                      <a:cubicBezTo>
                        <a:pt x="8109" y="2929"/>
                        <a:pt x="9415" y="1"/>
                        <a:pt x="752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4" name="Google Shape;3354;p26"/>
                <p:cNvSpPr/>
                <p:nvPr/>
              </p:nvSpPr>
              <p:spPr>
                <a:xfrm>
                  <a:off x="4070689" y="-258275"/>
                  <a:ext cx="5712342" cy="1533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717" h="21662" extrusionOk="0">
                      <a:moveTo>
                        <a:pt x="1" y="1"/>
                      </a:moveTo>
                      <a:lnTo>
                        <a:pt x="117" y="2318"/>
                      </a:lnTo>
                      <a:cubicBezTo>
                        <a:pt x="117" y="2318"/>
                        <a:pt x="9251" y="6719"/>
                        <a:pt x="11914" y="7877"/>
                      </a:cubicBezTo>
                      <a:cubicBezTo>
                        <a:pt x="14579" y="9036"/>
                        <a:pt x="25119" y="11816"/>
                        <a:pt x="26509" y="11932"/>
                      </a:cubicBezTo>
                      <a:cubicBezTo>
                        <a:pt x="27899" y="12047"/>
                        <a:pt x="49096" y="17492"/>
                        <a:pt x="50718" y="17839"/>
                      </a:cubicBezTo>
                      <a:cubicBezTo>
                        <a:pt x="52339" y="18187"/>
                        <a:pt x="65427" y="20503"/>
                        <a:pt x="67512" y="20503"/>
                      </a:cubicBezTo>
                      <a:cubicBezTo>
                        <a:pt x="69597" y="20503"/>
                        <a:pt x="80717" y="21662"/>
                        <a:pt x="80717" y="21662"/>
                      </a:cubicBezTo>
                      <a:lnTo>
                        <a:pt x="80138" y="20040"/>
                      </a:lnTo>
                      <a:cubicBezTo>
                        <a:pt x="80138" y="20040"/>
                        <a:pt x="69134" y="19808"/>
                        <a:pt x="66652" y="19411"/>
                      </a:cubicBezTo>
                      <a:cubicBezTo>
                        <a:pt x="64187" y="19030"/>
                        <a:pt x="54192" y="18302"/>
                        <a:pt x="51064" y="17375"/>
                      </a:cubicBezTo>
                      <a:cubicBezTo>
                        <a:pt x="47938" y="16449"/>
                        <a:pt x="29173" y="12510"/>
                        <a:pt x="26857" y="11237"/>
                      </a:cubicBezTo>
                      <a:cubicBezTo>
                        <a:pt x="24540" y="9962"/>
                        <a:pt x="15737" y="7531"/>
                        <a:pt x="13768" y="6719"/>
                      </a:cubicBezTo>
                      <a:cubicBezTo>
                        <a:pt x="11799" y="5909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55" name="Google Shape;3355;p26"/>
              <p:cNvSpPr/>
              <p:nvPr/>
            </p:nvSpPr>
            <p:spPr>
              <a:xfrm>
                <a:off x="6127240" y="-83406"/>
                <a:ext cx="3104365" cy="1131005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8" name="Google Shape;3368;p28"/>
          <p:cNvGrpSpPr/>
          <p:nvPr/>
        </p:nvGrpSpPr>
        <p:grpSpPr>
          <a:xfrm flipH="1">
            <a:off x="-2295437" y="-258275"/>
            <a:ext cx="5712342" cy="1533020"/>
            <a:chOff x="4330176" y="-258275"/>
            <a:chExt cx="5712342" cy="1533020"/>
          </a:xfrm>
        </p:grpSpPr>
        <p:grpSp>
          <p:nvGrpSpPr>
            <p:cNvPr id="3369" name="Google Shape;3369;p28"/>
            <p:cNvGrpSpPr/>
            <p:nvPr/>
          </p:nvGrpSpPr>
          <p:grpSpPr>
            <a:xfrm>
              <a:off x="6127240" y="-57306"/>
              <a:ext cx="3104365" cy="1157019"/>
              <a:chOff x="5967500" y="1011825"/>
              <a:chExt cx="1184375" cy="441425"/>
            </a:xfrm>
          </p:grpSpPr>
          <p:sp>
            <p:nvSpPr>
              <p:cNvPr id="3370" name="Google Shape;3370;p28"/>
              <p:cNvSpPr/>
              <p:nvPr/>
            </p:nvSpPr>
            <p:spPr>
              <a:xfrm>
                <a:off x="5967500" y="1021750"/>
                <a:ext cx="1184375" cy="431500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1" name="Google Shape;3371;p28"/>
              <p:cNvSpPr/>
              <p:nvPr/>
            </p:nvSpPr>
            <p:spPr>
              <a:xfrm>
                <a:off x="6135875" y="1011825"/>
                <a:ext cx="912150" cy="364050"/>
              </a:xfrm>
              <a:custGeom>
                <a:avLst/>
                <a:gdLst/>
                <a:ahLst/>
                <a:cxnLst/>
                <a:rect l="l" t="t" r="r" b="b"/>
                <a:pathLst>
                  <a:path w="36486" h="14562" extrusionOk="0">
                    <a:moveTo>
                      <a:pt x="1" y="0"/>
                    </a:moveTo>
                    <a:cubicBezTo>
                      <a:pt x="1" y="0"/>
                      <a:pt x="11219" y="5147"/>
                      <a:pt x="13585" y="6222"/>
                    </a:cubicBezTo>
                    <a:lnTo>
                      <a:pt x="10143" y="5345"/>
                    </a:lnTo>
                    <a:lnTo>
                      <a:pt x="10143" y="5345"/>
                    </a:lnTo>
                    <a:cubicBezTo>
                      <a:pt x="10144" y="5346"/>
                      <a:pt x="14876" y="6901"/>
                      <a:pt x="17027" y="8075"/>
                    </a:cubicBezTo>
                    <a:cubicBezTo>
                      <a:pt x="19195" y="9266"/>
                      <a:pt x="21313" y="10292"/>
                      <a:pt x="23266" y="11020"/>
                    </a:cubicBezTo>
                    <a:cubicBezTo>
                      <a:pt x="25218" y="11732"/>
                      <a:pt x="29024" y="12659"/>
                      <a:pt x="29024" y="12659"/>
                    </a:cubicBezTo>
                    <a:lnTo>
                      <a:pt x="24705" y="10905"/>
                    </a:lnTo>
                    <a:lnTo>
                      <a:pt x="24705" y="10905"/>
                    </a:lnTo>
                    <a:cubicBezTo>
                      <a:pt x="24706" y="10905"/>
                      <a:pt x="32731" y="13171"/>
                      <a:pt x="33971" y="13685"/>
                    </a:cubicBezTo>
                    <a:cubicBezTo>
                      <a:pt x="35195" y="14197"/>
                      <a:pt x="36486" y="14561"/>
                      <a:pt x="36486" y="14561"/>
                    </a:cubicBezTo>
                    <a:cubicBezTo>
                      <a:pt x="36486" y="14561"/>
                      <a:pt x="35195" y="13436"/>
                      <a:pt x="34732" y="13171"/>
                    </a:cubicBezTo>
                    <a:cubicBezTo>
                      <a:pt x="34269" y="12924"/>
                      <a:pt x="33044" y="12973"/>
                      <a:pt x="32830" y="12245"/>
                    </a:cubicBezTo>
                    <a:cubicBezTo>
                      <a:pt x="32631" y="11534"/>
                      <a:pt x="33194" y="10343"/>
                      <a:pt x="32118" y="9681"/>
                    </a:cubicBezTo>
                    <a:cubicBezTo>
                      <a:pt x="31483" y="9279"/>
                      <a:pt x="30899" y="9081"/>
                      <a:pt x="30474" y="9081"/>
                    </a:cubicBezTo>
                    <a:cubicBezTo>
                      <a:pt x="30179" y="9081"/>
                      <a:pt x="29960" y="9176"/>
                      <a:pt x="29851" y="9366"/>
                    </a:cubicBezTo>
                    <a:cubicBezTo>
                      <a:pt x="29587" y="9829"/>
                      <a:pt x="29653" y="10656"/>
                      <a:pt x="29653" y="10656"/>
                    </a:cubicBezTo>
                    <a:cubicBezTo>
                      <a:pt x="29653" y="10656"/>
                      <a:pt x="29447" y="9679"/>
                      <a:pt x="28869" y="9679"/>
                    </a:cubicBezTo>
                    <a:cubicBezTo>
                      <a:pt x="28854" y="9679"/>
                      <a:pt x="28840" y="9679"/>
                      <a:pt x="28825" y="9681"/>
                    </a:cubicBezTo>
                    <a:cubicBezTo>
                      <a:pt x="28197" y="9730"/>
                      <a:pt x="27799" y="10094"/>
                      <a:pt x="27799" y="10094"/>
                    </a:cubicBezTo>
                    <a:cubicBezTo>
                      <a:pt x="27799" y="10094"/>
                      <a:pt x="28610" y="7612"/>
                      <a:pt x="27799" y="7049"/>
                    </a:cubicBezTo>
                    <a:cubicBezTo>
                      <a:pt x="27539" y="6872"/>
                      <a:pt x="27238" y="6811"/>
                      <a:pt x="26947" y="6811"/>
                    </a:cubicBezTo>
                    <a:cubicBezTo>
                      <a:pt x="26314" y="6811"/>
                      <a:pt x="25730" y="7099"/>
                      <a:pt x="25730" y="7099"/>
                    </a:cubicBezTo>
                    <a:cubicBezTo>
                      <a:pt x="25730" y="7099"/>
                      <a:pt x="26873" y="5610"/>
                      <a:pt x="26410" y="4170"/>
                    </a:cubicBezTo>
                    <a:cubicBezTo>
                      <a:pt x="26007" y="2918"/>
                      <a:pt x="25165" y="1666"/>
                      <a:pt x="23875" y="1666"/>
                    </a:cubicBezTo>
                    <a:cubicBezTo>
                      <a:pt x="23682" y="1666"/>
                      <a:pt x="23479" y="1694"/>
                      <a:pt x="23266" y="1754"/>
                    </a:cubicBezTo>
                    <a:cubicBezTo>
                      <a:pt x="22385" y="2000"/>
                      <a:pt x="21875" y="2565"/>
                      <a:pt x="21590" y="3040"/>
                    </a:cubicBezTo>
                    <a:lnTo>
                      <a:pt x="21590" y="3040"/>
                    </a:lnTo>
                    <a:cubicBezTo>
                      <a:pt x="21816" y="2149"/>
                      <a:pt x="21648" y="738"/>
                      <a:pt x="18632" y="265"/>
                    </a:cubicBezTo>
                    <a:cubicBezTo>
                      <a:pt x="17730" y="120"/>
                      <a:pt x="16997" y="61"/>
                      <a:pt x="16396" y="61"/>
                    </a:cubicBezTo>
                    <a:cubicBezTo>
                      <a:pt x="13975" y="61"/>
                      <a:pt x="13675" y="1016"/>
                      <a:pt x="12973" y="1175"/>
                    </a:cubicBezTo>
                    <a:cubicBezTo>
                      <a:pt x="12914" y="1190"/>
                      <a:pt x="12853" y="1197"/>
                      <a:pt x="12791" y="1197"/>
                    </a:cubicBezTo>
                    <a:cubicBezTo>
                      <a:pt x="12037" y="1197"/>
                      <a:pt x="11102" y="207"/>
                      <a:pt x="10374" y="207"/>
                    </a:cubicBezTo>
                    <a:cubicBezTo>
                      <a:pt x="10277" y="207"/>
                      <a:pt x="10183" y="225"/>
                      <a:pt x="10094" y="265"/>
                    </a:cubicBezTo>
                    <a:cubicBezTo>
                      <a:pt x="9267" y="613"/>
                      <a:pt x="8588" y="1754"/>
                      <a:pt x="8588" y="1754"/>
                    </a:cubicBezTo>
                    <a:cubicBezTo>
                      <a:pt x="8588" y="1754"/>
                      <a:pt x="7149" y="1540"/>
                      <a:pt x="5759" y="1242"/>
                    </a:cubicBezTo>
                    <a:cubicBezTo>
                      <a:pt x="4369" y="927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72" name="Google Shape;3372;p28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grpSp>
            <p:nvGrpSpPr>
              <p:cNvPr id="3373" name="Google Shape;3373;p28"/>
              <p:cNvGrpSpPr/>
              <p:nvPr/>
            </p:nvGrpSpPr>
            <p:grpSpPr>
              <a:xfrm>
                <a:off x="4622717" y="-57308"/>
                <a:ext cx="2091270" cy="700553"/>
                <a:chOff x="6050043" y="1323837"/>
                <a:chExt cx="493236" cy="165229"/>
              </a:xfrm>
            </p:grpSpPr>
            <p:sp>
              <p:nvSpPr>
                <p:cNvPr id="3374" name="Google Shape;3374;p28"/>
                <p:cNvSpPr/>
                <p:nvPr/>
              </p:nvSpPr>
              <p:spPr>
                <a:xfrm>
                  <a:off x="6050043" y="1323837"/>
                  <a:ext cx="218000" cy="8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0" h="3475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" y="0"/>
                        <a:pt x="3193" y="1754"/>
                        <a:pt x="5146" y="2416"/>
                      </a:cubicBezTo>
                      <a:cubicBezTo>
                        <a:pt x="7098" y="3095"/>
                        <a:pt x="8025" y="3294"/>
                        <a:pt x="8720" y="3475"/>
                      </a:cubicBezTo>
                      <a:cubicBezTo>
                        <a:pt x="8720" y="3475"/>
                        <a:pt x="8157" y="3111"/>
                        <a:pt x="7727" y="3012"/>
                      </a:cubicBezTo>
                      <a:cubicBezTo>
                        <a:pt x="7281" y="2912"/>
                        <a:pt x="6950" y="2863"/>
                        <a:pt x="6388" y="2466"/>
                      </a:cubicBezTo>
                      <a:cubicBezTo>
                        <a:pt x="5905" y="2149"/>
                        <a:pt x="5687" y="1867"/>
                        <a:pt x="5465" y="1867"/>
                      </a:cubicBezTo>
                      <a:cubicBezTo>
                        <a:pt x="5421" y="1867"/>
                        <a:pt x="5376" y="1878"/>
                        <a:pt x="5329" y="1904"/>
                      </a:cubicBezTo>
                      <a:cubicBezTo>
                        <a:pt x="5047" y="2052"/>
                        <a:pt x="4998" y="2135"/>
                        <a:pt x="4998" y="2135"/>
                      </a:cubicBezTo>
                      <a:cubicBezTo>
                        <a:pt x="4998" y="2135"/>
                        <a:pt x="4865" y="1672"/>
                        <a:pt x="4550" y="1655"/>
                      </a:cubicBezTo>
                      <a:cubicBezTo>
                        <a:pt x="4508" y="1650"/>
                        <a:pt x="4468" y="1648"/>
                        <a:pt x="4433" y="1648"/>
                      </a:cubicBezTo>
                      <a:cubicBezTo>
                        <a:pt x="4217" y="1648"/>
                        <a:pt x="4120" y="1721"/>
                        <a:pt x="4120" y="1721"/>
                      </a:cubicBezTo>
                      <a:cubicBezTo>
                        <a:pt x="4120" y="1721"/>
                        <a:pt x="3954" y="1473"/>
                        <a:pt x="3855" y="1473"/>
                      </a:cubicBezTo>
                      <a:cubicBezTo>
                        <a:pt x="3756" y="1473"/>
                        <a:pt x="3524" y="1489"/>
                        <a:pt x="3524" y="1489"/>
                      </a:cubicBezTo>
                      <a:cubicBezTo>
                        <a:pt x="3524" y="1489"/>
                        <a:pt x="3387" y="325"/>
                        <a:pt x="2935" y="325"/>
                      </a:cubicBezTo>
                      <a:cubicBezTo>
                        <a:pt x="2917" y="325"/>
                        <a:pt x="2898" y="327"/>
                        <a:pt x="2880" y="331"/>
                      </a:cubicBezTo>
                      <a:cubicBezTo>
                        <a:pt x="2399" y="430"/>
                        <a:pt x="2333" y="927"/>
                        <a:pt x="2333" y="927"/>
                      </a:cubicBezTo>
                      <a:cubicBezTo>
                        <a:pt x="2333" y="927"/>
                        <a:pt x="1967" y="504"/>
                        <a:pt x="1754" y="504"/>
                      </a:cubicBezTo>
                      <a:cubicBezTo>
                        <a:pt x="1736" y="504"/>
                        <a:pt x="1719" y="507"/>
                        <a:pt x="1704" y="514"/>
                      </a:cubicBezTo>
                      <a:cubicBezTo>
                        <a:pt x="1675" y="525"/>
                        <a:pt x="1640" y="529"/>
                        <a:pt x="1600" y="529"/>
                      </a:cubicBezTo>
                      <a:cubicBezTo>
                        <a:pt x="1340" y="529"/>
                        <a:pt x="894" y="331"/>
                        <a:pt x="894" y="33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5" name="Google Shape;3375;p28"/>
                <p:cNvSpPr/>
                <p:nvPr/>
              </p:nvSpPr>
              <p:spPr>
                <a:xfrm>
                  <a:off x="6247658" y="1374730"/>
                  <a:ext cx="295621" cy="114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5" h="6867" extrusionOk="0">
                      <a:moveTo>
                        <a:pt x="7529" y="1"/>
                      </a:moveTo>
                      <a:cubicBezTo>
                        <a:pt x="5642" y="1"/>
                        <a:pt x="5825" y="1126"/>
                        <a:pt x="5825" y="1126"/>
                      </a:cubicBezTo>
                      <a:cubicBezTo>
                        <a:pt x="5825" y="1126"/>
                        <a:pt x="5486" y="874"/>
                        <a:pt x="5275" y="874"/>
                      </a:cubicBezTo>
                      <a:cubicBezTo>
                        <a:pt x="5210" y="874"/>
                        <a:pt x="5157" y="898"/>
                        <a:pt x="5130" y="960"/>
                      </a:cubicBezTo>
                      <a:cubicBezTo>
                        <a:pt x="5014" y="1241"/>
                        <a:pt x="4981" y="1704"/>
                        <a:pt x="4981" y="1704"/>
                      </a:cubicBezTo>
                      <a:cubicBezTo>
                        <a:pt x="4981" y="1704"/>
                        <a:pt x="4600" y="884"/>
                        <a:pt x="3976" y="884"/>
                      </a:cubicBezTo>
                      <a:cubicBezTo>
                        <a:pt x="3937" y="884"/>
                        <a:pt x="3896" y="887"/>
                        <a:pt x="3855" y="894"/>
                      </a:cubicBezTo>
                      <a:cubicBezTo>
                        <a:pt x="3160" y="1009"/>
                        <a:pt x="3277" y="1075"/>
                        <a:pt x="3045" y="1126"/>
                      </a:cubicBezTo>
                      <a:cubicBezTo>
                        <a:pt x="3039" y="1127"/>
                        <a:pt x="3032" y="1127"/>
                        <a:pt x="3026" y="1127"/>
                      </a:cubicBezTo>
                      <a:cubicBezTo>
                        <a:pt x="2824" y="1127"/>
                        <a:pt x="2656" y="680"/>
                        <a:pt x="2375" y="680"/>
                      </a:cubicBezTo>
                      <a:cubicBezTo>
                        <a:pt x="2346" y="680"/>
                        <a:pt x="2316" y="685"/>
                        <a:pt x="2284" y="696"/>
                      </a:cubicBezTo>
                      <a:cubicBezTo>
                        <a:pt x="2063" y="769"/>
                        <a:pt x="1902" y="782"/>
                        <a:pt x="1814" y="782"/>
                      </a:cubicBezTo>
                      <a:cubicBezTo>
                        <a:pt x="1764" y="782"/>
                        <a:pt x="1737" y="778"/>
                        <a:pt x="1737" y="778"/>
                      </a:cubicBezTo>
                      <a:lnTo>
                        <a:pt x="1" y="265"/>
                      </a:lnTo>
                      <a:lnTo>
                        <a:pt x="1" y="265"/>
                      </a:lnTo>
                      <a:cubicBezTo>
                        <a:pt x="1" y="266"/>
                        <a:pt x="9581" y="4667"/>
                        <a:pt x="17755" y="6867"/>
                      </a:cubicBezTo>
                      <a:cubicBezTo>
                        <a:pt x="17755" y="6867"/>
                        <a:pt x="16912" y="6222"/>
                        <a:pt x="16365" y="5792"/>
                      </a:cubicBezTo>
                      <a:cubicBezTo>
                        <a:pt x="15835" y="5362"/>
                        <a:pt x="15952" y="5064"/>
                        <a:pt x="15555" y="5064"/>
                      </a:cubicBezTo>
                      <a:cubicBezTo>
                        <a:pt x="15173" y="5064"/>
                        <a:pt x="14975" y="5064"/>
                        <a:pt x="14794" y="4749"/>
                      </a:cubicBezTo>
                      <a:cubicBezTo>
                        <a:pt x="14706" y="4610"/>
                        <a:pt x="14550" y="4572"/>
                        <a:pt x="14404" y="4572"/>
                      </a:cubicBezTo>
                      <a:cubicBezTo>
                        <a:pt x="14219" y="4572"/>
                        <a:pt x="14048" y="4634"/>
                        <a:pt x="14048" y="4634"/>
                      </a:cubicBezTo>
                      <a:cubicBezTo>
                        <a:pt x="14048" y="4634"/>
                        <a:pt x="13668" y="4203"/>
                        <a:pt x="13552" y="4203"/>
                      </a:cubicBezTo>
                      <a:cubicBezTo>
                        <a:pt x="13437" y="4203"/>
                        <a:pt x="13287" y="4286"/>
                        <a:pt x="13287" y="4286"/>
                      </a:cubicBezTo>
                      <a:cubicBezTo>
                        <a:pt x="13287" y="4286"/>
                        <a:pt x="13519" y="2697"/>
                        <a:pt x="12592" y="1854"/>
                      </a:cubicBezTo>
                      <a:cubicBezTo>
                        <a:pt x="12234" y="1527"/>
                        <a:pt x="11863" y="1401"/>
                        <a:pt x="11527" y="1401"/>
                      </a:cubicBezTo>
                      <a:cubicBezTo>
                        <a:pt x="10996" y="1401"/>
                        <a:pt x="10554" y="1717"/>
                        <a:pt x="10392" y="2052"/>
                      </a:cubicBezTo>
                      <a:cubicBezTo>
                        <a:pt x="10110" y="2582"/>
                        <a:pt x="10227" y="3855"/>
                        <a:pt x="10227" y="3855"/>
                      </a:cubicBezTo>
                      <a:cubicBezTo>
                        <a:pt x="10227" y="3855"/>
                        <a:pt x="10122" y="2887"/>
                        <a:pt x="9687" y="2887"/>
                      </a:cubicBezTo>
                      <a:cubicBezTo>
                        <a:pt x="9663" y="2887"/>
                        <a:pt x="9639" y="2890"/>
                        <a:pt x="9614" y="2896"/>
                      </a:cubicBezTo>
                      <a:cubicBezTo>
                        <a:pt x="9117" y="3012"/>
                        <a:pt x="8919" y="3326"/>
                        <a:pt x="8919" y="3326"/>
                      </a:cubicBezTo>
                      <a:cubicBezTo>
                        <a:pt x="8919" y="3326"/>
                        <a:pt x="8837" y="2863"/>
                        <a:pt x="8654" y="2863"/>
                      </a:cubicBezTo>
                      <a:cubicBezTo>
                        <a:pt x="8455" y="2863"/>
                        <a:pt x="8109" y="2929"/>
                        <a:pt x="8109" y="2929"/>
                      </a:cubicBezTo>
                      <a:cubicBezTo>
                        <a:pt x="8109" y="2929"/>
                        <a:pt x="9415" y="1"/>
                        <a:pt x="752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76" name="Google Shape;3376;p28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77" name="Google Shape;3377;p28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8" name="Google Shape;3378;p28"/>
          <p:cNvGrpSpPr/>
          <p:nvPr/>
        </p:nvGrpSpPr>
        <p:grpSpPr>
          <a:xfrm flipH="1">
            <a:off x="5731025" y="3871050"/>
            <a:ext cx="5712342" cy="1533020"/>
            <a:chOff x="4330176" y="-258275"/>
            <a:chExt cx="5712342" cy="1533020"/>
          </a:xfrm>
        </p:grpSpPr>
        <p:sp>
          <p:nvSpPr>
            <p:cNvPr id="3379" name="Google Shape;3379;p28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80" name="Google Shape;3380;p28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sp>
            <p:nvSpPr>
              <p:cNvPr id="3381" name="Google Shape;3381;p28"/>
              <p:cNvSpPr/>
              <p:nvPr/>
            </p:nvSpPr>
            <p:spPr>
              <a:xfrm>
                <a:off x="5460585" y="158474"/>
                <a:ext cx="1253414" cy="484776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2" name="Google Shape;3382;p28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83" name="Google Shape;3383;p28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5" name="Google Shape;3385;p29"/>
          <p:cNvGrpSpPr/>
          <p:nvPr/>
        </p:nvGrpSpPr>
        <p:grpSpPr>
          <a:xfrm rot="10800000">
            <a:off x="-3137874" y="-258275"/>
            <a:ext cx="15457992" cy="5658770"/>
            <a:chOff x="-3137874" y="-258275"/>
            <a:chExt cx="15457992" cy="5658770"/>
          </a:xfrm>
        </p:grpSpPr>
        <p:grpSp>
          <p:nvGrpSpPr>
            <p:cNvPr id="3386" name="Google Shape;3386;p29"/>
            <p:cNvGrpSpPr/>
            <p:nvPr/>
          </p:nvGrpSpPr>
          <p:grpSpPr>
            <a:xfrm>
              <a:off x="6607776" y="-258275"/>
              <a:ext cx="5712342" cy="1533020"/>
              <a:chOff x="4330176" y="-258275"/>
              <a:chExt cx="5712342" cy="1533020"/>
            </a:xfrm>
          </p:grpSpPr>
          <p:sp>
            <p:nvSpPr>
              <p:cNvPr id="3387" name="Google Shape;3387;p29"/>
              <p:cNvSpPr/>
              <p:nvPr/>
            </p:nvSpPr>
            <p:spPr>
              <a:xfrm>
                <a:off x="6127240" y="-31292"/>
                <a:ext cx="3104365" cy="1131005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8" name="Google Shape;3388;p29"/>
              <p:cNvSpPr/>
              <p:nvPr/>
            </p:nvSpPr>
            <p:spPr>
              <a:xfrm>
                <a:off x="4330176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9" name="Google Shape;3389;p29"/>
              <p:cNvSpPr/>
              <p:nvPr/>
            </p:nvSpPr>
            <p:spPr>
              <a:xfrm>
                <a:off x="6127240" y="-83406"/>
                <a:ext cx="3104365" cy="1131005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90" name="Google Shape;3390;p29"/>
            <p:cNvGrpSpPr/>
            <p:nvPr/>
          </p:nvGrpSpPr>
          <p:grpSpPr>
            <a:xfrm>
              <a:off x="-3137874" y="3867475"/>
              <a:ext cx="5712342" cy="1533020"/>
              <a:chOff x="4330176" y="-258275"/>
              <a:chExt cx="5712342" cy="1533020"/>
            </a:xfrm>
          </p:grpSpPr>
          <p:sp>
            <p:nvSpPr>
              <p:cNvPr id="3391" name="Google Shape;3391;p29"/>
              <p:cNvSpPr/>
              <p:nvPr/>
            </p:nvSpPr>
            <p:spPr>
              <a:xfrm>
                <a:off x="6127240" y="-31292"/>
                <a:ext cx="3104365" cy="1131005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2" name="Google Shape;3392;p29"/>
              <p:cNvGrpSpPr/>
              <p:nvPr/>
            </p:nvGrpSpPr>
            <p:grpSpPr>
              <a:xfrm>
                <a:off x="4330176" y="-258275"/>
                <a:ext cx="5712342" cy="1533020"/>
                <a:chOff x="4070689" y="-258275"/>
                <a:chExt cx="5712342" cy="1533020"/>
              </a:xfrm>
            </p:grpSpPr>
            <p:sp>
              <p:nvSpPr>
                <p:cNvPr id="3393" name="Google Shape;3393;p29"/>
                <p:cNvSpPr/>
                <p:nvPr/>
              </p:nvSpPr>
              <p:spPr>
                <a:xfrm>
                  <a:off x="5460585" y="158474"/>
                  <a:ext cx="1253414" cy="484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5" h="6867" extrusionOk="0">
                      <a:moveTo>
                        <a:pt x="7529" y="1"/>
                      </a:moveTo>
                      <a:cubicBezTo>
                        <a:pt x="5642" y="1"/>
                        <a:pt x="5825" y="1126"/>
                        <a:pt x="5825" y="1126"/>
                      </a:cubicBezTo>
                      <a:cubicBezTo>
                        <a:pt x="5825" y="1126"/>
                        <a:pt x="5486" y="874"/>
                        <a:pt x="5275" y="874"/>
                      </a:cubicBezTo>
                      <a:cubicBezTo>
                        <a:pt x="5210" y="874"/>
                        <a:pt x="5157" y="898"/>
                        <a:pt x="5130" y="960"/>
                      </a:cubicBezTo>
                      <a:cubicBezTo>
                        <a:pt x="5014" y="1241"/>
                        <a:pt x="4981" y="1704"/>
                        <a:pt x="4981" y="1704"/>
                      </a:cubicBezTo>
                      <a:cubicBezTo>
                        <a:pt x="4981" y="1704"/>
                        <a:pt x="4600" y="884"/>
                        <a:pt x="3976" y="884"/>
                      </a:cubicBezTo>
                      <a:cubicBezTo>
                        <a:pt x="3937" y="884"/>
                        <a:pt x="3896" y="887"/>
                        <a:pt x="3855" y="894"/>
                      </a:cubicBezTo>
                      <a:cubicBezTo>
                        <a:pt x="3160" y="1009"/>
                        <a:pt x="3277" y="1075"/>
                        <a:pt x="3045" y="1126"/>
                      </a:cubicBezTo>
                      <a:cubicBezTo>
                        <a:pt x="3039" y="1127"/>
                        <a:pt x="3032" y="1127"/>
                        <a:pt x="3026" y="1127"/>
                      </a:cubicBezTo>
                      <a:cubicBezTo>
                        <a:pt x="2824" y="1127"/>
                        <a:pt x="2656" y="680"/>
                        <a:pt x="2375" y="680"/>
                      </a:cubicBezTo>
                      <a:cubicBezTo>
                        <a:pt x="2346" y="680"/>
                        <a:pt x="2316" y="685"/>
                        <a:pt x="2284" y="696"/>
                      </a:cubicBezTo>
                      <a:cubicBezTo>
                        <a:pt x="2063" y="769"/>
                        <a:pt x="1902" y="782"/>
                        <a:pt x="1814" y="782"/>
                      </a:cubicBezTo>
                      <a:cubicBezTo>
                        <a:pt x="1764" y="782"/>
                        <a:pt x="1737" y="778"/>
                        <a:pt x="1737" y="778"/>
                      </a:cubicBezTo>
                      <a:lnTo>
                        <a:pt x="1" y="265"/>
                      </a:lnTo>
                      <a:lnTo>
                        <a:pt x="1" y="265"/>
                      </a:lnTo>
                      <a:cubicBezTo>
                        <a:pt x="1" y="266"/>
                        <a:pt x="9581" y="4667"/>
                        <a:pt x="17755" y="6867"/>
                      </a:cubicBezTo>
                      <a:cubicBezTo>
                        <a:pt x="17755" y="6867"/>
                        <a:pt x="16912" y="6222"/>
                        <a:pt x="16365" y="5792"/>
                      </a:cubicBezTo>
                      <a:cubicBezTo>
                        <a:pt x="15835" y="5362"/>
                        <a:pt x="15952" y="5064"/>
                        <a:pt x="15555" y="5064"/>
                      </a:cubicBezTo>
                      <a:cubicBezTo>
                        <a:pt x="15173" y="5064"/>
                        <a:pt x="14975" y="5064"/>
                        <a:pt x="14794" y="4749"/>
                      </a:cubicBezTo>
                      <a:cubicBezTo>
                        <a:pt x="14706" y="4610"/>
                        <a:pt x="14550" y="4572"/>
                        <a:pt x="14404" y="4572"/>
                      </a:cubicBezTo>
                      <a:cubicBezTo>
                        <a:pt x="14219" y="4572"/>
                        <a:pt x="14048" y="4634"/>
                        <a:pt x="14048" y="4634"/>
                      </a:cubicBezTo>
                      <a:cubicBezTo>
                        <a:pt x="14048" y="4634"/>
                        <a:pt x="13668" y="4203"/>
                        <a:pt x="13552" y="4203"/>
                      </a:cubicBezTo>
                      <a:cubicBezTo>
                        <a:pt x="13437" y="4203"/>
                        <a:pt x="13287" y="4286"/>
                        <a:pt x="13287" y="4286"/>
                      </a:cubicBezTo>
                      <a:cubicBezTo>
                        <a:pt x="13287" y="4286"/>
                        <a:pt x="13519" y="2697"/>
                        <a:pt x="12592" y="1854"/>
                      </a:cubicBezTo>
                      <a:cubicBezTo>
                        <a:pt x="12234" y="1527"/>
                        <a:pt x="11863" y="1401"/>
                        <a:pt x="11527" y="1401"/>
                      </a:cubicBezTo>
                      <a:cubicBezTo>
                        <a:pt x="10996" y="1401"/>
                        <a:pt x="10554" y="1717"/>
                        <a:pt x="10392" y="2052"/>
                      </a:cubicBezTo>
                      <a:cubicBezTo>
                        <a:pt x="10110" y="2582"/>
                        <a:pt x="10227" y="3855"/>
                        <a:pt x="10227" y="3855"/>
                      </a:cubicBezTo>
                      <a:cubicBezTo>
                        <a:pt x="10227" y="3855"/>
                        <a:pt x="10122" y="2887"/>
                        <a:pt x="9687" y="2887"/>
                      </a:cubicBezTo>
                      <a:cubicBezTo>
                        <a:pt x="9663" y="2887"/>
                        <a:pt x="9639" y="2890"/>
                        <a:pt x="9614" y="2896"/>
                      </a:cubicBezTo>
                      <a:cubicBezTo>
                        <a:pt x="9117" y="3012"/>
                        <a:pt x="8919" y="3326"/>
                        <a:pt x="8919" y="3326"/>
                      </a:cubicBezTo>
                      <a:cubicBezTo>
                        <a:pt x="8919" y="3326"/>
                        <a:pt x="8837" y="2863"/>
                        <a:pt x="8654" y="2863"/>
                      </a:cubicBezTo>
                      <a:cubicBezTo>
                        <a:pt x="8455" y="2863"/>
                        <a:pt x="8109" y="2929"/>
                        <a:pt x="8109" y="2929"/>
                      </a:cubicBezTo>
                      <a:cubicBezTo>
                        <a:pt x="8109" y="2929"/>
                        <a:pt x="9415" y="1"/>
                        <a:pt x="752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4" name="Google Shape;3394;p29"/>
                <p:cNvSpPr/>
                <p:nvPr/>
              </p:nvSpPr>
              <p:spPr>
                <a:xfrm>
                  <a:off x="4070689" y="-258275"/>
                  <a:ext cx="5712342" cy="1533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717" h="21662" extrusionOk="0">
                      <a:moveTo>
                        <a:pt x="1" y="1"/>
                      </a:moveTo>
                      <a:lnTo>
                        <a:pt x="117" y="2318"/>
                      </a:lnTo>
                      <a:cubicBezTo>
                        <a:pt x="117" y="2318"/>
                        <a:pt x="9251" y="6719"/>
                        <a:pt x="11914" y="7877"/>
                      </a:cubicBezTo>
                      <a:cubicBezTo>
                        <a:pt x="14579" y="9036"/>
                        <a:pt x="25119" y="11816"/>
                        <a:pt x="26509" y="11932"/>
                      </a:cubicBezTo>
                      <a:cubicBezTo>
                        <a:pt x="27899" y="12047"/>
                        <a:pt x="49096" y="17492"/>
                        <a:pt x="50718" y="17839"/>
                      </a:cubicBezTo>
                      <a:cubicBezTo>
                        <a:pt x="52339" y="18187"/>
                        <a:pt x="65427" y="20503"/>
                        <a:pt x="67512" y="20503"/>
                      </a:cubicBezTo>
                      <a:cubicBezTo>
                        <a:pt x="69597" y="20503"/>
                        <a:pt x="80717" y="21662"/>
                        <a:pt x="80717" y="21662"/>
                      </a:cubicBezTo>
                      <a:lnTo>
                        <a:pt x="80138" y="20040"/>
                      </a:lnTo>
                      <a:cubicBezTo>
                        <a:pt x="80138" y="20040"/>
                        <a:pt x="69134" y="19808"/>
                        <a:pt x="66652" y="19411"/>
                      </a:cubicBezTo>
                      <a:cubicBezTo>
                        <a:pt x="64187" y="19030"/>
                        <a:pt x="54192" y="18302"/>
                        <a:pt x="51064" y="17375"/>
                      </a:cubicBezTo>
                      <a:cubicBezTo>
                        <a:pt x="47938" y="16449"/>
                        <a:pt x="29173" y="12510"/>
                        <a:pt x="26857" y="11237"/>
                      </a:cubicBezTo>
                      <a:cubicBezTo>
                        <a:pt x="24540" y="9962"/>
                        <a:pt x="15737" y="7531"/>
                        <a:pt x="13768" y="6719"/>
                      </a:cubicBezTo>
                      <a:cubicBezTo>
                        <a:pt x="11799" y="5909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95" name="Google Shape;3395;p29"/>
              <p:cNvSpPr/>
              <p:nvPr/>
            </p:nvSpPr>
            <p:spPr>
              <a:xfrm>
                <a:off x="6127240" y="-83406"/>
                <a:ext cx="3104365" cy="1131005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7" name="Google Shape;3357;p27"/>
          <p:cNvSpPr txBox="1">
            <a:spLocks noGrp="1"/>
          </p:cNvSpPr>
          <p:nvPr>
            <p:ph type="ctrTitle"/>
          </p:nvPr>
        </p:nvSpPr>
        <p:spPr>
          <a:xfrm>
            <a:off x="720000" y="803325"/>
            <a:ext cx="4284000" cy="8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58" name="Google Shape;3358;p27"/>
          <p:cNvSpPr txBox="1">
            <a:spLocks noGrp="1"/>
          </p:cNvSpPr>
          <p:nvPr>
            <p:ph type="subTitle" idx="1"/>
          </p:nvPr>
        </p:nvSpPr>
        <p:spPr>
          <a:xfrm>
            <a:off x="720000" y="2211375"/>
            <a:ext cx="4293900" cy="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59" name="Google Shape;3359;p27"/>
          <p:cNvSpPr txBox="1"/>
          <p:nvPr/>
        </p:nvSpPr>
        <p:spPr>
          <a:xfrm>
            <a:off x="720000" y="3694725"/>
            <a:ext cx="39054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CREDITS: This presentation template was created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, including icons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, and infographics &amp; images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endParaRPr sz="12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360" name="Google Shape;3360;p27"/>
          <p:cNvSpPr txBox="1">
            <a:spLocks noGrp="1"/>
          </p:cNvSpPr>
          <p:nvPr>
            <p:ph type="subTitle" idx="2"/>
          </p:nvPr>
        </p:nvSpPr>
        <p:spPr>
          <a:xfrm flipH="1">
            <a:off x="719950" y="1793875"/>
            <a:ext cx="428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 sz="20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grpSp>
        <p:nvGrpSpPr>
          <p:cNvPr id="3361" name="Google Shape;3361;p27"/>
          <p:cNvGrpSpPr/>
          <p:nvPr/>
        </p:nvGrpSpPr>
        <p:grpSpPr>
          <a:xfrm rot="10800000">
            <a:off x="5761651" y="-273575"/>
            <a:ext cx="5712342" cy="1533020"/>
            <a:chOff x="4330176" y="-258275"/>
            <a:chExt cx="5712342" cy="1533020"/>
          </a:xfrm>
        </p:grpSpPr>
        <p:sp>
          <p:nvSpPr>
            <p:cNvPr id="3362" name="Google Shape;3362;p27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63" name="Google Shape;3363;p27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sp>
            <p:nvSpPr>
              <p:cNvPr id="3364" name="Google Shape;3364;p27"/>
              <p:cNvSpPr/>
              <p:nvPr/>
            </p:nvSpPr>
            <p:spPr>
              <a:xfrm>
                <a:off x="5460585" y="158474"/>
                <a:ext cx="1253414" cy="484776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5" name="Google Shape;3365;p27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66" name="Google Shape;3366;p27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12808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"/>
          <p:cNvSpPr/>
          <p:nvPr/>
        </p:nvSpPr>
        <p:spPr>
          <a:xfrm>
            <a:off x="3958225" y="-89650"/>
            <a:ext cx="5292600" cy="536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5" name="Google Shape;275;p3"/>
          <p:cNvGrpSpPr/>
          <p:nvPr/>
        </p:nvGrpSpPr>
        <p:grpSpPr>
          <a:xfrm>
            <a:off x="3446585" y="652925"/>
            <a:ext cx="6851613" cy="4940709"/>
            <a:chOff x="3446585" y="652925"/>
            <a:chExt cx="6851613" cy="4940709"/>
          </a:xfrm>
        </p:grpSpPr>
        <p:sp>
          <p:nvSpPr>
            <p:cNvPr id="276" name="Google Shape;276;p3"/>
            <p:cNvSpPr/>
            <p:nvPr/>
          </p:nvSpPr>
          <p:spPr>
            <a:xfrm>
              <a:off x="4316850" y="3794920"/>
              <a:ext cx="4454401" cy="1644972"/>
            </a:xfrm>
            <a:custGeom>
              <a:avLst/>
              <a:gdLst/>
              <a:ahLst/>
              <a:cxnLst/>
              <a:rect l="l" t="t" r="r" b="b"/>
              <a:pathLst>
                <a:path w="99523" h="36753" extrusionOk="0">
                  <a:moveTo>
                    <a:pt x="1" y="0"/>
                  </a:moveTo>
                  <a:lnTo>
                    <a:pt x="1" y="36753"/>
                  </a:lnTo>
                  <a:lnTo>
                    <a:pt x="87971" y="36585"/>
                  </a:lnTo>
                  <a:lnTo>
                    <a:pt x="99523" y="291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5677787" y="652925"/>
              <a:ext cx="2382900" cy="23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4316850" y="3252951"/>
              <a:ext cx="5981348" cy="1898524"/>
            </a:xfrm>
            <a:custGeom>
              <a:avLst/>
              <a:gdLst/>
              <a:ahLst/>
              <a:cxnLst/>
              <a:rect l="l" t="t" r="r" b="b"/>
              <a:pathLst>
                <a:path w="133639" h="42418" extrusionOk="0">
                  <a:moveTo>
                    <a:pt x="130871" y="1"/>
                  </a:moveTo>
                  <a:cubicBezTo>
                    <a:pt x="104314" y="1"/>
                    <a:pt x="87934" y="16660"/>
                    <a:pt x="63680" y="16660"/>
                  </a:cubicBezTo>
                  <a:cubicBezTo>
                    <a:pt x="39538" y="16660"/>
                    <a:pt x="26687" y="4737"/>
                    <a:pt x="5795" y="4180"/>
                  </a:cubicBezTo>
                  <a:cubicBezTo>
                    <a:pt x="4946" y="4156"/>
                    <a:pt x="4114" y="4146"/>
                    <a:pt x="3299" y="4146"/>
                  </a:cubicBezTo>
                  <a:cubicBezTo>
                    <a:pt x="2168" y="4146"/>
                    <a:pt x="1068" y="4166"/>
                    <a:pt x="1" y="4198"/>
                  </a:cubicBezTo>
                  <a:lnTo>
                    <a:pt x="1" y="42417"/>
                  </a:lnTo>
                  <a:lnTo>
                    <a:pt x="133638" y="42417"/>
                  </a:lnTo>
                  <a:lnTo>
                    <a:pt x="133638" y="20"/>
                  </a:lnTo>
                  <a:cubicBezTo>
                    <a:pt x="132728" y="1"/>
                    <a:pt x="131818" y="1"/>
                    <a:pt x="130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8926693" y="3843974"/>
              <a:ext cx="648357" cy="580236"/>
            </a:xfrm>
            <a:custGeom>
              <a:avLst/>
              <a:gdLst/>
              <a:ahLst/>
              <a:cxnLst/>
              <a:rect l="l" t="t" r="r" b="b"/>
              <a:pathLst>
                <a:path w="14486" h="12964" extrusionOk="0">
                  <a:moveTo>
                    <a:pt x="55" y="1"/>
                  </a:moveTo>
                  <a:lnTo>
                    <a:pt x="0" y="12907"/>
                  </a:lnTo>
                  <a:lnTo>
                    <a:pt x="14429" y="12963"/>
                  </a:lnTo>
                  <a:lnTo>
                    <a:pt x="14486" y="75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9058818" y="2428429"/>
              <a:ext cx="398207" cy="321762"/>
            </a:xfrm>
            <a:custGeom>
              <a:avLst/>
              <a:gdLst/>
              <a:ahLst/>
              <a:cxnLst/>
              <a:rect l="l" t="t" r="r" b="b"/>
              <a:pathLst>
                <a:path w="8897" h="7189" extrusionOk="0">
                  <a:moveTo>
                    <a:pt x="37" y="0"/>
                  </a:moveTo>
                  <a:lnTo>
                    <a:pt x="0" y="7151"/>
                  </a:lnTo>
                  <a:lnTo>
                    <a:pt x="8859" y="7188"/>
                  </a:lnTo>
                  <a:lnTo>
                    <a:pt x="8896" y="3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9026413" y="2863158"/>
              <a:ext cx="458854" cy="387376"/>
            </a:xfrm>
            <a:custGeom>
              <a:avLst/>
              <a:gdLst/>
              <a:ahLst/>
              <a:cxnLst/>
              <a:rect l="l" t="t" r="r" b="b"/>
              <a:pathLst>
                <a:path w="10252" h="8655" extrusionOk="0">
                  <a:moveTo>
                    <a:pt x="38" y="1"/>
                  </a:moveTo>
                  <a:lnTo>
                    <a:pt x="1" y="8598"/>
                  </a:lnTo>
                  <a:lnTo>
                    <a:pt x="10215" y="8655"/>
                  </a:lnTo>
                  <a:lnTo>
                    <a:pt x="10252" y="56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8988190" y="3363547"/>
              <a:ext cx="529481" cy="413112"/>
            </a:xfrm>
            <a:custGeom>
              <a:avLst/>
              <a:gdLst/>
              <a:ahLst/>
              <a:cxnLst/>
              <a:rect l="l" t="t" r="r" b="b"/>
              <a:pathLst>
                <a:path w="11830" h="9230" extrusionOk="0">
                  <a:moveTo>
                    <a:pt x="55" y="1"/>
                  </a:moveTo>
                  <a:lnTo>
                    <a:pt x="0" y="9175"/>
                  </a:lnTo>
                  <a:lnTo>
                    <a:pt x="11792" y="9230"/>
                  </a:lnTo>
                  <a:lnTo>
                    <a:pt x="11829" y="38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8841878" y="2233107"/>
              <a:ext cx="833698" cy="241914"/>
            </a:xfrm>
            <a:custGeom>
              <a:avLst/>
              <a:gdLst/>
              <a:ahLst/>
              <a:cxnLst/>
              <a:rect l="l" t="t" r="r" b="b"/>
              <a:pathLst>
                <a:path w="18627" h="5405" extrusionOk="0">
                  <a:moveTo>
                    <a:pt x="7615" y="1"/>
                  </a:moveTo>
                  <a:cubicBezTo>
                    <a:pt x="7615" y="1"/>
                    <a:pt x="5832" y="3455"/>
                    <a:pt x="3584" y="4067"/>
                  </a:cubicBezTo>
                  <a:cubicBezTo>
                    <a:pt x="3117" y="4198"/>
                    <a:pt x="2727" y="4258"/>
                    <a:pt x="2398" y="4258"/>
                  </a:cubicBezTo>
                  <a:cubicBezTo>
                    <a:pt x="1146" y="4258"/>
                    <a:pt x="797" y="3400"/>
                    <a:pt x="576" y="2415"/>
                  </a:cubicBezTo>
                  <a:lnTo>
                    <a:pt x="1" y="2507"/>
                  </a:lnTo>
                  <a:cubicBezTo>
                    <a:pt x="1" y="2507"/>
                    <a:pt x="1" y="5312"/>
                    <a:pt x="2638" y="5330"/>
                  </a:cubicBezTo>
                  <a:cubicBezTo>
                    <a:pt x="4198" y="5349"/>
                    <a:pt x="14412" y="5404"/>
                    <a:pt x="15972" y="5404"/>
                  </a:cubicBezTo>
                  <a:cubicBezTo>
                    <a:pt x="18609" y="5404"/>
                    <a:pt x="18627" y="2601"/>
                    <a:pt x="18627" y="2601"/>
                  </a:cubicBezTo>
                  <a:lnTo>
                    <a:pt x="18070" y="2507"/>
                  </a:lnTo>
                  <a:cubicBezTo>
                    <a:pt x="17836" y="3473"/>
                    <a:pt x="17486" y="4323"/>
                    <a:pt x="16250" y="4323"/>
                  </a:cubicBezTo>
                  <a:cubicBezTo>
                    <a:pt x="15917" y="4323"/>
                    <a:pt x="15520" y="4261"/>
                    <a:pt x="15043" y="4124"/>
                  </a:cubicBezTo>
                  <a:cubicBezTo>
                    <a:pt x="12815" y="3492"/>
                    <a:pt x="11032" y="19"/>
                    <a:pt x="11032" y="19"/>
                  </a:cubicBezTo>
                  <a:lnTo>
                    <a:pt x="76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9249171" y="1615498"/>
              <a:ext cx="23319" cy="691593"/>
            </a:xfrm>
            <a:custGeom>
              <a:avLst/>
              <a:gdLst/>
              <a:ahLst/>
              <a:cxnLst/>
              <a:rect l="l" t="t" r="r" b="b"/>
              <a:pathLst>
                <a:path w="521" h="15452" extrusionOk="0">
                  <a:moveTo>
                    <a:pt x="75" y="1"/>
                  </a:moveTo>
                  <a:lnTo>
                    <a:pt x="1" y="15452"/>
                  </a:lnTo>
                  <a:lnTo>
                    <a:pt x="446" y="15452"/>
                  </a:lnTo>
                  <a:lnTo>
                    <a:pt x="5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9206741" y="2119199"/>
              <a:ext cx="106433" cy="87367"/>
            </a:xfrm>
            <a:custGeom>
              <a:avLst/>
              <a:gdLst/>
              <a:ahLst/>
              <a:cxnLst/>
              <a:rect l="l" t="t" r="r" b="b"/>
              <a:pathLst>
                <a:path w="2378" h="1952" extrusionOk="0">
                  <a:moveTo>
                    <a:pt x="20" y="1"/>
                  </a:moveTo>
                  <a:lnTo>
                    <a:pt x="1" y="1932"/>
                  </a:lnTo>
                  <a:lnTo>
                    <a:pt x="2360" y="1952"/>
                  </a:lnTo>
                  <a:lnTo>
                    <a:pt x="2378" y="20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9249171" y="1541559"/>
              <a:ext cx="26631" cy="28331"/>
            </a:xfrm>
            <a:custGeom>
              <a:avLst/>
              <a:gdLst/>
              <a:ahLst/>
              <a:cxnLst/>
              <a:rect l="l" t="t" r="r" b="b"/>
              <a:pathLst>
                <a:path w="595" h="633" extrusionOk="0">
                  <a:moveTo>
                    <a:pt x="298" y="1"/>
                  </a:moveTo>
                  <a:cubicBezTo>
                    <a:pt x="149" y="1"/>
                    <a:pt x="1" y="149"/>
                    <a:pt x="1" y="316"/>
                  </a:cubicBezTo>
                  <a:cubicBezTo>
                    <a:pt x="1" y="502"/>
                    <a:pt x="130" y="632"/>
                    <a:pt x="298" y="632"/>
                  </a:cubicBezTo>
                  <a:cubicBezTo>
                    <a:pt x="464" y="632"/>
                    <a:pt x="595" y="502"/>
                    <a:pt x="595" y="316"/>
                  </a:cubicBezTo>
                  <a:cubicBezTo>
                    <a:pt x="595" y="149"/>
                    <a:pt x="464" y="1"/>
                    <a:pt x="2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9240846" y="2051078"/>
              <a:ext cx="38312" cy="70717"/>
            </a:xfrm>
            <a:custGeom>
              <a:avLst/>
              <a:gdLst/>
              <a:ahLst/>
              <a:cxnLst/>
              <a:rect l="l" t="t" r="r" b="b"/>
              <a:pathLst>
                <a:path w="856" h="1580" extrusionOk="0">
                  <a:moveTo>
                    <a:pt x="427" y="0"/>
                  </a:moveTo>
                  <a:cubicBezTo>
                    <a:pt x="205" y="0"/>
                    <a:pt x="1" y="205"/>
                    <a:pt x="1" y="446"/>
                  </a:cubicBezTo>
                  <a:cubicBezTo>
                    <a:pt x="1" y="502"/>
                    <a:pt x="19" y="557"/>
                    <a:pt x="38" y="614"/>
                  </a:cubicBezTo>
                  <a:cubicBezTo>
                    <a:pt x="19" y="669"/>
                    <a:pt x="1" y="725"/>
                    <a:pt x="1" y="780"/>
                  </a:cubicBezTo>
                  <a:cubicBezTo>
                    <a:pt x="1" y="837"/>
                    <a:pt x="19" y="892"/>
                    <a:pt x="38" y="948"/>
                  </a:cubicBezTo>
                  <a:cubicBezTo>
                    <a:pt x="19" y="1003"/>
                    <a:pt x="1" y="1059"/>
                    <a:pt x="1" y="1114"/>
                  </a:cubicBezTo>
                  <a:cubicBezTo>
                    <a:pt x="1" y="1374"/>
                    <a:pt x="187" y="1579"/>
                    <a:pt x="427" y="1579"/>
                  </a:cubicBezTo>
                  <a:cubicBezTo>
                    <a:pt x="670" y="1579"/>
                    <a:pt x="855" y="1374"/>
                    <a:pt x="855" y="1114"/>
                  </a:cubicBezTo>
                  <a:cubicBezTo>
                    <a:pt x="855" y="1059"/>
                    <a:pt x="855" y="1003"/>
                    <a:pt x="836" y="948"/>
                  </a:cubicBezTo>
                  <a:cubicBezTo>
                    <a:pt x="855" y="911"/>
                    <a:pt x="855" y="854"/>
                    <a:pt x="855" y="780"/>
                  </a:cubicBezTo>
                  <a:cubicBezTo>
                    <a:pt x="855" y="725"/>
                    <a:pt x="855" y="669"/>
                    <a:pt x="836" y="614"/>
                  </a:cubicBezTo>
                  <a:cubicBezTo>
                    <a:pt x="855" y="577"/>
                    <a:pt x="855" y="520"/>
                    <a:pt x="855" y="465"/>
                  </a:cubicBezTo>
                  <a:cubicBezTo>
                    <a:pt x="855" y="205"/>
                    <a:pt x="670" y="0"/>
                    <a:pt x="4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9242547" y="1687871"/>
              <a:ext cx="38268" cy="70717"/>
            </a:xfrm>
            <a:custGeom>
              <a:avLst/>
              <a:gdLst/>
              <a:ahLst/>
              <a:cxnLst/>
              <a:rect l="l" t="t" r="r" b="b"/>
              <a:pathLst>
                <a:path w="855" h="1580" extrusionOk="0">
                  <a:moveTo>
                    <a:pt x="427" y="0"/>
                  </a:moveTo>
                  <a:cubicBezTo>
                    <a:pt x="204" y="0"/>
                    <a:pt x="0" y="204"/>
                    <a:pt x="0" y="464"/>
                  </a:cubicBezTo>
                  <a:cubicBezTo>
                    <a:pt x="0" y="520"/>
                    <a:pt x="18" y="575"/>
                    <a:pt x="37" y="632"/>
                  </a:cubicBezTo>
                  <a:cubicBezTo>
                    <a:pt x="18" y="687"/>
                    <a:pt x="0" y="743"/>
                    <a:pt x="0" y="798"/>
                  </a:cubicBezTo>
                  <a:cubicBezTo>
                    <a:pt x="0" y="855"/>
                    <a:pt x="18" y="910"/>
                    <a:pt x="37" y="966"/>
                  </a:cubicBezTo>
                  <a:cubicBezTo>
                    <a:pt x="18" y="1021"/>
                    <a:pt x="0" y="1077"/>
                    <a:pt x="0" y="1132"/>
                  </a:cubicBezTo>
                  <a:cubicBezTo>
                    <a:pt x="0" y="1375"/>
                    <a:pt x="186" y="1578"/>
                    <a:pt x="427" y="1578"/>
                  </a:cubicBezTo>
                  <a:cubicBezTo>
                    <a:pt x="437" y="1579"/>
                    <a:pt x="448" y="1579"/>
                    <a:pt x="458" y="1579"/>
                  </a:cubicBezTo>
                  <a:cubicBezTo>
                    <a:pt x="685" y="1579"/>
                    <a:pt x="854" y="1381"/>
                    <a:pt x="854" y="1132"/>
                  </a:cubicBezTo>
                  <a:cubicBezTo>
                    <a:pt x="854" y="1077"/>
                    <a:pt x="854" y="1021"/>
                    <a:pt x="835" y="966"/>
                  </a:cubicBezTo>
                  <a:cubicBezTo>
                    <a:pt x="854" y="910"/>
                    <a:pt x="854" y="855"/>
                    <a:pt x="854" y="798"/>
                  </a:cubicBezTo>
                  <a:cubicBezTo>
                    <a:pt x="854" y="743"/>
                    <a:pt x="854" y="687"/>
                    <a:pt x="835" y="632"/>
                  </a:cubicBezTo>
                  <a:cubicBezTo>
                    <a:pt x="854" y="575"/>
                    <a:pt x="854" y="520"/>
                    <a:pt x="854" y="464"/>
                  </a:cubicBezTo>
                  <a:cubicBezTo>
                    <a:pt x="854" y="223"/>
                    <a:pt x="669" y="0"/>
                    <a:pt x="4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9245009" y="2007842"/>
              <a:ext cx="30793" cy="30838"/>
            </a:xfrm>
            <a:custGeom>
              <a:avLst/>
              <a:gdLst/>
              <a:ahLst/>
              <a:cxnLst/>
              <a:rect l="l" t="t" r="r" b="b"/>
              <a:pathLst>
                <a:path w="688" h="689" extrusionOk="0">
                  <a:moveTo>
                    <a:pt x="354" y="0"/>
                  </a:moveTo>
                  <a:cubicBezTo>
                    <a:pt x="168" y="0"/>
                    <a:pt x="19" y="131"/>
                    <a:pt x="0" y="298"/>
                  </a:cubicBezTo>
                  <a:lnTo>
                    <a:pt x="37" y="298"/>
                  </a:lnTo>
                  <a:cubicBezTo>
                    <a:pt x="149" y="298"/>
                    <a:pt x="242" y="409"/>
                    <a:pt x="242" y="558"/>
                  </a:cubicBezTo>
                  <a:lnTo>
                    <a:pt x="242" y="688"/>
                  </a:lnTo>
                  <a:lnTo>
                    <a:pt x="446" y="688"/>
                  </a:lnTo>
                  <a:lnTo>
                    <a:pt x="446" y="558"/>
                  </a:lnTo>
                  <a:cubicBezTo>
                    <a:pt x="446" y="409"/>
                    <a:pt x="539" y="298"/>
                    <a:pt x="651" y="298"/>
                  </a:cubicBezTo>
                  <a:lnTo>
                    <a:pt x="688" y="298"/>
                  </a:lnTo>
                  <a:cubicBezTo>
                    <a:pt x="669" y="131"/>
                    <a:pt x="520" y="0"/>
                    <a:pt x="3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9245009" y="1979600"/>
              <a:ext cx="31599" cy="29943"/>
            </a:xfrm>
            <a:custGeom>
              <a:avLst/>
              <a:gdLst/>
              <a:ahLst/>
              <a:cxnLst/>
              <a:rect l="l" t="t" r="r" b="b"/>
              <a:pathLst>
                <a:path w="706" h="669" extrusionOk="0">
                  <a:moveTo>
                    <a:pt x="354" y="0"/>
                  </a:moveTo>
                  <a:cubicBezTo>
                    <a:pt x="168" y="0"/>
                    <a:pt x="37" y="111"/>
                    <a:pt x="0" y="279"/>
                  </a:cubicBezTo>
                  <a:lnTo>
                    <a:pt x="37" y="279"/>
                  </a:lnTo>
                  <a:cubicBezTo>
                    <a:pt x="149" y="279"/>
                    <a:pt x="242" y="391"/>
                    <a:pt x="242" y="539"/>
                  </a:cubicBezTo>
                  <a:lnTo>
                    <a:pt x="242" y="669"/>
                  </a:lnTo>
                  <a:lnTo>
                    <a:pt x="446" y="669"/>
                  </a:lnTo>
                  <a:cubicBezTo>
                    <a:pt x="446" y="669"/>
                    <a:pt x="465" y="594"/>
                    <a:pt x="465" y="539"/>
                  </a:cubicBezTo>
                  <a:cubicBezTo>
                    <a:pt x="465" y="391"/>
                    <a:pt x="539" y="279"/>
                    <a:pt x="651" y="279"/>
                  </a:cubicBezTo>
                  <a:lnTo>
                    <a:pt x="706" y="279"/>
                  </a:lnTo>
                  <a:cubicBezTo>
                    <a:pt x="669" y="111"/>
                    <a:pt x="520" y="0"/>
                    <a:pt x="3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9245009" y="1950508"/>
              <a:ext cx="31599" cy="30793"/>
            </a:xfrm>
            <a:custGeom>
              <a:avLst/>
              <a:gdLst/>
              <a:ahLst/>
              <a:cxnLst/>
              <a:rect l="l" t="t" r="r" b="b"/>
              <a:pathLst>
                <a:path w="706" h="688" extrusionOk="0">
                  <a:moveTo>
                    <a:pt x="354" y="1"/>
                  </a:moveTo>
                  <a:cubicBezTo>
                    <a:pt x="186" y="1"/>
                    <a:pt x="37" y="130"/>
                    <a:pt x="0" y="298"/>
                  </a:cubicBezTo>
                  <a:cubicBezTo>
                    <a:pt x="19" y="279"/>
                    <a:pt x="37" y="279"/>
                    <a:pt x="37" y="279"/>
                  </a:cubicBezTo>
                  <a:cubicBezTo>
                    <a:pt x="149" y="298"/>
                    <a:pt x="242" y="409"/>
                    <a:pt x="242" y="539"/>
                  </a:cubicBezTo>
                  <a:lnTo>
                    <a:pt x="242" y="669"/>
                  </a:lnTo>
                  <a:lnTo>
                    <a:pt x="242" y="687"/>
                  </a:lnTo>
                  <a:lnTo>
                    <a:pt x="465" y="687"/>
                  </a:lnTo>
                  <a:lnTo>
                    <a:pt x="465" y="539"/>
                  </a:lnTo>
                  <a:cubicBezTo>
                    <a:pt x="465" y="409"/>
                    <a:pt x="557" y="298"/>
                    <a:pt x="669" y="298"/>
                  </a:cubicBezTo>
                  <a:lnTo>
                    <a:pt x="706" y="298"/>
                  </a:lnTo>
                  <a:cubicBezTo>
                    <a:pt x="669" y="130"/>
                    <a:pt x="520" y="1"/>
                    <a:pt x="3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9245009" y="1921416"/>
              <a:ext cx="31599" cy="30793"/>
            </a:xfrm>
            <a:custGeom>
              <a:avLst/>
              <a:gdLst/>
              <a:ahLst/>
              <a:cxnLst/>
              <a:rect l="l" t="t" r="r" b="b"/>
              <a:pathLst>
                <a:path w="706" h="688" extrusionOk="0">
                  <a:moveTo>
                    <a:pt x="354" y="0"/>
                  </a:moveTo>
                  <a:cubicBezTo>
                    <a:pt x="186" y="0"/>
                    <a:pt x="37" y="131"/>
                    <a:pt x="0" y="297"/>
                  </a:cubicBezTo>
                  <a:lnTo>
                    <a:pt x="37" y="297"/>
                  </a:lnTo>
                  <a:cubicBezTo>
                    <a:pt x="149" y="297"/>
                    <a:pt x="242" y="409"/>
                    <a:pt x="242" y="557"/>
                  </a:cubicBezTo>
                  <a:lnTo>
                    <a:pt x="242" y="688"/>
                  </a:lnTo>
                  <a:lnTo>
                    <a:pt x="465" y="688"/>
                  </a:lnTo>
                  <a:lnTo>
                    <a:pt x="465" y="557"/>
                  </a:lnTo>
                  <a:cubicBezTo>
                    <a:pt x="465" y="409"/>
                    <a:pt x="557" y="297"/>
                    <a:pt x="669" y="297"/>
                  </a:cubicBezTo>
                  <a:lnTo>
                    <a:pt x="706" y="297"/>
                  </a:lnTo>
                  <a:cubicBezTo>
                    <a:pt x="669" y="131"/>
                    <a:pt x="539" y="0"/>
                    <a:pt x="3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9245009" y="1893129"/>
              <a:ext cx="31599" cy="30838"/>
            </a:xfrm>
            <a:custGeom>
              <a:avLst/>
              <a:gdLst/>
              <a:ahLst/>
              <a:cxnLst/>
              <a:rect l="l" t="t" r="r" b="b"/>
              <a:pathLst>
                <a:path w="706" h="689" extrusionOk="0">
                  <a:moveTo>
                    <a:pt x="354" y="1"/>
                  </a:moveTo>
                  <a:cubicBezTo>
                    <a:pt x="186" y="1"/>
                    <a:pt x="37" y="131"/>
                    <a:pt x="0" y="280"/>
                  </a:cubicBezTo>
                  <a:lnTo>
                    <a:pt x="57" y="280"/>
                  </a:lnTo>
                  <a:cubicBezTo>
                    <a:pt x="168" y="280"/>
                    <a:pt x="242" y="409"/>
                    <a:pt x="242" y="540"/>
                  </a:cubicBezTo>
                  <a:lnTo>
                    <a:pt x="242" y="669"/>
                  </a:lnTo>
                  <a:lnTo>
                    <a:pt x="354" y="669"/>
                  </a:lnTo>
                  <a:lnTo>
                    <a:pt x="465" y="689"/>
                  </a:lnTo>
                  <a:lnTo>
                    <a:pt x="465" y="669"/>
                  </a:lnTo>
                  <a:lnTo>
                    <a:pt x="465" y="540"/>
                  </a:lnTo>
                  <a:cubicBezTo>
                    <a:pt x="465" y="409"/>
                    <a:pt x="557" y="280"/>
                    <a:pt x="669" y="280"/>
                  </a:cubicBezTo>
                  <a:cubicBezTo>
                    <a:pt x="688" y="280"/>
                    <a:pt x="688" y="280"/>
                    <a:pt x="706" y="298"/>
                  </a:cubicBezTo>
                  <a:cubicBezTo>
                    <a:pt x="669" y="131"/>
                    <a:pt x="539" y="1"/>
                    <a:pt x="3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9245859" y="1864081"/>
              <a:ext cx="30748" cy="30748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335" y="0"/>
                  </a:moveTo>
                  <a:cubicBezTo>
                    <a:pt x="167" y="0"/>
                    <a:pt x="18" y="130"/>
                    <a:pt x="0" y="298"/>
                  </a:cubicBezTo>
                  <a:lnTo>
                    <a:pt x="38" y="298"/>
                  </a:lnTo>
                  <a:cubicBezTo>
                    <a:pt x="149" y="298"/>
                    <a:pt x="241" y="409"/>
                    <a:pt x="223" y="558"/>
                  </a:cubicBezTo>
                  <a:cubicBezTo>
                    <a:pt x="223" y="595"/>
                    <a:pt x="241" y="687"/>
                    <a:pt x="241" y="687"/>
                  </a:cubicBezTo>
                  <a:lnTo>
                    <a:pt x="446" y="687"/>
                  </a:lnTo>
                  <a:lnTo>
                    <a:pt x="446" y="558"/>
                  </a:lnTo>
                  <a:cubicBezTo>
                    <a:pt x="446" y="409"/>
                    <a:pt x="538" y="298"/>
                    <a:pt x="650" y="298"/>
                  </a:cubicBezTo>
                  <a:lnTo>
                    <a:pt x="687" y="298"/>
                  </a:lnTo>
                  <a:cubicBezTo>
                    <a:pt x="669" y="130"/>
                    <a:pt x="520" y="0"/>
                    <a:pt x="3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9245859" y="1835794"/>
              <a:ext cx="30748" cy="29988"/>
            </a:xfrm>
            <a:custGeom>
              <a:avLst/>
              <a:gdLst/>
              <a:ahLst/>
              <a:cxnLst/>
              <a:rect l="l" t="t" r="r" b="b"/>
              <a:pathLst>
                <a:path w="687" h="670" extrusionOk="0">
                  <a:moveTo>
                    <a:pt x="353" y="1"/>
                  </a:moveTo>
                  <a:cubicBezTo>
                    <a:pt x="167" y="1"/>
                    <a:pt x="18" y="112"/>
                    <a:pt x="0" y="279"/>
                  </a:cubicBezTo>
                  <a:lnTo>
                    <a:pt x="38" y="279"/>
                  </a:lnTo>
                  <a:cubicBezTo>
                    <a:pt x="149" y="279"/>
                    <a:pt x="241" y="390"/>
                    <a:pt x="241" y="539"/>
                  </a:cubicBezTo>
                  <a:lnTo>
                    <a:pt x="241" y="670"/>
                  </a:lnTo>
                  <a:lnTo>
                    <a:pt x="446" y="670"/>
                  </a:lnTo>
                  <a:lnTo>
                    <a:pt x="446" y="539"/>
                  </a:lnTo>
                  <a:cubicBezTo>
                    <a:pt x="446" y="390"/>
                    <a:pt x="538" y="279"/>
                    <a:pt x="650" y="279"/>
                  </a:cubicBezTo>
                  <a:lnTo>
                    <a:pt x="687" y="279"/>
                  </a:lnTo>
                  <a:cubicBezTo>
                    <a:pt x="669" y="130"/>
                    <a:pt x="520" y="1"/>
                    <a:pt x="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9245859" y="1806702"/>
              <a:ext cx="30748" cy="30838"/>
            </a:xfrm>
            <a:custGeom>
              <a:avLst/>
              <a:gdLst/>
              <a:ahLst/>
              <a:cxnLst/>
              <a:rect l="l" t="t" r="r" b="b"/>
              <a:pathLst>
                <a:path w="687" h="689" extrusionOk="0">
                  <a:moveTo>
                    <a:pt x="353" y="0"/>
                  </a:moveTo>
                  <a:cubicBezTo>
                    <a:pt x="167" y="0"/>
                    <a:pt x="38" y="131"/>
                    <a:pt x="0" y="297"/>
                  </a:cubicBezTo>
                  <a:cubicBezTo>
                    <a:pt x="18" y="297"/>
                    <a:pt x="18" y="280"/>
                    <a:pt x="38" y="280"/>
                  </a:cubicBezTo>
                  <a:cubicBezTo>
                    <a:pt x="149" y="297"/>
                    <a:pt x="241" y="409"/>
                    <a:pt x="241" y="540"/>
                  </a:cubicBezTo>
                  <a:lnTo>
                    <a:pt x="241" y="688"/>
                  </a:lnTo>
                  <a:lnTo>
                    <a:pt x="446" y="688"/>
                  </a:lnTo>
                  <a:cubicBezTo>
                    <a:pt x="446" y="688"/>
                    <a:pt x="464" y="595"/>
                    <a:pt x="464" y="557"/>
                  </a:cubicBezTo>
                  <a:cubicBezTo>
                    <a:pt x="464" y="409"/>
                    <a:pt x="538" y="297"/>
                    <a:pt x="650" y="297"/>
                  </a:cubicBezTo>
                  <a:lnTo>
                    <a:pt x="687" y="297"/>
                  </a:lnTo>
                  <a:cubicBezTo>
                    <a:pt x="669" y="131"/>
                    <a:pt x="520" y="0"/>
                    <a:pt x="3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9245859" y="1778371"/>
              <a:ext cx="31644" cy="30032"/>
            </a:xfrm>
            <a:custGeom>
              <a:avLst/>
              <a:gdLst/>
              <a:ahLst/>
              <a:cxnLst/>
              <a:rect l="l" t="t" r="r" b="b"/>
              <a:pathLst>
                <a:path w="707" h="671" extrusionOk="0">
                  <a:moveTo>
                    <a:pt x="322" y="0"/>
                  </a:moveTo>
                  <a:cubicBezTo>
                    <a:pt x="168" y="0"/>
                    <a:pt x="35" y="124"/>
                    <a:pt x="0" y="281"/>
                  </a:cubicBezTo>
                  <a:lnTo>
                    <a:pt x="38" y="281"/>
                  </a:lnTo>
                  <a:cubicBezTo>
                    <a:pt x="149" y="281"/>
                    <a:pt x="241" y="393"/>
                    <a:pt x="241" y="541"/>
                  </a:cubicBezTo>
                  <a:lnTo>
                    <a:pt x="241" y="670"/>
                  </a:lnTo>
                  <a:lnTo>
                    <a:pt x="464" y="670"/>
                  </a:lnTo>
                  <a:lnTo>
                    <a:pt x="464" y="541"/>
                  </a:lnTo>
                  <a:cubicBezTo>
                    <a:pt x="464" y="393"/>
                    <a:pt x="558" y="281"/>
                    <a:pt x="669" y="281"/>
                  </a:cubicBezTo>
                  <a:lnTo>
                    <a:pt x="706" y="281"/>
                  </a:lnTo>
                  <a:cubicBezTo>
                    <a:pt x="669" y="113"/>
                    <a:pt x="520" y="2"/>
                    <a:pt x="353" y="2"/>
                  </a:cubicBezTo>
                  <a:cubicBezTo>
                    <a:pt x="342" y="1"/>
                    <a:pt x="332" y="0"/>
                    <a:pt x="3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9249171" y="1632148"/>
              <a:ext cx="25780" cy="25825"/>
            </a:xfrm>
            <a:custGeom>
              <a:avLst/>
              <a:gdLst/>
              <a:ahLst/>
              <a:cxnLst/>
              <a:rect l="l" t="t" r="r" b="b"/>
              <a:pathLst>
                <a:path w="576" h="577" extrusionOk="0">
                  <a:moveTo>
                    <a:pt x="298" y="0"/>
                  </a:moveTo>
                  <a:cubicBezTo>
                    <a:pt x="149" y="0"/>
                    <a:pt x="19" y="112"/>
                    <a:pt x="1" y="242"/>
                  </a:cubicBezTo>
                  <a:lnTo>
                    <a:pt x="38" y="242"/>
                  </a:lnTo>
                  <a:cubicBezTo>
                    <a:pt x="130" y="242"/>
                    <a:pt x="204" y="335"/>
                    <a:pt x="204" y="465"/>
                  </a:cubicBezTo>
                  <a:lnTo>
                    <a:pt x="204" y="577"/>
                  </a:lnTo>
                  <a:lnTo>
                    <a:pt x="372" y="577"/>
                  </a:lnTo>
                  <a:cubicBezTo>
                    <a:pt x="372" y="577"/>
                    <a:pt x="390" y="502"/>
                    <a:pt x="390" y="465"/>
                  </a:cubicBezTo>
                  <a:cubicBezTo>
                    <a:pt x="390" y="335"/>
                    <a:pt x="464" y="242"/>
                    <a:pt x="558" y="242"/>
                  </a:cubicBezTo>
                  <a:lnTo>
                    <a:pt x="576" y="242"/>
                  </a:lnTo>
                  <a:cubicBezTo>
                    <a:pt x="558" y="112"/>
                    <a:pt x="446" y="0"/>
                    <a:pt x="2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9249171" y="1600549"/>
              <a:ext cx="26631" cy="24975"/>
            </a:xfrm>
            <a:custGeom>
              <a:avLst/>
              <a:gdLst/>
              <a:ahLst/>
              <a:cxnLst/>
              <a:rect l="l" t="t" r="r" b="b"/>
              <a:pathLst>
                <a:path w="595" h="558" extrusionOk="0">
                  <a:moveTo>
                    <a:pt x="298" y="1"/>
                  </a:moveTo>
                  <a:cubicBezTo>
                    <a:pt x="149" y="1"/>
                    <a:pt x="38" y="94"/>
                    <a:pt x="1" y="243"/>
                  </a:cubicBezTo>
                  <a:lnTo>
                    <a:pt x="38" y="243"/>
                  </a:lnTo>
                  <a:cubicBezTo>
                    <a:pt x="130" y="243"/>
                    <a:pt x="204" y="335"/>
                    <a:pt x="204" y="446"/>
                  </a:cubicBezTo>
                  <a:lnTo>
                    <a:pt x="204" y="558"/>
                  </a:lnTo>
                  <a:lnTo>
                    <a:pt x="390" y="558"/>
                  </a:lnTo>
                  <a:lnTo>
                    <a:pt x="390" y="446"/>
                  </a:lnTo>
                  <a:cubicBezTo>
                    <a:pt x="390" y="335"/>
                    <a:pt x="464" y="243"/>
                    <a:pt x="558" y="243"/>
                  </a:cubicBezTo>
                  <a:lnTo>
                    <a:pt x="595" y="243"/>
                  </a:lnTo>
                  <a:cubicBezTo>
                    <a:pt x="558" y="94"/>
                    <a:pt x="446" y="1"/>
                    <a:pt x="2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9249171" y="1568189"/>
              <a:ext cx="26631" cy="25780"/>
            </a:xfrm>
            <a:custGeom>
              <a:avLst/>
              <a:gdLst/>
              <a:ahLst/>
              <a:cxnLst/>
              <a:rect l="l" t="t" r="r" b="b"/>
              <a:pathLst>
                <a:path w="595" h="576" extrusionOk="0">
                  <a:moveTo>
                    <a:pt x="298" y="0"/>
                  </a:moveTo>
                  <a:cubicBezTo>
                    <a:pt x="149" y="0"/>
                    <a:pt x="38" y="112"/>
                    <a:pt x="1" y="241"/>
                  </a:cubicBezTo>
                  <a:lnTo>
                    <a:pt x="38" y="241"/>
                  </a:lnTo>
                  <a:cubicBezTo>
                    <a:pt x="130" y="241"/>
                    <a:pt x="204" y="334"/>
                    <a:pt x="204" y="464"/>
                  </a:cubicBezTo>
                  <a:lnTo>
                    <a:pt x="204" y="575"/>
                  </a:lnTo>
                  <a:lnTo>
                    <a:pt x="390" y="575"/>
                  </a:lnTo>
                  <a:lnTo>
                    <a:pt x="390" y="464"/>
                  </a:lnTo>
                  <a:cubicBezTo>
                    <a:pt x="390" y="334"/>
                    <a:pt x="464" y="241"/>
                    <a:pt x="558" y="241"/>
                  </a:cubicBezTo>
                  <a:lnTo>
                    <a:pt x="595" y="241"/>
                  </a:lnTo>
                  <a:cubicBezTo>
                    <a:pt x="558" y="112"/>
                    <a:pt x="446" y="0"/>
                    <a:pt x="2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9262464" y="1501680"/>
              <a:ext cx="45" cy="54022"/>
            </a:xfrm>
            <a:custGeom>
              <a:avLst/>
              <a:gdLst/>
              <a:ahLst/>
              <a:cxnLst/>
              <a:rect l="l" t="t" r="r" b="b"/>
              <a:pathLst>
                <a:path w="1" h="1207" extrusionOk="0">
                  <a:moveTo>
                    <a:pt x="1" y="1207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1818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9220929" y="2104250"/>
              <a:ext cx="78147" cy="79042"/>
            </a:xfrm>
            <a:custGeom>
              <a:avLst/>
              <a:gdLst/>
              <a:ahLst/>
              <a:cxnLst/>
              <a:rect l="l" t="t" r="r" b="b"/>
              <a:pathLst>
                <a:path w="1746" h="1766" extrusionOk="0">
                  <a:moveTo>
                    <a:pt x="872" y="1"/>
                  </a:moveTo>
                  <a:cubicBezTo>
                    <a:pt x="390" y="1"/>
                    <a:pt x="0" y="391"/>
                    <a:pt x="0" y="874"/>
                  </a:cubicBezTo>
                  <a:cubicBezTo>
                    <a:pt x="0" y="1357"/>
                    <a:pt x="390" y="1746"/>
                    <a:pt x="872" y="1766"/>
                  </a:cubicBezTo>
                  <a:cubicBezTo>
                    <a:pt x="1355" y="1766"/>
                    <a:pt x="1746" y="1375"/>
                    <a:pt x="1746" y="892"/>
                  </a:cubicBezTo>
                  <a:cubicBezTo>
                    <a:pt x="1746" y="409"/>
                    <a:pt x="1355" y="1"/>
                    <a:pt x="8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9172725" y="2179085"/>
              <a:ext cx="174599" cy="34956"/>
            </a:xfrm>
            <a:custGeom>
              <a:avLst/>
              <a:gdLst/>
              <a:ahLst/>
              <a:cxnLst/>
              <a:rect l="l" t="t" r="r" b="b"/>
              <a:pathLst>
                <a:path w="3901" h="781" extrusionOk="0">
                  <a:moveTo>
                    <a:pt x="0" y="0"/>
                  </a:moveTo>
                  <a:lnTo>
                    <a:pt x="0" y="762"/>
                  </a:lnTo>
                  <a:lnTo>
                    <a:pt x="3881" y="780"/>
                  </a:lnTo>
                  <a:lnTo>
                    <a:pt x="3900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8838566" y="2205670"/>
              <a:ext cx="841217" cy="241959"/>
            </a:xfrm>
            <a:custGeom>
              <a:avLst/>
              <a:gdLst/>
              <a:ahLst/>
              <a:cxnLst/>
              <a:rect l="l" t="t" r="r" b="b"/>
              <a:pathLst>
                <a:path w="18795" h="5406" extrusionOk="0">
                  <a:moveTo>
                    <a:pt x="7689" y="0"/>
                  </a:moveTo>
                  <a:cubicBezTo>
                    <a:pt x="7689" y="0"/>
                    <a:pt x="5869" y="3455"/>
                    <a:pt x="3603" y="4068"/>
                  </a:cubicBezTo>
                  <a:cubicBezTo>
                    <a:pt x="3137" y="4198"/>
                    <a:pt x="2746" y="4256"/>
                    <a:pt x="2417" y="4256"/>
                  </a:cubicBezTo>
                  <a:cubicBezTo>
                    <a:pt x="1148" y="4256"/>
                    <a:pt x="797" y="3388"/>
                    <a:pt x="576" y="2415"/>
                  </a:cubicBezTo>
                  <a:lnTo>
                    <a:pt x="1" y="2508"/>
                  </a:lnTo>
                  <a:cubicBezTo>
                    <a:pt x="1" y="2508"/>
                    <a:pt x="1" y="5312"/>
                    <a:pt x="2655" y="5331"/>
                  </a:cubicBezTo>
                  <a:cubicBezTo>
                    <a:pt x="4235" y="5349"/>
                    <a:pt x="14523" y="5386"/>
                    <a:pt x="16120" y="5405"/>
                  </a:cubicBezTo>
                  <a:cubicBezTo>
                    <a:pt x="18775" y="5405"/>
                    <a:pt x="18795" y="2600"/>
                    <a:pt x="18795" y="2600"/>
                  </a:cubicBezTo>
                  <a:lnTo>
                    <a:pt x="18218" y="2489"/>
                  </a:lnTo>
                  <a:cubicBezTo>
                    <a:pt x="17984" y="3470"/>
                    <a:pt x="17635" y="4323"/>
                    <a:pt x="16389" y="4323"/>
                  </a:cubicBezTo>
                  <a:cubicBezTo>
                    <a:pt x="16054" y="4323"/>
                    <a:pt x="15653" y="4261"/>
                    <a:pt x="15172" y="4123"/>
                  </a:cubicBezTo>
                  <a:cubicBezTo>
                    <a:pt x="12907" y="3492"/>
                    <a:pt x="11124" y="20"/>
                    <a:pt x="11124" y="20"/>
                  </a:cubicBezTo>
                  <a:lnTo>
                    <a:pt x="7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9016432" y="2637894"/>
              <a:ext cx="482173" cy="29137"/>
            </a:xfrm>
            <a:custGeom>
              <a:avLst/>
              <a:gdLst/>
              <a:ahLst/>
              <a:cxnLst/>
              <a:rect l="l" t="t" r="r" b="b"/>
              <a:pathLst>
                <a:path w="10773" h="651" extrusionOk="0">
                  <a:moveTo>
                    <a:pt x="1" y="0"/>
                  </a:moveTo>
                  <a:lnTo>
                    <a:pt x="1" y="595"/>
                  </a:lnTo>
                  <a:lnTo>
                    <a:pt x="10772" y="651"/>
                  </a:lnTo>
                  <a:lnTo>
                    <a:pt x="10772" y="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818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8704696" y="2691961"/>
              <a:ext cx="1103899" cy="242720"/>
            </a:xfrm>
            <a:custGeom>
              <a:avLst/>
              <a:gdLst/>
              <a:ahLst/>
              <a:cxnLst/>
              <a:rect l="l" t="t" r="r" b="b"/>
              <a:pathLst>
                <a:path w="24664" h="5423" extrusionOk="0">
                  <a:moveTo>
                    <a:pt x="7634" y="0"/>
                  </a:moveTo>
                  <a:cubicBezTo>
                    <a:pt x="7634" y="0"/>
                    <a:pt x="5832" y="3454"/>
                    <a:pt x="3586" y="4086"/>
                  </a:cubicBezTo>
                  <a:cubicBezTo>
                    <a:pt x="3129" y="4210"/>
                    <a:pt x="2744" y="4266"/>
                    <a:pt x="2420" y="4266"/>
                  </a:cubicBezTo>
                  <a:cubicBezTo>
                    <a:pt x="1150" y="4266"/>
                    <a:pt x="799" y="3405"/>
                    <a:pt x="577" y="2414"/>
                  </a:cubicBezTo>
                  <a:lnTo>
                    <a:pt x="1" y="2526"/>
                  </a:lnTo>
                  <a:cubicBezTo>
                    <a:pt x="1" y="2526"/>
                    <a:pt x="1" y="5329"/>
                    <a:pt x="2638" y="5349"/>
                  </a:cubicBezTo>
                  <a:cubicBezTo>
                    <a:pt x="4217" y="5349"/>
                    <a:pt x="20429" y="5423"/>
                    <a:pt x="22008" y="5423"/>
                  </a:cubicBezTo>
                  <a:cubicBezTo>
                    <a:pt x="22017" y="5423"/>
                    <a:pt x="22025" y="5423"/>
                    <a:pt x="22033" y="5423"/>
                  </a:cubicBezTo>
                  <a:cubicBezTo>
                    <a:pt x="24646" y="5423"/>
                    <a:pt x="24663" y="2637"/>
                    <a:pt x="24663" y="2637"/>
                  </a:cubicBezTo>
                  <a:lnTo>
                    <a:pt x="24106" y="2526"/>
                  </a:lnTo>
                  <a:cubicBezTo>
                    <a:pt x="23858" y="3506"/>
                    <a:pt x="23517" y="4359"/>
                    <a:pt x="22284" y="4359"/>
                  </a:cubicBezTo>
                  <a:cubicBezTo>
                    <a:pt x="21952" y="4359"/>
                    <a:pt x="21556" y="4298"/>
                    <a:pt x="21080" y="4160"/>
                  </a:cubicBezTo>
                  <a:cubicBezTo>
                    <a:pt x="18832" y="3509"/>
                    <a:pt x="17049" y="55"/>
                    <a:pt x="17049" y="55"/>
                  </a:cubicBezTo>
                  <a:lnTo>
                    <a:pt x="76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8701384" y="2664480"/>
              <a:ext cx="1111373" cy="242765"/>
            </a:xfrm>
            <a:custGeom>
              <a:avLst/>
              <a:gdLst/>
              <a:ahLst/>
              <a:cxnLst/>
              <a:rect l="l" t="t" r="r" b="b"/>
              <a:pathLst>
                <a:path w="24831" h="5424" extrusionOk="0">
                  <a:moveTo>
                    <a:pt x="7689" y="1"/>
                  </a:moveTo>
                  <a:cubicBezTo>
                    <a:pt x="7689" y="1"/>
                    <a:pt x="5869" y="3455"/>
                    <a:pt x="3603" y="4086"/>
                  </a:cubicBezTo>
                  <a:cubicBezTo>
                    <a:pt x="3142" y="4211"/>
                    <a:pt x="2754" y="4268"/>
                    <a:pt x="2427" y="4268"/>
                  </a:cubicBezTo>
                  <a:cubicBezTo>
                    <a:pt x="1149" y="4268"/>
                    <a:pt x="798" y="3406"/>
                    <a:pt x="577" y="2415"/>
                  </a:cubicBezTo>
                  <a:lnTo>
                    <a:pt x="1" y="2526"/>
                  </a:lnTo>
                  <a:cubicBezTo>
                    <a:pt x="1" y="2526"/>
                    <a:pt x="1" y="5312"/>
                    <a:pt x="2657" y="5331"/>
                  </a:cubicBezTo>
                  <a:cubicBezTo>
                    <a:pt x="4235" y="5349"/>
                    <a:pt x="20560" y="5423"/>
                    <a:pt x="22137" y="5423"/>
                  </a:cubicBezTo>
                  <a:cubicBezTo>
                    <a:pt x="22147" y="5423"/>
                    <a:pt x="22156" y="5423"/>
                    <a:pt x="22165" y="5423"/>
                  </a:cubicBezTo>
                  <a:cubicBezTo>
                    <a:pt x="24812" y="5423"/>
                    <a:pt x="24831" y="2638"/>
                    <a:pt x="24831" y="2638"/>
                  </a:cubicBezTo>
                  <a:lnTo>
                    <a:pt x="24254" y="2526"/>
                  </a:lnTo>
                  <a:cubicBezTo>
                    <a:pt x="24020" y="3494"/>
                    <a:pt x="23669" y="4358"/>
                    <a:pt x="22416" y="4358"/>
                  </a:cubicBezTo>
                  <a:cubicBezTo>
                    <a:pt x="22083" y="4358"/>
                    <a:pt x="21685" y="4297"/>
                    <a:pt x="21209" y="4160"/>
                  </a:cubicBezTo>
                  <a:cubicBezTo>
                    <a:pt x="18943" y="3511"/>
                    <a:pt x="17160" y="57"/>
                    <a:pt x="17160" y="57"/>
                  </a:cubicBezTo>
                  <a:lnTo>
                    <a:pt x="76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8990652" y="2609607"/>
              <a:ext cx="533644" cy="39163"/>
            </a:xfrm>
            <a:custGeom>
              <a:avLst/>
              <a:gdLst/>
              <a:ahLst/>
              <a:cxnLst/>
              <a:rect l="l" t="t" r="r" b="b"/>
              <a:pathLst>
                <a:path w="11923" h="875" extrusionOk="0">
                  <a:moveTo>
                    <a:pt x="20" y="1"/>
                  </a:moveTo>
                  <a:lnTo>
                    <a:pt x="0" y="818"/>
                  </a:lnTo>
                  <a:lnTo>
                    <a:pt x="11923" y="874"/>
                  </a:lnTo>
                  <a:lnTo>
                    <a:pt x="11923" y="57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8683123" y="3183130"/>
              <a:ext cx="1142077" cy="243615"/>
            </a:xfrm>
            <a:custGeom>
              <a:avLst/>
              <a:gdLst/>
              <a:ahLst/>
              <a:cxnLst/>
              <a:rect l="l" t="t" r="r" b="b"/>
              <a:pathLst>
                <a:path w="25517" h="5443" extrusionOk="0">
                  <a:moveTo>
                    <a:pt x="7651" y="1"/>
                  </a:moveTo>
                  <a:cubicBezTo>
                    <a:pt x="7651" y="1"/>
                    <a:pt x="5851" y="3455"/>
                    <a:pt x="3603" y="4086"/>
                  </a:cubicBezTo>
                  <a:cubicBezTo>
                    <a:pt x="3141" y="4211"/>
                    <a:pt x="2755" y="4268"/>
                    <a:pt x="2429" y="4268"/>
                  </a:cubicBezTo>
                  <a:cubicBezTo>
                    <a:pt x="1155" y="4268"/>
                    <a:pt x="813" y="3406"/>
                    <a:pt x="576" y="2415"/>
                  </a:cubicBezTo>
                  <a:lnTo>
                    <a:pt x="19" y="2527"/>
                  </a:lnTo>
                  <a:cubicBezTo>
                    <a:pt x="19" y="2527"/>
                    <a:pt x="0" y="5312"/>
                    <a:pt x="2656" y="5349"/>
                  </a:cubicBezTo>
                  <a:cubicBezTo>
                    <a:pt x="4234" y="5349"/>
                    <a:pt x="21283" y="5424"/>
                    <a:pt x="22862" y="5443"/>
                  </a:cubicBezTo>
                  <a:cubicBezTo>
                    <a:pt x="25499" y="5443"/>
                    <a:pt x="25517" y="2638"/>
                    <a:pt x="25517" y="2638"/>
                  </a:cubicBezTo>
                  <a:lnTo>
                    <a:pt x="24960" y="2527"/>
                  </a:lnTo>
                  <a:cubicBezTo>
                    <a:pt x="24711" y="3507"/>
                    <a:pt x="24370" y="4361"/>
                    <a:pt x="23138" y="4361"/>
                  </a:cubicBezTo>
                  <a:cubicBezTo>
                    <a:pt x="22807" y="4361"/>
                    <a:pt x="22410" y="4299"/>
                    <a:pt x="21933" y="4161"/>
                  </a:cubicBezTo>
                  <a:cubicBezTo>
                    <a:pt x="19685" y="3529"/>
                    <a:pt x="17903" y="57"/>
                    <a:pt x="17903" y="57"/>
                  </a:cubicBezTo>
                  <a:lnTo>
                    <a:pt x="76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8596652" y="3680206"/>
              <a:ext cx="1310858" cy="243615"/>
            </a:xfrm>
            <a:custGeom>
              <a:avLst/>
              <a:gdLst/>
              <a:ahLst/>
              <a:cxnLst/>
              <a:rect l="l" t="t" r="r" b="b"/>
              <a:pathLst>
                <a:path w="29288" h="5443" extrusionOk="0">
                  <a:moveTo>
                    <a:pt x="8506" y="0"/>
                  </a:moveTo>
                  <a:cubicBezTo>
                    <a:pt x="8506" y="0"/>
                    <a:pt x="6501" y="3455"/>
                    <a:pt x="3994" y="4068"/>
                  </a:cubicBezTo>
                  <a:cubicBezTo>
                    <a:pt x="3478" y="4198"/>
                    <a:pt x="3046" y="4256"/>
                    <a:pt x="2683" y="4256"/>
                  </a:cubicBezTo>
                  <a:cubicBezTo>
                    <a:pt x="1280" y="4256"/>
                    <a:pt x="898" y="3388"/>
                    <a:pt x="632" y="2415"/>
                  </a:cubicBezTo>
                  <a:lnTo>
                    <a:pt x="20" y="2508"/>
                  </a:lnTo>
                  <a:cubicBezTo>
                    <a:pt x="20" y="2508"/>
                    <a:pt x="1" y="5312"/>
                    <a:pt x="2935" y="5331"/>
                  </a:cubicBezTo>
                  <a:cubicBezTo>
                    <a:pt x="4700" y="5349"/>
                    <a:pt x="24571" y="5442"/>
                    <a:pt x="26334" y="5442"/>
                  </a:cubicBezTo>
                  <a:cubicBezTo>
                    <a:pt x="29269" y="5442"/>
                    <a:pt x="29288" y="2637"/>
                    <a:pt x="29288" y="2637"/>
                  </a:cubicBezTo>
                  <a:lnTo>
                    <a:pt x="28657" y="2545"/>
                  </a:lnTo>
                  <a:cubicBezTo>
                    <a:pt x="28392" y="3516"/>
                    <a:pt x="27999" y="4370"/>
                    <a:pt x="26611" y="4370"/>
                  </a:cubicBezTo>
                  <a:cubicBezTo>
                    <a:pt x="26246" y="4370"/>
                    <a:pt x="25812" y="4311"/>
                    <a:pt x="25294" y="4180"/>
                  </a:cubicBezTo>
                  <a:cubicBezTo>
                    <a:pt x="22788" y="3529"/>
                    <a:pt x="20820" y="57"/>
                    <a:pt x="20820" y="57"/>
                  </a:cubicBezTo>
                  <a:lnTo>
                    <a:pt x="8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8905881" y="3600404"/>
              <a:ext cx="694099" cy="40819"/>
            </a:xfrm>
            <a:custGeom>
              <a:avLst/>
              <a:gdLst/>
              <a:ahLst/>
              <a:cxnLst/>
              <a:rect l="l" t="t" r="r" b="b"/>
              <a:pathLst>
                <a:path w="15508" h="912" extrusionOk="0">
                  <a:moveTo>
                    <a:pt x="0" y="1"/>
                  </a:moveTo>
                  <a:lnTo>
                    <a:pt x="0" y="837"/>
                  </a:lnTo>
                  <a:lnTo>
                    <a:pt x="15508" y="911"/>
                  </a:lnTo>
                  <a:lnTo>
                    <a:pt x="15508" y="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8679766" y="3155738"/>
              <a:ext cx="1148746" cy="242765"/>
            </a:xfrm>
            <a:custGeom>
              <a:avLst/>
              <a:gdLst/>
              <a:ahLst/>
              <a:cxnLst/>
              <a:rect l="l" t="t" r="r" b="b"/>
              <a:pathLst>
                <a:path w="25666" h="5424" extrusionOk="0">
                  <a:moveTo>
                    <a:pt x="7708" y="1"/>
                  </a:moveTo>
                  <a:cubicBezTo>
                    <a:pt x="7708" y="1"/>
                    <a:pt x="5889" y="3455"/>
                    <a:pt x="3623" y="4067"/>
                  </a:cubicBezTo>
                  <a:cubicBezTo>
                    <a:pt x="3152" y="4198"/>
                    <a:pt x="2758" y="4257"/>
                    <a:pt x="2427" y="4257"/>
                  </a:cubicBezTo>
                  <a:cubicBezTo>
                    <a:pt x="1164" y="4257"/>
                    <a:pt x="813" y="3400"/>
                    <a:pt x="577" y="2415"/>
                  </a:cubicBezTo>
                  <a:lnTo>
                    <a:pt x="20" y="2507"/>
                  </a:lnTo>
                  <a:cubicBezTo>
                    <a:pt x="20" y="2507"/>
                    <a:pt x="1" y="5312"/>
                    <a:pt x="2675" y="5330"/>
                  </a:cubicBezTo>
                  <a:cubicBezTo>
                    <a:pt x="4254" y="5349"/>
                    <a:pt x="21414" y="5424"/>
                    <a:pt x="22992" y="5424"/>
                  </a:cubicBezTo>
                  <a:cubicBezTo>
                    <a:pt x="23000" y="5424"/>
                    <a:pt x="23009" y="5424"/>
                    <a:pt x="23017" y="5424"/>
                  </a:cubicBezTo>
                  <a:cubicBezTo>
                    <a:pt x="25666" y="5424"/>
                    <a:pt x="25666" y="2638"/>
                    <a:pt x="25666" y="2638"/>
                  </a:cubicBezTo>
                  <a:lnTo>
                    <a:pt x="25109" y="2526"/>
                  </a:lnTo>
                  <a:cubicBezTo>
                    <a:pt x="24861" y="3506"/>
                    <a:pt x="24508" y="4360"/>
                    <a:pt x="23270" y="4360"/>
                  </a:cubicBezTo>
                  <a:cubicBezTo>
                    <a:pt x="22937" y="4360"/>
                    <a:pt x="22540" y="4298"/>
                    <a:pt x="22063" y="4161"/>
                  </a:cubicBezTo>
                  <a:cubicBezTo>
                    <a:pt x="19798" y="3510"/>
                    <a:pt x="18015" y="56"/>
                    <a:pt x="18015" y="56"/>
                  </a:cubicBezTo>
                  <a:lnTo>
                    <a:pt x="77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8591684" y="3652815"/>
              <a:ext cx="1320839" cy="243526"/>
            </a:xfrm>
            <a:custGeom>
              <a:avLst/>
              <a:gdLst/>
              <a:ahLst/>
              <a:cxnLst/>
              <a:rect l="l" t="t" r="r" b="b"/>
              <a:pathLst>
                <a:path w="29511" h="5441" extrusionOk="0">
                  <a:moveTo>
                    <a:pt x="8562" y="0"/>
                  </a:moveTo>
                  <a:cubicBezTo>
                    <a:pt x="8562" y="0"/>
                    <a:pt x="6557" y="3454"/>
                    <a:pt x="4031" y="4067"/>
                  </a:cubicBezTo>
                  <a:cubicBezTo>
                    <a:pt x="3516" y="4192"/>
                    <a:pt x="3084" y="4248"/>
                    <a:pt x="2720" y="4248"/>
                  </a:cubicBezTo>
                  <a:cubicBezTo>
                    <a:pt x="1301" y="4248"/>
                    <a:pt x="917" y="3390"/>
                    <a:pt x="651" y="2414"/>
                  </a:cubicBezTo>
                  <a:lnTo>
                    <a:pt x="20" y="2507"/>
                  </a:lnTo>
                  <a:cubicBezTo>
                    <a:pt x="20" y="2507"/>
                    <a:pt x="0" y="5312"/>
                    <a:pt x="2972" y="5329"/>
                  </a:cubicBezTo>
                  <a:cubicBezTo>
                    <a:pt x="4737" y="5349"/>
                    <a:pt x="24756" y="5441"/>
                    <a:pt x="26520" y="5441"/>
                  </a:cubicBezTo>
                  <a:cubicBezTo>
                    <a:pt x="29491" y="5441"/>
                    <a:pt x="29510" y="2637"/>
                    <a:pt x="29510" y="2637"/>
                  </a:cubicBezTo>
                  <a:lnTo>
                    <a:pt x="28879" y="2544"/>
                  </a:lnTo>
                  <a:cubicBezTo>
                    <a:pt x="28616" y="3509"/>
                    <a:pt x="28225" y="4360"/>
                    <a:pt x="26836" y="4360"/>
                  </a:cubicBezTo>
                  <a:cubicBezTo>
                    <a:pt x="26462" y="4360"/>
                    <a:pt x="26016" y="4298"/>
                    <a:pt x="25480" y="4160"/>
                  </a:cubicBezTo>
                  <a:cubicBezTo>
                    <a:pt x="22973" y="3529"/>
                    <a:pt x="20986" y="55"/>
                    <a:pt x="20986" y="55"/>
                  </a:cubicBezTo>
                  <a:lnTo>
                    <a:pt x="85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9006451" y="3129152"/>
              <a:ext cx="497927" cy="29988"/>
            </a:xfrm>
            <a:custGeom>
              <a:avLst/>
              <a:gdLst/>
              <a:ahLst/>
              <a:cxnLst/>
              <a:rect l="l" t="t" r="r" b="b"/>
              <a:pathLst>
                <a:path w="11125" h="670" extrusionOk="0">
                  <a:moveTo>
                    <a:pt x="1" y="0"/>
                  </a:moveTo>
                  <a:lnTo>
                    <a:pt x="1" y="613"/>
                  </a:lnTo>
                  <a:lnTo>
                    <a:pt x="11124" y="669"/>
                  </a:lnTo>
                  <a:lnTo>
                    <a:pt x="11124" y="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818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8979865" y="3100910"/>
              <a:ext cx="551099" cy="39924"/>
            </a:xfrm>
            <a:custGeom>
              <a:avLst/>
              <a:gdLst/>
              <a:ahLst/>
              <a:cxnLst/>
              <a:rect l="l" t="t" r="r" b="b"/>
              <a:pathLst>
                <a:path w="12313" h="892" extrusionOk="0">
                  <a:moveTo>
                    <a:pt x="18" y="0"/>
                  </a:moveTo>
                  <a:lnTo>
                    <a:pt x="1" y="835"/>
                  </a:lnTo>
                  <a:lnTo>
                    <a:pt x="12295" y="891"/>
                  </a:lnTo>
                  <a:lnTo>
                    <a:pt x="12313" y="55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9311474" y="2120094"/>
              <a:ext cx="1701" cy="59886"/>
            </a:xfrm>
            <a:custGeom>
              <a:avLst/>
              <a:gdLst/>
              <a:ahLst/>
              <a:cxnLst/>
              <a:rect l="l" t="t" r="r" b="b"/>
              <a:pathLst>
                <a:path w="38" h="1338" extrusionOk="0">
                  <a:moveTo>
                    <a:pt x="38" y="0"/>
                  </a:moveTo>
                  <a:cubicBezTo>
                    <a:pt x="38" y="0"/>
                    <a:pt x="20" y="18"/>
                    <a:pt x="20" y="55"/>
                  </a:cubicBezTo>
                  <a:lnTo>
                    <a:pt x="20" y="204"/>
                  </a:lnTo>
                  <a:lnTo>
                    <a:pt x="20" y="427"/>
                  </a:lnTo>
                  <a:cubicBezTo>
                    <a:pt x="1" y="501"/>
                    <a:pt x="1" y="575"/>
                    <a:pt x="1" y="669"/>
                  </a:cubicBezTo>
                  <a:lnTo>
                    <a:pt x="1" y="910"/>
                  </a:lnTo>
                  <a:lnTo>
                    <a:pt x="1" y="1132"/>
                  </a:lnTo>
                  <a:lnTo>
                    <a:pt x="1" y="1281"/>
                  </a:lnTo>
                  <a:cubicBezTo>
                    <a:pt x="20" y="1318"/>
                    <a:pt x="20" y="1337"/>
                    <a:pt x="20" y="1337"/>
                  </a:cubicBezTo>
                  <a:lnTo>
                    <a:pt x="20" y="1281"/>
                  </a:lnTo>
                  <a:lnTo>
                    <a:pt x="20" y="1132"/>
                  </a:lnTo>
                  <a:cubicBezTo>
                    <a:pt x="20" y="1058"/>
                    <a:pt x="20" y="1003"/>
                    <a:pt x="38" y="910"/>
                  </a:cubicBezTo>
                  <a:lnTo>
                    <a:pt x="38" y="669"/>
                  </a:lnTo>
                  <a:lnTo>
                    <a:pt x="38" y="427"/>
                  </a:lnTo>
                  <a:lnTo>
                    <a:pt x="38" y="204"/>
                  </a:lnTo>
                  <a:lnTo>
                    <a:pt x="38" y="5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9293213" y="2179085"/>
              <a:ext cx="51561" cy="895"/>
            </a:xfrm>
            <a:custGeom>
              <a:avLst/>
              <a:gdLst/>
              <a:ahLst/>
              <a:cxnLst/>
              <a:rect l="l" t="t" r="r" b="b"/>
              <a:pathLst>
                <a:path w="1152" h="20" extrusionOk="0">
                  <a:moveTo>
                    <a:pt x="223" y="0"/>
                  </a:moveTo>
                  <a:cubicBezTo>
                    <a:pt x="149" y="0"/>
                    <a:pt x="75" y="0"/>
                    <a:pt x="0" y="19"/>
                  </a:cubicBezTo>
                  <a:lnTo>
                    <a:pt x="1152" y="19"/>
                  </a:lnTo>
                  <a:cubicBezTo>
                    <a:pt x="1114" y="19"/>
                    <a:pt x="1060" y="0"/>
                    <a:pt x="10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9249977" y="2119199"/>
              <a:ext cx="62437" cy="940"/>
            </a:xfrm>
            <a:custGeom>
              <a:avLst/>
              <a:gdLst/>
              <a:ahLst/>
              <a:cxnLst/>
              <a:rect l="l" t="t" r="r" b="b"/>
              <a:pathLst>
                <a:path w="1395" h="21" extrusionOk="0">
                  <a:moveTo>
                    <a:pt x="168" y="1"/>
                  </a:moveTo>
                  <a:cubicBezTo>
                    <a:pt x="94" y="1"/>
                    <a:pt x="38" y="1"/>
                    <a:pt x="1" y="20"/>
                  </a:cubicBezTo>
                  <a:lnTo>
                    <a:pt x="1320" y="20"/>
                  </a:lnTo>
                  <a:cubicBezTo>
                    <a:pt x="1375" y="1"/>
                    <a:pt x="1394" y="1"/>
                    <a:pt x="13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9346384" y="2179935"/>
              <a:ext cx="940" cy="32404"/>
            </a:xfrm>
            <a:custGeom>
              <a:avLst/>
              <a:gdLst/>
              <a:ahLst/>
              <a:cxnLst/>
              <a:rect l="l" t="t" r="r" b="b"/>
              <a:pathLst>
                <a:path w="21" h="724" extrusionOk="0">
                  <a:moveTo>
                    <a:pt x="20" y="0"/>
                  </a:moveTo>
                  <a:cubicBezTo>
                    <a:pt x="20" y="0"/>
                    <a:pt x="1" y="0"/>
                    <a:pt x="1" y="18"/>
                  </a:cubicBezTo>
                  <a:lnTo>
                    <a:pt x="1" y="112"/>
                  </a:lnTo>
                  <a:lnTo>
                    <a:pt x="1" y="241"/>
                  </a:lnTo>
                  <a:lnTo>
                    <a:pt x="1" y="372"/>
                  </a:lnTo>
                  <a:lnTo>
                    <a:pt x="1" y="520"/>
                  </a:lnTo>
                  <a:lnTo>
                    <a:pt x="1" y="632"/>
                  </a:lnTo>
                  <a:lnTo>
                    <a:pt x="1" y="724"/>
                  </a:lnTo>
                  <a:cubicBezTo>
                    <a:pt x="20" y="706"/>
                    <a:pt x="20" y="669"/>
                    <a:pt x="20" y="632"/>
                  </a:cubicBezTo>
                  <a:lnTo>
                    <a:pt x="20" y="520"/>
                  </a:lnTo>
                  <a:lnTo>
                    <a:pt x="20" y="372"/>
                  </a:lnTo>
                  <a:lnTo>
                    <a:pt x="20" y="241"/>
                  </a:lnTo>
                  <a:lnTo>
                    <a:pt x="20" y="112"/>
                  </a:lnTo>
                  <a:lnTo>
                    <a:pt x="20" y="18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9190986" y="2213995"/>
              <a:ext cx="140494" cy="895"/>
            </a:xfrm>
            <a:custGeom>
              <a:avLst/>
              <a:gdLst/>
              <a:ahLst/>
              <a:cxnLst/>
              <a:rect l="l" t="t" r="r" b="b"/>
              <a:pathLst>
                <a:path w="3139" h="20" extrusionOk="0">
                  <a:moveTo>
                    <a:pt x="390" y="0"/>
                  </a:moveTo>
                  <a:cubicBezTo>
                    <a:pt x="241" y="19"/>
                    <a:pt x="93" y="19"/>
                    <a:pt x="1" y="19"/>
                  </a:cubicBezTo>
                  <a:lnTo>
                    <a:pt x="2749" y="19"/>
                  </a:lnTo>
                  <a:cubicBezTo>
                    <a:pt x="2916" y="19"/>
                    <a:pt x="3046" y="0"/>
                    <a:pt x="3138" y="0"/>
                  </a:cubicBezTo>
                  <a:close/>
                </a:path>
              </a:pathLst>
            </a:custGeom>
            <a:solidFill>
              <a:srgbClr val="0C0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9007257" y="3139939"/>
              <a:ext cx="497122" cy="1701"/>
            </a:xfrm>
            <a:custGeom>
              <a:avLst/>
              <a:gdLst/>
              <a:ahLst/>
              <a:cxnLst/>
              <a:rect l="l" t="t" r="r" b="b"/>
              <a:pathLst>
                <a:path w="11107" h="38" extrusionOk="0">
                  <a:moveTo>
                    <a:pt x="1" y="0"/>
                  </a:moveTo>
                  <a:cubicBezTo>
                    <a:pt x="1" y="0"/>
                    <a:pt x="689" y="0"/>
                    <a:pt x="1729" y="19"/>
                  </a:cubicBezTo>
                  <a:lnTo>
                    <a:pt x="3511" y="19"/>
                  </a:lnTo>
                  <a:cubicBezTo>
                    <a:pt x="4161" y="19"/>
                    <a:pt x="4849" y="19"/>
                    <a:pt x="5554" y="37"/>
                  </a:cubicBezTo>
                  <a:lnTo>
                    <a:pt x="9361" y="37"/>
                  </a:lnTo>
                  <a:cubicBezTo>
                    <a:pt x="10401" y="19"/>
                    <a:pt x="11106" y="19"/>
                    <a:pt x="11106" y="19"/>
                  </a:cubicBezTo>
                  <a:lnTo>
                    <a:pt x="9361" y="19"/>
                  </a:lnTo>
                  <a:cubicBezTo>
                    <a:pt x="8841" y="19"/>
                    <a:pt x="8228" y="0"/>
                    <a:pt x="75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9653958" y="2317027"/>
              <a:ext cx="25825" cy="5058"/>
            </a:xfrm>
            <a:custGeom>
              <a:avLst/>
              <a:gdLst/>
              <a:ahLst/>
              <a:cxnLst/>
              <a:rect l="l" t="t" r="r" b="b"/>
              <a:pathLst>
                <a:path w="577" h="113" extrusionOk="0">
                  <a:moveTo>
                    <a:pt x="0" y="1"/>
                  </a:moveTo>
                  <a:cubicBezTo>
                    <a:pt x="1" y="1"/>
                    <a:pt x="38" y="20"/>
                    <a:pt x="94" y="38"/>
                  </a:cubicBezTo>
                  <a:cubicBezTo>
                    <a:pt x="112" y="38"/>
                    <a:pt x="149" y="38"/>
                    <a:pt x="186" y="57"/>
                  </a:cubicBezTo>
                  <a:cubicBezTo>
                    <a:pt x="223" y="57"/>
                    <a:pt x="260" y="57"/>
                    <a:pt x="279" y="75"/>
                  </a:cubicBezTo>
                  <a:cubicBezTo>
                    <a:pt x="317" y="75"/>
                    <a:pt x="354" y="75"/>
                    <a:pt x="391" y="94"/>
                  </a:cubicBezTo>
                  <a:lnTo>
                    <a:pt x="483" y="94"/>
                  </a:lnTo>
                  <a:cubicBezTo>
                    <a:pt x="465" y="94"/>
                    <a:pt x="428" y="75"/>
                    <a:pt x="391" y="75"/>
                  </a:cubicBezTo>
                  <a:cubicBezTo>
                    <a:pt x="354" y="75"/>
                    <a:pt x="317" y="57"/>
                    <a:pt x="297" y="57"/>
                  </a:cubicBezTo>
                  <a:cubicBezTo>
                    <a:pt x="260" y="38"/>
                    <a:pt x="223" y="38"/>
                    <a:pt x="186" y="38"/>
                  </a:cubicBezTo>
                  <a:cubicBezTo>
                    <a:pt x="149" y="38"/>
                    <a:pt x="131" y="20"/>
                    <a:pt x="94" y="20"/>
                  </a:cubicBezTo>
                  <a:cubicBezTo>
                    <a:pt x="38" y="20"/>
                    <a:pt x="1" y="1"/>
                    <a:pt x="0" y="1"/>
                  </a:cubicBezTo>
                  <a:close/>
                  <a:moveTo>
                    <a:pt x="483" y="94"/>
                  </a:moveTo>
                  <a:cubicBezTo>
                    <a:pt x="539" y="112"/>
                    <a:pt x="577" y="112"/>
                    <a:pt x="577" y="112"/>
                  </a:cubicBezTo>
                  <a:cubicBezTo>
                    <a:pt x="577" y="112"/>
                    <a:pt x="539" y="94"/>
                    <a:pt x="483" y="94"/>
                  </a:cubicBez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9786933" y="2777537"/>
              <a:ext cx="25825" cy="5013"/>
            </a:xfrm>
            <a:custGeom>
              <a:avLst/>
              <a:gdLst/>
              <a:ahLst/>
              <a:cxnLst/>
              <a:rect l="l" t="t" r="r" b="b"/>
              <a:pathLst>
                <a:path w="577" h="112" extrusionOk="0">
                  <a:moveTo>
                    <a:pt x="0" y="0"/>
                  </a:moveTo>
                  <a:cubicBezTo>
                    <a:pt x="0" y="0"/>
                    <a:pt x="38" y="20"/>
                    <a:pt x="94" y="20"/>
                  </a:cubicBezTo>
                  <a:cubicBezTo>
                    <a:pt x="38" y="0"/>
                    <a:pt x="0" y="0"/>
                    <a:pt x="0" y="0"/>
                  </a:cubicBezTo>
                  <a:close/>
                  <a:moveTo>
                    <a:pt x="94" y="20"/>
                  </a:moveTo>
                  <a:cubicBezTo>
                    <a:pt x="112" y="37"/>
                    <a:pt x="149" y="37"/>
                    <a:pt x="186" y="37"/>
                  </a:cubicBezTo>
                  <a:cubicBezTo>
                    <a:pt x="149" y="20"/>
                    <a:pt x="112" y="20"/>
                    <a:pt x="94" y="20"/>
                  </a:cubicBezTo>
                  <a:close/>
                  <a:moveTo>
                    <a:pt x="186" y="37"/>
                  </a:moveTo>
                  <a:cubicBezTo>
                    <a:pt x="223" y="57"/>
                    <a:pt x="243" y="57"/>
                    <a:pt x="280" y="57"/>
                  </a:cubicBezTo>
                  <a:cubicBezTo>
                    <a:pt x="260" y="37"/>
                    <a:pt x="223" y="37"/>
                    <a:pt x="186" y="37"/>
                  </a:cubicBezTo>
                  <a:close/>
                  <a:moveTo>
                    <a:pt x="280" y="57"/>
                  </a:moveTo>
                  <a:cubicBezTo>
                    <a:pt x="317" y="74"/>
                    <a:pt x="354" y="74"/>
                    <a:pt x="391" y="74"/>
                  </a:cubicBezTo>
                  <a:cubicBezTo>
                    <a:pt x="354" y="57"/>
                    <a:pt x="317" y="57"/>
                    <a:pt x="280" y="57"/>
                  </a:cubicBezTo>
                  <a:close/>
                  <a:moveTo>
                    <a:pt x="391" y="74"/>
                  </a:moveTo>
                  <a:cubicBezTo>
                    <a:pt x="428" y="94"/>
                    <a:pt x="446" y="94"/>
                    <a:pt x="483" y="94"/>
                  </a:cubicBezTo>
                  <a:cubicBezTo>
                    <a:pt x="446" y="74"/>
                    <a:pt x="428" y="74"/>
                    <a:pt x="391" y="74"/>
                  </a:cubicBezTo>
                  <a:close/>
                  <a:moveTo>
                    <a:pt x="483" y="94"/>
                  </a:moveTo>
                  <a:cubicBezTo>
                    <a:pt x="540" y="112"/>
                    <a:pt x="577" y="112"/>
                    <a:pt x="577" y="112"/>
                  </a:cubicBezTo>
                  <a:cubicBezTo>
                    <a:pt x="577" y="112"/>
                    <a:pt x="540" y="94"/>
                    <a:pt x="483" y="94"/>
                  </a:cubicBez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9803538" y="3268795"/>
              <a:ext cx="24975" cy="5013"/>
            </a:xfrm>
            <a:custGeom>
              <a:avLst/>
              <a:gdLst/>
              <a:ahLst/>
              <a:cxnLst/>
              <a:rect l="l" t="t" r="r" b="b"/>
              <a:pathLst>
                <a:path w="558" h="112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38" y="18"/>
                    <a:pt x="94" y="38"/>
                  </a:cubicBezTo>
                  <a:cubicBezTo>
                    <a:pt x="112" y="38"/>
                    <a:pt x="149" y="38"/>
                    <a:pt x="187" y="55"/>
                  </a:cubicBezTo>
                  <a:cubicBezTo>
                    <a:pt x="206" y="55"/>
                    <a:pt x="243" y="55"/>
                    <a:pt x="280" y="75"/>
                  </a:cubicBezTo>
                  <a:cubicBezTo>
                    <a:pt x="317" y="75"/>
                    <a:pt x="354" y="75"/>
                    <a:pt x="392" y="93"/>
                  </a:cubicBezTo>
                  <a:lnTo>
                    <a:pt x="484" y="93"/>
                  </a:lnTo>
                  <a:cubicBezTo>
                    <a:pt x="447" y="93"/>
                    <a:pt x="429" y="75"/>
                    <a:pt x="392" y="75"/>
                  </a:cubicBezTo>
                  <a:cubicBezTo>
                    <a:pt x="354" y="55"/>
                    <a:pt x="317" y="55"/>
                    <a:pt x="280" y="55"/>
                  </a:cubicBezTo>
                  <a:cubicBezTo>
                    <a:pt x="243" y="38"/>
                    <a:pt x="206" y="38"/>
                    <a:pt x="187" y="38"/>
                  </a:cubicBezTo>
                  <a:cubicBezTo>
                    <a:pt x="149" y="38"/>
                    <a:pt x="112" y="18"/>
                    <a:pt x="94" y="18"/>
                  </a:cubicBezTo>
                  <a:cubicBezTo>
                    <a:pt x="38" y="18"/>
                    <a:pt x="1" y="1"/>
                    <a:pt x="1" y="0"/>
                  </a:cubicBezTo>
                  <a:close/>
                  <a:moveTo>
                    <a:pt x="484" y="93"/>
                  </a:moveTo>
                  <a:cubicBezTo>
                    <a:pt x="540" y="112"/>
                    <a:pt x="558" y="112"/>
                    <a:pt x="558" y="112"/>
                  </a:cubicBezTo>
                  <a:cubicBezTo>
                    <a:pt x="558" y="112"/>
                    <a:pt x="540" y="93"/>
                    <a:pt x="484" y="93"/>
                  </a:cubicBez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9884235" y="3766633"/>
              <a:ext cx="28287" cy="4252"/>
            </a:xfrm>
            <a:custGeom>
              <a:avLst/>
              <a:gdLst/>
              <a:ahLst/>
              <a:cxnLst/>
              <a:rect l="l" t="t" r="r" b="b"/>
              <a:pathLst>
                <a:path w="632" h="95" extrusionOk="0">
                  <a:moveTo>
                    <a:pt x="0" y="1"/>
                  </a:moveTo>
                  <a:cubicBezTo>
                    <a:pt x="0" y="1"/>
                    <a:pt x="37" y="1"/>
                    <a:pt x="92" y="20"/>
                  </a:cubicBezTo>
                  <a:cubicBezTo>
                    <a:pt x="129" y="20"/>
                    <a:pt x="166" y="38"/>
                    <a:pt x="204" y="38"/>
                  </a:cubicBezTo>
                  <a:cubicBezTo>
                    <a:pt x="241" y="38"/>
                    <a:pt x="278" y="57"/>
                    <a:pt x="315" y="57"/>
                  </a:cubicBezTo>
                  <a:cubicBezTo>
                    <a:pt x="352" y="57"/>
                    <a:pt x="389" y="75"/>
                    <a:pt x="426" y="75"/>
                  </a:cubicBezTo>
                  <a:cubicBezTo>
                    <a:pt x="464" y="75"/>
                    <a:pt x="501" y="94"/>
                    <a:pt x="538" y="94"/>
                  </a:cubicBezTo>
                  <a:lnTo>
                    <a:pt x="631" y="94"/>
                  </a:lnTo>
                  <a:cubicBezTo>
                    <a:pt x="631" y="94"/>
                    <a:pt x="594" y="94"/>
                    <a:pt x="538" y="75"/>
                  </a:cubicBezTo>
                  <a:cubicBezTo>
                    <a:pt x="501" y="75"/>
                    <a:pt x="464" y="75"/>
                    <a:pt x="426" y="57"/>
                  </a:cubicBezTo>
                  <a:cubicBezTo>
                    <a:pt x="389" y="57"/>
                    <a:pt x="352" y="57"/>
                    <a:pt x="315" y="38"/>
                  </a:cubicBezTo>
                  <a:cubicBezTo>
                    <a:pt x="278" y="38"/>
                    <a:pt x="241" y="38"/>
                    <a:pt x="204" y="20"/>
                  </a:cubicBezTo>
                  <a:cubicBezTo>
                    <a:pt x="166" y="20"/>
                    <a:pt x="129" y="20"/>
                    <a:pt x="92" y="1"/>
                  </a:cubicBez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9396289" y="2611308"/>
              <a:ext cx="128006" cy="895"/>
            </a:xfrm>
            <a:custGeom>
              <a:avLst/>
              <a:gdLst/>
              <a:ahLst/>
              <a:cxnLst/>
              <a:rect l="l" t="t" r="r" b="b"/>
              <a:pathLst>
                <a:path w="2860" h="20" extrusionOk="0">
                  <a:moveTo>
                    <a:pt x="0" y="0"/>
                  </a:moveTo>
                  <a:lnTo>
                    <a:pt x="465" y="19"/>
                  </a:lnTo>
                  <a:lnTo>
                    <a:pt x="2860" y="19"/>
                  </a:lnTo>
                  <a:lnTo>
                    <a:pt x="2860" y="0"/>
                  </a:ln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9433706" y="3602910"/>
              <a:ext cx="167080" cy="38312"/>
            </a:xfrm>
            <a:custGeom>
              <a:avLst/>
              <a:gdLst/>
              <a:ahLst/>
              <a:cxnLst/>
              <a:rect l="l" t="t" r="r" b="b"/>
              <a:pathLst>
                <a:path w="3733" h="856" extrusionOk="0">
                  <a:moveTo>
                    <a:pt x="0" y="1"/>
                  </a:moveTo>
                  <a:lnTo>
                    <a:pt x="520" y="19"/>
                  </a:lnTo>
                  <a:lnTo>
                    <a:pt x="3715" y="19"/>
                  </a:lnTo>
                  <a:lnTo>
                    <a:pt x="3195" y="1"/>
                  </a:lnTo>
                  <a:close/>
                  <a:moveTo>
                    <a:pt x="3715" y="19"/>
                  </a:moveTo>
                  <a:lnTo>
                    <a:pt x="3715" y="855"/>
                  </a:lnTo>
                  <a:lnTo>
                    <a:pt x="3733" y="19"/>
                  </a:ln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5706615" y="3988585"/>
              <a:ext cx="738141" cy="659188"/>
            </a:xfrm>
            <a:custGeom>
              <a:avLst/>
              <a:gdLst/>
              <a:ahLst/>
              <a:cxnLst/>
              <a:rect l="l" t="t" r="r" b="b"/>
              <a:pathLst>
                <a:path w="16492" h="14728" extrusionOk="0">
                  <a:moveTo>
                    <a:pt x="1" y="1"/>
                  </a:moveTo>
                  <a:lnTo>
                    <a:pt x="1" y="14727"/>
                  </a:lnTo>
                  <a:lnTo>
                    <a:pt x="16492" y="14727"/>
                  </a:lnTo>
                  <a:lnTo>
                    <a:pt x="1649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6444711" y="4165601"/>
              <a:ext cx="5058" cy="615147"/>
            </a:xfrm>
            <a:custGeom>
              <a:avLst/>
              <a:gdLst/>
              <a:ahLst/>
              <a:cxnLst/>
              <a:rect l="l" t="t" r="r" b="b"/>
              <a:pathLst>
                <a:path w="113" h="13744" extrusionOk="0">
                  <a:moveTo>
                    <a:pt x="1" y="1"/>
                  </a:moveTo>
                  <a:lnTo>
                    <a:pt x="1" y="595"/>
                  </a:lnTo>
                  <a:lnTo>
                    <a:pt x="1" y="1264"/>
                  </a:lnTo>
                  <a:lnTo>
                    <a:pt x="1" y="2137"/>
                  </a:lnTo>
                  <a:lnTo>
                    <a:pt x="1" y="3177"/>
                  </a:lnTo>
                  <a:lnTo>
                    <a:pt x="1" y="4346"/>
                  </a:lnTo>
                  <a:lnTo>
                    <a:pt x="1" y="6872"/>
                  </a:lnTo>
                  <a:cubicBezTo>
                    <a:pt x="1" y="7726"/>
                    <a:pt x="19" y="8581"/>
                    <a:pt x="19" y="9398"/>
                  </a:cubicBezTo>
                  <a:cubicBezTo>
                    <a:pt x="19" y="9789"/>
                    <a:pt x="38" y="10178"/>
                    <a:pt x="38" y="10549"/>
                  </a:cubicBezTo>
                  <a:cubicBezTo>
                    <a:pt x="38" y="10921"/>
                    <a:pt x="38" y="11274"/>
                    <a:pt x="56" y="11589"/>
                  </a:cubicBezTo>
                  <a:lnTo>
                    <a:pt x="56" y="12463"/>
                  </a:lnTo>
                  <a:cubicBezTo>
                    <a:pt x="75" y="12723"/>
                    <a:pt x="75" y="12963"/>
                    <a:pt x="75" y="13149"/>
                  </a:cubicBezTo>
                  <a:cubicBezTo>
                    <a:pt x="75" y="13521"/>
                    <a:pt x="93" y="13743"/>
                    <a:pt x="93" y="13743"/>
                  </a:cubicBezTo>
                  <a:lnTo>
                    <a:pt x="93" y="13149"/>
                  </a:lnTo>
                  <a:lnTo>
                    <a:pt x="93" y="12463"/>
                  </a:lnTo>
                  <a:lnTo>
                    <a:pt x="93" y="11589"/>
                  </a:lnTo>
                  <a:cubicBezTo>
                    <a:pt x="93" y="11274"/>
                    <a:pt x="93" y="10921"/>
                    <a:pt x="112" y="10549"/>
                  </a:cubicBezTo>
                  <a:lnTo>
                    <a:pt x="112" y="9398"/>
                  </a:lnTo>
                  <a:cubicBezTo>
                    <a:pt x="93" y="8581"/>
                    <a:pt x="93" y="7726"/>
                    <a:pt x="93" y="6872"/>
                  </a:cubicBezTo>
                  <a:cubicBezTo>
                    <a:pt x="93" y="6000"/>
                    <a:pt x="75" y="5146"/>
                    <a:pt x="75" y="4346"/>
                  </a:cubicBezTo>
                  <a:cubicBezTo>
                    <a:pt x="75" y="3938"/>
                    <a:pt x="56" y="3549"/>
                    <a:pt x="56" y="3177"/>
                  </a:cubicBezTo>
                  <a:cubicBezTo>
                    <a:pt x="56" y="2824"/>
                    <a:pt x="56" y="2472"/>
                    <a:pt x="38" y="2137"/>
                  </a:cubicBezTo>
                  <a:lnTo>
                    <a:pt x="38" y="1264"/>
                  </a:lnTo>
                  <a:cubicBezTo>
                    <a:pt x="19" y="1004"/>
                    <a:pt x="19" y="781"/>
                    <a:pt x="19" y="595"/>
                  </a:cubicBezTo>
                  <a:cubicBezTo>
                    <a:pt x="19" y="20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5849571" y="2371094"/>
              <a:ext cx="452230" cy="365758"/>
            </a:xfrm>
            <a:custGeom>
              <a:avLst/>
              <a:gdLst/>
              <a:ahLst/>
              <a:cxnLst/>
              <a:rect l="l" t="t" r="r" b="b"/>
              <a:pathLst>
                <a:path w="10104" h="8172" extrusionOk="0">
                  <a:moveTo>
                    <a:pt x="1" y="1"/>
                  </a:moveTo>
                  <a:lnTo>
                    <a:pt x="1" y="8172"/>
                  </a:lnTo>
                  <a:lnTo>
                    <a:pt x="10104" y="8172"/>
                  </a:lnTo>
                  <a:lnTo>
                    <a:pt x="10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5814660" y="2868171"/>
              <a:ext cx="522051" cy="439698"/>
            </a:xfrm>
            <a:custGeom>
              <a:avLst/>
              <a:gdLst/>
              <a:ahLst/>
              <a:cxnLst/>
              <a:rect l="l" t="t" r="r" b="b"/>
              <a:pathLst>
                <a:path w="11664" h="9824" extrusionOk="0">
                  <a:moveTo>
                    <a:pt x="1" y="0"/>
                  </a:moveTo>
                  <a:lnTo>
                    <a:pt x="1" y="9824"/>
                  </a:lnTo>
                  <a:lnTo>
                    <a:pt x="11664" y="9824"/>
                  </a:lnTo>
                  <a:lnTo>
                    <a:pt x="11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5774781" y="3439142"/>
              <a:ext cx="601809" cy="468835"/>
            </a:xfrm>
            <a:custGeom>
              <a:avLst/>
              <a:gdLst/>
              <a:ahLst/>
              <a:cxnLst/>
              <a:rect l="l" t="t" r="r" b="b"/>
              <a:pathLst>
                <a:path w="13446" h="10475" extrusionOk="0">
                  <a:moveTo>
                    <a:pt x="0" y="1"/>
                  </a:moveTo>
                  <a:lnTo>
                    <a:pt x="0" y="10475"/>
                  </a:lnTo>
                  <a:lnTo>
                    <a:pt x="13446" y="10475"/>
                  </a:lnTo>
                  <a:lnTo>
                    <a:pt x="134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5600226" y="2147486"/>
              <a:ext cx="950918" cy="274319"/>
            </a:xfrm>
            <a:custGeom>
              <a:avLst/>
              <a:gdLst/>
              <a:ahLst/>
              <a:cxnLst/>
              <a:rect l="l" t="t" r="r" b="b"/>
              <a:pathLst>
                <a:path w="21246" h="6129" extrusionOk="0">
                  <a:moveTo>
                    <a:pt x="8672" y="0"/>
                  </a:moveTo>
                  <a:cubicBezTo>
                    <a:pt x="8672" y="0"/>
                    <a:pt x="6630" y="3957"/>
                    <a:pt x="4067" y="4680"/>
                  </a:cubicBezTo>
                  <a:cubicBezTo>
                    <a:pt x="3536" y="4832"/>
                    <a:pt x="3092" y="4900"/>
                    <a:pt x="2718" y="4900"/>
                  </a:cubicBezTo>
                  <a:cubicBezTo>
                    <a:pt x="1301" y="4900"/>
                    <a:pt x="896" y="3922"/>
                    <a:pt x="632" y="2805"/>
                  </a:cubicBezTo>
                  <a:lnTo>
                    <a:pt x="0" y="2917"/>
                  </a:lnTo>
                  <a:cubicBezTo>
                    <a:pt x="0" y="2917"/>
                    <a:pt x="0" y="6111"/>
                    <a:pt x="3009" y="6129"/>
                  </a:cubicBezTo>
                  <a:lnTo>
                    <a:pt x="18237" y="6129"/>
                  </a:lnTo>
                  <a:cubicBezTo>
                    <a:pt x="21246" y="6111"/>
                    <a:pt x="21246" y="2917"/>
                    <a:pt x="21246" y="2917"/>
                  </a:cubicBezTo>
                  <a:lnTo>
                    <a:pt x="20614" y="2805"/>
                  </a:lnTo>
                  <a:cubicBezTo>
                    <a:pt x="20350" y="3922"/>
                    <a:pt x="19946" y="4900"/>
                    <a:pt x="18528" y="4900"/>
                  </a:cubicBezTo>
                  <a:cubicBezTo>
                    <a:pt x="18154" y="4900"/>
                    <a:pt x="17709" y="4832"/>
                    <a:pt x="17178" y="4680"/>
                  </a:cubicBezTo>
                  <a:cubicBezTo>
                    <a:pt x="14615" y="3957"/>
                    <a:pt x="12572" y="0"/>
                    <a:pt x="125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6064854" y="1441839"/>
              <a:ext cx="21618" cy="789657"/>
            </a:xfrm>
            <a:custGeom>
              <a:avLst/>
              <a:gdLst/>
              <a:ahLst/>
              <a:cxnLst/>
              <a:rect l="l" t="t" r="r" b="b"/>
              <a:pathLst>
                <a:path w="483" h="17643" extrusionOk="0">
                  <a:moveTo>
                    <a:pt x="0" y="0"/>
                  </a:moveTo>
                  <a:lnTo>
                    <a:pt x="0" y="17643"/>
                  </a:lnTo>
                  <a:lnTo>
                    <a:pt x="483" y="17643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6015845" y="2017823"/>
              <a:ext cx="120532" cy="98108"/>
            </a:xfrm>
            <a:custGeom>
              <a:avLst/>
              <a:gdLst/>
              <a:ahLst/>
              <a:cxnLst/>
              <a:rect l="l" t="t" r="r" b="b"/>
              <a:pathLst>
                <a:path w="2693" h="2192" extrusionOk="0">
                  <a:moveTo>
                    <a:pt x="0" y="0"/>
                  </a:moveTo>
                  <a:lnTo>
                    <a:pt x="0" y="2192"/>
                  </a:lnTo>
                  <a:lnTo>
                    <a:pt x="2692" y="2192"/>
                  </a:lnTo>
                  <a:lnTo>
                    <a:pt x="26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6060692" y="1357829"/>
              <a:ext cx="29988" cy="32494"/>
            </a:xfrm>
            <a:custGeom>
              <a:avLst/>
              <a:gdLst/>
              <a:ahLst/>
              <a:cxnLst/>
              <a:rect l="l" t="t" r="r" b="b"/>
              <a:pathLst>
                <a:path w="670" h="726" extrusionOk="0">
                  <a:moveTo>
                    <a:pt x="335" y="1"/>
                  </a:moveTo>
                  <a:cubicBezTo>
                    <a:pt x="149" y="1"/>
                    <a:pt x="1" y="169"/>
                    <a:pt x="1" y="372"/>
                  </a:cubicBezTo>
                  <a:cubicBezTo>
                    <a:pt x="1" y="558"/>
                    <a:pt x="149" y="726"/>
                    <a:pt x="335" y="726"/>
                  </a:cubicBezTo>
                  <a:cubicBezTo>
                    <a:pt x="521" y="726"/>
                    <a:pt x="669" y="558"/>
                    <a:pt x="669" y="372"/>
                  </a:cubicBezTo>
                  <a:cubicBezTo>
                    <a:pt x="669" y="169"/>
                    <a:pt x="521" y="1"/>
                    <a:pt x="3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6054068" y="1938871"/>
              <a:ext cx="43281" cy="81503"/>
            </a:xfrm>
            <a:custGeom>
              <a:avLst/>
              <a:gdLst/>
              <a:ahLst/>
              <a:cxnLst/>
              <a:rect l="l" t="t" r="r" b="b"/>
              <a:pathLst>
                <a:path w="967" h="1821" extrusionOk="0">
                  <a:moveTo>
                    <a:pt x="483" y="1"/>
                  </a:moveTo>
                  <a:cubicBezTo>
                    <a:pt x="204" y="1"/>
                    <a:pt x="0" y="241"/>
                    <a:pt x="0" y="539"/>
                  </a:cubicBezTo>
                  <a:cubicBezTo>
                    <a:pt x="0" y="595"/>
                    <a:pt x="0" y="669"/>
                    <a:pt x="37" y="724"/>
                  </a:cubicBezTo>
                  <a:cubicBezTo>
                    <a:pt x="0" y="781"/>
                    <a:pt x="0" y="836"/>
                    <a:pt x="0" y="910"/>
                  </a:cubicBezTo>
                  <a:cubicBezTo>
                    <a:pt x="0" y="984"/>
                    <a:pt x="0" y="1041"/>
                    <a:pt x="37" y="1096"/>
                  </a:cubicBezTo>
                  <a:cubicBezTo>
                    <a:pt x="0" y="1152"/>
                    <a:pt x="0" y="1226"/>
                    <a:pt x="0" y="1281"/>
                  </a:cubicBezTo>
                  <a:cubicBezTo>
                    <a:pt x="0" y="1579"/>
                    <a:pt x="204" y="1821"/>
                    <a:pt x="483" y="1821"/>
                  </a:cubicBezTo>
                  <a:cubicBezTo>
                    <a:pt x="761" y="1821"/>
                    <a:pt x="966" y="1579"/>
                    <a:pt x="966" y="1281"/>
                  </a:cubicBezTo>
                  <a:cubicBezTo>
                    <a:pt x="966" y="1226"/>
                    <a:pt x="966" y="1152"/>
                    <a:pt x="947" y="1096"/>
                  </a:cubicBezTo>
                  <a:cubicBezTo>
                    <a:pt x="966" y="1041"/>
                    <a:pt x="966" y="984"/>
                    <a:pt x="966" y="910"/>
                  </a:cubicBezTo>
                  <a:cubicBezTo>
                    <a:pt x="966" y="836"/>
                    <a:pt x="966" y="781"/>
                    <a:pt x="947" y="724"/>
                  </a:cubicBezTo>
                  <a:cubicBezTo>
                    <a:pt x="966" y="669"/>
                    <a:pt x="966" y="595"/>
                    <a:pt x="966" y="539"/>
                  </a:cubicBezTo>
                  <a:cubicBezTo>
                    <a:pt x="966" y="241"/>
                    <a:pt x="761" y="1"/>
                    <a:pt x="48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6054068" y="1524954"/>
              <a:ext cx="43281" cy="80653"/>
            </a:xfrm>
            <a:custGeom>
              <a:avLst/>
              <a:gdLst/>
              <a:ahLst/>
              <a:cxnLst/>
              <a:rect l="l" t="t" r="r" b="b"/>
              <a:pathLst>
                <a:path w="967" h="1802" extrusionOk="0">
                  <a:moveTo>
                    <a:pt x="483" y="0"/>
                  </a:moveTo>
                  <a:cubicBezTo>
                    <a:pt x="204" y="0"/>
                    <a:pt x="0" y="241"/>
                    <a:pt x="0" y="520"/>
                  </a:cubicBezTo>
                  <a:cubicBezTo>
                    <a:pt x="0" y="595"/>
                    <a:pt x="0" y="650"/>
                    <a:pt x="37" y="724"/>
                  </a:cubicBezTo>
                  <a:cubicBezTo>
                    <a:pt x="0" y="780"/>
                    <a:pt x="0" y="835"/>
                    <a:pt x="0" y="910"/>
                  </a:cubicBezTo>
                  <a:cubicBezTo>
                    <a:pt x="0" y="966"/>
                    <a:pt x="0" y="1040"/>
                    <a:pt x="37" y="1095"/>
                  </a:cubicBezTo>
                  <a:cubicBezTo>
                    <a:pt x="0" y="1152"/>
                    <a:pt x="0" y="1226"/>
                    <a:pt x="0" y="1281"/>
                  </a:cubicBezTo>
                  <a:cubicBezTo>
                    <a:pt x="0" y="1578"/>
                    <a:pt x="204" y="1801"/>
                    <a:pt x="483" y="1801"/>
                  </a:cubicBezTo>
                  <a:cubicBezTo>
                    <a:pt x="761" y="1801"/>
                    <a:pt x="966" y="1578"/>
                    <a:pt x="966" y="1281"/>
                  </a:cubicBezTo>
                  <a:cubicBezTo>
                    <a:pt x="966" y="1226"/>
                    <a:pt x="966" y="1152"/>
                    <a:pt x="947" y="1095"/>
                  </a:cubicBezTo>
                  <a:cubicBezTo>
                    <a:pt x="966" y="1040"/>
                    <a:pt x="966" y="966"/>
                    <a:pt x="966" y="910"/>
                  </a:cubicBezTo>
                  <a:cubicBezTo>
                    <a:pt x="966" y="835"/>
                    <a:pt x="966" y="780"/>
                    <a:pt x="947" y="724"/>
                  </a:cubicBezTo>
                  <a:cubicBezTo>
                    <a:pt x="966" y="650"/>
                    <a:pt x="966" y="595"/>
                    <a:pt x="966" y="520"/>
                  </a:cubicBezTo>
                  <a:cubicBezTo>
                    <a:pt x="966" y="241"/>
                    <a:pt x="761" y="0"/>
                    <a:pt x="4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6058185" y="1890667"/>
              <a:ext cx="34956" cy="34105"/>
            </a:xfrm>
            <a:custGeom>
              <a:avLst/>
              <a:gdLst/>
              <a:ahLst/>
              <a:cxnLst/>
              <a:rect l="l" t="t" r="r" b="b"/>
              <a:pathLst>
                <a:path w="781" h="762" extrusionOk="0">
                  <a:moveTo>
                    <a:pt x="391" y="1"/>
                  </a:moveTo>
                  <a:cubicBezTo>
                    <a:pt x="186" y="1"/>
                    <a:pt x="20" y="130"/>
                    <a:pt x="0" y="316"/>
                  </a:cubicBezTo>
                  <a:lnTo>
                    <a:pt x="38" y="316"/>
                  </a:lnTo>
                  <a:cubicBezTo>
                    <a:pt x="168" y="316"/>
                    <a:pt x="260" y="446"/>
                    <a:pt x="260" y="613"/>
                  </a:cubicBezTo>
                  <a:lnTo>
                    <a:pt x="260" y="761"/>
                  </a:lnTo>
                  <a:lnTo>
                    <a:pt x="520" y="761"/>
                  </a:lnTo>
                  <a:lnTo>
                    <a:pt x="520" y="613"/>
                  </a:lnTo>
                  <a:cubicBezTo>
                    <a:pt x="520" y="446"/>
                    <a:pt x="614" y="316"/>
                    <a:pt x="743" y="316"/>
                  </a:cubicBezTo>
                  <a:lnTo>
                    <a:pt x="780" y="316"/>
                  </a:lnTo>
                  <a:cubicBezTo>
                    <a:pt x="763" y="130"/>
                    <a:pt x="595" y="1"/>
                    <a:pt x="3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6058185" y="1857412"/>
              <a:ext cx="34956" cy="34956"/>
            </a:xfrm>
            <a:custGeom>
              <a:avLst/>
              <a:gdLst/>
              <a:ahLst/>
              <a:cxnLst/>
              <a:rect l="l" t="t" r="r" b="b"/>
              <a:pathLst>
                <a:path w="781" h="781" extrusionOk="0">
                  <a:moveTo>
                    <a:pt x="391" y="1"/>
                  </a:moveTo>
                  <a:cubicBezTo>
                    <a:pt x="186" y="1"/>
                    <a:pt x="20" y="149"/>
                    <a:pt x="0" y="335"/>
                  </a:cubicBezTo>
                  <a:lnTo>
                    <a:pt x="38" y="335"/>
                  </a:lnTo>
                  <a:cubicBezTo>
                    <a:pt x="168" y="335"/>
                    <a:pt x="260" y="464"/>
                    <a:pt x="260" y="632"/>
                  </a:cubicBezTo>
                  <a:lnTo>
                    <a:pt x="260" y="781"/>
                  </a:lnTo>
                  <a:lnTo>
                    <a:pt x="520" y="781"/>
                  </a:lnTo>
                  <a:lnTo>
                    <a:pt x="520" y="632"/>
                  </a:lnTo>
                  <a:cubicBezTo>
                    <a:pt x="520" y="464"/>
                    <a:pt x="614" y="335"/>
                    <a:pt x="743" y="335"/>
                  </a:cubicBezTo>
                  <a:lnTo>
                    <a:pt x="780" y="335"/>
                  </a:lnTo>
                  <a:cubicBezTo>
                    <a:pt x="763" y="149"/>
                    <a:pt x="595" y="1"/>
                    <a:pt x="3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6058185" y="1824963"/>
              <a:ext cx="34956" cy="34150"/>
            </a:xfrm>
            <a:custGeom>
              <a:avLst/>
              <a:gdLst/>
              <a:ahLst/>
              <a:cxnLst/>
              <a:rect l="l" t="t" r="r" b="b"/>
              <a:pathLst>
                <a:path w="781" h="763" extrusionOk="0">
                  <a:moveTo>
                    <a:pt x="391" y="1"/>
                  </a:moveTo>
                  <a:cubicBezTo>
                    <a:pt x="186" y="1"/>
                    <a:pt x="20" y="132"/>
                    <a:pt x="0" y="317"/>
                  </a:cubicBezTo>
                  <a:lnTo>
                    <a:pt x="0" y="335"/>
                  </a:lnTo>
                  <a:cubicBezTo>
                    <a:pt x="0" y="317"/>
                    <a:pt x="20" y="317"/>
                    <a:pt x="38" y="317"/>
                  </a:cubicBezTo>
                  <a:cubicBezTo>
                    <a:pt x="168" y="317"/>
                    <a:pt x="260" y="447"/>
                    <a:pt x="260" y="614"/>
                  </a:cubicBezTo>
                  <a:lnTo>
                    <a:pt x="260" y="763"/>
                  </a:lnTo>
                  <a:lnTo>
                    <a:pt x="520" y="763"/>
                  </a:lnTo>
                  <a:lnTo>
                    <a:pt x="520" y="614"/>
                  </a:lnTo>
                  <a:cubicBezTo>
                    <a:pt x="520" y="447"/>
                    <a:pt x="614" y="317"/>
                    <a:pt x="743" y="317"/>
                  </a:cubicBezTo>
                  <a:cubicBezTo>
                    <a:pt x="763" y="317"/>
                    <a:pt x="780" y="317"/>
                    <a:pt x="780" y="335"/>
                  </a:cubicBezTo>
                  <a:lnTo>
                    <a:pt x="780" y="317"/>
                  </a:lnTo>
                  <a:cubicBezTo>
                    <a:pt x="763" y="132"/>
                    <a:pt x="595" y="1"/>
                    <a:pt x="3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6058185" y="1791708"/>
              <a:ext cx="34956" cy="34956"/>
            </a:xfrm>
            <a:custGeom>
              <a:avLst/>
              <a:gdLst/>
              <a:ahLst/>
              <a:cxnLst/>
              <a:rect l="l" t="t" r="r" b="b"/>
              <a:pathLst>
                <a:path w="781" h="781" extrusionOk="0">
                  <a:moveTo>
                    <a:pt x="391" y="1"/>
                  </a:moveTo>
                  <a:cubicBezTo>
                    <a:pt x="186" y="1"/>
                    <a:pt x="20" y="150"/>
                    <a:pt x="0" y="335"/>
                  </a:cubicBezTo>
                  <a:lnTo>
                    <a:pt x="38" y="335"/>
                  </a:lnTo>
                  <a:cubicBezTo>
                    <a:pt x="168" y="335"/>
                    <a:pt x="260" y="466"/>
                    <a:pt x="260" y="632"/>
                  </a:cubicBezTo>
                  <a:lnTo>
                    <a:pt x="260" y="781"/>
                  </a:lnTo>
                  <a:lnTo>
                    <a:pt x="520" y="781"/>
                  </a:lnTo>
                  <a:lnTo>
                    <a:pt x="520" y="632"/>
                  </a:lnTo>
                  <a:cubicBezTo>
                    <a:pt x="520" y="466"/>
                    <a:pt x="614" y="335"/>
                    <a:pt x="743" y="335"/>
                  </a:cubicBezTo>
                  <a:lnTo>
                    <a:pt x="780" y="335"/>
                  </a:lnTo>
                  <a:cubicBezTo>
                    <a:pt x="763" y="150"/>
                    <a:pt x="595" y="1"/>
                    <a:pt x="3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6058185" y="1759349"/>
              <a:ext cx="34956" cy="34105"/>
            </a:xfrm>
            <a:custGeom>
              <a:avLst/>
              <a:gdLst/>
              <a:ahLst/>
              <a:cxnLst/>
              <a:rect l="l" t="t" r="r" b="b"/>
              <a:pathLst>
                <a:path w="781" h="762" extrusionOk="0">
                  <a:moveTo>
                    <a:pt x="391" y="0"/>
                  </a:moveTo>
                  <a:cubicBezTo>
                    <a:pt x="186" y="0"/>
                    <a:pt x="20" y="130"/>
                    <a:pt x="0" y="315"/>
                  </a:cubicBezTo>
                  <a:lnTo>
                    <a:pt x="0" y="335"/>
                  </a:lnTo>
                  <a:cubicBezTo>
                    <a:pt x="0" y="315"/>
                    <a:pt x="20" y="315"/>
                    <a:pt x="38" y="315"/>
                  </a:cubicBezTo>
                  <a:cubicBezTo>
                    <a:pt x="168" y="315"/>
                    <a:pt x="260" y="446"/>
                    <a:pt x="260" y="613"/>
                  </a:cubicBezTo>
                  <a:lnTo>
                    <a:pt x="260" y="761"/>
                  </a:lnTo>
                  <a:lnTo>
                    <a:pt x="520" y="761"/>
                  </a:lnTo>
                  <a:lnTo>
                    <a:pt x="520" y="613"/>
                  </a:lnTo>
                  <a:cubicBezTo>
                    <a:pt x="520" y="446"/>
                    <a:pt x="614" y="315"/>
                    <a:pt x="743" y="315"/>
                  </a:cubicBezTo>
                  <a:cubicBezTo>
                    <a:pt x="763" y="315"/>
                    <a:pt x="780" y="315"/>
                    <a:pt x="780" y="335"/>
                  </a:cubicBezTo>
                  <a:lnTo>
                    <a:pt x="780" y="315"/>
                  </a:lnTo>
                  <a:cubicBezTo>
                    <a:pt x="763" y="130"/>
                    <a:pt x="595" y="0"/>
                    <a:pt x="3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6058185" y="1726094"/>
              <a:ext cx="34956" cy="34956"/>
            </a:xfrm>
            <a:custGeom>
              <a:avLst/>
              <a:gdLst/>
              <a:ahLst/>
              <a:cxnLst/>
              <a:rect l="l" t="t" r="r" b="b"/>
              <a:pathLst>
                <a:path w="781" h="781" extrusionOk="0">
                  <a:moveTo>
                    <a:pt x="391" y="1"/>
                  </a:moveTo>
                  <a:cubicBezTo>
                    <a:pt x="186" y="1"/>
                    <a:pt x="20" y="149"/>
                    <a:pt x="0" y="335"/>
                  </a:cubicBezTo>
                  <a:lnTo>
                    <a:pt x="38" y="335"/>
                  </a:lnTo>
                  <a:cubicBezTo>
                    <a:pt x="168" y="335"/>
                    <a:pt x="260" y="464"/>
                    <a:pt x="260" y="632"/>
                  </a:cubicBezTo>
                  <a:lnTo>
                    <a:pt x="260" y="781"/>
                  </a:lnTo>
                  <a:lnTo>
                    <a:pt x="520" y="781"/>
                  </a:lnTo>
                  <a:lnTo>
                    <a:pt x="520" y="632"/>
                  </a:lnTo>
                  <a:cubicBezTo>
                    <a:pt x="520" y="464"/>
                    <a:pt x="614" y="335"/>
                    <a:pt x="743" y="335"/>
                  </a:cubicBezTo>
                  <a:lnTo>
                    <a:pt x="780" y="335"/>
                  </a:lnTo>
                  <a:cubicBezTo>
                    <a:pt x="763" y="149"/>
                    <a:pt x="595" y="1"/>
                    <a:pt x="3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6058185" y="1693645"/>
              <a:ext cx="34956" cy="34150"/>
            </a:xfrm>
            <a:custGeom>
              <a:avLst/>
              <a:gdLst/>
              <a:ahLst/>
              <a:cxnLst/>
              <a:rect l="l" t="t" r="r" b="b"/>
              <a:pathLst>
                <a:path w="781" h="763" extrusionOk="0">
                  <a:moveTo>
                    <a:pt x="391" y="1"/>
                  </a:moveTo>
                  <a:cubicBezTo>
                    <a:pt x="186" y="1"/>
                    <a:pt x="20" y="131"/>
                    <a:pt x="0" y="317"/>
                  </a:cubicBezTo>
                  <a:lnTo>
                    <a:pt x="0" y="335"/>
                  </a:lnTo>
                  <a:cubicBezTo>
                    <a:pt x="0" y="317"/>
                    <a:pt x="20" y="317"/>
                    <a:pt x="38" y="317"/>
                  </a:cubicBezTo>
                  <a:cubicBezTo>
                    <a:pt x="168" y="317"/>
                    <a:pt x="260" y="466"/>
                    <a:pt x="260" y="614"/>
                  </a:cubicBezTo>
                  <a:lnTo>
                    <a:pt x="260" y="763"/>
                  </a:lnTo>
                  <a:lnTo>
                    <a:pt x="520" y="763"/>
                  </a:lnTo>
                  <a:lnTo>
                    <a:pt x="520" y="614"/>
                  </a:lnTo>
                  <a:cubicBezTo>
                    <a:pt x="520" y="466"/>
                    <a:pt x="614" y="317"/>
                    <a:pt x="743" y="317"/>
                  </a:cubicBezTo>
                  <a:cubicBezTo>
                    <a:pt x="763" y="317"/>
                    <a:pt x="780" y="317"/>
                    <a:pt x="780" y="335"/>
                  </a:cubicBezTo>
                  <a:lnTo>
                    <a:pt x="780" y="317"/>
                  </a:lnTo>
                  <a:cubicBezTo>
                    <a:pt x="763" y="131"/>
                    <a:pt x="595" y="1"/>
                    <a:pt x="3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6058185" y="1660390"/>
              <a:ext cx="34956" cy="34956"/>
            </a:xfrm>
            <a:custGeom>
              <a:avLst/>
              <a:gdLst/>
              <a:ahLst/>
              <a:cxnLst/>
              <a:rect l="l" t="t" r="r" b="b"/>
              <a:pathLst>
                <a:path w="781" h="781" extrusionOk="0">
                  <a:moveTo>
                    <a:pt x="391" y="1"/>
                  </a:moveTo>
                  <a:cubicBezTo>
                    <a:pt x="186" y="1"/>
                    <a:pt x="20" y="149"/>
                    <a:pt x="0" y="335"/>
                  </a:cubicBezTo>
                  <a:lnTo>
                    <a:pt x="38" y="335"/>
                  </a:lnTo>
                  <a:cubicBezTo>
                    <a:pt x="168" y="335"/>
                    <a:pt x="260" y="466"/>
                    <a:pt x="260" y="632"/>
                  </a:cubicBezTo>
                  <a:lnTo>
                    <a:pt x="260" y="781"/>
                  </a:lnTo>
                  <a:lnTo>
                    <a:pt x="520" y="781"/>
                  </a:lnTo>
                  <a:lnTo>
                    <a:pt x="520" y="632"/>
                  </a:lnTo>
                  <a:cubicBezTo>
                    <a:pt x="520" y="466"/>
                    <a:pt x="614" y="335"/>
                    <a:pt x="743" y="335"/>
                  </a:cubicBezTo>
                  <a:lnTo>
                    <a:pt x="780" y="335"/>
                  </a:lnTo>
                  <a:cubicBezTo>
                    <a:pt x="763" y="149"/>
                    <a:pt x="595" y="1"/>
                    <a:pt x="3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6058185" y="1628030"/>
              <a:ext cx="34956" cy="34956"/>
            </a:xfrm>
            <a:custGeom>
              <a:avLst/>
              <a:gdLst/>
              <a:ahLst/>
              <a:cxnLst/>
              <a:rect l="l" t="t" r="r" b="b"/>
              <a:pathLst>
                <a:path w="781" h="781" extrusionOk="0">
                  <a:moveTo>
                    <a:pt x="1" y="330"/>
                  </a:moveTo>
                  <a:lnTo>
                    <a:pt x="1" y="330"/>
                  </a:lnTo>
                  <a:cubicBezTo>
                    <a:pt x="1" y="331"/>
                    <a:pt x="0" y="333"/>
                    <a:pt x="0" y="334"/>
                  </a:cubicBezTo>
                  <a:cubicBezTo>
                    <a:pt x="1" y="333"/>
                    <a:pt x="1" y="331"/>
                    <a:pt x="1" y="330"/>
                  </a:cubicBezTo>
                  <a:close/>
                  <a:moveTo>
                    <a:pt x="780" y="330"/>
                  </a:moveTo>
                  <a:lnTo>
                    <a:pt x="780" y="330"/>
                  </a:lnTo>
                  <a:cubicBezTo>
                    <a:pt x="780" y="331"/>
                    <a:pt x="780" y="333"/>
                    <a:pt x="780" y="334"/>
                  </a:cubicBezTo>
                  <a:cubicBezTo>
                    <a:pt x="780" y="333"/>
                    <a:pt x="780" y="331"/>
                    <a:pt x="780" y="330"/>
                  </a:cubicBezTo>
                  <a:close/>
                  <a:moveTo>
                    <a:pt x="391" y="0"/>
                  </a:moveTo>
                  <a:cubicBezTo>
                    <a:pt x="188" y="0"/>
                    <a:pt x="22" y="127"/>
                    <a:pt x="1" y="330"/>
                  </a:cubicBezTo>
                  <a:lnTo>
                    <a:pt x="1" y="330"/>
                  </a:lnTo>
                  <a:cubicBezTo>
                    <a:pt x="4" y="315"/>
                    <a:pt x="21" y="315"/>
                    <a:pt x="38" y="315"/>
                  </a:cubicBezTo>
                  <a:cubicBezTo>
                    <a:pt x="168" y="315"/>
                    <a:pt x="260" y="464"/>
                    <a:pt x="260" y="612"/>
                  </a:cubicBezTo>
                  <a:lnTo>
                    <a:pt x="260" y="761"/>
                  </a:lnTo>
                  <a:lnTo>
                    <a:pt x="280" y="761"/>
                  </a:lnTo>
                  <a:lnTo>
                    <a:pt x="280" y="780"/>
                  </a:lnTo>
                  <a:lnTo>
                    <a:pt x="391" y="761"/>
                  </a:lnTo>
                  <a:lnTo>
                    <a:pt x="503" y="780"/>
                  </a:lnTo>
                  <a:lnTo>
                    <a:pt x="503" y="761"/>
                  </a:lnTo>
                  <a:lnTo>
                    <a:pt x="520" y="761"/>
                  </a:lnTo>
                  <a:lnTo>
                    <a:pt x="520" y="612"/>
                  </a:lnTo>
                  <a:cubicBezTo>
                    <a:pt x="520" y="464"/>
                    <a:pt x="614" y="315"/>
                    <a:pt x="743" y="315"/>
                  </a:cubicBezTo>
                  <a:cubicBezTo>
                    <a:pt x="761" y="315"/>
                    <a:pt x="777" y="315"/>
                    <a:pt x="780" y="330"/>
                  </a:cubicBezTo>
                  <a:lnTo>
                    <a:pt x="780" y="330"/>
                  </a:lnTo>
                  <a:cubicBezTo>
                    <a:pt x="760" y="127"/>
                    <a:pt x="593" y="0"/>
                    <a:pt x="3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6060692" y="1460906"/>
              <a:ext cx="29988" cy="299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67" y="1"/>
                    <a:pt x="38" y="131"/>
                    <a:pt x="1" y="280"/>
                  </a:cubicBezTo>
                  <a:lnTo>
                    <a:pt x="1" y="298"/>
                  </a:lnTo>
                  <a:cubicBezTo>
                    <a:pt x="19" y="280"/>
                    <a:pt x="19" y="280"/>
                    <a:pt x="38" y="280"/>
                  </a:cubicBezTo>
                  <a:cubicBezTo>
                    <a:pt x="149" y="280"/>
                    <a:pt x="224" y="391"/>
                    <a:pt x="224" y="540"/>
                  </a:cubicBezTo>
                  <a:cubicBezTo>
                    <a:pt x="224" y="577"/>
                    <a:pt x="242" y="651"/>
                    <a:pt x="242" y="651"/>
                  </a:cubicBezTo>
                  <a:lnTo>
                    <a:pt x="242" y="669"/>
                  </a:lnTo>
                  <a:lnTo>
                    <a:pt x="335" y="651"/>
                  </a:lnTo>
                  <a:lnTo>
                    <a:pt x="427" y="669"/>
                  </a:lnTo>
                  <a:lnTo>
                    <a:pt x="427" y="651"/>
                  </a:lnTo>
                  <a:lnTo>
                    <a:pt x="447" y="651"/>
                  </a:lnTo>
                  <a:lnTo>
                    <a:pt x="447" y="540"/>
                  </a:lnTo>
                  <a:cubicBezTo>
                    <a:pt x="447" y="391"/>
                    <a:pt x="521" y="280"/>
                    <a:pt x="632" y="280"/>
                  </a:cubicBezTo>
                  <a:cubicBezTo>
                    <a:pt x="650" y="280"/>
                    <a:pt x="650" y="280"/>
                    <a:pt x="669" y="298"/>
                  </a:cubicBezTo>
                  <a:lnTo>
                    <a:pt x="669" y="280"/>
                  </a:lnTo>
                  <a:cubicBezTo>
                    <a:pt x="632" y="131"/>
                    <a:pt x="502" y="1"/>
                    <a:pt x="3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6060692" y="1436826"/>
              <a:ext cx="29988" cy="29137"/>
            </a:xfrm>
            <a:custGeom>
              <a:avLst/>
              <a:gdLst/>
              <a:ahLst/>
              <a:cxnLst/>
              <a:rect l="l" t="t" r="r" b="b"/>
              <a:pathLst>
                <a:path w="670" h="651" extrusionOk="0">
                  <a:moveTo>
                    <a:pt x="335" y="1"/>
                  </a:moveTo>
                  <a:cubicBezTo>
                    <a:pt x="167" y="1"/>
                    <a:pt x="38" y="130"/>
                    <a:pt x="1" y="279"/>
                  </a:cubicBezTo>
                  <a:lnTo>
                    <a:pt x="38" y="279"/>
                  </a:lnTo>
                  <a:cubicBezTo>
                    <a:pt x="149" y="279"/>
                    <a:pt x="224" y="390"/>
                    <a:pt x="224" y="521"/>
                  </a:cubicBezTo>
                  <a:cubicBezTo>
                    <a:pt x="224" y="576"/>
                    <a:pt x="242" y="650"/>
                    <a:pt x="242" y="650"/>
                  </a:cubicBezTo>
                  <a:lnTo>
                    <a:pt x="447" y="650"/>
                  </a:lnTo>
                  <a:lnTo>
                    <a:pt x="447" y="521"/>
                  </a:lnTo>
                  <a:cubicBezTo>
                    <a:pt x="447" y="390"/>
                    <a:pt x="521" y="279"/>
                    <a:pt x="632" y="279"/>
                  </a:cubicBezTo>
                  <a:lnTo>
                    <a:pt x="669" y="279"/>
                  </a:lnTo>
                  <a:cubicBezTo>
                    <a:pt x="632" y="130"/>
                    <a:pt x="502" y="1"/>
                    <a:pt x="3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6060692" y="1412702"/>
              <a:ext cx="29988" cy="29182"/>
            </a:xfrm>
            <a:custGeom>
              <a:avLst/>
              <a:gdLst/>
              <a:ahLst/>
              <a:cxnLst/>
              <a:rect l="l" t="t" r="r" b="b"/>
              <a:pathLst>
                <a:path w="670" h="652" extrusionOk="0">
                  <a:moveTo>
                    <a:pt x="335" y="1"/>
                  </a:moveTo>
                  <a:cubicBezTo>
                    <a:pt x="167" y="1"/>
                    <a:pt x="38" y="112"/>
                    <a:pt x="1" y="280"/>
                  </a:cubicBezTo>
                  <a:lnTo>
                    <a:pt x="38" y="280"/>
                  </a:lnTo>
                  <a:cubicBezTo>
                    <a:pt x="149" y="280"/>
                    <a:pt x="224" y="391"/>
                    <a:pt x="224" y="521"/>
                  </a:cubicBezTo>
                  <a:cubicBezTo>
                    <a:pt x="224" y="577"/>
                    <a:pt x="242" y="651"/>
                    <a:pt x="242" y="651"/>
                  </a:cubicBezTo>
                  <a:lnTo>
                    <a:pt x="447" y="651"/>
                  </a:lnTo>
                  <a:lnTo>
                    <a:pt x="447" y="521"/>
                  </a:lnTo>
                  <a:cubicBezTo>
                    <a:pt x="447" y="391"/>
                    <a:pt x="521" y="280"/>
                    <a:pt x="632" y="280"/>
                  </a:cubicBezTo>
                  <a:lnTo>
                    <a:pt x="669" y="280"/>
                  </a:lnTo>
                  <a:cubicBezTo>
                    <a:pt x="632" y="112"/>
                    <a:pt x="502" y="1"/>
                    <a:pt x="3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6060692" y="1388622"/>
              <a:ext cx="29988" cy="29092"/>
            </a:xfrm>
            <a:custGeom>
              <a:avLst/>
              <a:gdLst/>
              <a:ahLst/>
              <a:cxnLst/>
              <a:rect l="l" t="t" r="r" b="b"/>
              <a:pathLst>
                <a:path w="670" h="650" extrusionOk="0">
                  <a:moveTo>
                    <a:pt x="335" y="1"/>
                  </a:moveTo>
                  <a:cubicBezTo>
                    <a:pt x="167" y="1"/>
                    <a:pt x="38" y="112"/>
                    <a:pt x="1" y="279"/>
                  </a:cubicBezTo>
                  <a:cubicBezTo>
                    <a:pt x="19" y="261"/>
                    <a:pt x="19" y="261"/>
                    <a:pt x="38" y="261"/>
                  </a:cubicBezTo>
                  <a:cubicBezTo>
                    <a:pt x="149" y="279"/>
                    <a:pt x="224" y="372"/>
                    <a:pt x="224" y="521"/>
                  </a:cubicBezTo>
                  <a:cubicBezTo>
                    <a:pt x="224" y="558"/>
                    <a:pt x="242" y="650"/>
                    <a:pt x="242" y="650"/>
                  </a:cubicBezTo>
                  <a:lnTo>
                    <a:pt x="447" y="650"/>
                  </a:lnTo>
                  <a:lnTo>
                    <a:pt x="447" y="521"/>
                  </a:lnTo>
                  <a:cubicBezTo>
                    <a:pt x="447" y="372"/>
                    <a:pt x="521" y="279"/>
                    <a:pt x="632" y="261"/>
                  </a:cubicBezTo>
                  <a:cubicBezTo>
                    <a:pt x="650" y="261"/>
                    <a:pt x="650" y="261"/>
                    <a:pt x="669" y="279"/>
                  </a:cubicBezTo>
                  <a:cubicBezTo>
                    <a:pt x="632" y="112"/>
                    <a:pt x="502" y="1"/>
                    <a:pt x="3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6075685" y="1312982"/>
              <a:ext cx="45" cy="61542"/>
            </a:xfrm>
            <a:custGeom>
              <a:avLst/>
              <a:gdLst/>
              <a:ahLst/>
              <a:cxnLst/>
              <a:rect l="l" t="t" r="r" b="b"/>
              <a:pathLst>
                <a:path w="1" h="1375" extrusionOk="0">
                  <a:moveTo>
                    <a:pt x="0" y="13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1818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6030794" y="2000413"/>
              <a:ext cx="89828" cy="89784"/>
            </a:xfrm>
            <a:custGeom>
              <a:avLst/>
              <a:gdLst/>
              <a:ahLst/>
              <a:cxnLst/>
              <a:rect l="l" t="t" r="r" b="b"/>
              <a:pathLst>
                <a:path w="2007" h="2006" extrusionOk="0">
                  <a:moveTo>
                    <a:pt x="1003" y="0"/>
                  </a:moveTo>
                  <a:cubicBezTo>
                    <a:pt x="446" y="0"/>
                    <a:pt x="0" y="446"/>
                    <a:pt x="0" y="1003"/>
                  </a:cubicBezTo>
                  <a:cubicBezTo>
                    <a:pt x="0" y="1560"/>
                    <a:pt x="446" y="2006"/>
                    <a:pt x="1003" y="2006"/>
                  </a:cubicBezTo>
                  <a:cubicBezTo>
                    <a:pt x="1560" y="2006"/>
                    <a:pt x="2006" y="1560"/>
                    <a:pt x="2006" y="1003"/>
                  </a:cubicBezTo>
                  <a:cubicBezTo>
                    <a:pt x="2006" y="446"/>
                    <a:pt x="1560" y="0"/>
                    <a:pt x="10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5975921" y="2085989"/>
              <a:ext cx="199529" cy="39118"/>
            </a:xfrm>
            <a:custGeom>
              <a:avLst/>
              <a:gdLst/>
              <a:ahLst/>
              <a:cxnLst/>
              <a:rect l="l" t="t" r="r" b="b"/>
              <a:pathLst>
                <a:path w="4458" h="874" extrusionOk="0">
                  <a:moveTo>
                    <a:pt x="1" y="0"/>
                  </a:moveTo>
                  <a:lnTo>
                    <a:pt x="1" y="874"/>
                  </a:lnTo>
                  <a:lnTo>
                    <a:pt x="4458" y="874"/>
                  </a:lnTo>
                  <a:lnTo>
                    <a:pt x="44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5596019" y="2116737"/>
              <a:ext cx="960138" cy="273513"/>
            </a:xfrm>
            <a:custGeom>
              <a:avLst/>
              <a:gdLst/>
              <a:ahLst/>
              <a:cxnLst/>
              <a:rect l="l" t="t" r="r" b="b"/>
              <a:pathLst>
                <a:path w="21452" h="6111" extrusionOk="0">
                  <a:moveTo>
                    <a:pt x="8749" y="1"/>
                  </a:moveTo>
                  <a:cubicBezTo>
                    <a:pt x="8749" y="1"/>
                    <a:pt x="6687" y="3938"/>
                    <a:pt x="4106" y="4662"/>
                  </a:cubicBezTo>
                  <a:cubicBezTo>
                    <a:pt x="3567" y="4813"/>
                    <a:pt x="3117" y="4881"/>
                    <a:pt x="2740" y="4881"/>
                  </a:cubicBezTo>
                  <a:cubicBezTo>
                    <a:pt x="1307" y="4881"/>
                    <a:pt x="912" y="3904"/>
                    <a:pt x="632" y="2787"/>
                  </a:cubicBezTo>
                  <a:lnTo>
                    <a:pt x="1" y="2898"/>
                  </a:lnTo>
                  <a:cubicBezTo>
                    <a:pt x="1" y="2898"/>
                    <a:pt x="1" y="6092"/>
                    <a:pt x="3029" y="6110"/>
                  </a:cubicBezTo>
                  <a:lnTo>
                    <a:pt x="18406" y="6110"/>
                  </a:lnTo>
                  <a:cubicBezTo>
                    <a:pt x="21432" y="6092"/>
                    <a:pt x="21451" y="2898"/>
                    <a:pt x="21451" y="2898"/>
                  </a:cubicBezTo>
                  <a:lnTo>
                    <a:pt x="20801" y="2787"/>
                  </a:lnTo>
                  <a:cubicBezTo>
                    <a:pt x="20522" y="3904"/>
                    <a:pt x="20126" y="4881"/>
                    <a:pt x="18694" y="4881"/>
                  </a:cubicBezTo>
                  <a:cubicBezTo>
                    <a:pt x="18317" y="4881"/>
                    <a:pt x="17867" y="4813"/>
                    <a:pt x="17328" y="4662"/>
                  </a:cubicBezTo>
                  <a:cubicBezTo>
                    <a:pt x="14746" y="3938"/>
                    <a:pt x="12686" y="1"/>
                    <a:pt x="12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5800516" y="2610502"/>
              <a:ext cx="550293" cy="30748"/>
            </a:xfrm>
            <a:custGeom>
              <a:avLst/>
              <a:gdLst/>
              <a:ahLst/>
              <a:cxnLst/>
              <a:rect l="l" t="t" r="r" b="b"/>
              <a:pathLst>
                <a:path w="12295" h="687" extrusionOk="0">
                  <a:moveTo>
                    <a:pt x="0" y="0"/>
                  </a:moveTo>
                  <a:lnTo>
                    <a:pt x="0" y="687"/>
                  </a:lnTo>
                  <a:lnTo>
                    <a:pt x="12294" y="687"/>
                  </a:lnTo>
                  <a:lnTo>
                    <a:pt x="12294" y="0"/>
                  </a:lnTo>
                  <a:close/>
                </a:path>
              </a:pathLst>
            </a:custGeom>
            <a:solidFill>
              <a:srgbClr val="1818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5445634" y="2672804"/>
              <a:ext cx="1260147" cy="274140"/>
            </a:xfrm>
            <a:custGeom>
              <a:avLst/>
              <a:gdLst/>
              <a:ahLst/>
              <a:cxnLst/>
              <a:rect l="l" t="t" r="r" b="b"/>
              <a:pathLst>
                <a:path w="28155" h="6125" extrusionOk="0">
                  <a:moveTo>
                    <a:pt x="8709" y="0"/>
                  </a:moveTo>
                  <a:cubicBezTo>
                    <a:pt x="8709" y="0"/>
                    <a:pt x="6667" y="3957"/>
                    <a:pt x="4086" y="4662"/>
                  </a:cubicBezTo>
                  <a:cubicBezTo>
                    <a:pt x="3552" y="4813"/>
                    <a:pt x="3106" y="4881"/>
                    <a:pt x="2731" y="4881"/>
                  </a:cubicBezTo>
                  <a:cubicBezTo>
                    <a:pt x="1307" y="4881"/>
                    <a:pt x="914" y="3903"/>
                    <a:pt x="650" y="2786"/>
                  </a:cubicBezTo>
                  <a:lnTo>
                    <a:pt x="0" y="2917"/>
                  </a:lnTo>
                  <a:cubicBezTo>
                    <a:pt x="0" y="2917"/>
                    <a:pt x="0" y="6111"/>
                    <a:pt x="3027" y="6111"/>
                  </a:cubicBezTo>
                  <a:cubicBezTo>
                    <a:pt x="3928" y="6120"/>
                    <a:pt x="9007" y="6124"/>
                    <a:pt x="14084" y="6124"/>
                  </a:cubicBezTo>
                  <a:cubicBezTo>
                    <a:pt x="19160" y="6124"/>
                    <a:pt x="24235" y="6120"/>
                    <a:pt x="25126" y="6111"/>
                  </a:cubicBezTo>
                  <a:cubicBezTo>
                    <a:pt x="28154" y="6111"/>
                    <a:pt x="28154" y="2917"/>
                    <a:pt x="28154" y="2917"/>
                  </a:cubicBezTo>
                  <a:lnTo>
                    <a:pt x="27503" y="2786"/>
                  </a:lnTo>
                  <a:cubicBezTo>
                    <a:pt x="27239" y="3903"/>
                    <a:pt x="26847" y="4881"/>
                    <a:pt x="25423" y="4881"/>
                  </a:cubicBezTo>
                  <a:cubicBezTo>
                    <a:pt x="25049" y="4881"/>
                    <a:pt x="24602" y="4813"/>
                    <a:pt x="24068" y="4662"/>
                  </a:cubicBezTo>
                  <a:cubicBezTo>
                    <a:pt x="21486" y="3957"/>
                    <a:pt x="19443" y="0"/>
                    <a:pt x="19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5441427" y="2641206"/>
              <a:ext cx="1268472" cy="274140"/>
            </a:xfrm>
            <a:custGeom>
              <a:avLst/>
              <a:gdLst/>
              <a:ahLst/>
              <a:cxnLst/>
              <a:rect l="l" t="t" r="r" b="b"/>
              <a:pathLst>
                <a:path w="28341" h="6125" extrusionOk="0">
                  <a:moveTo>
                    <a:pt x="8766" y="1"/>
                  </a:moveTo>
                  <a:cubicBezTo>
                    <a:pt x="8766" y="1"/>
                    <a:pt x="6706" y="3957"/>
                    <a:pt x="4123" y="4680"/>
                  </a:cubicBezTo>
                  <a:cubicBezTo>
                    <a:pt x="3594" y="4825"/>
                    <a:pt x="3150" y="4890"/>
                    <a:pt x="2776" y="4890"/>
                  </a:cubicBezTo>
                  <a:cubicBezTo>
                    <a:pt x="1324" y="4890"/>
                    <a:pt x="917" y="3912"/>
                    <a:pt x="651" y="2806"/>
                  </a:cubicBezTo>
                  <a:lnTo>
                    <a:pt x="1" y="2917"/>
                  </a:lnTo>
                  <a:cubicBezTo>
                    <a:pt x="1" y="2917"/>
                    <a:pt x="1" y="6111"/>
                    <a:pt x="3046" y="6111"/>
                  </a:cubicBezTo>
                  <a:cubicBezTo>
                    <a:pt x="3947" y="6120"/>
                    <a:pt x="9059" y="6125"/>
                    <a:pt x="14171" y="6125"/>
                  </a:cubicBezTo>
                  <a:cubicBezTo>
                    <a:pt x="19283" y="6125"/>
                    <a:pt x="24394" y="6120"/>
                    <a:pt x="25295" y="6111"/>
                  </a:cubicBezTo>
                  <a:cubicBezTo>
                    <a:pt x="28340" y="6111"/>
                    <a:pt x="28340" y="2917"/>
                    <a:pt x="28340" y="2917"/>
                  </a:cubicBezTo>
                  <a:lnTo>
                    <a:pt x="27691" y="2806"/>
                  </a:lnTo>
                  <a:cubicBezTo>
                    <a:pt x="27425" y="3912"/>
                    <a:pt x="27019" y="4890"/>
                    <a:pt x="25566" y="4890"/>
                  </a:cubicBezTo>
                  <a:cubicBezTo>
                    <a:pt x="25191" y="4890"/>
                    <a:pt x="24747" y="4825"/>
                    <a:pt x="24217" y="4680"/>
                  </a:cubicBezTo>
                  <a:cubicBezTo>
                    <a:pt x="21637" y="3957"/>
                    <a:pt x="19575" y="1"/>
                    <a:pt x="19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5771469" y="2578053"/>
              <a:ext cx="608478" cy="42475"/>
            </a:xfrm>
            <a:custGeom>
              <a:avLst/>
              <a:gdLst/>
              <a:ahLst/>
              <a:cxnLst/>
              <a:rect l="l" t="t" r="r" b="b"/>
              <a:pathLst>
                <a:path w="13595" h="949" extrusionOk="0">
                  <a:moveTo>
                    <a:pt x="0" y="0"/>
                  </a:moveTo>
                  <a:lnTo>
                    <a:pt x="0" y="948"/>
                  </a:lnTo>
                  <a:lnTo>
                    <a:pt x="13594" y="948"/>
                  </a:lnTo>
                  <a:lnTo>
                    <a:pt x="135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5424016" y="3233885"/>
              <a:ext cx="1303338" cy="273468"/>
            </a:xfrm>
            <a:custGeom>
              <a:avLst/>
              <a:gdLst/>
              <a:ahLst/>
              <a:cxnLst/>
              <a:rect l="l" t="t" r="r" b="b"/>
              <a:pathLst>
                <a:path w="29120" h="6110" extrusionOk="0">
                  <a:moveTo>
                    <a:pt x="8710" y="0"/>
                  </a:moveTo>
                  <a:cubicBezTo>
                    <a:pt x="8710" y="0"/>
                    <a:pt x="6667" y="3938"/>
                    <a:pt x="4104" y="4661"/>
                  </a:cubicBezTo>
                  <a:cubicBezTo>
                    <a:pt x="3565" y="4812"/>
                    <a:pt x="3116" y="4880"/>
                    <a:pt x="2738" y="4880"/>
                  </a:cubicBezTo>
                  <a:cubicBezTo>
                    <a:pt x="1307" y="4880"/>
                    <a:pt x="914" y="3903"/>
                    <a:pt x="650" y="2786"/>
                  </a:cubicBezTo>
                  <a:lnTo>
                    <a:pt x="0" y="2898"/>
                  </a:lnTo>
                  <a:cubicBezTo>
                    <a:pt x="0" y="2898"/>
                    <a:pt x="0" y="6110"/>
                    <a:pt x="3027" y="6110"/>
                  </a:cubicBezTo>
                  <a:lnTo>
                    <a:pt x="26092" y="6110"/>
                  </a:lnTo>
                  <a:cubicBezTo>
                    <a:pt x="29120" y="6110"/>
                    <a:pt x="29120" y="2898"/>
                    <a:pt x="29120" y="2898"/>
                  </a:cubicBezTo>
                  <a:lnTo>
                    <a:pt x="28469" y="2786"/>
                  </a:lnTo>
                  <a:cubicBezTo>
                    <a:pt x="28205" y="3903"/>
                    <a:pt x="27813" y="4880"/>
                    <a:pt x="26381" y="4880"/>
                  </a:cubicBezTo>
                  <a:cubicBezTo>
                    <a:pt x="26004" y="4880"/>
                    <a:pt x="25554" y="4812"/>
                    <a:pt x="25015" y="4661"/>
                  </a:cubicBezTo>
                  <a:cubicBezTo>
                    <a:pt x="22452" y="3938"/>
                    <a:pt x="20409" y="0"/>
                    <a:pt x="204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5327609" y="3800738"/>
              <a:ext cx="1496198" cy="274363"/>
            </a:xfrm>
            <a:custGeom>
              <a:avLst/>
              <a:gdLst/>
              <a:ahLst/>
              <a:cxnLst/>
              <a:rect l="l" t="t" r="r" b="b"/>
              <a:pathLst>
                <a:path w="33429" h="6130" extrusionOk="0">
                  <a:moveTo>
                    <a:pt x="9675" y="1"/>
                  </a:moveTo>
                  <a:cubicBezTo>
                    <a:pt x="9675" y="1"/>
                    <a:pt x="7409" y="3956"/>
                    <a:pt x="4549" y="4681"/>
                  </a:cubicBezTo>
                  <a:cubicBezTo>
                    <a:pt x="3957" y="4832"/>
                    <a:pt x="3462" y="4899"/>
                    <a:pt x="3046" y="4899"/>
                  </a:cubicBezTo>
                  <a:cubicBezTo>
                    <a:pt x="1464" y="4899"/>
                    <a:pt x="1018" y="3922"/>
                    <a:pt x="724" y="2804"/>
                  </a:cubicBezTo>
                  <a:lnTo>
                    <a:pt x="0" y="2916"/>
                  </a:lnTo>
                  <a:cubicBezTo>
                    <a:pt x="0" y="2916"/>
                    <a:pt x="0" y="6110"/>
                    <a:pt x="3361" y="6129"/>
                  </a:cubicBezTo>
                  <a:lnTo>
                    <a:pt x="30066" y="6129"/>
                  </a:lnTo>
                  <a:cubicBezTo>
                    <a:pt x="33428" y="6110"/>
                    <a:pt x="33428" y="2916"/>
                    <a:pt x="33428" y="2916"/>
                  </a:cubicBezTo>
                  <a:lnTo>
                    <a:pt x="32703" y="2804"/>
                  </a:lnTo>
                  <a:cubicBezTo>
                    <a:pt x="32409" y="3922"/>
                    <a:pt x="31964" y="4899"/>
                    <a:pt x="30382" y="4899"/>
                  </a:cubicBezTo>
                  <a:cubicBezTo>
                    <a:pt x="29965" y="4899"/>
                    <a:pt x="29470" y="4832"/>
                    <a:pt x="28878" y="4681"/>
                  </a:cubicBezTo>
                  <a:cubicBezTo>
                    <a:pt x="26018" y="3956"/>
                    <a:pt x="23752" y="1"/>
                    <a:pt x="237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5679179" y="3730210"/>
              <a:ext cx="792969" cy="42385"/>
            </a:xfrm>
            <a:custGeom>
              <a:avLst/>
              <a:gdLst/>
              <a:ahLst/>
              <a:cxnLst/>
              <a:rect l="l" t="t" r="r" b="b"/>
              <a:pathLst>
                <a:path w="17717" h="947" extrusionOk="0">
                  <a:moveTo>
                    <a:pt x="0" y="0"/>
                  </a:moveTo>
                  <a:lnTo>
                    <a:pt x="0" y="947"/>
                  </a:lnTo>
                  <a:lnTo>
                    <a:pt x="17717" y="947"/>
                  </a:lnTo>
                  <a:lnTo>
                    <a:pt x="177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5419809" y="3202286"/>
              <a:ext cx="1311708" cy="274140"/>
            </a:xfrm>
            <a:custGeom>
              <a:avLst/>
              <a:gdLst/>
              <a:ahLst/>
              <a:cxnLst/>
              <a:rect l="l" t="t" r="r" b="b"/>
              <a:pathLst>
                <a:path w="29307" h="6125" extrusionOk="0">
                  <a:moveTo>
                    <a:pt x="8766" y="1"/>
                  </a:moveTo>
                  <a:cubicBezTo>
                    <a:pt x="8766" y="1"/>
                    <a:pt x="6706" y="3956"/>
                    <a:pt x="4124" y="4661"/>
                  </a:cubicBezTo>
                  <a:cubicBezTo>
                    <a:pt x="3585" y="4813"/>
                    <a:pt x="3135" y="4881"/>
                    <a:pt x="2758" y="4881"/>
                  </a:cubicBezTo>
                  <a:cubicBezTo>
                    <a:pt x="1326" y="4881"/>
                    <a:pt x="930" y="3903"/>
                    <a:pt x="652" y="2786"/>
                  </a:cubicBezTo>
                  <a:lnTo>
                    <a:pt x="1" y="2898"/>
                  </a:lnTo>
                  <a:cubicBezTo>
                    <a:pt x="1" y="2898"/>
                    <a:pt x="1" y="6110"/>
                    <a:pt x="3046" y="6110"/>
                  </a:cubicBezTo>
                  <a:cubicBezTo>
                    <a:pt x="3948" y="6120"/>
                    <a:pt x="9301" y="6124"/>
                    <a:pt x="14654" y="6124"/>
                  </a:cubicBezTo>
                  <a:cubicBezTo>
                    <a:pt x="20007" y="6124"/>
                    <a:pt x="25360" y="6120"/>
                    <a:pt x="26260" y="6110"/>
                  </a:cubicBezTo>
                  <a:cubicBezTo>
                    <a:pt x="29306" y="6110"/>
                    <a:pt x="29306" y="2898"/>
                    <a:pt x="29306" y="2898"/>
                  </a:cubicBezTo>
                  <a:lnTo>
                    <a:pt x="28657" y="2786"/>
                  </a:lnTo>
                  <a:cubicBezTo>
                    <a:pt x="28377" y="3903"/>
                    <a:pt x="27982" y="4881"/>
                    <a:pt x="26550" y="4881"/>
                  </a:cubicBezTo>
                  <a:cubicBezTo>
                    <a:pt x="26172" y="4881"/>
                    <a:pt x="25722" y="4813"/>
                    <a:pt x="25183" y="4661"/>
                  </a:cubicBezTo>
                  <a:cubicBezTo>
                    <a:pt x="22603" y="3956"/>
                    <a:pt x="20540" y="1"/>
                    <a:pt x="20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5322596" y="3769990"/>
              <a:ext cx="1506179" cy="273513"/>
            </a:xfrm>
            <a:custGeom>
              <a:avLst/>
              <a:gdLst/>
              <a:ahLst/>
              <a:cxnLst/>
              <a:rect l="l" t="t" r="r" b="b"/>
              <a:pathLst>
                <a:path w="33652" h="6111" extrusionOk="0">
                  <a:moveTo>
                    <a:pt x="9750" y="0"/>
                  </a:moveTo>
                  <a:cubicBezTo>
                    <a:pt x="9750" y="0"/>
                    <a:pt x="7447" y="3937"/>
                    <a:pt x="4587" y="4662"/>
                  </a:cubicBezTo>
                  <a:cubicBezTo>
                    <a:pt x="3987" y="4813"/>
                    <a:pt x="3486" y="4881"/>
                    <a:pt x="3065" y="4881"/>
                  </a:cubicBezTo>
                  <a:cubicBezTo>
                    <a:pt x="1463" y="4881"/>
                    <a:pt x="1015" y="3903"/>
                    <a:pt x="706" y="2786"/>
                  </a:cubicBezTo>
                  <a:lnTo>
                    <a:pt x="1" y="2897"/>
                  </a:lnTo>
                  <a:cubicBezTo>
                    <a:pt x="1" y="2897"/>
                    <a:pt x="1" y="6091"/>
                    <a:pt x="3381" y="6111"/>
                  </a:cubicBezTo>
                  <a:lnTo>
                    <a:pt x="30272" y="6111"/>
                  </a:lnTo>
                  <a:cubicBezTo>
                    <a:pt x="33652" y="6091"/>
                    <a:pt x="33652" y="2897"/>
                    <a:pt x="33652" y="2897"/>
                  </a:cubicBezTo>
                  <a:lnTo>
                    <a:pt x="32946" y="2786"/>
                  </a:lnTo>
                  <a:cubicBezTo>
                    <a:pt x="32637" y="3903"/>
                    <a:pt x="32189" y="4881"/>
                    <a:pt x="30587" y="4881"/>
                  </a:cubicBezTo>
                  <a:cubicBezTo>
                    <a:pt x="30165" y="4881"/>
                    <a:pt x="29664" y="4813"/>
                    <a:pt x="29064" y="4662"/>
                  </a:cubicBezTo>
                  <a:cubicBezTo>
                    <a:pt x="26204" y="3937"/>
                    <a:pt x="23901" y="0"/>
                    <a:pt x="23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5791386" y="3172388"/>
              <a:ext cx="568599" cy="30748"/>
            </a:xfrm>
            <a:custGeom>
              <a:avLst/>
              <a:gdLst/>
              <a:ahLst/>
              <a:cxnLst/>
              <a:rect l="l" t="t" r="r" b="b"/>
              <a:pathLst>
                <a:path w="12704" h="687" extrusionOk="0">
                  <a:moveTo>
                    <a:pt x="1" y="0"/>
                  </a:moveTo>
                  <a:lnTo>
                    <a:pt x="1" y="687"/>
                  </a:lnTo>
                  <a:lnTo>
                    <a:pt x="12703" y="687"/>
                  </a:lnTo>
                  <a:lnTo>
                    <a:pt x="12703" y="0"/>
                  </a:lnTo>
                  <a:close/>
                </a:path>
              </a:pathLst>
            </a:custGeom>
            <a:solidFill>
              <a:srgbClr val="1818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5761488" y="3139939"/>
              <a:ext cx="628440" cy="42475"/>
            </a:xfrm>
            <a:custGeom>
              <a:avLst/>
              <a:gdLst/>
              <a:ahLst/>
              <a:cxnLst/>
              <a:rect l="l" t="t" r="r" b="b"/>
              <a:pathLst>
                <a:path w="14041" h="949" extrusionOk="0">
                  <a:moveTo>
                    <a:pt x="0" y="0"/>
                  </a:moveTo>
                  <a:lnTo>
                    <a:pt x="0" y="948"/>
                  </a:lnTo>
                  <a:lnTo>
                    <a:pt x="14040" y="948"/>
                  </a:lnTo>
                  <a:lnTo>
                    <a:pt x="140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6134631" y="2017823"/>
              <a:ext cx="1746" cy="65749"/>
            </a:xfrm>
            <a:custGeom>
              <a:avLst/>
              <a:gdLst/>
              <a:ahLst/>
              <a:cxnLst/>
              <a:rect l="l" t="t" r="r" b="b"/>
              <a:pathLst>
                <a:path w="39" h="1469" extrusionOk="0">
                  <a:moveTo>
                    <a:pt x="38" y="0"/>
                  </a:moveTo>
                  <a:cubicBezTo>
                    <a:pt x="38" y="0"/>
                    <a:pt x="20" y="20"/>
                    <a:pt x="20" y="75"/>
                  </a:cubicBezTo>
                  <a:lnTo>
                    <a:pt x="20" y="242"/>
                  </a:lnTo>
                  <a:lnTo>
                    <a:pt x="20" y="483"/>
                  </a:lnTo>
                  <a:cubicBezTo>
                    <a:pt x="1" y="577"/>
                    <a:pt x="1" y="669"/>
                    <a:pt x="1" y="762"/>
                  </a:cubicBezTo>
                  <a:lnTo>
                    <a:pt x="1" y="1040"/>
                  </a:lnTo>
                  <a:lnTo>
                    <a:pt x="1" y="1300"/>
                  </a:lnTo>
                  <a:cubicBezTo>
                    <a:pt x="1" y="1375"/>
                    <a:pt x="20" y="1431"/>
                    <a:pt x="20" y="1468"/>
                  </a:cubicBezTo>
                  <a:lnTo>
                    <a:pt x="20" y="1300"/>
                  </a:lnTo>
                  <a:cubicBezTo>
                    <a:pt x="20" y="1226"/>
                    <a:pt x="38" y="1134"/>
                    <a:pt x="38" y="1040"/>
                  </a:cubicBezTo>
                  <a:lnTo>
                    <a:pt x="38" y="762"/>
                  </a:lnTo>
                  <a:lnTo>
                    <a:pt x="38" y="483"/>
                  </a:lnTo>
                  <a:lnTo>
                    <a:pt x="38" y="242"/>
                  </a:lnTo>
                  <a:lnTo>
                    <a:pt x="38" y="7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6102271" y="2085631"/>
              <a:ext cx="62347" cy="1253"/>
            </a:xfrm>
            <a:custGeom>
              <a:avLst/>
              <a:gdLst/>
              <a:ahLst/>
              <a:cxnLst/>
              <a:rect l="l" t="t" r="r" b="b"/>
              <a:pathLst>
                <a:path w="1393" h="28" extrusionOk="0">
                  <a:moveTo>
                    <a:pt x="1225" y="0"/>
                  </a:moveTo>
                  <a:cubicBezTo>
                    <a:pt x="1195" y="0"/>
                    <a:pt x="1164" y="2"/>
                    <a:pt x="1133" y="8"/>
                  </a:cubicBezTo>
                  <a:lnTo>
                    <a:pt x="0" y="8"/>
                  </a:lnTo>
                  <a:cubicBezTo>
                    <a:pt x="0" y="8"/>
                    <a:pt x="18" y="27"/>
                    <a:pt x="75" y="27"/>
                  </a:cubicBezTo>
                  <a:lnTo>
                    <a:pt x="1133" y="27"/>
                  </a:lnTo>
                  <a:cubicBezTo>
                    <a:pt x="1226" y="27"/>
                    <a:pt x="1318" y="8"/>
                    <a:pt x="1393" y="8"/>
                  </a:cubicBezTo>
                  <a:cubicBezTo>
                    <a:pt x="1343" y="8"/>
                    <a:pt x="1286" y="0"/>
                    <a:pt x="1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5881169" y="3182369"/>
              <a:ext cx="478816" cy="1701"/>
            </a:xfrm>
            <a:custGeom>
              <a:avLst/>
              <a:gdLst/>
              <a:ahLst/>
              <a:cxnLst/>
              <a:rect l="l" t="t" r="r" b="b"/>
              <a:pathLst>
                <a:path w="10698" h="38" extrusionOk="0">
                  <a:moveTo>
                    <a:pt x="8710" y="0"/>
                  </a:moveTo>
                  <a:cubicBezTo>
                    <a:pt x="7521" y="0"/>
                    <a:pt x="5943" y="0"/>
                    <a:pt x="4346" y="18"/>
                  </a:cubicBezTo>
                  <a:cubicBezTo>
                    <a:pt x="2767" y="18"/>
                    <a:pt x="1189" y="18"/>
                    <a:pt x="1" y="37"/>
                  </a:cubicBezTo>
                  <a:lnTo>
                    <a:pt x="4364" y="37"/>
                  </a:lnTo>
                  <a:cubicBezTo>
                    <a:pt x="5943" y="37"/>
                    <a:pt x="7521" y="18"/>
                    <a:pt x="8710" y="18"/>
                  </a:cubicBezTo>
                  <a:cubicBezTo>
                    <a:pt x="9898" y="18"/>
                    <a:pt x="10697" y="0"/>
                    <a:pt x="10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5811348" y="3203091"/>
              <a:ext cx="446367" cy="1701"/>
            </a:xfrm>
            <a:custGeom>
              <a:avLst/>
              <a:gdLst/>
              <a:ahLst/>
              <a:cxnLst/>
              <a:rect l="l" t="t" r="r" b="b"/>
              <a:pathLst>
                <a:path w="9973" h="38" extrusionOk="0">
                  <a:moveTo>
                    <a:pt x="5906" y="1"/>
                  </a:moveTo>
                  <a:cubicBezTo>
                    <a:pt x="4420" y="1"/>
                    <a:pt x="2953" y="20"/>
                    <a:pt x="1838" y="20"/>
                  </a:cubicBezTo>
                  <a:cubicBezTo>
                    <a:pt x="724" y="20"/>
                    <a:pt x="1" y="38"/>
                    <a:pt x="1" y="38"/>
                  </a:cubicBezTo>
                  <a:lnTo>
                    <a:pt x="5906" y="38"/>
                  </a:lnTo>
                  <a:cubicBezTo>
                    <a:pt x="7373" y="20"/>
                    <a:pt x="8858" y="20"/>
                    <a:pt x="9973" y="1"/>
                  </a:cubicBezTo>
                  <a:close/>
                </a:path>
              </a:pathLst>
            </a:custGeom>
            <a:solidFill>
              <a:srgbClr val="0C0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6526975" y="2241432"/>
              <a:ext cx="24169" cy="4162"/>
            </a:xfrm>
            <a:custGeom>
              <a:avLst/>
              <a:gdLst/>
              <a:ahLst/>
              <a:cxnLst/>
              <a:rect l="l" t="t" r="r" b="b"/>
              <a:pathLst>
                <a:path w="540" h="93" extrusionOk="0">
                  <a:moveTo>
                    <a:pt x="1" y="1"/>
                  </a:moveTo>
                  <a:cubicBezTo>
                    <a:pt x="1" y="1"/>
                    <a:pt x="38" y="18"/>
                    <a:pt x="94" y="18"/>
                  </a:cubicBezTo>
                  <a:cubicBezTo>
                    <a:pt x="38" y="1"/>
                    <a:pt x="1" y="1"/>
                    <a:pt x="1" y="1"/>
                  </a:cubicBezTo>
                  <a:close/>
                  <a:moveTo>
                    <a:pt x="94" y="18"/>
                  </a:moveTo>
                  <a:cubicBezTo>
                    <a:pt x="131" y="38"/>
                    <a:pt x="168" y="38"/>
                    <a:pt x="206" y="38"/>
                  </a:cubicBezTo>
                  <a:cubicBezTo>
                    <a:pt x="168" y="18"/>
                    <a:pt x="131" y="18"/>
                    <a:pt x="94" y="18"/>
                  </a:cubicBezTo>
                  <a:close/>
                  <a:moveTo>
                    <a:pt x="206" y="38"/>
                  </a:moveTo>
                  <a:cubicBezTo>
                    <a:pt x="243" y="56"/>
                    <a:pt x="280" y="56"/>
                    <a:pt x="317" y="75"/>
                  </a:cubicBezTo>
                  <a:cubicBezTo>
                    <a:pt x="354" y="75"/>
                    <a:pt x="391" y="75"/>
                    <a:pt x="428" y="93"/>
                  </a:cubicBezTo>
                  <a:lnTo>
                    <a:pt x="540" y="93"/>
                  </a:lnTo>
                  <a:cubicBezTo>
                    <a:pt x="521" y="93"/>
                    <a:pt x="483" y="75"/>
                    <a:pt x="446" y="75"/>
                  </a:cubicBezTo>
                  <a:cubicBezTo>
                    <a:pt x="409" y="75"/>
                    <a:pt x="354" y="56"/>
                    <a:pt x="317" y="56"/>
                  </a:cubicBezTo>
                  <a:cubicBezTo>
                    <a:pt x="280" y="38"/>
                    <a:pt x="243" y="38"/>
                    <a:pt x="206" y="38"/>
                  </a:cubicBez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6680762" y="2766750"/>
              <a:ext cx="29137" cy="5013"/>
            </a:xfrm>
            <a:custGeom>
              <a:avLst/>
              <a:gdLst/>
              <a:ahLst/>
              <a:cxnLst/>
              <a:rect l="l" t="t" r="r" b="b"/>
              <a:pathLst>
                <a:path w="651" h="112" extrusionOk="0">
                  <a:moveTo>
                    <a:pt x="1" y="1"/>
                  </a:moveTo>
                  <a:cubicBezTo>
                    <a:pt x="1" y="1"/>
                    <a:pt x="38" y="1"/>
                    <a:pt x="112" y="18"/>
                  </a:cubicBezTo>
                  <a:cubicBezTo>
                    <a:pt x="130" y="18"/>
                    <a:pt x="167" y="38"/>
                    <a:pt x="204" y="38"/>
                  </a:cubicBezTo>
                  <a:cubicBezTo>
                    <a:pt x="242" y="38"/>
                    <a:pt x="279" y="55"/>
                    <a:pt x="335" y="55"/>
                  </a:cubicBezTo>
                  <a:cubicBezTo>
                    <a:pt x="372" y="55"/>
                    <a:pt x="410" y="75"/>
                    <a:pt x="447" y="75"/>
                  </a:cubicBezTo>
                  <a:cubicBezTo>
                    <a:pt x="484" y="93"/>
                    <a:pt x="521" y="93"/>
                    <a:pt x="558" y="93"/>
                  </a:cubicBezTo>
                  <a:cubicBezTo>
                    <a:pt x="521" y="75"/>
                    <a:pt x="484" y="75"/>
                    <a:pt x="447" y="55"/>
                  </a:cubicBezTo>
                  <a:cubicBezTo>
                    <a:pt x="410" y="55"/>
                    <a:pt x="372" y="55"/>
                    <a:pt x="335" y="38"/>
                  </a:cubicBezTo>
                  <a:cubicBezTo>
                    <a:pt x="298" y="38"/>
                    <a:pt x="242" y="38"/>
                    <a:pt x="204" y="18"/>
                  </a:cubicBezTo>
                  <a:cubicBezTo>
                    <a:pt x="167" y="18"/>
                    <a:pt x="130" y="18"/>
                    <a:pt x="112" y="1"/>
                  </a:cubicBezTo>
                  <a:close/>
                  <a:moveTo>
                    <a:pt x="558" y="93"/>
                  </a:moveTo>
                  <a:cubicBezTo>
                    <a:pt x="613" y="112"/>
                    <a:pt x="650" y="112"/>
                    <a:pt x="650" y="112"/>
                  </a:cubicBezTo>
                  <a:cubicBezTo>
                    <a:pt x="650" y="112"/>
                    <a:pt x="613" y="93"/>
                    <a:pt x="558" y="93"/>
                  </a:cubicBez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6702380" y="3326980"/>
              <a:ext cx="29137" cy="5818"/>
            </a:xfrm>
            <a:custGeom>
              <a:avLst/>
              <a:gdLst/>
              <a:ahLst/>
              <a:cxnLst/>
              <a:rect l="l" t="t" r="r" b="b"/>
              <a:pathLst>
                <a:path w="651" h="130" extrusionOk="0">
                  <a:moveTo>
                    <a:pt x="1" y="0"/>
                  </a:moveTo>
                  <a:cubicBezTo>
                    <a:pt x="1" y="1"/>
                    <a:pt x="38" y="18"/>
                    <a:pt x="93" y="38"/>
                  </a:cubicBezTo>
                  <a:cubicBezTo>
                    <a:pt x="130" y="38"/>
                    <a:pt x="167" y="38"/>
                    <a:pt x="204" y="55"/>
                  </a:cubicBezTo>
                  <a:cubicBezTo>
                    <a:pt x="241" y="55"/>
                    <a:pt x="279" y="75"/>
                    <a:pt x="316" y="75"/>
                  </a:cubicBezTo>
                  <a:cubicBezTo>
                    <a:pt x="353" y="75"/>
                    <a:pt x="409" y="93"/>
                    <a:pt x="447" y="93"/>
                  </a:cubicBezTo>
                  <a:cubicBezTo>
                    <a:pt x="484" y="93"/>
                    <a:pt x="521" y="112"/>
                    <a:pt x="539" y="112"/>
                  </a:cubicBezTo>
                  <a:cubicBezTo>
                    <a:pt x="613" y="112"/>
                    <a:pt x="650" y="130"/>
                    <a:pt x="650" y="130"/>
                  </a:cubicBezTo>
                  <a:cubicBezTo>
                    <a:pt x="650" y="130"/>
                    <a:pt x="613" y="112"/>
                    <a:pt x="539" y="93"/>
                  </a:cubicBezTo>
                  <a:cubicBezTo>
                    <a:pt x="521" y="93"/>
                    <a:pt x="484" y="93"/>
                    <a:pt x="447" y="75"/>
                  </a:cubicBezTo>
                  <a:cubicBezTo>
                    <a:pt x="409" y="75"/>
                    <a:pt x="372" y="75"/>
                    <a:pt x="316" y="55"/>
                  </a:cubicBezTo>
                  <a:cubicBezTo>
                    <a:pt x="279" y="55"/>
                    <a:pt x="241" y="38"/>
                    <a:pt x="204" y="38"/>
                  </a:cubicBezTo>
                  <a:cubicBezTo>
                    <a:pt x="167" y="38"/>
                    <a:pt x="130" y="18"/>
                    <a:pt x="93" y="18"/>
                  </a:cubicBezTo>
                  <a:cubicBezTo>
                    <a:pt x="38" y="1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6797132" y="3894639"/>
              <a:ext cx="32449" cy="5058"/>
            </a:xfrm>
            <a:custGeom>
              <a:avLst/>
              <a:gdLst/>
              <a:ahLst/>
              <a:cxnLst/>
              <a:rect l="l" t="t" r="r" b="b"/>
              <a:pathLst>
                <a:path w="725" h="113" extrusionOk="0">
                  <a:moveTo>
                    <a:pt x="1" y="1"/>
                  </a:moveTo>
                  <a:cubicBezTo>
                    <a:pt x="1" y="1"/>
                    <a:pt x="38" y="20"/>
                    <a:pt x="112" y="20"/>
                  </a:cubicBezTo>
                  <a:cubicBezTo>
                    <a:pt x="38" y="1"/>
                    <a:pt x="1" y="1"/>
                    <a:pt x="1" y="1"/>
                  </a:cubicBezTo>
                  <a:close/>
                  <a:moveTo>
                    <a:pt x="112" y="20"/>
                  </a:moveTo>
                  <a:cubicBezTo>
                    <a:pt x="149" y="38"/>
                    <a:pt x="187" y="38"/>
                    <a:pt x="224" y="57"/>
                  </a:cubicBezTo>
                  <a:cubicBezTo>
                    <a:pt x="261" y="57"/>
                    <a:pt x="316" y="57"/>
                    <a:pt x="353" y="75"/>
                  </a:cubicBezTo>
                  <a:cubicBezTo>
                    <a:pt x="409" y="75"/>
                    <a:pt x="447" y="75"/>
                    <a:pt x="484" y="94"/>
                  </a:cubicBezTo>
                  <a:cubicBezTo>
                    <a:pt x="539" y="94"/>
                    <a:pt x="576" y="94"/>
                    <a:pt x="613" y="112"/>
                  </a:cubicBezTo>
                  <a:lnTo>
                    <a:pt x="724" y="112"/>
                  </a:lnTo>
                  <a:cubicBezTo>
                    <a:pt x="724" y="112"/>
                    <a:pt x="669" y="112"/>
                    <a:pt x="613" y="94"/>
                  </a:cubicBezTo>
                  <a:cubicBezTo>
                    <a:pt x="576" y="94"/>
                    <a:pt x="539" y="75"/>
                    <a:pt x="502" y="75"/>
                  </a:cubicBezTo>
                  <a:cubicBezTo>
                    <a:pt x="447" y="75"/>
                    <a:pt x="409" y="57"/>
                    <a:pt x="353" y="57"/>
                  </a:cubicBezTo>
                  <a:cubicBezTo>
                    <a:pt x="316" y="57"/>
                    <a:pt x="279" y="38"/>
                    <a:pt x="224" y="38"/>
                  </a:cubicBezTo>
                  <a:cubicBezTo>
                    <a:pt x="187" y="20"/>
                    <a:pt x="149" y="20"/>
                    <a:pt x="112" y="20"/>
                  </a:cubicBezTo>
                  <a:close/>
                </a:path>
              </a:pathLst>
            </a:custGeom>
            <a:solidFill>
              <a:srgbClr val="FFF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4316850" y="4299471"/>
              <a:ext cx="5981348" cy="852004"/>
            </a:xfrm>
            <a:custGeom>
              <a:avLst/>
              <a:gdLst/>
              <a:ahLst/>
              <a:cxnLst/>
              <a:rect l="l" t="t" r="r" b="b"/>
              <a:pathLst>
                <a:path w="133639" h="19036" extrusionOk="0">
                  <a:moveTo>
                    <a:pt x="2767" y="1"/>
                  </a:moveTo>
                  <a:cubicBezTo>
                    <a:pt x="1821" y="1"/>
                    <a:pt x="910" y="1"/>
                    <a:pt x="1" y="18"/>
                  </a:cubicBezTo>
                  <a:lnTo>
                    <a:pt x="1" y="19035"/>
                  </a:lnTo>
                  <a:lnTo>
                    <a:pt x="133638" y="19035"/>
                  </a:lnTo>
                  <a:lnTo>
                    <a:pt x="133638" y="1895"/>
                  </a:lnTo>
                  <a:cubicBezTo>
                    <a:pt x="132552" y="1873"/>
                    <a:pt x="131433" y="1864"/>
                    <a:pt x="130282" y="1864"/>
                  </a:cubicBezTo>
                  <a:cubicBezTo>
                    <a:pt x="129485" y="1864"/>
                    <a:pt x="128672" y="1868"/>
                    <a:pt x="127844" y="1875"/>
                  </a:cubicBezTo>
                  <a:cubicBezTo>
                    <a:pt x="106951" y="2135"/>
                    <a:pt x="94082" y="7484"/>
                    <a:pt x="69957" y="7484"/>
                  </a:cubicBezTo>
                  <a:cubicBezTo>
                    <a:pt x="45703" y="7484"/>
                    <a:pt x="29306" y="1"/>
                    <a:pt x="27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4299350" y="3737585"/>
              <a:ext cx="4452834" cy="1696488"/>
            </a:xfrm>
            <a:custGeom>
              <a:avLst/>
              <a:gdLst/>
              <a:ahLst/>
              <a:cxnLst/>
              <a:rect l="l" t="t" r="r" b="b"/>
              <a:pathLst>
                <a:path w="99488" h="37904" extrusionOk="0">
                  <a:moveTo>
                    <a:pt x="1" y="0"/>
                  </a:moveTo>
                  <a:lnTo>
                    <a:pt x="132" y="37903"/>
                  </a:lnTo>
                  <a:lnTo>
                    <a:pt x="88233" y="37903"/>
                  </a:lnTo>
                  <a:lnTo>
                    <a:pt x="98576" y="31386"/>
                  </a:lnTo>
                  <a:lnTo>
                    <a:pt x="99487" y="20466"/>
                  </a:lnTo>
                  <a:lnTo>
                    <a:pt x="99487" y="20466"/>
                  </a:lnTo>
                  <a:cubicBezTo>
                    <a:pt x="99487" y="20466"/>
                    <a:pt x="98540" y="20530"/>
                    <a:pt x="96632" y="20530"/>
                  </a:cubicBezTo>
                  <a:cubicBezTo>
                    <a:pt x="91751" y="20530"/>
                    <a:pt x="80581" y="20108"/>
                    <a:pt x="62865" y="17104"/>
                  </a:cubicBezTo>
                  <a:cubicBezTo>
                    <a:pt x="23160" y="10363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7973269" y="5134780"/>
              <a:ext cx="768039" cy="298488"/>
            </a:xfrm>
            <a:custGeom>
              <a:avLst/>
              <a:gdLst/>
              <a:ahLst/>
              <a:cxnLst/>
              <a:rect l="l" t="t" r="r" b="b"/>
              <a:pathLst>
                <a:path w="17160" h="6669" extrusionOk="0">
                  <a:moveTo>
                    <a:pt x="17160" y="1"/>
                  </a:moveTo>
                  <a:lnTo>
                    <a:pt x="11180" y="372"/>
                  </a:lnTo>
                  <a:lnTo>
                    <a:pt x="0" y="6668"/>
                  </a:lnTo>
                  <a:lnTo>
                    <a:pt x="6426" y="6668"/>
                  </a:lnTo>
                  <a:lnTo>
                    <a:pt x="17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4138133" y="4925315"/>
              <a:ext cx="4639786" cy="638421"/>
            </a:xfrm>
            <a:custGeom>
              <a:avLst/>
              <a:gdLst/>
              <a:ahLst/>
              <a:cxnLst/>
              <a:rect l="l" t="t" r="r" b="b"/>
              <a:pathLst>
                <a:path w="103665" h="14264" extrusionOk="0">
                  <a:moveTo>
                    <a:pt x="103386" y="1"/>
                  </a:moveTo>
                  <a:lnTo>
                    <a:pt x="0" y="10160"/>
                  </a:lnTo>
                  <a:lnTo>
                    <a:pt x="279" y="14263"/>
                  </a:lnTo>
                  <a:lnTo>
                    <a:pt x="103664" y="4106"/>
                  </a:lnTo>
                  <a:lnTo>
                    <a:pt x="103498" y="1784"/>
                  </a:lnTo>
                  <a:lnTo>
                    <a:pt x="10338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8614152" y="4744853"/>
              <a:ext cx="301710" cy="312721"/>
            </a:xfrm>
            <a:custGeom>
              <a:avLst/>
              <a:gdLst/>
              <a:ahLst/>
              <a:cxnLst/>
              <a:rect l="l" t="t" r="r" b="b"/>
              <a:pathLst>
                <a:path w="6741" h="6987" extrusionOk="0">
                  <a:moveTo>
                    <a:pt x="1723" y="1"/>
                  </a:moveTo>
                  <a:cubicBezTo>
                    <a:pt x="1368" y="1"/>
                    <a:pt x="1006" y="137"/>
                    <a:pt x="687" y="412"/>
                  </a:cubicBezTo>
                  <a:cubicBezTo>
                    <a:pt x="0" y="987"/>
                    <a:pt x="55" y="1841"/>
                    <a:pt x="632" y="2529"/>
                  </a:cubicBezTo>
                  <a:lnTo>
                    <a:pt x="3715" y="6429"/>
                  </a:lnTo>
                  <a:cubicBezTo>
                    <a:pt x="4030" y="6801"/>
                    <a:pt x="4475" y="6986"/>
                    <a:pt x="4940" y="6986"/>
                  </a:cubicBezTo>
                  <a:cubicBezTo>
                    <a:pt x="5312" y="6986"/>
                    <a:pt x="5683" y="6875"/>
                    <a:pt x="5980" y="6615"/>
                  </a:cubicBezTo>
                  <a:cubicBezTo>
                    <a:pt x="6667" y="6038"/>
                    <a:pt x="6741" y="5018"/>
                    <a:pt x="6166" y="4330"/>
                  </a:cubicBezTo>
                  <a:lnTo>
                    <a:pt x="2841" y="541"/>
                  </a:lnTo>
                  <a:cubicBezTo>
                    <a:pt x="2533" y="183"/>
                    <a:pt x="2133" y="1"/>
                    <a:pt x="172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8421292" y="4754834"/>
              <a:ext cx="283449" cy="332638"/>
            </a:xfrm>
            <a:custGeom>
              <a:avLst/>
              <a:gdLst/>
              <a:ahLst/>
              <a:cxnLst/>
              <a:rect l="l" t="t" r="r" b="b"/>
              <a:pathLst>
                <a:path w="6333" h="7432" extrusionOk="0">
                  <a:moveTo>
                    <a:pt x="1712" y="1"/>
                  </a:moveTo>
                  <a:cubicBezTo>
                    <a:pt x="1398" y="1"/>
                    <a:pt x="1080" y="92"/>
                    <a:pt x="799" y="281"/>
                  </a:cubicBezTo>
                  <a:cubicBezTo>
                    <a:pt x="75" y="783"/>
                    <a:pt x="1" y="1786"/>
                    <a:pt x="502" y="2529"/>
                  </a:cubicBezTo>
                  <a:lnTo>
                    <a:pt x="3158" y="6707"/>
                  </a:lnTo>
                  <a:cubicBezTo>
                    <a:pt x="3473" y="7172"/>
                    <a:pt x="3975" y="7432"/>
                    <a:pt x="4495" y="7432"/>
                  </a:cubicBezTo>
                  <a:cubicBezTo>
                    <a:pt x="4810" y="7432"/>
                    <a:pt x="5126" y="7338"/>
                    <a:pt x="5404" y="7153"/>
                  </a:cubicBezTo>
                  <a:cubicBezTo>
                    <a:pt x="6147" y="6652"/>
                    <a:pt x="6333" y="5649"/>
                    <a:pt x="5832" y="4906"/>
                  </a:cubicBezTo>
                  <a:lnTo>
                    <a:pt x="3047" y="709"/>
                  </a:lnTo>
                  <a:cubicBezTo>
                    <a:pt x="2734" y="247"/>
                    <a:pt x="2228" y="1"/>
                    <a:pt x="1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8016460" y="4741183"/>
              <a:ext cx="315138" cy="417767"/>
            </a:xfrm>
            <a:custGeom>
              <a:avLst/>
              <a:gdLst/>
              <a:ahLst/>
              <a:cxnLst/>
              <a:rect l="l" t="t" r="r" b="b"/>
              <a:pathLst>
                <a:path w="7041" h="9334" extrusionOk="0">
                  <a:moveTo>
                    <a:pt x="1843" y="1"/>
                  </a:moveTo>
                  <a:cubicBezTo>
                    <a:pt x="1584" y="1"/>
                    <a:pt x="1321" y="64"/>
                    <a:pt x="1078" y="197"/>
                  </a:cubicBezTo>
                  <a:cubicBezTo>
                    <a:pt x="298" y="623"/>
                    <a:pt x="1" y="1608"/>
                    <a:pt x="429" y="2388"/>
                  </a:cubicBezTo>
                  <a:lnTo>
                    <a:pt x="3772" y="8498"/>
                  </a:lnTo>
                  <a:cubicBezTo>
                    <a:pt x="4069" y="9037"/>
                    <a:pt x="4626" y="9334"/>
                    <a:pt x="5201" y="9334"/>
                  </a:cubicBezTo>
                  <a:cubicBezTo>
                    <a:pt x="5461" y="9334"/>
                    <a:pt x="5721" y="9277"/>
                    <a:pt x="5963" y="9129"/>
                  </a:cubicBezTo>
                  <a:cubicBezTo>
                    <a:pt x="6761" y="8703"/>
                    <a:pt x="7040" y="7737"/>
                    <a:pt x="6612" y="6938"/>
                  </a:cubicBezTo>
                  <a:lnTo>
                    <a:pt x="3269" y="846"/>
                  </a:lnTo>
                  <a:cubicBezTo>
                    <a:pt x="2976" y="309"/>
                    <a:pt x="2417" y="1"/>
                    <a:pt x="18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7638304" y="4706585"/>
              <a:ext cx="317599" cy="495600"/>
            </a:xfrm>
            <a:custGeom>
              <a:avLst/>
              <a:gdLst/>
              <a:ahLst/>
              <a:cxnLst/>
              <a:rect l="l" t="t" r="r" b="b"/>
              <a:pathLst>
                <a:path w="7096" h="11073" extrusionOk="0">
                  <a:moveTo>
                    <a:pt x="1830" y="1"/>
                  </a:moveTo>
                  <a:cubicBezTo>
                    <a:pt x="1616" y="1"/>
                    <a:pt x="1399" y="43"/>
                    <a:pt x="1189" y="134"/>
                  </a:cubicBezTo>
                  <a:cubicBezTo>
                    <a:pt x="372" y="505"/>
                    <a:pt x="1" y="1453"/>
                    <a:pt x="353" y="2270"/>
                  </a:cubicBezTo>
                  <a:lnTo>
                    <a:pt x="3770" y="10107"/>
                  </a:lnTo>
                  <a:cubicBezTo>
                    <a:pt x="4030" y="10701"/>
                    <a:pt x="4624" y="11073"/>
                    <a:pt x="5256" y="11073"/>
                  </a:cubicBezTo>
                  <a:cubicBezTo>
                    <a:pt x="5461" y="11073"/>
                    <a:pt x="5684" y="11035"/>
                    <a:pt x="5906" y="10942"/>
                  </a:cubicBezTo>
                  <a:cubicBezTo>
                    <a:pt x="6724" y="10570"/>
                    <a:pt x="7095" y="9624"/>
                    <a:pt x="6724" y="8807"/>
                  </a:cubicBezTo>
                  <a:lnTo>
                    <a:pt x="3324" y="970"/>
                  </a:lnTo>
                  <a:cubicBezTo>
                    <a:pt x="3048" y="362"/>
                    <a:pt x="2453" y="1"/>
                    <a:pt x="18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7277603" y="4656860"/>
              <a:ext cx="315898" cy="582698"/>
            </a:xfrm>
            <a:custGeom>
              <a:avLst/>
              <a:gdLst/>
              <a:ahLst/>
              <a:cxnLst/>
              <a:rect l="l" t="t" r="r" b="b"/>
              <a:pathLst>
                <a:path w="7058" h="13019" extrusionOk="0">
                  <a:moveTo>
                    <a:pt x="1814" y="1"/>
                  </a:moveTo>
                  <a:cubicBezTo>
                    <a:pt x="1637" y="1"/>
                    <a:pt x="1457" y="31"/>
                    <a:pt x="1281" y="93"/>
                  </a:cubicBezTo>
                  <a:cubicBezTo>
                    <a:pt x="426" y="390"/>
                    <a:pt x="0" y="1301"/>
                    <a:pt x="297" y="2155"/>
                  </a:cubicBezTo>
                  <a:lnTo>
                    <a:pt x="3714" y="11924"/>
                  </a:lnTo>
                  <a:cubicBezTo>
                    <a:pt x="3955" y="12592"/>
                    <a:pt x="4586" y="13019"/>
                    <a:pt x="5237" y="13019"/>
                  </a:cubicBezTo>
                  <a:cubicBezTo>
                    <a:pt x="5423" y="13019"/>
                    <a:pt x="5608" y="12981"/>
                    <a:pt x="5775" y="12926"/>
                  </a:cubicBezTo>
                  <a:cubicBezTo>
                    <a:pt x="6629" y="12629"/>
                    <a:pt x="7057" y="11701"/>
                    <a:pt x="6778" y="10864"/>
                  </a:cubicBezTo>
                  <a:lnTo>
                    <a:pt x="3343" y="1078"/>
                  </a:lnTo>
                  <a:cubicBezTo>
                    <a:pt x="3108" y="418"/>
                    <a:pt x="2480" y="1"/>
                    <a:pt x="18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6927600" y="4593483"/>
              <a:ext cx="307618" cy="686849"/>
            </a:xfrm>
            <a:custGeom>
              <a:avLst/>
              <a:gdLst/>
              <a:ahLst/>
              <a:cxnLst/>
              <a:rect l="l" t="t" r="r" b="b"/>
              <a:pathLst>
                <a:path w="6873" h="15346" extrusionOk="0">
                  <a:moveTo>
                    <a:pt x="1792" y="0"/>
                  </a:moveTo>
                  <a:cubicBezTo>
                    <a:pt x="1649" y="0"/>
                    <a:pt x="1502" y="20"/>
                    <a:pt x="1357" y="61"/>
                  </a:cubicBezTo>
                  <a:cubicBezTo>
                    <a:pt x="503" y="303"/>
                    <a:pt x="1" y="1194"/>
                    <a:pt x="243" y="2048"/>
                  </a:cubicBezTo>
                  <a:lnTo>
                    <a:pt x="3512" y="14175"/>
                  </a:lnTo>
                  <a:cubicBezTo>
                    <a:pt x="3715" y="14880"/>
                    <a:pt x="4366" y="15345"/>
                    <a:pt x="5071" y="15345"/>
                  </a:cubicBezTo>
                  <a:cubicBezTo>
                    <a:pt x="5220" y="15345"/>
                    <a:pt x="5369" y="15326"/>
                    <a:pt x="5517" y="15289"/>
                  </a:cubicBezTo>
                  <a:cubicBezTo>
                    <a:pt x="6371" y="15048"/>
                    <a:pt x="6872" y="14157"/>
                    <a:pt x="6631" y="13303"/>
                  </a:cubicBezTo>
                  <a:lnTo>
                    <a:pt x="3344" y="1175"/>
                  </a:lnTo>
                  <a:cubicBezTo>
                    <a:pt x="3144" y="466"/>
                    <a:pt x="2496" y="0"/>
                    <a:pt x="1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6585160" y="4527287"/>
              <a:ext cx="294281" cy="797937"/>
            </a:xfrm>
            <a:custGeom>
              <a:avLst/>
              <a:gdLst/>
              <a:ahLst/>
              <a:cxnLst/>
              <a:rect l="l" t="t" r="r" b="b"/>
              <a:pathLst>
                <a:path w="6575" h="17828" extrusionOk="0">
                  <a:moveTo>
                    <a:pt x="1751" y="0"/>
                  </a:moveTo>
                  <a:cubicBezTo>
                    <a:pt x="1639" y="0"/>
                    <a:pt x="1525" y="12"/>
                    <a:pt x="1412" y="36"/>
                  </a:cubicBezTo>
                  <a:cubicBezTo>
                    <a:pt x="540" y="222"/>
                    <a:pt x="1" y="1094"/>
                    <a:pt x="186" y="1967"/>
                  </a:cubicBezTo>
                  <a:lnTo>
                    <a:pt x="3232" y="16545"/>
                  </a:lnTo>
                  <a:cubicBezTo>
                    <a:pt x="3380" y="17307"/>
                    <a:pt x="4049" y="17827"/>
                    <a:pt x="4792" y="17827"/>
                  </a:cubicBezTo>
                  <a:cubicBezTo>
                    <a:pt x="4923" y="17827"/>
                    <a:pt x="5034" y="17808"/>
                    <a:pt x="5145" y="17790"/>
                  </a:cubicBezTo>
                  <a:cubicBezTo>
                    <a:pt x="6018" y="17604"/>
                    <a:pt x="6575" y="16731"/>
                    <a:pt x="6389" y="15859"/>
                  </a:cubicBezTo>
                  <a:lnTo>
                    <a:pt x="3343" y="1280"/>
                  </a:lnTo>
                  <a:cubicBezTo>
                    <a:pt x="3182" y="521"/>
                    <a:pt x="2500" y="0"/>
                    <a:pt x="1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6238603" y="4453034"/>
              <a:ext cx="277631" cy="911218"/>
            </a:xfrm>
            <a:custGeom>
              <a:avLst/>
              <a:gdLst/>
              <a:ahLst/>
              <a:cxnLst/>
              <a:rect l="l" t="t" r="r" b="b"/>
              <a:pathLst>
                <a:path w="6203" h="20359" extrusionOk="0">
                  <a:moveTo>
                    <a:pt x="1754" y="1"/>
                  </a:moveTo>
                  <a:cubicBezTo>
                    <a:pt x="1666" y="1"/>
                    <a:pt x="1576" y="8"/>
                    <a:pt x="1486" y="24"/>
                  </a:cubicBezTo>
                  <a:cubicBezTo>
                    <a:pt x="594" y="153"/>
                    <a:pt x="0" y="989"/>
                    <a:pt x="149" y="1862"/>
                  </a:cubicBezTo>
                  <a:lnTo>
                    <a:pt x="2878" y="19003"/>
                  </a:lnTo>
                  <a:cubicBezTo>
                    <a:pt x="3009" y="19801"/>
                    <a:pt x="3677" y="20358"/>
                    <a:pt x="4457" y="20358"/>
                  </a:cubicBezTo>
                  <a:cubicBezTo>
                    <a:pt x="4549" y="20358"/>
                    <a:pt x="4643" y="20358"/>
                    <a:pt x="4717" y="20340"/>
                  </a:cubicBezTo>
                  <a:cubicBezTo>
                    <a:pt x="5609" y="20192"/>
                    <a:pt x="6203" y="19355"/>
                    <a:pt x="6054" y="18483"/>
                  </a:cubicBezTo>
                  <a:lnTo>
                    <a:pt x="3343" y="1342"/>
                  </a:lnTo>
                  <a:cubicBezTo>
                    <a:pt x="3210" y="560"/>
                    <a:pt x="2523" y="1"/>
                    <a:pt x="17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5867876" y="4362221"/>
              <a:ext cx="263487" cy="1041104"/>
            </a:xfrm>
            <a:custGeom>
              <a:avLst/>
              <a:gdLst/>
              <a:ahLst/>
              <a:cxnLst/>
              <a:rect l="l" t="t" r="r" b="b"/>
              <a:pathLst>
                <a:path w="5887" h="23261" extrusionOk="0">
                  <a:moveTo>
                    <a:pt x="1698" y="1"/>
                  </a:moveTo>
                  <a:cubicBezTo>
                    <a:pt x="1640" y="1"/>
                    <a:pt x="1582" y="4"/>
                    <a:pt x="1523" y="10"/>
                  </a:cubicBezTo>
                  <a:cubicBezTo>
                    <a:pt x="632" y="121"/>
                    <a:pt x="0" y="919"/>
                    <a:pt x="112" y="1793"/>
                  </a:cubicBezTo>
                  <a:lnTo>
                    <a:pt x="2563" y="21887"/>
                  </a:lnTo>
                  <a:cubicBezTo>
                    <a:pt x="2655" y="22704"/>
                    <a:pt x="3361" y="23261"/>
                    <a:pt x="4178" y="23261"/>
                  </a:cubicBezTo>
                  <a:cubicBezTo>
                    <a:pt x="4235" y="23261"/>
                    <a:pt x="4290" y="23242"/>
                    <a:pt x="4364" y="23242"/>
                  </a:cubicBezTo>
                  <a:cubicBezTo>
                    <a:pt x="5237" y="23149"/>
                    <a:pt x="5887" y="22387"/>
                    <a:pt x="5775" y="21515"/>
                  </a:cubicBezTo>
                  <a:lnTo>
                    <a:pt x="3324" y="1421"/>
                  </a:lnTo>
                  <a:cubicBezTo>
                    <a:pt x="3220" y="605"/>
                    <a:pt x="2517" y="1"/>
                    <a:pt x="16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5494644" y="4272706"/>
              <a:ext cx="227771" cy="1171349"/>
            </a:xfrm>
            <a:custGeom>
              <a:avLst/>
              <a:gdLst/>
              <a:ahLst/>
              <a:cxnLst/>
              <a:rect l="l" t="t" r="r" b="b"/>
              <a:pathLst>
                <a:path w="5089" h="26171" extrusionOk="0">
                  <a:moveTo>
                    <a:pt x="1668" y="1"/>
                  </a:moveTo>
                  <a:cubicBezTo>
                    <a:pt x="1632" y="1"/>
                    <a:pt x="1596" y="2"/>
                    <a:pt x="1560" y="4"/>
                  </a:cubicBezTo>
                  <a:cubicBezTo>
                    <a:pt x="669" y="79"/>
                    <a:pt x="0" y="859"/>
                    <a:pt x="57" y="1731"/>
                  </a:cubicBezTo>
                  <a:lnTo>
                    <a:pt x="1802" y="24759"/>
                  </a:lnTo>
                  <a:cubicBezTo>
                    <a:pt x="1877" y="25613"/>
                    <a:pt x="2582" y="26170"/>
                    <a:pt x="3417" y="26170"/>
                  </a:cubicBezTo>
                  <a:cubicBezTo>
                    <a:pt x="3454" y="26170"/>
                    <a:pt x="3492" y="26170"/>
                    <a:pt x="3548" y="26152"/>
                  </a:cubicBezTo>
                  <a:cubicBezTo>
                    <a:pt x="4420" y="26096"/>
                    <a:pt x="5089" y="25409"/>
                    <a:pt x="5034" y="24518"/>
                  </a:cubicBezTo>
                  <a:lnTo>
                    <a:pt x="3288" y="1490"/>
                  </a:lnTo>
                  <a:cubicBezTo>
                    <a:pt x="3217" y="635"/>
                    <a:pt x="2512" y="1"/>
                    <a:pt x="16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5115592" y="4148056"/>
              <a:ext cx="192099" cy="1323435"/>
            </a:xfrm>
            <a:custGeom>
              <a:avLst/>
              <a:gdLst/>
              <a:ahLst/>
              <a:cxnLst/>
              <a:rect l="l" t="t" r="r" b="b"/>
              <a:pathLst>
                <a:path w="4292" h="29569" extrusionOk="0">
                  <a:moveTo>
                    <a:pt x="1680" y="0"/>
                  </a:moveTo>
                  <a:cubicBezTo>
                    <a:pt x="1647" y="0"/>
                    <a:pt x="1614" y="1"/>
                    <a:pt x="1580" y="4"/>
                  </a:cubicBezTo>
                  <a:cubicBezTo>
                    <a:pt x="689" y="21"/>
                    <a:pt x="1" y="784"/>
                    <a:pt x="20" y="1675"/>
                  </a:cubicBezTo>
                  <a:lnTo>
                    <a:pt x="1023" y="28194"/>
                  </a:lnTo>
                  <a:cubicBezTo>
                    <a:pt x="1060" y="29049"/>
                    <a:pt x="1766" y="29569"/>
                    <a:pt x="2638" y="29569"/>
                  </a:cubicBezTo>
                  <a:lnTo>
                    <a:pt x="2694" y="29569"/>
                  </a:lnTo>
                  <a:cubicBezTo>
                    <a:pt x="3586" y="29532"/>
                    <a:pt x="4291" y="28955"/>
                    <a:pt x="4254" y="28064"/>
                  </a:cubicBezTo>
                  <a:lnTo>
                    <a:pt x="3251" y="1544"/>
                  </a:lnTo>
                  <a:cubicBezTo>
                    <a:pt x="3216" y="686"/>
                    <a:pt x="2526" y="0"/>
                    <a:pt x="1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4759860" y="4041802"/>
              <a:ext cx="156293" cy="1460437"/>
            </a:xfrm>
            <a:custGeom>
              <a:avLst/>
              <a:gdLst/>
              <a:ahLst/>
              <a:cxnLst/>
              <a:rect l="l" t="t" r="r" b="b"/>
              <a:pathLst>
                <a:path w="3492" h="32630" extrusionOk="0">
                  <a:moveTo>
                    <a:pt x="1617" y="0"/>
                  </a:moveTo>
                  <a:cubicBezTo>
                    <a:pt x="725" y="0"/>
                    <a:pt x="0" y="724"/>
                    <a:pt x="20" y="1615"/>
                  </a:cubicBezTo>
                  <a:lnTo>
                    <a:pt x="260" y="31200"/>
                  </a:lnTo>
                  <a:cubicBezTo>
                    <a:pt x="260" y="32091"/>
                    <a:pt x="985" y="32629"/>
                    <a:pt x="1877" y="32629"/>
                  </a:cubicBezTo>
                  <a:cubicBezTo>
                    <a:pt x="2768" y="32611"/>
                    <a:pt x="3492" y="32072"/>
                    <a:pt x="3492" y="31180"/>
                  </a:cubicBezTo>
                  <a:lnTo>
                    <a:pt x="3251" y="1598"/>
                  </a:lnTo>
                  <a:cubicBezTo>
                    <a:pt x="3232" y="706"/>
                    <a:pt x="2526" y="0"/>
                    <a:pt x="1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8212632" y="4751253"/>
              <a:ext cx="313437" cy="387018"/>
            </a:xfrm>
            <a:custGeom>
              <a:avLst/>
              <a:gdLst/>
              <a:ahLst/>
              <a:cxnLst/>
              <a:rect l="l" t="t" r="r" b="b"/>
              <a:pathLst>
                <a:path w="7003" h="8647" extrusionOk="0">
                  <a:moveTo>
                    <a:pt x="1841" y="0"/>
                  </a:moveTo>
                  <a:cubicBezTo>
                    <a:pt x="1549" y="0"/>
                    <a:pt x="1252" y="81"/>
                    <a:pt x="986" y="250"/>
                  </a:cubicBezTo>
                  <a:cubicBezTo>
                    <a:pt x="243" y="715"/>
                    <a:pt x="1" y="1698"/>
                    <a:pt x="466" y="2461"/>
                  </a:cubicBezTo>
                  <a:lnTo>
                    <a:pt x="3789" y="7883"/>
                  </a:lnTo>
                  <a:cubicBezTo>
                    <a:pt x="4086" y="8347"/>
                    <a:pt x="4589" y="8626"/>
                    <a:pt x="5109" y="8644"/>
                  </a:cubicBezTo>
                  <a:cubicBezTo>
                    <a:pt x="5139" y="8646"/>
                    <a:pt x="5170" y="8647"/>
                    <a:pt x="5201" y="8647"/>
                  </a:cubicBezTo>
                  <a:cubicBezTo>
                    <a:pt x="5473" y="8647"/>
                    <a:pt x="5768" y="8570"/>
                    <a:pt x="6018" y="8403"/>
                  </a:cubicBezTo>
                  <a:cubicBezTo>
                    <a:pt x="6780" y="7938"/>
                    <a:pt x="7003" y="6935"/>
                    <a:pt x="6538" y="6175"/>
                  </a:cubicBezTo>
                  <a:lnTo>
                    <a:pt x="3214" y="770"/>
                  </a:lnTo>
                  <a:cubicBezTo>
                    <a:pt x="2912" y="276"/>
                    <a:pt x="2383" y="0"/>
                    <a:pt x="18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7816976" y="4721490"/>
              <a:ext cx="328431" cy="460868"/>
            </a:xfrm>
            <a:custGeom>
              <a:avLst/>
              <a:gdLst/>
              <a:ahLst/>
              <a:cxnLst/>
              <a:rect l="l" t="t" r="r" b="b"/>
              <a:pathLst>
                <a:path w="7338" h="10297" extrusionOk="0">
                  <a:moveTo>
                    <a:pt x="1843" y="0"/>
                  </a:moveTo>
                  <a:cubicBezTo>
                    <a:pt x="1590" y="0"/>
                    <a:pt x="1334" y="61"/>
                    <a:pt x="1097" y="191"/>
                  </a:cubicBezTo>
                  <a:cubicBezTo>
                    <a:pt x="298" y="600"/>
                    <a:pt x="1" y="1566"/>
                    <a:pt x="409" y="2363"/>
                  </a:cubicBezTo>
                  <a:lnTo>
                    <a:pt x="4069" y="9440"/>
                  </a:lnTo>
                  <a:cubicBezTo>
                    <a:pt x="4347" y="9977"/>
                    <a:pt x="4904" y="10294"/>
                    <a:pt x="5480" y="10294"/>
                  </a:cubicBezTo>
                  <a:cubicBezTo>
                    <a:pt x="5506" y="10296"/>
                    <a:pt x="5531" y="10297"/>
                    <a:pt x="5557" y="10297"/>
                  </a:cubicBezTo>
                  <a:cubicBezTo>
                    <a:pt x="5791" y="10297"/>
                    <a:pt x="6024" y="10225"/>
                    <a:pt x="6241" y="10108"/>
                  </a:cubicBezTo>
                  <a:cubicBezTo>
                    <a:pt x="7040" y="9700"/>
                    <a:pt x="7337" y="8734"/>
                    <a:pt x="6929" y="7935"/>
                  </a:cubicBezTo>
                  <a:lnTo>
                    <a:pt x="3269" y="878"/>
                  </a:lnTo>
                  <a:cubicBezTo>
                    <a:pt x="2985" y="322"/>
                    <a:pt x="2422" y="0"/>
                    <a:pt x="18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7450457" y="4676598"/>
              <a:ext cx="326685" cy="550517"/>
            </a:xfrm>
            <a:custGeom>
              <a:avLst/>
              <a:gdLst/>
              <a:ahLst/>
              <a:cxnLst/>
              <a:rect l="l" t="t" r="r" b="b"/>
              <a:pathLst>
                <a:path w="7299" h="12300" extrusionOk="0">
                  <a:moveTo>
                    <a:pt x="1821" y="0"/>
                  </a:moveTo>
                  <a:cubicBezTo>
                    <a:pt x="1622" y="0"/>
                    <a:pt x="1421" y="38"/>
                    <a:pt x="1226" y="117"/>
                  </a:cubicBezTo>
                  <a:cubicBezTo>
                    <a:pt x="390" y="451"/>
                    <a:pt x="1" y="1380"/>
                    <a:pt x="316" y="2215"/>
                  </a:cubicBezTo>
                  <a:lnTo>
                    <a:pt x="3956" y="11297"/>
                  </a:lnTo>
                  <a:cubicBezTo>
                    <a:pt x="4216" y="11909"/>
                    <a:pt x="4792" y="12280"/>
                    <a:pt x="5404" y="12300"/>
                  </a:cubicBezTo>
                  <a:cubicBezTo>
                    <a:pt x="5627" y="12300"/>
                    <a:pt x="5850" y="12263"/>
                    <a:pt x="6073" y="12188"/>
                  </a:cubicBezTo>
                  <a:cubicBezTo>
                    <a:pt x="6890" y="11854"/>
                    <a:pt x="7299" y="10906"/>
                    <a:pt x="6964" y="10089"/>
                  </a:cubicBezTo>
                  <a:lnTo>
                    <a:pt x="3324" y="1009"/>
                  </a:lnTo>
                  <a:cubicBezTo>
                    <a:pt x="3069" y="386"/>
                    <a:pt x="2459" y="0"/>
                    <a:pt x="18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7098842" y="4620830"/>
              <a:ext cx="316749" cy="637884"/>
            </a:xfrm>
            <a:custGeom>
              <a:avLst/>
              <a:gdLst/>
              <a:ahLst/>
              <a:cxnLst/>
              <a:rect l="l" t="t" r="r" b="b"/>
              <a:pathLst>
                <a:path w="7077" h="14252" extrusionOk="0">
                  <a:moveTo>
                    <a:pt x="1807" y="0"/>
                  </a:moveTo>
                  <a:cubicBezTo>
                    <a:pt x="1639" y="0"/>
                    <a:pt x="1469" y="26"/>
                    <a:pt x="1300" y="81"/>
                  </a:cubicBezTo>
                  <a:cubicBezTo>
                    <a:pt x="465" y="360"/>
                    <a:pt x="0" y="1270"/>
                    <a:pt x="280" y="2106"/>
                  </a:cubicBezTo>
                  <a:lnTo>
                    <a:pt x="3734" y="13137"/>
                  </a:lnTo>
                  <a:cubicBezTo>
                    <a:pt x="3957" y="13806"/>
                    <a:pt x="4569" y="14232"/>
                    <a:pt x="5238" y="14251"/>
                  </a:cubicBezTo>
                  <a:cubicBezTo>
                    <a:pt x="5405" y="14251"/>
                    <a:pt x="5591" y="14232"/>
                    <a:pt x="5777" y="14158"/>
                  </a:cubicBezTo>
                  <a:cubicBezTo>
                    <a:pt x="6612" y="13880"/>
                    <a:pt x="7077" y="12969"/>
                    <a:pt x="6798" y="12134"/>
                  </a:cubicBezTo>
                  <a:lnTo>
                    <a:pt x="3343" y="1103"/>
                  </a:lnTo>
                  <a:cubicBezTo>
                    <a:pt x="3120" y="432"/>
                    <a:pt x="2489" y="0"/>
                    <a:pt x="1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6760565" y="4561034"/>
              <a:ext cx="291774" cy="741677"/>
            </a:xfrm>
            <a:custGeom>
              <a:avLst/>
              <a:gdLst/>
              <a:ahLst/>
              <a:cxnLst/>
              <a:rect l="l" t="t" r="r" b="b"/>
              <a:pathLst>
                <a:path w="6519" h="16571" extrusionOk="0">
                  <a:moveTo>
                    <a:pt x="1776" y="1"/>
                  </a:moveTo>
                  <a:cubicBezTo>
                    <a:pt x="1656" y="1"/>
                    <a:pt x="1534" y="14"/>
                    <a:pt x="1412" y="43"/>
                  </a:cubicBezTo>
                  <a:cubicBezTo>
                    <a:pt x="539" y="248"/>
                    <a:pt x="1" y="1102"/>
                    <a:pt x="204" y="1974"/>
                  </a:cubicBezTo>
                  <a:lnTo>
                    <a:pt x="3158" y="15308"/>
                  </a:lnTo>
                  <a:cubicBezTo>
                    <a:pt x="3324" y="16033"/>
                    <a:pt x="3956" y="16534"/>
                    <a:pt x="4661" y="16571"/>
                  </a:cubicBezTo>
                  <a:cubicBezTo>
                    <a:pt x="4810" y="16571"/>
                    <a:pt x="4959" y="16571"/>
                    <a:pt x="5107" y="16534"/>
                  </a:cubicBezTo>
                  <a:cubicBezTo>
                    <a:pt x="5961" y="16330"/>
                    <a:pt x="6518" y="15476"/>
                    <a:pt x="6315" y="14602"/>
                  </a:cubicBezTo>
                  <a:lnTo>
                    <a:pt x="3344" y="1251"/>
                  </a:lnTo>
                  <a:cubicBezTo>
                    <a:pt x="3184" y="516"/>
                    <a:pt x="2515" y="1"/>
                    <a:pt x="17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6408950" y="4487632"/>
              <a:ext cx="297593" cy="855361"/>
            </a:xfrm>
            <a:custGeom>
              <a:avLst/>
              <a:gdLst/>
              <a:ahLst/>
              <a:cxnLst/>
              <a:rect l="l" t="t" r="r" b="b"/>
              <a:pathLst>
                <a:path w="6649" h="19111" extrusionOk="0">
                  <a:moveTo>
                    <a:pt x="1743" y="1"/>
                  </a:moveTo>
                  <a:cubicBezTo>
                    <a:pt x="1640" y="1"/>
                    <a:pt x="1536" y="11"/>
                    <a:pt x="1431" y="31"/>
                  </a:cubicBezTo>
                  <a:cubicBezTo>
                    <a:pt x="558" y="216"/>
                    <a:pt x="0" y="1071"/>
                    <a:pt x="186" y="1943"/>
                  </a:cubicBezTo>
                  <a:lnTo>
                    <a:pt x="3306" y="17822"/>
                  </a:lnTo>
                  <a:cubicBezTo>
                    <a:pt x="3455" y="18582"/>
                    <a:pt x="4123" y="19102"/>
                    <a:pt x="4866" y="19102"/>
                  </a:cubicBezTo>
                  <a:cubicBezTo>
                    <a:pt x="4899" y="19108"/>
                    <a:pt x="4932" y="19110"/>
                    <a:pt x="4965" y="19110"/>
                  </a:cubicBezTo>
                  <a:cubicBezTo>
                    <a:pt x="5043" y="19110"/>
                    <a:pt x="5122" y="19097"/>
                    <a:pt x="5200" y="19085"/>
                  </a:cubicBezTo>
                  <a:cubicBezTo>
                    <a:pt x="6092" y="18899"/>
                    <a:pt x="6649" y="18045"/>
                    <a:pt x="6463" y="17171"/>
                  </a:cubicBezTo>
                  <a:lnTo>
                    <a:pt x="3343" y="1294"/>
                  </a:lnTo>
                  <a:cubicBezTo>
                    <a:pt x="3180" y="525"/>
                    <a:pt x="2498" y="1"/>
                    <a:pt x="1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6056529" y="4404204"/>
              <a:ext cx="282644" cy="977504"/>
            </a:xfrm>
            <a:custGeom>
              <a:avLst/>
              <a:gdLst/>
              <a:ahLst/>
              <a:cxnLst/>
              <a:rect l="l" t="t" r="r" b="b"/>
              <a:pathLst>
                <a:path w="6315" h="21840" extrusionOk="0">
                  <a:moveTo>
                    <a:pt x="1712" y="1"/>
                  </a:moveTo>
                  <a:cubicBezTo>
                    <a:pt x="1632" y="1"/>
                    <a:pt x="1550" y="6"/>
                    <a:pt x="1468" y="18"/>
                  </a:cubicBezTo>
                  <a:cubicBezTo>
                    <a:pt x="595" y="167"/>
                    <a:pt x="0" y="1003"/>
                    <a:pt x="149" y="1875"/>
                  </a:cubicBezTo>
                  <a:lnTo>
                    <a:pt x="2972" y="20484"/>
                  </a:lnTo>
                  <a:cubicBezTo>
                    <a:pt x="3102" y="21264"/>
                    <a:pt x="3789" y="21840"/>
                    <a:pt x="4569" y="21840"/>
                  </a:cubicBezTo>
                  <a:cubicBezTo>
                    <a:pt x="4662" y="21840"/>
                    <a:pt x="4737" y="21821"/>
                    <a:pt x="4829" y="21803"/>
                  </a:cubicBezTo>
                  <a:cubicBezTo>
                    <a:pt x="5720" y="21672"/>
                    <a:pt x="6314" y="20837"/>
                    <a:pt x="6166" y="19964"/>
                  </a:cubicBezTo>
                  <a:lnTo>
                    <a:pt x="3325" y="1355"/>
                  </a:lnTo>
                  <a:cubicBezTo>
                    <a:pt x="3207" y="563"/>
                    <a:pt x="2507" y="1"/>
                    <a:pt x="1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5672510" y="4311511"/>
              <a:ext cx="261921" cy="1110120"/>
            </a:xfrm>
            <a:custGeom>
              <a:avLst/>
              <a:gdLst/>
              <a:ahLst/>
              <a:cxnLst/>
              <a:rect l="l" t="t" r="r" b="b"/>
              <a:pathLst>
                <a:path w="5852" h="24803" extrusionOk="0">
                  <a:moveTo>
                    <a:pt x="1693" y="0"/>
                  </a:moveTo>
                  <a:cubicBezTo>
                    <a:pt x="1637" y="0"/>
                    <a:pt x="1580" y="3"/>
                    <a:pt x="1523" y="9"/>
                  </a:cubicBezTo>
                  <a:cubicBezTo>
                    <a:pt x="632" y="121"/>
                    <a:pt x="0" y="920"/>
                    <a:pt x="94" y="1811"/>
                  </a:cubicBezTo>
                  <a:lnTo>
                    <a:pt x="2526" y="23446"/>
                  </a:lnTo>
                  <a:cubicBezTo>
                    <a:pt x="2638" y="24263"/>
                    <a:pt x="3325" y="24802"/>
                    <a:pt x="4143" y="24802"/>
                  </a:cubicBezTo>
                  <a:lnTo>
                    <a:pt x="4328" y="24802"/>
                  </a:lnTo>
                  <a:cubicBezTo>
                    <a:pt x="5220" y="24691"/>
                    <a:pt x="5851" y="23948"/>
                    <a:pt x="5740" y="23075"/>
                  </a:cubicBezTo>
                  <a:lnTo>
                    <a:pt x="3306" y="1440"/>
                  </a:lnTo>
                  <a:cubicBezTo>
                    <a:pt x="3202" y="607"/>
                    <a:pt x="2498" y="0"/>
                    <a:pt x="16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5300978" y="4202034"/>
              <a:ext cx="226160" cy="1249495"/>
            </a:xfrm>
            <a:custGeom>
              <a:avLst/>
              <a:gdLst/>
              <a:ahLst/>
              <a:cxnLst/>
              <a:rect l="l" t="t" r="r" b="b"/>
              <a:pathLst>
                <a:path w="5053" h="27917" extrusionOk="0">
                  <a:moveTo>
                    <a:pt x="1666" y="1"/>
                  </a:moveTo>
                  <a:cubicBezTo>
                    <a:pt x="1631" y="1"/>
                    <a:pt x="1596" y="2"/>
                    <a:pt x="1561" y="4"/>
                  </a:cubicBezTo>
                  <a:cubicBezTo>
                    <a:pt x="669" y="78"/>
                    <a:pt x="1" y="858"/>
                    <a:pt x="75" y="1732"/>
                  </a:cubicBezTo>
                  <a:lnTo>
                    <a:pt x="1764" y="26617"/>
                  </a:lnTo>
                  <a:cubicBezTo>
                    <a:pt x="1839" y="27452"/>
                    <a:pt x="2544" y="27917"/>
                    <a:pt x="3381" y="27917"/>
                  </a:cubicBezTo>
                  <a:lnTo>
                    <a:pt x="3510" y="27917"/>
                  </a:lnTo>
                  <a:cubicBezTo>
                    <a:pt x="4402" y="27843"/>
                    <a:pt x="5052" y="27248"/>
                    <a:pt x="4996" y="26357"/>
                  </a:cubicBezTo>
                  <a:lnTo>
                    <a:pt x="3287" y="1490"/>
                  </a:lnTo>
                  <a:cubicBezTo>
                    <a:pt x="3216" y="633"/>
                    <a:pt x="2511" y="1"/>
                    <a:pt x="16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4936070" y="4096585"/>
              <a:ext cx="177105" cy="1389004"/>
            </a:xfrm>
            <a:custGeom>
              <a:avLst/>
              <a:gdLst/>
              <a:ahLst/>
              <a:cxnLst/>
              <a:rect l="l" t="t" r="r" b="b"/>
              <a:pathLst>
                <a:path w="3957" h="31034" extrusionOk="0">
                  <a:moveTo>
                    <a:pt x="1649" y="1"/>
                  </a:moveTo>
                  <a:cubicBezTo>
                    <a:pt x="1626" y="1"/>
                    <a:pt x="1603" y="1"/>
                    <a:pt x="1580" y="2"/>
                  </a:cubicBezTo>
                  <a:cubicBezTo>
                    <a:pt x="688" y="39"/>
                    <a:pt x="0" y="782"/>
                    <a:pt x="38" y="1674"/>
                  </a:cubicBezTo>
                  <a:lnTo>
                    <a:pt x="688" y="29659"/>
                  </a:lnTo>
                  <a:cubicBezTo>
                    <a:pt x="725" y="30514"/>
                    <a:pt x="1431" y="31034"/>
                    <a:pt x="2303" y="31034"/>
                  </a:cubicBezTo>
                  <a:lnTo>
                    <a:pt x="2360" y="31034"/>
                  </a:lnTo>
                  <a:cubicBezTo>
                    <a:pt x="3251" y="30996"/>
                    <a:pt x="3957" y="30422"/>
                    <a:pt x="3920" y="29530"/>
                  </a:cubicBezTo>
                  <a:lnTo>
                    <a:pt x="3269" y="1543"/>
                  </a:lnTo>
                  <a:cubicBezTo>
                    <a:pt x="3233" y="675"/>
                    <a:pt x="2510" y="1"/>
                    <a:pt x="16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4581188" y="3979410"/>
              <a:ext cx="148774" cy="1524485"/>
            </a:xfrm>
            <a:custGeom>
              <a:avLst/>
              <a:gdLst/>
              <a:ahLst/>
              <a:cxnLst/>
              <a:rect l="l" t="t" r="r" b="b"/>
              <a:pathLst>
                <a:path w="3324" h="34061" extrusionOk="0">
                  <a:moveTo>
                    <a:pt x="1615" y="1"/>
                  </a:moveTo>
                  <a:cubicBezTo>
                    <a:pt x="724" y="20"/>
                    <a:pt x="0" y="744"/>
                    <a:pt x="18" y="1635"/>
                  </a:cubicBezTo>
                  <a:lnTo>
                    <a:pt x="92" y="32723"/>
                  </a:lnTo>
                  <a:cubicBezTo>
                    <a:pt x="92" y="33614"/>
                    <a:pt x="817" y="34060"/>
                    <a:pt x="1690" y="34060"/>
                  </a:cubicBezTo>
                  <a:lnTo>
                    <a:pt x="1709" y="34060"/>
                  </a:lnTo>
                  <a:cubicBezTo>
                    <a:pt x="2600" y="34042"/>
                    <a:pt x="3324" y="33597"/>
                    <a:pt x="3306" y="32705"/>
                  </a:cubicBezTo>
                  <a:lnTo>
                    <a:pt x="3250" y="1617"/>
                  </a:lnTo>
                  <a:cubicBezTo>
                    <a:pt x="3232" y="726"/>
                    <a:pt x="2507" y="1"/>
                    <a:pt x="16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4379152" y="3874678"/>
              <a:ext cx="174599" cy="1607600"/>
            </a:xfrm>
            <a:custGeom>
              <a:avLst/>
              <a:gdLst/>
              <a:ahLst/>
              <a:cxnLst/>
              <a:rect l="l" t="t" r="r" b="b"/>
              <a:pathLst>
                <a:path w="3901" h="35918" extrusionOk="0">
                  <a:moveTo>
                    <a:pt x="2304" y="1"/>
                  </a:moveTo>
                  <a:cubicBezTo>
                    <a:pt x="1412" y="1"/>
                    <a:pt x="689" y="707"/>
                    <a:pt x="669" y="1598"/>
                  </a:cubicBezTo>
                  <a:lnTo>
                    <a:pt x="20" y="34265"/>
                  </a:lnTo>
                  <a:cubicBezTo>
                    <a:pt x="1" y="35157"/>
                    <a:pt x="706" y="35900"/>
                    <a:pt x="1598" y="35917"/>
                  </a:cubicBezTo>
                  <a:lnTo>
                    <a:pt x="1635" y="35917"/>
                  </a:lnTo>
                  <a:cubicBezTo>
                    <a:pt x="2509" y="35917"/>
                    <a:pt x="3232" y="35212"/>
                    <a:pt x="3251" y="34340"/>
                  </a:cubicBezTo>
                  <a:lnTo>
                    <a:pt x="3901" y="1655"/>
                  </a:lnTo>
                  <a:cubicBezTo>
                    <a:pt x="3901" y="763"/>
                    <a:pt x="3195" y="20"/>
                    <a:pt x="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4111503" y="5109045"/>
              <a:ext cx="4666417" cy="484589"/>
            </a:xfrm>
            <a:custGeom>
              <a:avLst/>
              <a:gdLst/>
              <a:ahLst/>
              <a:cxnLst/>
              <a:rect l="l" t="t" r="r" b="b"/>
              <a:pathLst>
                <a:path w="104260" h="10827" extrusionOk="0">
                  <a:moveTo>
                    <a:pt x="104259" y="1"/>
                  </a:moveTo>
                  <a:lnTo>
                    <a:pt x="874" y="10158"/>
                  </a:lnTo>
                  <a:lnTo>
                    <a:pt x="1" y="10827"/>
                  </a:lnTo>
                  <a:lnTo>
                    <a:pt x="103387" y="669"/>
                  </a:lnTo>
                  <a:lnTo>
                    <a:pt x="1042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8762881" y="4912022"/>
              <a:ext cx="145551" cy="145551"/>
            </a:xfrm>
            <a:custGeom>
              <a:avLst/>
              <a:gdLst/>
              <a:ahLst/>
              <a:cxnLst/>
              <a:rect l="l" t="t" r="r" b="b"/>
              <a:pathLst>
                <a:path w="3252" h="3252" extrusionOk="0">
                  <a:moveTo>
                    <a:pt x="1635" y="1"/>
                  </a:moveTo>
                  <a:cubicBezTo>
                    <a:pt x="726" y="1"/>
                    <a:pt x="1" y="726"/>
                    <a:pt x="1" y="1635"/>
                  </a:cubicBezTo>
                  <a:cubicBezTo>
                    <a:pt x="1" y="2526"/>
                    <a:pt x="726" y="3251"/>
                    <a:pt x="1635" y="3251"/>
                  </a:cubicBezTo>
                  <a:cubicBezTo>
                    <a:pt x="2527" y="3251"/>
                    <a:pt x="3252" y="2526"/>
                    <a:pt x="3252" y="1635"/>
                  </a:cubicBezTo>
                  <a:cubicBezTo>
                    <a:pt x="3252" y="726"/>
                    <a:pt x="2527" y="1"/>
                    <a:pt x="16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8762881" y="4911709"/>
              <a:ext cx="146357" cy="146178"/>
            </a:xfrm>
            <a:custGeom>
              <a:avLst/>
              <a:gdLst/>
              <a:ahLst/>
              <a:cxnLst/>
              <a:rect l="l" t="t" r="r" b="b"/>
              <a:pathLst>
                <a:path w="3270" h="3266" extrusionOk="0">
                  <a:moveTo>
                    <a:pt x="3252" y="1753"/>
                  </a:moveTo>
                  <a:lnTo>
                    <a:pt x="3252" y="1753"/>
                  </a:lnTo>
                  <a:cubicBezTo>
                    <a:pt x="3232" y="1828"/>
                    <a:pt x="3232" y="1939"/>
                    <a:pt x="3195" y="2070"/>
                  </a:cubicBezTo>
                  <a:cubicBezTo>
                    <a:pt x="3232" y="1939"/>
                    <a:pt x="3252" y="1828"/>
                    <a:pt x="3252" y="1753"/>
                  </a:cubicBezTo>
                  <a:close/>
                  <a:moveTo>
                    <a:pt x="1695" y="0"/>
                  </a:moveTo>
                  <a:cubicBezTo>
                    <a:pt x="1596" y="0"/>
                    <a:pt x="1500" y="13"/>
                    <a:pt x="1394" y="27"/>
                  </a:cubicBezTo>
                  <a:cubicBezTo>
                    <a:pt x="1320" y="27"/>
                    <a:pt x="1246" y="45"/>
                    <a:pt x="1172" y="64"/>
                  </a:cubicBezTo>
                  <a:cubicBezTo>
                    <a:pt x="1134" y="82"/>
                    <a:pt x="1115" y="82"/>
                    <a:pt x="1078" y="101"/>
                  </a:cubicBezTo>
                  <a:cubicBezTo>
                    <a:pt x="1041" y="119"/>
                    <a:pt x="1004" y="119"/>
                    <a:pt x="967" y="138"/>
                  </a:cubicBezTo>
                  <a:cubicBezTo>
                    <a:pt x="689" y="268"/>
                    <a:pt x="447" y="473"/>
                    <a:pt x="261" y="733"/>
                  </a:cubicBezTo>
                  <a:cubicBezTo>
                    <a:pt x="94" y="993"/>
                    <a:pt x="1" y="1308"/>
                    <a:pt x="1" y="1642"/>
                  </a:cubicBezTo>
                  <a:cubicBezTo>
                    <a:pt x="1" y="1958"/>
                    <a:pt x="94" y="2273"/>
                    <a:pt x="280" y="2533"/>
                  </a:cubicBezTo>
                  <a:cubicBezTo>
                    <a:pt x="112" y="2273"/>
                    <a:pt x="20" y="1958"/>
                    <a:pt x="20" y="1642"/>
                  </a:cubicBezTo>
                  <a:cubicBezTo>
                    <a:pt x="20" y="1327"/>
                    <a:pt x="112" y="1010"/>
                    <a:pt x="280" y="750"/>
                  </a:cubicBezTo>
                  <a:cubicBezTo>
                    <a:pt x="466" y="490"/>
                    <a:pt x="707" y="287"/>
                    <a:pt x="967" y="156"/>
                  </a:cubicBezTo>
                  <a:cubicBezTo>
                    <a:pt x="1004" y="138"/>
                    <a:pt x="1041" y="138"/>
                    <a:pt x="1078" y="119"/>
                  </a:cubicBezTo>
                  <a:cubicBezTo>
                    <a:pt x="1115" y="101"/>
                    <a:pt x="1152" y="101"/>
                    <a:pt x="1189" y="82"/>
                  </a:cubicBezTo>
                  <a:cubicBezTo>
                    <a:pt x="1246" y="64"/>
                    <a:pt x="1320" y="45"/>
                    <a:pt x="1394" y="45"/>
                  </a:cubicBezTo>
                  <a:cubicBezTo>
                    <a:pt x="1543" y="27"/>
                    <a:pt x="1672" y="27"/>
                    <a:pt x="1803" y="27"/>
                  </a:cubicBezTo>
                  <a:cubicBezTo>
                    <a:pt x="1952" y="45"/>
                    <a:pt x="2081" y="82"/>
                    <a:pt x="2192" y="119"/>
                  </a:cubicBezTo>
                  <a:cubicBezTo>
                    <a:pt x="2323" y="175"/>
                    <a:pt x="2434" y="230"/>
                    <a:pt x="2527" y="287"/>
                  </a:cubicBezTo>
                  <a:cubicBezTo>
                    <a:pt x="2732" y="435"/>
                    <a:pt x="2880" y="584"/>
                    <a:pt x="2972" y="750"/>
                  </a:cubicBezTo>
                  <a:cubicBezTo>
                    <a:pt x="3084" y="918"/>
                    <a:pt x="3140" y="1067"/>
                    <a:pt x="3177" y="1215"/>
                  </a:cubicBezTo>
                  <a:cubicBezTo>
                    <a:pt x="3214" y="1345"/>
                    <a:pt x="3232" y="1456"/>
                    <a:pt x="3232" y="1530"/>
                  </a:cubicBezTo>
                  <a:lnTo>
                    <a:pt x="3232" y="1605"/>
                  </a:lnTo>
                  <a:lnTo>
                    <a:pt x="3232" y="1642"/>
                  </a:lnTo>
                  <a:lnTo>
                    <a:pt x="3269" y="1642"/>
                  </a:lnTo>
                  <a:lnTo>
                    <a:pt x="3269" y="1605"/>
                  </a:lnTo>
                  <a:cubicBezTo>
                    <a:pt x="3269" y="1587"/>
                    <a:pt x="3269" y="1550"/>
                    <a:pt x="3252" y="1513"/>
                  </a:cubicBezTo>
                  <a:cubicBezTo>
                    <a:pt x="3252" y="1438"/>
                    <a:pt x="3252" y="1327"/>
                    <a:pt x="3195" y="1196"/>
                  </a:cubicBezTo>
                  <a:cubicBezTo>
                    <a:pt x="3158" y="1067"/>
                    <a:pt x="3103" y="899"/>
                    <a:pt x="2992" y="733"/>
                  </a:cubicBezTo>
                  <a:cubicBezTo>
                    <a:pt x="2880" y="584"/>
                    <a:pt x="2732" y="416"/>
                    <a:pt x="2546" y="287"/>
                  </a:cubicBezTo>
                  <a:cubicBezTo>
                    <a:pt x="2434" y="213"/>
                    <a:pt x="2323" y="156"/>
                    <a:pt x="2212" y="101"/>
                  </a:cubicBezTo>
                  <a:cubicBezTo>
                    <a:pt x="2081" y="64"/>
                    <a:pt x="1952" y="27"/>
                    <a:pt x="1821" y="8"/>
                  </a:cubicBezTo>
                  <a:cubicBezTo>
                    <a:pt x="1778" y="2"/>
                    <a:pt x="1736" y="0"/>
                    <a:pt x="1695" y="0"/>
                  </a:cubicBezTo>
                  <a:close/>
                  <a:moveTo>
                    <a:pt x="3195" y="2070"/>
                  </a:moveTo>
                  <a:lnTo>
                    <a:pt x="3195" y="2070"/>
                  </a:lnTo>
                  <a:cubicBezTo>
                    <a:pt x="3158" y="2199"/>
                    <a:pt x="3084" y="2367"/>
                    <a:pt x="2992" y="2515"/>
                  </a:cubicBezTo>
                  <a:cubicBezTo>
                    <a:pt x="2880" y="2682"/>
                    <a:pt x="2732" y="2850"/>
                    <a:pt x="2527" y="2979"/>
                  </a:cubicBezTo>
                  <a:cubicBezTo>
                    <a:pt x="2732" y="2850"/>
                    <a:pt x="2880" y="2682"/>
                    <a:pt x="2992" y="2533"/>
                  </a:cubicBezTo>
                  <a:cubicBezTo>
                    <a:pt x="3103" y="2367"/>
                    <a:pt x="3158" y="2199"/>
                    <a:pt x="3195" y="2070"/>
                  </a:cubicBezTo>
                  <a:close/>
                  <a:moveTo>
                    <a:pt x="280" y="2534"/>
                  </a:moveTo>
                  <a:cubicBezTo>
                    <a:pt x="447" y="2793"/>
                    <a:pt x="689" y="2998"/>
                    <a:pt x="967" y="3128"/>
                  </a:cubicBezTo>
                  <a:cubicBezTo>
                    <a:pt x="1004" y="3147"/>
                    <a:pt x="1041" y="3147"/>
                    <a:pt x="1078" y="3165"/>
                  </a:cubicBezTo>
                  <a:lnTo>
                    <a:pt x="967" y="3110"/>
                  </a:lnTo>
                  <a:cubicBezTo>
                    <a:pt x="707" y="2998"/>
                    <a:pt x="447" y="2793"/>
                    <a:pt x="280" y="2534"/>
                  </a:cubicBezTo>
                  <a:close/>
                  <a:moveTo>
                    <a:pt x="1078" y="3165"/>
                  </a:moveTo>
                  <a:cubicBezTo>
                    <a:pt x="1115" y="3184"/>
                    <a:pt x="1134" y="3184"/>
                    <a:pt x="1172" y="3202"/>
                  </a:cubicBezTo>
                  <a:cubicBezTo>
                    <a:pt x="1246" y="3221"/>
                    <a:pt x="1320" y="3239"/>
                    <a:pt x="1394" y="3239"/>
                  </a:cubicBezTo>
                  <a:cubicBezTo>
                    <a:pt x="1320" y="3221"/>
                    <a:pt x="1246" y="3202"/>
                    <a:pt x="1189" y="3184"/>
                  </a:cubicBezTo>
                  <a:cubicBezTo>
                    <a:pt x="1152" y="3184"/>
                    <a:pt x="1115" y="3165"/>
                    <a:pt x="1078" y="3165"/>
                  </a:cubicBezTo>
                  <a:close/>
                  <a:moveTo>
                    <a:pt x="2524" y="2981"/>
                  </a:moveTo>
                  <a:cubicBezTo>
                    <a:pt x="2433" y="3054"/>
                    <a:pt x="2322" y="3110"/>
                    <a:pt x="2192" y="3147"/>
                  </a:cubicBezTo>
                  <a:cubicBezTo>
                    <a:pt x="2081" y="3202"/>
                    <a:pt x="1952" y="3221"/>
                    <a:pt x="1821" y="3239"/>
                  </a:cubicBezTo>
                  <a:cubicBezTo>
                    <a:pt x="1747" y="3249"/>
                    <a:pt x="1677" y="3253"/>
                    <a:pt x="1608" y="3253"/>
                  </a:cubicBezTo>
                  <a:cubicBezTo>
                    <a:pt x="1538" y="3253"/>
                    <a:pt x="1469" y="3249"/>
                    <a:pt x="1394" y="3239"/>
                  </a:cubicBezTo>
                  <a:lnTo>
                    <a:pt x="1394" y="3239"/>
                  </a:lnTo>
                  <a:cubicBezTo>
                    <a:pt x="1500" y="3253"/>
                    <a:pt x="1596" y="3266"/>
                    <a:pt x="1695" y="3266"/>
                  </a:cubicBezTo>
                  <a:cubicBezTo>
                    <a:pt x="1736" y="3266"/>
                    <a:pt x="1778" y="3263"/>
                    <a:pt x="1821" y="3258"/>
                  </a:cubicBezTo>
                  <a:cubicBezTo>
                    <a:pt x="1952" y="3239"/>
                    <a:pt x="2081" y="3202"/>
                    <a:pt x="2192" y="3165"/>
                  </a:cubicBezTo>
                  <a:cubicBezTo>
                    <a:pt x="2322" y="3110"/>
                    <a:pt x="2433" y="3054"/>
                    <a:pt x="2524" y="29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8784499" y="4933640"/>
              <a:ext cx="103121" cy="102316"/>
            </a:xfrm>
            <a:custGeom>
              <a:avLst/>
              <a:gdLst/>
              <a:ahLst/>
              <a:cxnLst/>
              <a:rect l="l" t="t" r="r" b="b"/>
              <a:pathLst>
                <a:path w="2304" h="2286" extrusionOk="0">
                  <a:moveTo>
                    <a:pt x="1152" y="0"/>
                  </a:moveTo>
                  <a:cubicBezTo>
                    <a:pt x="521" y="0"/>
                    <a:pt x="1" y="503"/>
                    <a:pt x="1" y="1152"/>
                  </a:cubicBezTo>
                  <a:cubicBezTo>
                    <a:pt x="1" y="1783"/>
                    <a:pt x="521" y="2285"/>
                    <a:pt x="1152" y="2285"/>
                  </a:cubicBezTo>
                  <a:cubicBezTo>
                    <a:pt x="1784" y="2285"/>
                    <a:pt x="2304" y="1783"/>
                    <a:pt x="2304" y="1152"/>
                  </a:cubicBezTo>
                  <a:cubicBezTo>
                    <a:pt x="2304" y="503"/>
                    <a:pt x="1784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8783693" y="4932834"/>
              <a:ext cx="103927" cy="103927"/>
            </a:xfrm>
            <a:custGeom>
              <a:avLst/>
              <a:gdLst/>
              <a:ahLst/>
              <a:cxnLst/>
              <a:rect l="l" t="t" r="r" b="b"/>
              <a:pathLst>
                <a:path w="2322" h="2322" extrusionOk="0">
                  <a:moveTo>
                    <a:pt x="1152" y="1"/>
                  </a:moveTo>
                  <a:cubicBezTo>
                    <a:pt x="1096" y="1"/>
                    <a:pt x="1041" y="1"/>
                    <a:pt x="1004" y="18"/>
                  </a:cubicBezTo>
                  <a:cubicBezTo>
                    <a:pt x="892" y="38"/>
                    <a:pt x="799" y="56"/>
                    <a:pt x="687" y="112"/>
                  </a:cubicBezTo>
                  <a:cubicBezTo>
                    <a:pt x="669" y="112"/>
                    <a:pt x="650" y="130"/>
                    <a:pt x="632" y="149"/>
                  </a:cubicBezTo>
                  <a:cubicBezTo>
                    <a:pt x="650" y="149"/>
                    <a:pt x="687" y="130"/>
                    <a:pt x="707" y="130"/>
                  </a:cubicBezTo>
                  <a:cubicBezTo>
                    <a:pt x="799" y="75"/>
                    <a:pt x="892" y="56"/>
                    <a:pt x="1004" y="38"/>
                  </a:cubicBezTo>
                  <a:cubicBezTo>
                    <a:pt x="1041" y="38"/>
                    <a:pt x="1096" y="38"/>
                    <a:pt x="1152" y="18"/>
                  </a:cubicBezTo>
                  <a:lnTo>
                    <a:pt x="1227" y="18"/>
                  </a:lnTo>
                  <a:cubicBezTo>
                    <a:pt x="1244" y="38"/>
                    <a:pt x="1264" y="38"/>
                    <a:pt x="1301" y="38"/>
                  </a:cubicBezTo>
                  <a:cubicBezTo>
                    <a:pt x="1487" y="56"/>
                    <a:pt x="1653" y="130"/>
                    <a:pt x="1802" y="223"/>
                  </a:cubicBezTo>
                  <a:cubicBezTo>
                    <a:pt x="1932" y="316"/>
                    <a:pt x="2044" y="427"/>
                    <a:pt x="2118" y="538"/>
                  </a:cubicBezTo>
                  <a:cubicBezTo>
                    <a:pt x="2192" y="650"/>
                    <a:pt x="2229" y="761"/>
                    <a:pt x="2267" y="855"/>
                  </a:cubicBezTo>
                  <a:cubicBezTo>
                    <a:pt x="2267" y="892"/>
                    <a:pt x="2267" y="910"/>
                    <a:pt x="2284" y="929"/>
                  </a:cubicBezTo>
                  <a:lnTo>
                    <a:pt x="2284" y="984"/>
                  </a:lnTo>
                  <a:lnTo>
                    <a:pt x="2284" y="1041"/>
                  </a:lnTo>
                  <a:cubicBezTo>
                    <a:pt x="2304" y="1058"/>
                    <a:pt x="2304" y="1078"/>
                    <a:pt x="2304" y="1078"/>
                  </a:cubicBezTo>
                  <a:lnTo>
                    <a:pt x="2304" y="1170"/>
                  </a:lnTo>
                  <a:lnTo>
                    <a:pt x="2304" y="1244"/>
                  </a:lnTo>
                  <a:cubicBezTo>
                    <a:pt x="2322" y="1189"/>
                    <a:pt x="2322" y="1170"/>
                    <a:pt x="2322" y="1170"/>
                  </a:cubicBezTo>
                  <a:lnTo>
                    <a:pt x="2322" y="1078"/>
                  </a:lnTo>
                  <a:lnTo>
                    <a:pt x="2322" y="1041"/>
                  </a:lnTo>
                  <a:cubicBezTo>
                    <a:pt x="2322" y="1021"/>
                    <a:pt x="2304" y="1003"/>
                    <a:pt x="2304" y="984"/>
                  </a:cubicBezTo>
                  <a:lnTo>
                    <a:pt x="2304" y="929"/>
                  </a:lnTo>
                  <a:cubicBezTo>
                    <a:pt x="2284" y="910"/>
                    <a:pt x="2284" y="873"/>
                    <a:pt x="2284" y="855"/>
                  </a:cubicBezTo>
                  <a:cubicBezTo>
                    <a:pt x="2247" y="761"/>
                    <a:pt x="2210" y="650"/>
                    <a:pt x="2136" y="521"/>
                  </a:cubicBezTo>
                  <a:cubicBezTo>
                    <a:pt x="2062" y="409"/>
                    <a:pt x="1950" y="298"/>
                    <a:pt x="1802" y="204"/>
                  </a:cubicBezTo>
                  <a:cubicBezTo>
                    <a:pt x="1672" y="112"/>
                    <a:pt x="1487" y="38"/>
                    <a:pt x="1301" y="18"/>
                  </a:cubicBezTo>
                  <a:cubicBezTo>
                    <a:pt x="1282" y="10"/>
                    <a:pt x="1268" y="10"/>
                    <a:pt x="1256" y="10"/>
                  </a:cubicBezTo>
                  <a:cubicBezTo>
                    <a:pt x="1245" y="10"/>
                    <a:pt x="1235" y="10"/>
                    <a:pt x="1227" y="1"/>
                  </a:cubicBezTo>
                  <a:close/>
                  <a:moveTo>
                    <a:pt x="2304" y="1338"/>
                  </a:moveTo>
                  <a:lnTo>
                    <a:pt x="2304" y="1338"/>
                  </a:lnTo>
                  <a:cubicBezTo>
                    <a:pt x="2284" y="1356"/>
                    <a:pt x="2284" y="1375"/>
                    <a:pt x="2284" y="1393"/>
                  </a:cubicBezTo>
                  <a:cubicBezTo>
                    <a:pt x="2284" y="1430"/>
                    <a:pt x="2267" y="1449"/>
                    <a:pt x="2267" y="1467"/>
                  </a:cubicBezTo>
                  <a:lnTo>
                    <a:pt x="2267" y="1467"/>
                  </a:lnTo>
                  <a:cubicBezTo>
                    <a:pt x="2284" y="1449"/>
                    <a:pt x="2284" y="1430"/>
                    <a:pt x="2284" y="1412"/>
                  </a:cubicBezTo>
                  <a:cubicBezTo>
                    <a:pt x="2304" y="1375"/>
                    <a:pt x="2304" y="1356"/>
                    <a:pt x="2304" y="1338"/>
                  </a:cubicBezTo>
                  <a:close/>
                  <a:moveTo>
                    <a:pt x="632" y="149"/>
                  </a:moveTo>
                  <a:cubicBezTo>
                    <a:pt x="595" y="149"/>
                    <a:pt x="576" y="167"/>
                    <a:pt x="558" y="186"/>
                  </a:cubicBezTo>
                  <a:lnTo>
                    <a:pt x="521" y="204"/>
                  </a:lnTo>
                  <a:cubicBezTo>
                    <a:pt x="502" y="204"/>
                    <a:pt x="502" y="223"/>
                    <a:pt x="484" y="223"/>
                  </a:cubicBezTo>
                  <a:lnTo>
                    <a:pt x="427" y="278"/>
                  </a:lnTo>
                  <a:cubicBezTo>
                    <a:pt x="335" y="353"/>
                    <a:pt x="261" y="427"/>
                    <a:pt x="204" y="521"/>
                  </a:cubicBezTo>
                  <a:cubicBezTo>
                    <a:pt x="130" y="613"/>
                    <a:pt x="93" y="724"/>
                    <a:pt x="56" y="836"/>
                  </a:cubicBezTo>
                  <a:cubicBezTo>
                    <a:pt x="19" y="929"/>
                    <a:pt x="19" y="1058"/>
                    <a:pt x="1" y="1170"/>
                  </a:cubicBezTo>
                  <a:cubicBezTo>
                    <a:pt x="19" y="1281"/>
                    <a:pt x="19" y="1393"/>
                    <a:pt x="56" y="1504"/>
                  </a:cubicBezTo>
                  <a:cubicBezTo>
                    <a:pt x="93" y="1598"/>
                    <a:pt x="149" y="1709"/>
                    <a:pt x="204" y="1801"/>
                  </a:cubicBezTo>
                  <a:cubicBezTo>
                    <a:pt x="149" y="1709"/>
                    <a:pt x="112" y="1598"/>
                    <a:pt x="75" y="1486"/>
                  </a:cubicBezTo>
                  <a:cubicBezTo>
                    <a:pt x="38" y="1393"/>
                    <a:pt x="19" y="1281"/>
                    <a:pt x="19" y="1170"/>
                  </a:cubicBezTo>
                  <a:cubicBezTo>
                    <a:pt x="19" y="1058"/>
                    <a:pt x="38" y="947"/>
                    <a:pt x="75" y="836"/>
                  </a:cubicBezTo>
                  <a:cubicBezTo>
                    <a:pt x="112" y="724"/>
                    <a:pt x="149" y="632"/>
                    <a:pt x="224" y="538"/>
                  </a:cubicBezTo>
                  <a:cubicBezTo>
                    <a:pt x="279" y="446"/>
                    <a:pt x="353" y="353"/>
                    <a:pt x="427" y="298"/>
                  </a:cubicBezTo>
                  <a:cubicBezTo>
                    <a:pt x="447" y="278"/>
                    <a:pt x="484" y="261"/>
                    <a:pt x="502" y="241"/>
                  </a:cubicBezTo>
                  <a:lnTo>
                    <a:pt x="521" y="223"/>
                  </a:lnTo>
                  <a:lnTo>
                    <a:pt x="558" y="204"/>
                  </a:lnTo>
                  <a:cubicBezTo>
                    <a:pt x="595" y="186"/>
                    <a:pt x="613" y="167"/>
                    <a:pt x="632" y="149"/>
                  </a:cubicBezTo>
                  <a:close/>
                  <a:moveTo>
                    <a:pt x="204" y="1801"/>
                  </a:moveTo>
                  <a:lnTo>
                    <a:pt x="204" y="1801"/>
                  </a:lnTo>
                  <a:cubicBezTo>
                    <a:pt x="261" y="1895"/>
                    <a:pt x="335" y="1969"/>
                    <a:pt x="427" y="2043"/>
                  </a:cubicBezTo>
                  <a:cubicBezTo>
                    <a:pt x="353" y="1969"/>
                    <a:pt x="279" y="1895"/>
                    <a:pt x="204" y="1801"/>
                  </a:cubicBezTo>
                  <a:close/>
                  <a:moveTo>
                    <a:pt x="427" y="2043"/>
                  </a:moveTo>
                  <a:lnTo>
                    <a:pt x="484" y="2098"/>
                  </a:lnTo>
                  <a:cubicBezTo>
                    <a:pt x="502" y="2098"/>
                    <a:pt x="502" y="2118"/>
                    <a:pt x="521" y="2118"/>
                  </a:cubicBezTo>
                  <a:cubicBezTo>
                    <a:pt x="521" y="2098"/>
                    <a:pt x="502" y="2098"/>
                    <a:pt x="502" y="2081"/>
                  </a:cubicBezTo>
                  <a:cubicBezTo>
                    <a:pt x="464" y="2081"/>
                    <a:pt x="447" y="2061"/>
                    <a:pt x="427" y="2043"/>
                  </a:cubicBezTo>
                  <a:close/>
                  <a:moveTo>
                    <a:pt x="2267" y="1467"/>
                  </a:moveTo>
                  <a:cubicBezTo>
                    <a:pt x="2247" y="1561"/>
                    <a:pt x="2192" y="1672"/>
                    <a:pt x="2118" y="1783"/>
                  </a:cubicBezTo>
                  <a:cubicBezTo>
                    <a:pt x="2044" y="1913"/>
                    <a:pt x="1932" y="2024"/>
                    <a:pt x="1802" y="2118"/>
                  </a:cubicBezTo>
                  <a:cubicBezTo>
                    <a:pt x="1950" y="2024"/>
                    <a:pt x="2044" y="1913"/>
                    <a:pt x="2136" y="1801"/>
                  </a:cubicBezTo>
                  <a:cubicBezTo>
                    <a:pt x="2210" y="1672"/>
                    <a:pt x="2247" y="1561"/>
                    <a:pt x="2267" y="1467"/>
                  </a:cubicBezTo>
                  <a:close/>
                  <a:moveTo>
                    <a:pt x="558" y="2136"/>
                  </a:moveTo>
                  <a:lnTo>
                    <a:pt x="558" y="2136"/>
                  </a:lnTo>
                  <a:cubicBezTo>
                    <a:pt x="576" y="2155"/>
                    <a:pt x="595" y="2173"/>
                    <a:pt x="632" y="2192"/>
                  </a:cubicBezTo>
                  <a:cubicBezTo>
                    <a:pt x="650" y="2192"/>
                    <a:pt x="669" y="2210"/>
                    <a:pt x="687" y="2210"/>
                  </a:cubicBezTo>
                  <a:cubicBezTo>
                    <a:pt x="799" y="2266"/>
                    <a:pt x="892" y="2284"/>
                    <a:pt x="1004" y="2303"/>
                  </a:cubicBezTo>
                  <a:cubicBezTo>
                    <a:pt x="892" y="2284"/>
                    <a:pt x="799" y="2247"/>
                    <a:pt x="707" y="2210"/>
                  </a:cubicBezTo>
                  <a:cubicBezTo>
                    <a:pt x="669" y="2192"/>
                    <a:pt x="650" y="2192"/>
                    <a:pt x="632" y="2173"/>
                  </a:cubicBezTo>
                  <a:cubicBezTo>
                    <a:pt x="613" y="2155"/>
                    <a:pt x="576" y="2155"/>
                    <a:pt x="558" y="2136"/>
                  </a:cubicBezTo>
                  <a:close/>
                  <a:moveTo>
                    <a:pt x="1802" y="2118"/>
                  </a:moveTo>
                  <a:cubicBezTo>
                    <a:pt x="1653" y="2210"/>
                    <a:pt x="1487" y="2284"/>
                    <a:pt x="1301" y="2303"/>
                  </a:cubicBezTo>
                  <a:cubicBezTo>
                    <a:pt x="1487" y="2284"/>
                    <a:pt x="1672" y="2210"/>
                    <a:pt x="1802" y="2118"/>
                  </a:cubicBezTo>
                  <a:close/>
                  <a:moveTo>
                    <a:pt x="1004" y="2303"/>
                  </a:moveTo>
                  <a:cubicBezTo>
                    <a:pt x="1041" y="2321"/>
                    <a:pt x="1096" y="2321"/>
                    <a:pt x="1152" y="2321"/>
                  </a:cubicBezTo>
                  <a:lnTo>
                    <a:pt x="1227" y="2321"/>
                  </a:lnTo>
                  <a:cubicBezTo>
                    <a:pt x="1235" y="2312"/>
                    <a:pt x="1245" y="2312"/>
                    <a:pt x="1256" y="2312"/>
                  </a:cubicBezTo>
                  <a:cubicBezTo>
                    <a:pt x="1268" y="2312"/>
                    <a:pt x="1282" y="2312"/>
                    <a:pt x="1301" y="23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8796136" y="4945277"/>
              <a:ext cx="79042" cy="79042"/>
            </a:xfrm>
            <a:custGeom>
              <a:avLst/>
              <a:gdLst/>
              <a:ahLst/>
              <a:cxnLst/>
              <a:rect l="l" t="t" r="r" b="b"/>
              <a:pathLst>
                <a:path w="1766" h="1766" extrusionOk="0">
                  <a:moveTo>
                    <a:pt x="892" y="0"/>
                  </a:moveTo>
                  <a:cubicBezTo>
                    <a:pt x="391" y="0"/>
                    <a:pt x="1" y="391"/>
                    <a:pt x="1" y="892"/>
                  </a:cubicBezTo>
                  <a:cubicBezTo>
                    <a:pt x="1" y="1375"/>
                    <a:pt x="391" y="1765"/>
                    <a:pt x="892" y="1765"/>
                  </a:cubicBezTo>
                  <a:cubicBezTo>
                    <a:pt x="1375" y="1765"/>
                    <a:pt x="1766" y="1375"/>
                    <a:pt x="1766" y="892"/>
                  </a:cubicBezTo>
                  <a:cubicBezTo>
                    <a:pt x="1766" y="391"/>
                    <a:pt x="1375" y="0"/>
                    <a:pt x="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8796136" y="4945277"/>
              <a:ext cx="79847" cy="79042"/>
            </a:xfrm>
            <a:custGeom>
              <a:avLst/>
              <a:gdLst/>
              <a:ahLst/>
              <a:cxnLst/>
              <a:rect l="l" t="t" r="r" b="b"/>
              <a:pathLst>
                <a:path w="1784" h="1766" extrusionOk="0">
                  <a:moveTo>
                    <a:pt x="1766" y="985"/>
                  </a:moveTo>
                  <a:cubicBezTo>
                    <a:pt x="1766" y="985"/>
                    <a:pt x="1746" y="1003"/>
                    <a:pt x="1746" y="1023"/>
                  </a:cubicBezTo>
                  <a:lnTo>
                    <a:pt x="1746" y="1060"/>
                  </a:lnTo>
                  <a:cubicBezTo>
                    <a:pt x="1746" y="1078"/>
                    <a:pt x="1729" y="1097"/>
                    <a:pt x="1729" y="1115"/>
                  </a:cubicBezTo>
                  <a:cubicBezTo>
                    <a:pt x="1746" y="1097"/>
                    <a:pt x="1746" y="1078"/>
                    <a:pt x="1746" y="1078"/>
                  </a:cubicBezTo>
                  <a:cubicBezTo>
                    <a:pt x="1746" y="1060"/>
                    <a:pt x="1746" y="1040"/>
                    <a:pt x="1766" y="1023"/>
                  </a:cubicBezTo>
                  <a:lnTo>
                    <a:pt x="1766" y="985"/>
                  </a:lnTo>
                  <a:close/>
                  <a:moveTo>
                    <a:pt x="763" y="0"/>
                  </a:moveTo>
                  <a:cubicBezTo>
                    <a:pt x="669" y="20"/>
                    <a:pt x="595" y="38"/>
                    <a:pt x="521" y="75"/>
                  </a:cubicBezTo>
                  <a:cubicBezTo>
                    <a:pt x="446" y="112"/>
                    <a:pt x="372" y="149"/>
                    <a:pt x="317" y="205"/>
                  </a:cubicBezTo>
                  <a:cubicBezTo>
                    <a:pt x="243" y="260"/>
                    <a:pt x="186" y="317"/>
                    <a:pt x="149" y="391"/>
                  </a:cubicBezTo>
                  <a:cubicBezTo>
                    <a:pt x="94" y="465"/>
                    <a:pt x="57" y="540"/>
                    <a:pt x="38" y="632"/>
                  </a:cubicBezTo>
                  <a:cubicBezTo>
                    <a:pt x="20" y="706"/>
                    <a:pt x="1" y="800"/>
                    <a:pt x="1" y="892"/>
                  </a:cubicBezTo>
                  <a:cubicBezTo>
                    <a:pt x="1" y="966"/>
                    <a:pt x="20" y="1060"/>
                    <a:pt x="38" y="1134"/>
                  </a:cubicBezTo>
                  <a:cubicBezTo>
                    <a:pt x="57" y="1226"/>
                    <a:pt x="94" y="1300"/>
                    <a:pt x="149" y="1375"/>
                  </a:cubicBezTo>
                  <a:cubicBezTo>
                    <a:pt x="112" y="1300"/>
                    <a:pt x="75" y="1226"/>
                    <a:pt x="57" y="1134"/>
                  </a:cubicBezTo>
                  <a:cubicBezTo>
                    <a:pt x="20" y="1060"/>
                    <a:pt x="20" y="966"/>
                    <a:pt x="20" y="892"/>
                  </a:cubicBezTo>
                  <a:cubicBezTo>
                    <a:pt x="20" y="800"/>
                    <a:pt x="20" y="706"/>
                    <a:pt x="57" y="632"/>
                  </a:cubicBezTo>
                  <a:cubicBezTo>
                    <a:pt x="75" y="558"/>
                    <a:pt x="112" y="465"/>
                    <a:pt x="169" y="409"/>
                  </a:cubicBezTo>
                  <a:cubicBezTo>
                    <a:pt x="206" y="335"/>
                    <a:pt x="261" y="280"/>
                    <a:pt x="335" y="223"/>
                  </a:cubicBezTo>
                  <a:cubicBezTo>
                    <a:pt x="391" y="168"/>
                    <a:pt x="466" y="112"/>
                    <a:pt x="540" y="94"/>
                  </a:cubicBezTo>
                  <a:cubicBezTo>
                    <a:pt x="614" y="57"/>
                    <a:pt x="689" y="38"/>
                    <a:pt x="763" y="20"/>
                  </a:cubicBezTo>
                  <a:lnTo>
                    <a:pt x="986" y="20"/>
                  </a:lnTo>
                  <a:cubicBezTo>
                    <a:pt x="1134" y="38"/>
                    <a:pt x="1264" y="94"/>
                    <a:pt x="1375" y="168"/>
                  </a:cubicBezTo>
                  <a:cubicBezTo>
                    <a:pt x="1469" y="243"/>
                    <a:pt x="1561" y="317"/>
                    <a:pt x="1617" y="409"/>
                  </a:cubicBezTo>
                  <a:cubicBezTo>
                    <a:pt x="1672" y="503"/>
                    <a:pt x="1709" y="577"/>
                    <a:pt x="1729" y="651"/>
                  </a:cubicBezTo>
                  <a:lnTo>
                    <a:pt x="1729" y="706"/>
                  </a:lnTo>
                  <a:cubicBezTo>
                    <a:pt x="1746" y="725"/>
                    <a:pt x="1746" y="743"/>
                    <a:pt x="1746" y="743"/>
                  </a:cubicBezTo>
                  <a:lnTo>
                    <a:pt x="1746" y="800"/>
                  </a:lnTo>
                  <a:lnTo>
                    <a:pt x="1746" y="818"/>
                  </a:lnTo>
                  <a:lnTo>
                    <a:pt x="1746" y="892"/>
                  </a:lnTo>
                  <a:lnTo>
                    <a:pt x="1784" y="892"/>
                  </a:lnTo>
                  <a:lnTo>
                    <a:pt x="1784" y="818"/>
                  </a:lnTo>
                  <a:cubicBezTo>
                    <a:pt x="1784" y="818"/>
                    <a:pt x="1784" y="800"/>
                    <a:pt x="1766" y="780"/>
                  </a:cubicBezTo>
                  <a:lnTo>
                    <a:pt x="1766" y="743"/>
                  </a:lnTo>
                  <a:lnTo>
                    <a:pt x="1766" y="706"/>
                  </a:lnTo>
                  <a:cubicBezTo>
                    <a:pt x="1746" y="688"/>
                    <a:pt x="1746" y="669"/>
                    <a:pt x="1746" y="651"/>
                  </a:cubicBezTo>
                  <a:cubicBezTo>
                    <a:pt x="1729" y="577"/>
                    <a:pt x="1691" y="483"/>
                    <a:pt x="1635" y="391"/>
                  </a:cubicBezTo>
                  <a:cubicBezTo>
                    <a:pt x="1580" y="317"/>
                    <a:pt x="1486" y="223"/>
                    <a:pt x="1375" y="149"/>
                  </a:cubicBezTo>
                  <a:cubicBezTo>
                    <a:pt x="1264" y="75"/>
                    <a:pt x="1134" y="20"/>
                    <a:pt x="986" y="0"/>
                  </a:cubicBezTo>
                  <a:close/>
                  <a:moveTo>
                    <a:pt x="1729" y="1115"/>
                  </a:moveTo>
                  <a:cubicBezTo>
                    <a:pt x="1709" y="1189"/>
                    <a:pt x="1672" y="1283"/>
                    <a:pt x="1617" y="1375"/>
                  </a:cubicBezTo>
                  <a:cubicBezTo>
                    <a:pt x="1691" y="1283"/>
                    <a:pt x="1709" y="1189"/>
                    <a:pt x="1729" y="1115"/>
                  </a:cubicBezTo>
                  <a:close/>
                  <a:moveTo>
                    <a:pt x="149" y="1375"/>
                  </a:moveTo>
                  <a:lnTo>
                    <a:pt x="149" y="1375"/>
                  </a:lnTo>
                  <a:cubicBezTo>
                    <a:pt x="186" y="1449"/>
                    <a:pt x="261" y="1505"/>
                    <a:pt x="317" y="1560"/>
                  </a:cubicBezTo>
                  <a:cubicBezTo>
                    <a:pt x="261" y="1505"/>
                    <a:pt x="206" y="1431"/>
                    <a:pt x="149" y="1375"/>
                  </a:cubicBezTo>
                  <a:close/>
                  <a:moveTo>
                    <a:pt x="317" y="1560"/>
                  </a:moveTo>
                  <a:cubicBezTo>
                    <a:pt x="391" y="1617"/>
                    <a:pt x="446" y="1672"/>
                    <a:pt x="521" y="1691"/>
                  </a:cubicBezTo>
                  <a:cubicBezTo>
                    <a:pt x="595" y="1728"/>
                    <a:pt x="689" y="1746"/>
                    <a:pt x="763" y="1765"/>
                  </a:cubicBezTo>
                  <a:lnTo>
                    <a:pt x="874" y="1765"/>
                  </a:lnTo>
                  <a:cubicBezTo>
                    <a:pt x="837" y="1765"/>
                    <a:pt x="800" y="1765"/>
                    <a:pt x="763" y="1746"/>
                  </a:cubicBezTo>
                  <a:cubicBezTo>
                    <a:pt x="689" y="1746"/>
                    <a:pt x="614" y="1709"/>
                    <a:pt x="540" y="1691"/>
                  </a:cubicBezTo>
                  <a:cubicBezTo>
                    <a:pt x="466" y="1654"/>
                    <a:pt x="391" y="1617"/>
                    <a:pt x="317" y="15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8790362" y="4966089"/>
              <a:ext cx="64764" cy="47935"/>
            </a:xfrm>
            <a:custGeom>
              <a:avLst/>
              <a:gdLst/>
              <a:ahLst/>
              <a:cxnLst/>
              <a:rect l="l" t="t" r="r" b="b"/>
              <a:pathLst>
                <a:path w="1447" h="1071" extrusionOk="0">
                  <a:moveTo>
                    <a:pt x="353" y="0"/>
                  </a:moveTo>
                  <a:cubicBezTo>
                    <a:pt x="353" y="1"/>
                    <a:pt x="0" y="632"/>
                    <a:pt x="595" y="1003"/>
                  </a:cubicBezTo>
                  <a:cubicBezTo>
                    <a:pt x="670" y="1050"/>
                    <a:pt x="750" y="1070"/>
                    <a:pt x="827" y="1070"/>
                  </a:cubicBezTo>
                  <a:cubicBezTo>
                    <a:pt x="1152" y="1070"/>
                    <a:pt x="1446" y="719"/>
                    <a:pt x="1281" y="464"/>
                  </a:cubicBez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8801149" y="4966089"/>
              <a:ext cx="49905" cy="48249"/>
            </a:xfrm>
            <a:custGeom>
              <a:avLst/>
              <a:gdLst/>
              <a:ahLst/>
              <a:cxnLst/>
              <a:rect l="l" t="t" r="r" b="b"/>
              <a:pathLst>
                <a:path w="1115" h="1078" extrusionOk="0">
                  <a:moveTo>
                    <a:pt x="112" y="0"/>
                  </a:moveTo>
                  <a:cubicBezTo>
                    <a:pt x="111" y="1"/>
                    <a:pt x="93" y="38"/>
                    <a:pt x="57" y="93"/>
                  </a:cubicBezTo>
                  <a:cubicBezTo>
                    <a:pt x="37" y="149"/>
                    <a:pt x="19" y="241"/>
                    <a:pt x="0" y="335"/>
                  </a:cubicBezTo>
                  <a:cubicBezTo>
                    <a:pt x="0" y="390"/>
                    <a:pt x="0" y="446"/>
                    <a:pt x="19" y="520"/>
                  </a:cubicBezTo>
                  <a:lnTo>
                    <a:pt x="19" y="335"/>
                  </a:lnTo>
                  <a:cubicBezTo>
                    <a:pt x="19" y="241"/>
                    <a:pt x="57" y="149"/>
                    <a:pt x="74" y="93"/>
                  </a:cubicBezTo>
                  <a:cubicBezTo>
                    <a:pt x="94" y="38"/>
                    <a:pt x="111" y="1"/>
                    <a:pt x="112" y="0"/>
                  </a:cubicBezTo>
                  <a:close/>
                  <a:moveTo>
                    <a:pt x="1050" y="432"/>
                  </a:moveTo>
                  <a:cubicBezTo>
                    <a:pt x="1045" y="432"/>
                    <a:pt x="1040" y="437"/>
                    <a:pt x="1040" y="446"/>
                  </a:cubicBezTo>
                  <a:cubicBezTo>
                    <a:pt x="1022" y="446"/>
                    <a:pt x="1022" y="464"/>
                    <a:pt x="1022" y="464"/>
                  </a:cubicBezTo>
                  <a:lnTo>
                    <a:pt x="1040" y="483"/>
                  </a:lnTo>
                  <a:cubicBezTo>
                    <a:pt x="1040" y="501"/>
                    <a:pt x="1059" y="520"/>
                    <a:pt x="1059" y="558"/>
                  </a:cubicBezTo>
                  <a:cubicBezTo>
                    <a:pt x="1077" y="575"/>
                    <a:pt x="1077" y="613"/>
                    <a:pt x="1059" y="650"/>
                  </a:cubicBezTo>
                  <a:cubicBezTo>
                    <a:pt x="1059" y="706"/>
                    <a:pt x="1040" y="743"/>
                    <a:pt x="1022" y="780"/>
                  </a:cubicBezTo>
                  <a:cubicBezTo>
                    <a:pt x="966" y="873"/>
                    <a:pt x="874" y="966"/>
                    <a:pt x="762" y="1021"/>
                  </a:cubicBezTo>
                  <a:cubicBezTo>
                    <a:pt x="722" y="1035"/>
                    <a:pt x="673" y="1048"/>
                    <a:pt x="622" y="1048"/>
                  </a:cubicBezTo>
                  <a:cubicBezTo>
                    <a:pt x="600" y="1048"/>
                    <a:pt x="579" y="1046"/>
                    <a:pt x="557" y="1040"/>
                  </a:cubicBezTo>
                  <a:cubicBezTo>
                    <a:pt x="502" y="1040"/>
                    <a:pt x="428" y="1021"/>
                    <a:pt x="372" y="984"/>
                  </a:cubicBezTo>
                  <a:cubicBezTo>
                    <a:pt x="317" y="947"/>
                    <a:pt x="260" y="910"/>
                    <a:pt x="205" y="855"/>
                  </a:cubicBezTo>
                  <a:cubicBezTo>
                    <a:pt x="149" y="818"/>
                    <a:pt x="112" y="761"/>
                    <a:pt x="94" y="687"/>
                  </a:cubicBezTo>
                  <a:cubicBezTo>
                    <a:pt x="57" y="632"/>
                    <a:pt x="37" y="575"/>
                    <a:pt x="19" y="520"/>
                  </a:cubicBezTo>
                  <a:lnTo>
                    <a:pt x="19" y="520"/>
                  </a:lnTo>
                  <a:cubicBezTo>
                    <a:pt x="19" y="575"/>
                    <a:pt x="37" y="632"/>
                    <a:pt x="74" y="706"/>
                  </a:cubicBezTo>
                  <a:cubicBezTo>
                    <a:pt x="94" y="761"/>
                    <a:pt x="149" y="818"/>
                    <a:pt x="186" y="873"/>
                  </a:cubicBezTo>
                  <a:cubicBezTo>
                    <a:pt x="242" y="929"/>
                    <a:pt x="297" y="966"/>
                    <a:pt x="354" y="1003"/>
                  </a:cubicBezTo>
                  <a:cubicBezTo>
                    <a:pt x="409" y="1040"/>
                    <a:pt x="483" y="1078"/>
                    <a:pt x="557" y="1078"/>
                  </a:cubicBezTo>
                  <a:cubicBezTo>
                    <a:pt x="632" y="1078"/>
                    <a:pt x="706" y="1078"/>
                    <a:pt x="762" y="1040"/>
                  </a:cubicBezTo>
                  <a:cubicBezTo>
                    <a:pt x="892" y="1003"/>
                    <a:pt x="1003" y="910"/>
                    <a:pt x="1059" y="798"/>
                  </a:cubicBezTo>
                  <a:cubicBezTo>
                    <a:pt x="1077" y="761"/>
                    <a:pt x="1097" y="706"/>
                    <a:pt x="1114" y="669"/>
                  </a:cubicBezTo>
                  <a:lnTo>
                    <a:pt x="1114" y="538"/>
                  </a:lnTo>
                  <a:cubicBezTo>
                    <a:pt x="1097" y="520"/>
                    <a:pt x="1097" y="483"/>
                    <a:pt x="1077" y="464"/>
                  </a:cubicBezTo>
                  <a:lnTo>
                    <a:pt x="1077" y="446"/>
                  </a:lnTo>
                  <a:lnTo>
                    <a:pt x="1059" y="446"/>
                  </a:lnTo>
                  <a:cubicBezTo>
                    <a:pt x="1059" y="437"/>
                    <a:pt x="1055" y="432"/>
                    <a:pt x="1050" y="4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8806117" y="4951275"/>
              <a:ext cx="61542" cy="42251"/>
            </a:xfrm>
            <a:custGeom>
              <a:avLst/>
              <a:gdLst/>
              <a:ahLst/>
              <a:cxnLst/>
              <a:rect l="l" t="t" r="r" b="b"/>
              <a:pathLst>
                <a:path w="1375" h="944" extrusionOk="0">
                  <a:moveTo>
                    <a:pt x="730" y="0"/>
                  </a:moveTo>
                  <a:cubicBezTo>
                    <a:pt x="634" y="0"/>
                    <a:pt x="527" y="21"/>
                    <a:pt x="409" y="71"/>
                  </a:cubicBezTo>
                  <a:cubicBezTo>
                    <a:pt x="1" y="257"/>
                    <a:pt x="94" y="926"/>
                    <a:pt x="466" y="944"/>
                  </a:cubicBezTo>
                  <a:lnTo>
                    <a:pt x="1375" y="424"/>
                  </a:lnTo>
                  <a:cubicBezTo>
                    <a:pt x="1375" y="424"/>
                    <a:pt x="1164" y="0"/>
                    <a:pt x="7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8811085" y="4951140"/>
              <a:ext cx="56573" cy="43236"/>
            </a:xfrm>
            <a:custGeom>
              <a:avLst/>
              <a:gdLst/>
              <a:ahLst/>
              <a:cxnLst/>
              <a:rect l="l" t="t" r="r" b="b"/>
              <a:pathLst>
                <a:path w="1264" h="966" extrusionOk="0">
                  <a:moveTo>
                    <a:pt x="503" y="0"/>
                  </a:moveTo>
                  <a:cubicBezTo>
                    <a:pt x="429" y="18"/>
                    <a:pt x="372" y="37"/>
                    <a:pt x="298" y="74"/>
                  </a:cubicBezTo>
                  <a:cubicBezTo>
                    <a:pt x="224" y="92"/>
                    <a:pt x="169" y="129"/>
                    <a:pt x="132" y="204"/>
                  </a:cubicBezTo>
                  <a:cubicBezTo>
                    <a:pt x="75" y="260"/>
                    <a:pt x="57" y="315"/>
                    <a:pt x="38" y="389"/>
                  </a:cubicBezTo>
                  <a:cubicBezTo>
                    <a:pt x="1" y="520"/>
                    <a:pt x="20" y="649"/>
                    <a:pt x="75" y="761"/>
                  </a:cubicBezTo>
                  <a:cubicBezTo>
                    <a:pt x="95" y="798"/>
                    <a:pt x="112" y="835"/>
                    <a:pt x="150" y="872"/>
                  </a:cubicBezTo>
                  <a:cubicBezTo>
                    <a:pt x="187" y="909"/>
                    <a:pt x="224" y="929"/>
                    <a:pt x="261" y="947"/>
                  </a:cubicBezTo>
                  <a:cubicBezTo>
                    <a:pt x="280" y="947"/>
                    <a:pt x="317" y="966"/>
                    <a:pt x="335" y="966"/>
                  </a:cubicBezTo>
                  <a:lnTo>
                    <a:pt x="355" y="966"/>
                  </a:lnTo>
                  <a:cubicBezTo>
                    <a:pt x="372" y="966"/>
                    <a:pt x="372" y="966"/>
                    <a:pt x="372" y="947"/>
                  </a:cubicBezTo>
                  <a:cubicBezTo>
                    <a:pt x="372" y="929"/>
                    <a:pt x="372" y="929"/>
                    <a:pt x="355" y="929"/>
                  </a:cubicBezTo>
                  <a:lnTo>
                    <a:pt x="335" y="929"/>
                  </a:lnTo>
                  <a:cubicBezTo>
                    <a:pt x="317" y="909"/>
                    <a:pt x="298" y="909"/>
                    <a:pt x="280" y="909"/>
                  </a:cubicBezTo>
                  <a:cubicBezTo>
                    <a:pt x="243" y="892"/>
                    <a:pt x="206" y="872"/>
                    <a:pt x="187" y="854"/>
                  </a:cubicBezTo>
                  <a:cubicBezTo>
                    <a:pt x="150" y="817"/>
                    <a:pt x="132" y="780"/>
                    <a:pt x="95" y="743"/>
                  </a:cubicBezTo>
                  <a:cubicBezTo>
                    <a:pt x="57" y="649"/>
                    <a:pt x="38" y="520"/>
                    <a:pt x="57" y="389"/>
                  </a:cubicBezTo>
                  <a:cubicBezTo>
                    <a:pt x="75" y="334"/>
                    <a:pt x="112" y="260"/>
                    <a:pt x="150" y="204"/>
                  </a:cubicBezTo>
                  <a:cubicBezTo>
                    <a:pt x="187" y="149"/>
                    <a:pt x="243" y="112"/>
                    <a:pt x="298" y="92"/>
                  </a:cubicBezTo>
                  <a:cubicBezTo>
                    <a:pt x="372" y="55"/>
                    <a:pt x="447" y="37"/>
                    <a:pt x="503" y="18"/>
                  </a:cubicBezTo>
                  <a:lnTo>
                    <a:pt x="707" y="18"/>
                  </a:lnTo>
                  <a:cubicBezTo>
                    <a:pt x="781" y="18"/>
                    <a:pt x="837" y="37"/>
                    <a:pt x="892" y="74"/>
                  </a:cubicBezTo>
                  <a:cubicBezTo>
                    <a:pt x="949" y="92"/>
                    <a:pt x="986" y="129"/>
                    <a:pt x="1041" y="167"/>
                  </a:cubicBezTo>
                  <a:cubicBezTo>
                    <a:pt x="1115" y="223"/>
                    <a:pt x="1172" y="297"/>
                    <a:pt x="1209" y="352"/>
                  </a:cubicBezTo>
                  <a:cubicBezTo>
                    <a:pt x="1246" y="389"/>
                    <a:pt x="1264" y="427"/>
                    <a:pt x="1264" y="427"/>
                  </a:cubicBezTo>
                  <a:cubicBezTo>
                    <a:pt x="1264" y="427"/>
                    <a:pt x="1264" y="389"/>
                    <a:pt x="1227" y="334"/>
                  </a:cubicBezTo>
                  <a:cubicBezTo>
                    <a:pt x="1190" y="297"/>
                    <a:pt x="1135" y="223"/>
                    <a:pt x="1041" y="149"/>
                  </a:cubicBezTo>
                  <a:cubicBezTo>
                    <a:pt x="1004" y="112"/>
                    <a:pt x="949" y="92"/>
                    <a:pt x="892" y="55"/>
                  </a:cubicBezTo>
                  <a:cubicBezTo>
                    <a:pt x="837" y="37"/>
                    <a:pt x="781" y="18"/>
                    <a:pt x="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8830241" y="4966761"/>
              <a:ext cx="36880" cy="54246"/>
            </a:xfrm>
            <a:custGeom>
              <a:avLst/>
              <a:gdLst/>
              <a:ahLst/>
              <a:cxnLst/>
              <a:rect l="l" t="t" r="r" b="b"/>
              <a:pathLst>
                <a:path w="824" h="1212" extrusionOk="0">
                  <a:moveTo>
                    <a:pt x="296" y="0"/>
                  </a:moveTo>
                  <a:cubicBezTo>
                    <a:pt x="174" y="0"/>
                    <a:pt x="62" y="48"/>
                    <a:pt x="1" y="152"/>
                  </a:cubicBezTo>
                  <a:lnTo>
                    <a:pt x="56" y="1211"/>
                  </a:lnTo>
                  <a:cubicBezTo>
                    <a:pt x="56" y="1211"/>
                    <a:pt x="762" y="1192"/>
                    <a:pt x="799" y="505"/>
                  </a:cubicBezTo>
                  <a:cubicBezTo>
                    <a:pt x="824" y="194"/>
                    <a:pt x="541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8829391" y="4966089"/>
              <a:ext cx="37462" cy="54917"/>
            </a:xfrm>
            <a:custGeom>
              <a:avLst/>
              <a:gdLst/>
              <a:ahLst/>
              <a:cxnLst/>
              <a:rect l="l" t="t" r="r" b="b"/>
              <a:pathLst>
                <a:path w="837" h="1227" extrusionOk="0">
                  <a:moveTo>
                    <a:pt x="317" y="0"/>
                  </a:moveTo>
                  <a:cubicBezTo>
                    <a:pt x="261" y="0"/>
                    <a:pt x="206" y="0"/>
                    <a:pt x="168" y="18"/>
                  </a:cubicBezTo>
                  <a:cubicBezTo>
                    <a:pt x="131" y="38"/>
                    <a:pt x="94" y="55"/>
                    <a:pt x="75" y="93"/>
                  </a:cubicBezTo>
                  <a:cubicBezTo>
                    <a:pt x="38" y="112"/>
                    <a:pt x="20" y="130"/>
                    <a:pt x="20" y="149"/>
                  </a:cubicBezTo>
                  <a:cubicBezTo>
                    <a:pt x="20" y="149"/>
                    <a:pt x="1" y="149"/>
                    <a:pt x="1" y="167"/>
                  </a:cubicBezTo>
                  <a:lnTo>
                    <a:pt x="1" y="204"/>
                  </a:lnTo>
                  <a:cubicBezTo>
                    <a:pt x="20" y="204"/>
                    <a:pt x="38" y="204"/>
                    <a:pt x="38" y="186"/>
                  </a:cubicBezTo>
                  <a:lnTo>
                    <a:pt x="57" y="167"/>
                  </a:lnTo>
                  <a:cubicBezTo>
                    <a:pt x="57" y="149"/>
                    <a:pt x="75" y="130"/>
                    <a:pt x="94" y="112"/>
                  </a:cubicBezTo>
                  <a:cubicBezTo>
                    <a:pt x="112" y="93"/>
                    <a:pt x="149" y="75"/>
                    <a:pt x="186" y="55"/>
                  </a:cubicBezTo>
                  <a:cubicBezTo>
                    <a:pt x="223" y="55"/>
                    <a:pt x="261" y="38"/>
                    <a:pt x="317" y="38"/>
                  </a:cubicBezTo>
                  <a:cubicBezTo>
                    <a:pt x="428" y="38"/>
                    <a:pt x="540" y="75"/>
                    <a:pt x="651" y="149"/>
                  </a:cubicBezTo>
                  <a:cubicBezTo>
                    <a:pt x="706" y="204"/>
                    <a:pt x="743" y="241"/>
                    <a:pt x="781" y="315"/>
                  </a:cubicBezTo>
                  <a:cubicBezTo>
                    <a:pt x="800" y="372"/>
                    <a:pt x="818" y="446"/>
                    <a:pt x="818" y="520"/>
                  </a:cubicBezTo>
                  <a:cubicBezTo>
                    <a:pt x="818" y="575"/>
                    <a:pt x="800" y="650"/>
                    <a:pt x="781" y="724"/>
                  </a:cubicBezTo>
                  <a:cubicBezTo>
                    <a:pt x="763" y="780"/>
                    <a:pt x="726" y="855"/>
                    <a:pt x="688" y="910"/>
                  </a:cubicBezTo>
                  <a:cubicBezTo>
                    <a:pt x="651" y="966"/>
                    <a:pt x="614" y="1003"/>
                    <a:pt x="558" y="1040"/>
                  </a:cubicBezTo>
                  <a:cubicBezTo>
                    <a:pt x="521" y="1078"/>
                    <a:pt x="466" y="1115"/>
                    <a:pt x="428" y="1133"/>
                  </a:cubicBezTo>
                  <a:cubicBezTo>
                    <a:pt x="483" y="1115"/>
                    <a:pt x="521" y="1095"/>
                    <a:pt x="577" y="1058"/>
                  </a:cubicBezTo>
                  <a:cubicBezTo>
                    <a:pt x="632" y="1021"/>
                    <a:pt x="669" y="966"/>
                    <a:pt x="706" y="910"/>
                  </a:cubicBezTo>
                  <a:cubicBezTo>
                    <a:pt x="743" y="855"/>
                    <a:pt x="781" y="798"/>
                    <a:pt x="800" y="724"/>
                  </a:cubicBezTo>
                  <a:cubicBezTo>
                    <a:pt x="818" y="650"/>
                    <a:pt x="837" y="575"/>
                    <a:pt x="837" y="520"/>
                  </a:cubicBezTo>
                  <a:cubicBezTo>
                    <a:pt x="837" y="446"/>
                    <a:pt x="818" y="372"/>
                    <a:pt x="800" y="298"/>
                  </a:cubicBezTo>
                  <a:cubicBezTo>
                    <a:pt x="763" y="241"/>
                    <a:pt x="726" y="186"/>
                    <a:pt x="669" y="130"/>
                  </a:cubicBezTo>
                  <a:cubicBezTo>
                    <a:pt x="558" y="38"/>
                    <a:pt x="428" y="0"/>
                    <a:pt x="317" y="0"/>
                  </a:cubicBezTo>
                  <a:close/>
                  <a:moveTo>
                    <a:pt x="428" y="1133"/>
                  </a:moveTo>
                  <a:cubicBezTo>
                    <a:pt x="317" y="1170"/>
                    <a:pt x="243" y="1189"/>
                    <a:pt x="168" y="1207"/>
                  </a:cubicBezTo>
                  <a:cubicBezTo>
                    <a:pt x="112" y="1226"/>
                    <a:pt x="75" y="1226"/>
                    <a:pt x="75" y="1226"/>
                  </a:cubicBezTo>
                  <a:cubicBezTo>
                    <a:pt x="75" y="1226"/>
                    <a:pt x="112" y="1226"/>
                    <a:pt x="186" y="1207"/>
                  </a:cubicBezTo>
                  <a:cubicBezTo>
                    <a:pt x="243" y="1207"/>
                    <a:pt x="335" y="1189"/>
                    <a:pt x="428" y="11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8549298" y="4941965"/>
              <a:ext cx="145507" cy="144656"/>
            </a:xfrm>
            <a:custGeom>
              <a:avLst/>
              <a:gdLst/>
              <a:ahLst/>
              <a:cxnLst/>
              <a:rect l="l" t="t" r="r" b="b"/>
              <a:pathLst>
                <a:path w="3251" h="3232" extrusionOk="0">
                  <a:moveTo>
                    <a:pt x="1635" y="0"/>
                  </a:moveTo>
                  <a:cubicBezTo>
                    <a:pt x="724" y="0"/>
                    <a:pt x="1" y="725"/>
                    <a:pt x="1" y="1617"/>
                  </a:cubicBezTo>
                  <a:cubicBezTo>
                    <a:pt x="1" y="2508"/>
                    <a:pt x="724" y="3232"/>
                    <a:pt x="1635" y="3232"/>
                  </a:cubicBezTo>
                  <a:cubicBezTo>
                    <a:pt x="2526" y="3232"/>
                    <a:pt x="3250" y="2508"/>
                    <a:pt x="3250" y="1617"/>
                  </a:cubicBezTo>
                  <a:cubicBezTo>
                    <a:pt x="3250" y="725"/>
                    <a:pt x="2526" y="0"/>
                    <a:pt x="1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8549298" y="4941338"/>
              <a:ext cx="146357" cy="145909"/>
            </a:xfrm>
            <a:custGeom>
              <a:avLst/>
              <a:gdLst/>
              <a:ahLst/>
              <a:cxnLst/>
              <a:rect l="l" t="t" r="r" b="b"/>
              <a:pathLst>
                <a:path w="3270" h="3260" extrusionOk="0">
                  <a:moveTo>
                    <a:pt x="1607" y="1"/>
                  </a:moveTo>
                  <a:cubicBezTo>
                    <a:pt x="1537" y="1"/>
                    <a:pt x="1467" y="5"/>
                    <a:pt x="1393" y="14"/>
                  </a:cubicBezTo>
                  <a:cubicBezTo>
                    <a:pt x="1319" y="33"/>
                    <a:pt x="1244" y="33"/>
                    <a:pt x="1170" y="51"/>
                  </a:cubicBezTo>
                  <a:cubicBezTo>
                    <a:pt x="1133" y="71"/>
                    <a:pt x="1115" y="88"/>
                    <a:pt x="1078" y="88"/>
                  </a:cubicBezTo>
                  <a:lnTo>
                    <a:pt x="967" y="145"/>
                  </a:lnTo>
                  <a:cubicBezTo>
                    <a:pt x="687" y="256"/>
                    <a:pt x="447" y="460"/>
                    <a:pt x="279" y="720"/>
                  </a:cubicBezTo>
                  <a:cubicBezTo>
                    <a:pt x="93" y="980"/>
                    <a:pt x="1" y="1314"/>
                    <a:pt x="1" y="1631"/>
                  </a:cubicBezTo>
                  <a:cubicBezTo>
                    <a:pt x="1" y="1946"/>
                    <a:pt x="93" y="2262"/>
                    <a:pt x="279" y="2522"/>
                  </a:cubicBezTo>
                  <a:cubicBezTo>
                    <a:pt x="112" y="2262"/>
                    <a:pt x="19" y="1946"/>
                    <a:pt x="19" y="1631"/>
                  </a:cubicBezTo>
                  <a:cubicBezTo>
                    <a:pt x="19" y="1314"/>
                    <a:pt x="112" y="999"/>
                    <a:pt x="279" y="739"/>
                  </a:cubicBezTo>
                  <a:cubicBezTo>
                    <a:pt x="464" y="479"/>
                    <a:pt x="707" y="274"/>
                    <a:pt x="984" y="145"/>
                  </a:cubicBezTo>
                  <a:cubicBezTo>
                    <a:pt x="1004" y="145"/>
                    <a:pt x="1041" y="126"/>
                    <a:pt x="1078" y="108"/>
                  </a:cubicBezTo>
                  <a:cubicBezTo>
                    <a:pt x="1115" y="108"/>
                    <a:pt x="1152" y="88"/>
                    <a:pt x="1189" y="71"/>
                  </a:cubicBezTo>
                  <a:cubicBezTo>
                    <a:pt x="1244" y="51"/>
                    <a:pt x="1319" y="51"/>
                    <a:pt x="1393" y="33"/>
                  </a:cubicBezTo>
                  <a:cubicBezTo>
                    <a:pt x="1467" y="24"/>
                    <a:pt x="1537" y="19"/>
                    <a:pt x="1607" y="19"/>
                  </a:cubicBezTo>
                  <a:cubicBezTo>
                    <a:pt x="1677" y="19"/>
                    <a:pt x="1746" y="24"/>
                    <a:pt x="1821" y="33"/>
                  </a:cubicBezTo>
                  <a:cubicBezTo>
                    <a:pt x="1950" y="51"/>
                    <a:pt x="2081" y="71"/>
                    <a:pt x="2192" y="126"/>
                  </a:cubicBezTo>
                  <a:cubicBezTo>
                    <a:pt x="2321" y="163"/>
                    <a:pt x="2433" y="219"/>
                    <a:pt x="2526" y="293"/>
                  </a:cubicBezTo>
                  <a:cubicBezTo>
                    <a:pt x="2730" y="423"/>
                    <a:pt x="2879" y="591"/>
                    <a:pt x="2972" y="739"/>
                  </a:cubicBezTo>
                  <a:cubicBezTo>
                    <a:pt x="3084" y="906"/>
                    <a:pt x="3139" y="1073"/>
                    <a:pt x="3176" y="1203"/>
                  </a:cubicBezTo>
                  <a:cubicBezTo>
                    <a:pt x="3213" y="1333"/>
                    <a:pt x="3232" y="1445"/>
                    <a:pt x="3232" y="1519"/>
                  </a:cubicBezTo>
                  <a:lnTo>
                    <a:pt x="3232" y="1593"/>
                  </a:lnTo>
                  <a:lnTo>
                    <a:pt x="3232" y="1631"/>
                  </a:lnTo>
                  <a:lnTo>
                    <a:pt x="3269" y="1631"/>
                  </a:lnTo>
                  <a:lnTo>
                    <a:pt x="3269" y="1593"/>
                  </a:lnTo>
                  <a:lnTo>
                    <a:pt x="3269" y="1519"/>
                  </a:lnTo>
                  <a:cubicBezTo>
                    <a:pt x="3250" y="1445"/>
                    <a:pt x="3250" y="1333"/>
                    <a:pt x="3213" y="1185"/>
                  </a:cubicBezTo>
                  <a:cubicBezTo>
                    <a:pt x="3176" y="1054"/>
                    <a:pt x="3101" y="906"/>
                    <a:pt x="2990" y="739"/>
                  </a:cubicBezTo>
                  <a:cubicBezTo>
                    <a:pt x="2898" y="571"/>
                    <a:pt x="2730" y="405"/>
                    <a:pt x="2544" y="274"/>
                  </a:cubicBezTo>
                  <a:cubicBezTo>
                    <a:pt x="2433" y="200"/>
                    <a:pt x="2321" y="145"/>
                    <a:pt x="2210" y="108"/>
                  </a:cubicBezTo>
                  <a:cubicBezTo>
                    <a:pt x="2081" y="51"/>
                    <a:pt x="1950" y="14"/>
                    <a:pt x="1821" y="14"/>
                  </a:cubicBezTo>
                  <a:cubicBezTo>
                    <a:pt x="1746" y="5"/>
                    <a:pt x="1677" y="1"/>
                    <a:pt x="1607" y="1"/>
                  </a:cubicBezTo>
                  <a:close/>
                  <a:moveTo>
                    <a:pt x="3195" y="2057"/>
                  </a:moveTo>
                  <a:cubicBezTo>
                    <a:pt x="3158" y="2188"/>
                    <a:pt x="3084" y="2354"/>
                    <a:pt x="2990" y="2522"/>
                  </a:cubicBezTo>
                  <a:cubicBezTo>
                    <a:pt x="3101" y="2354"/>
                    <a:pt x="3158" y="2188"/>
                    <a:pt x="3195" y="2057"/>
                  </a:cubicBezTo>
                  <a:close/>
                  <a:moveTo>
                    <a:pt x="279" y="2522"/>
                  </a:moveTo>
                  <a:cubicBezTo>
                    <a:pt x="447" y="2800"/>
                    <a:pt x="687" y="3005"/>
                    <a:pt x="967" y="3116"/>
                  </a:cubicBezTo>
                  <a:cubicBezTo>
                    <a:pt x="707" y="2986"/>
                    <a:pt x="447" y="2782"/>
                    <a:pt x="279" y="2522"/>
                  </a:cubicBezTo>
                  <a:close/>
                  <a:moveTo>
                    <a:pt x="967" y="3116"/>
                  </a:moveTo>
                  <a:cubicBezTo>
                    <a:pt x="1004" y="3134"/>
                    <a:pt x="1041" y="3153"/>
                    <a:pt x="1078" y="3153"/>
                  </a:cubicBezTo>
                  <a:cubicBezTo>
                    <a:pt x="1041" y="3134"/>
                    <a:pt x="1004" y="3116"/>
                    <a:pt x="967" y="3116"/>
                  </a:cubicBezTo>
                  <a:close/>
                  <a:moveTo>
                    <a:pt x="2990" y="2522"/>
                  </a:moveTo>
                  <a:cubicBezTo>
                    <a:pt x="2879" y="2671"/>
                    <a:pt x="2730" y="2837"/>
                    <a:pt x="2526" y="2968"/>
                  </a:cubicBezTo>
                  <a:cubicBezTo>
                    <a:pt x="2433" y="3042"/>
                    <a:pt x="2321" y="3097"/>
                    <a:pt x="2192" y="3153"/>
                  </a:cubicBezTo>
                  <a:cubicBezTo>
                    <a:pt x="2081" y="3191"/>
                    <a:pt x="1950" y="3228"/>
                    <a:pt x="1821" y="3228"/>
                  </a:cubicBezTo>
                  <a:cubicBezTo>
                    <a:pt x="1746" y="3237"/>
                    <a:pt x="1677" y="3241"/>
                    <a:pt x="1607" y="3241"/>
                  </a:cubicBezTo>
                  <a:cubicBezTo>
                    <a:pt x="1537" y="3241"/>
                    <a:pt x="1467" y="3237"/>
                    <a:pt x="1393" y="3228"/>
                  </a:cubicBezTo>
                  <a:cubicBezTo>
                    <a:pt x="1319" y="3228"/>
                    <a:pt x="1244" y="3208"/>
                    <a:pt x="1189" y="3191"/>
                  </a:cubicBezTo>
                  <a:cubicBezTo>
                    <a:pt x="1152" y="3171"/>
                    <a:pt x="1115" y="3153"/>
                    <a:pt x="1078" y="3153"/>
                  </a:cubicBezTo>
                  <a:cubicBezTo>
                    <a:pt x="1115" y="3171"/>
                    <a:pt x="1152" y="3191"/>
                    <a:pt x="1170" y="3191"/>
                  </a:cubicBezTo>
                  <a:lnTo>
                    <a:pt x="1393" y="3246"/>
                  </a:lnTo>
                  <a:cubicBezTo>
                    <a:pt x="1467" y="3255"/>
                    <a:pt x="1537" y="3260"/>
                    <a:pt x="1607" y="3260"/>
                  </a:cubicBezTo>
                  <a:cubicBezTo>
                    <a:pt x="1677" y="3260"/>
                    <a:pt x="1746" y="3255"/>
                    <a:pt x="1821" y="3246"/>
                  </a:cubicBezTo>
                  <a:cubicBezTo>
                    <a:pt x="1950" y="3228"/>
                    <a:pt x="2081" y="3191"/>
                    <a:pt x="2210" y="3153"/>
                  </a:cubicBezTo>
                  <a:cubicBezTo>
                    <a:pt x="2321" y="3097"/>
                    <a:pt x="2433" y="3042"/>
                    <a:pt x="2526" y="2986"/>
                  </a:cubicBezTo>
                  <a:cubicBezTo>
                    <a:pt x="2730" y="2856"/>
                    <a:pt x="2879" y="2688"/>
                    <a:pt x="2990" y="252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8570916" y="4962777"/>
              <a:ext cx="103121" cy="103077"/>
            </a:xfrm>
            <a:custGeom>
              <a:avLst/>
              <a:gdLst/>
              <a:ahLst/>
              <a:cxnLst/>
              <a:rect l="l" t="t" r="r" b="b"/>
              <a:pathLst>
                <a:path w="2304" h="2303" extrusionOk="0">
                  <a:moveTo>
                    <a:pt x="1152" y="0"/>
                  </a:moveTo>
                  <a:cubicBezTo>
                    <a:pt x="521" y="0"/>
                    <a:pt x="1" y="520"/>
                    <a:pt x="1" y="1152"/>
                  </a:cubicBezTo>
                  <a:cubicBezTo>
                    <a:pt x="1" y="1783"/>
                    <a:pt x="521" y="2303"/>
                    <a:pt x="1152" y="2303"/>
                  </a:cubicBezTo>
                  <a:cubicBezTo>
                    <a:pt x="1783" y="2303"/>
                    <a:pt x="2303" y="1783"/>
                    <a:pt x="2303" y="1152"/>
                  </a:cubicBezTo>
                  <a:cubicBezTo>
                    <a:pt x="2303" y="520"/>
                    <a:pt x="1783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8570916" y="4962777"/>
              <a:ext cx="103121" cy="103077"/>
            </a:xfrm>
            <a:custGeom>
              <a:avLst/>
              <a:gdLst/>
              <a:ahLst/>
              <a:cxnLst/>
              <a:rect l="l" t="t" r="r" b="b"/>
              <a:pathLst>
                <a:path w="2304" h="2303" extrusionOk="0">
                  <a:moveTo>
                    <a:pt x="984" y="0"/>
                  </a:moveTo>
                  <a:cubicBezTo>
                    <a:pt x="873" y="18"/>
                    <a:pt x="781" y="55"/>
                    <a:pt x="669" y="92"/>
                  </a:cubicBezTo>
                  <a:cubicBezTo>
                    <a:pt x="650" y="112"/>
                    <a:pt x="632" y="112"/>
                    <a:pt x="613" y="129"/>
                  </a:cubicBezTo>
                  <a:cubicBezTo>
                    <a:pt x="576" y="129"/>
                    <a:pt x="558" y="149"/>
                    <a:pt x="538" y="167"/>
                  </a:cubicBezTo>
                  <a:lnTo>
                    <a:pt x="501" y="186"/>
                  </a:lnTo>
                  <a:cubicBezTo>
                    <a:pt x="484" y="204"/>
                    <a:pt x="484" y="204"/>
                    <a:pt x="464" y="204"/>
                  </a:cubicBezTo>
                  <a:lnTo>
                    <a:pt x="409" y="260"/>
                  </a:lnTo>
                  <a:cubicBezTo>
                    <a:pt x="316" y="334"/>
                    <a:pt x="241" y="427"/>
                    <a:pt x="186" y="501"/>
                  </a:cubicBezTo>
                  <a:cubicBezTo>
                    <a:pt x="130" y="612"/>
                    <a:pt x="75" y="706"/>
                    <a:pt x="38" y="817"/>
                  </a:cubicBezTo>
                  <a:cubicBezTo>
                    <a:pt x="1" y="929"/>
                    <a:pt x="1" y="1040"/>
                    <a:pt x="1" y="1152"/>
                  </a:cubicBezTo>
                  <a:cubicBezTo>
                    <a:pt x="1" y="1040"/>
                    <a:pt x="18" y="929"/>
                    <a:pt x="56" y="817"/>
                  </a:cubicBezTo>
                  <a:cubicBezTo>
                    <a:pt x="93" y="706"/>
                    <a:pt x="130" y="612"/>
                    <a:pt x="204" y="520"/>
                  </a:cubicBezTo>
                  <a:cubicBezTo>
                    <a:pt x="261" y="427"/>
                    <a:pt x="335" y="352"/>
                    <a:pt x="409" y="278"/>
                  </a:cubicBezTo>
                  <a:cubicBezTo>
                    <a:pt x="427" y="260"/>
                    <a:pt x="464" y="241"/>
                    <a:pt x="484" y="223"/>
                  </a:cubicBezTo>
                  <a:cubicBezTo>
                    <a:pt x="484" y="223"/>
                    <a:pt x="501" y="204"/>
                    <a:pt x="521" y="204"/>
                  </a:cubicBezTo>
                  <a:lnTo>
                    <a:pt x="538" y="186"/>
                  </a:lnTo>
                  <a:cubicBezTo>
                    <a:pt x="576" y="167"/>
                    <a:pt x="595" y="149"/>
                    <a:pt x="613" y="149"/>
                  </a:cubicBezTo>
                  <a:cubicBezTo>
                    <a:pt x="632" y="129"/>
                    <a:pt x="669" y="112"/>
                    <a:pt x="687" y="112"/>
                  </a:cubicBezTo>
                  <a:cubicBezTo>
                    <a:pt x="781" y="74"/>
                    <a:pt x="873" y="37"/>
                    <a:pt x="984" y="18"/>
                  </a:cubicBezTo>
                  <a:lnTo>
                    <a:pt x="1281" y="18"/>
                  </a:lnTo>
                  <a:cubicBezTo>
                    <a:pt x="1467" y="37"/>
                    <a:pt x="1635" y="112"/>
                    <a:pt x="1783" y="204"/>
                  </a:cubicBezTo>
                  <a:cubicBezTo>
                    <a:pt x="1913" y="297"/>
                    <a:pt x="2024" y="409"/>
                    <a:pt x="2098" y="520"/>
                  </a:cubicBezTo>
                  <a:cubicBezTo>
                    <a:pt x="2173" y="632"/>
                    <a:pt x="2210" y="761"/>
                    <a:pt x="2247" y="854"/>
                  </a:cubicBezTo>
                  <a:cubicBezTo>
                    <a:pt x="2247" y="872"/>
                    <a:pt x="2247" y="892"/>
                    <a:pt x="2266" y="909"/>
                  </a:cubicBezTo>
                  <a:lnTo>
                    <a:pt x="2266" y="966"/>
                  </a:lnTo>
                  <a:cubicBezTo>
                    <a:pt x="2266" y="984"/>
                    <a:pt x="2266" y="1003"/>
                    <a:pt x="2284" y="1021"/>
                  </a:cubicBezTo>
                  <a:lnTo>
                    <a:pt x="2284" y="1077"/>
                  </a:lnTo>
                  <a:lnTo>
                    <a:pt x="2284" y="1152"/>
                  </a:lnTo>
                  <a:lnTo>
                    <a:pt x="2284" y="1226"/>
                  </a:lnTo>
                  <a:cubicBezTo>
                    <a:pt x="2303" y="1169"/>
                    <a:pt x="2303" y="1152"/>
                    <a:pt x="2303" y="1152"/>
                  </a:cubicBezTo>
                  <a:lnTo>
                    <a:pt x="2303" y="1077"/>
                  </a:lnTo>
                  <a:lnTo>
                    <a:pt x="2303" y="1021"/>
                  </a:lnTo>
                  <a:cubicBezTo>
                    <a:pt x="2303" y="1003"/>
                    <a:pt x="2303" y="984"/>
                    <a:pt x="2284" y="966"/>
                  </a:cubicBezTo>
                  <a:lnTo>
                    <a:pt x="2284" y="909"/>
                  </a:lnTo>
                  <a:cubicBezTo>
                    <a:pt x="2284" y="892"/>
                    <a:pt x="2266" y="872"/>
                    <a:pt x="2266" y="835"/>
                  </a:cubicBezTo>
                  <a:cubicBezTo>
                    <a:pt x="2229" y="743"/>
                    <a:pt x="2192" y="632"/>
                    <a:pt x="2118" y="520"/>
                  </a:cubicBezTo>
                  <a:cubicBezTo>
                    <a:pt x="2043" y="389"/>
                    <a:pt x="1932" y="278"/>
                    <a:pt x="1783" y="186"/>
                  </a:cubicBezTo>
                  <a:cubicBezTo>
                    <a:pt x="1653" y="92"/>
                    <a:pt x="1467" y="18"/>
                    <a:pt x="1281" y="0"/>
                  </a:cubicBezTo>
                  <a:close/>
                  <a:moveTo>
                    <a:pt x="2284" y="1318"/>
                  </a:moveTo>
                  <a:cubicBezTo>
                    <a:pt x="2266" y="1337"/>
                    <a:pt x="2266" y="1374"/>
                    <a:pt x="2266" y="1392"/>
                  </a:cubicBezTo>
                  <a:cubicBezTo>
                    <a:pt x="2284" y="1374"/>
                    <a:pt x="2284" y="1355"/>
                    <a:pt x="2284" y="1318"/>
                  </a:cubicBezTo>
                  <a:close/>
                  <a:moveTo>
                    <a:pt x="2266" y="1392"/>
                  </a:moveTo>
                  <a:lnTo>
                    <a:pt x="2266" y="1392"/>
                  </a:lnTo>
                  <a:cubicBezTo>
                    <a:pt x="2266" y="1412"/>
                    <a:pt x="2247" y="1429"/>
                    <a:pt x="2247" y="1449"/>
                  </a:cubicBezTo>
                  <a:cubicBezTo>
                    <a:pt x="2266" y="1429"/>
                    <a:pt x="2266" y="1412"/>
                    <a:pt x="2266" y="1392"/>
                  </a:cubicBezTo>
                  <a:close/>
                  <a:moveTo>
                    <a:pt x="1" y="1152"/>
                  </a:moveTo>
                  <a:cubicBezTo>
                    <a:pt x="1" y="1263"/>
                    <a:pt x="1" y="1374"/>
                    <a:pt x="38" y="1486"/>
                  </a:cubicBezTo>
                  <a:cubicBezTo>
                    <a:pt x="75" y="1597"/>
                    <a:pt x="130" y="1689"/>
                    <a:pt x="186" y="1783"/>
                  </a:cubicBezTo>
                  <a:cubicBezTo>
                    <a:pt x="130" y="1689"/>
                    <a:pt x="93" y="1578"/>
                    <a:pt x="56" y="1486"/>
                  </a:cubicBezTo>
                  <a:cubicBezTo>
                    <a:pt x="19" y="1374"/>
                    <a:pt x="1" y="1263"/>
                    <a:pt x="1" y="1152"/>
                  </a:cubicBezTo>
                  <a:close/>
                  <a:moveTo>
                    <a:pt x="2247" y="1449"/>
                  </a:moveTo>
                  <a:cubicBezTo>
                    <a:pt x="2229" y="1541"/>
                    <a:pt x="2173" y="1672"/>
                    <a:pt x="2098" y="1783"/>
                  </a:cubicBezTo>
                  <a:cubicBezTo>
                    <a:pt x="2024" y="1894"/>
                    <a:pt x="1932" y="2006"/>
                    <a:pt x="1783" y="2098"/>
                  </a:cubicBezTo>
                  <a:cubicBezTo>
                    <a:pt x="1932" y="2006"/>
                    <a:pt x="2043" y="1894"/>
                    <a:pt x="2118" y="1783"/>
                  </a:cubicBezTo>
                  <a:cubicBezTo>
                    <a:pt x="2192" y="1672"/>
                    <a:pt x="2229" y="1560"/>
                    <a:pt x="2247" y="1449"/>
                  </a:cubicBezTo>
                  <a:close/>
                  <a:moveTo>
                    <a:pt x="186" y="1783"/>
                  </a:moveTo>
                  <a:lnTo>
                    <a:pt x="186" y="1783"/>
                  </a:lnTo>
                  <a:cubicBezTo>
                    <a:pt x="241" y="1875"/>
                    <a:pt x="316" y="1969"/>
                    <a:pt x="409" y="2043"/>
                  </a:cubicBezTo>
                  <a:cubicBezTo>
                    <a:pt x="427" y="2043"/>
                    <a:pt x="446" y="2061"/>
                    <a:pt x="464" y="2080"/>
                  </a:cubicBezTo>
                  <a:lnTo>
                    <a:pt x="501" y="2117"/>
                  </a:lnTo>
                  <a:lnTo>
                    <a:pt x="538" y="2135"/>
                  </a:lnTo>
                  <a:cubicBezTo>
                    <a:pt x="558" y="2135"/>
                    <a:pt x="576" y="2154"/>
                    <a:pt x="613" y="2172"/>
                  </a:cubicBezTo>
                  <a:cubicBezTo>
                    <a:pt x="632" y="2172"/>
                    <a:pt x="650" y="2192"/>
                    <a:pt x="687" y="2209"/>
                  </a:cubicBezTo>
                  <a:cubicBezTo>
                    <a:pt x="781" y="2247"/>
                    <a:pt x="873" y="2284"/>
                    <a:pt x="984" y="2284"/>
                  </a:cubicBezTo>
                  <a:cubicBezTo>
                    <a:pt x="873" y="2266"/>
                    <a:pt x="781" y="2229"/>
                    <a:pt x="687" y="2192"/>
                  </a:cubicBezTo>
                  <a:cubicBezTo>
                    <a:pt x="669" y="2192"/>
                    <a:pt x="632" y="2172"/>
                    <a:pt x="613" y="2154"/>
                  </a:cubicBezTo>
                  <a:cubicBezTo>
                    <a:pt x="595" y="2154"/>
                    <a:pt x="558" y="2135"/>
                    <a:pt x="538" y="2117"/>
                  </a:cubicBezTo>
                  <a:lnTo>
                    <a:pt x="501" y="2098"/>
                  </a:lnTo>
                  <a:lnTo>
                    <a:pt x="484" y="2080"/>
                  </a:lnTo>
                  <a:cubicBezTo>
                    <a:pt x="464" y="2061"/>
                    <a:pt x="427" y="2043"/>
                    <a:pt x="409" y="2024"/>
                  </a:cubicBezTo>
                  <a:cubicBezTo>
                    <a:pt x="335" y="1949"/>
                    <a:pt x="261" y="1875"/>
                    <a:pt x="186" y="1783"/>
                  </a:cubicBezTo>
                  <a:close/>
                  <a:moveTo>
                    <a:pt x="1783" y="2098"/>
                  </a:moveTo>
                  <a:lnTo>
                    <a:pt x="1783" y="2098"/>
                  </a:lnTo>
                  <a:cubicBezTo>
                    <a:pt x="1635" y="2192"/>
                    <a:pt x="1467" y="2266"/>
                    <a:pt x="1281" y="2284"/>
                  </a:cubicBezTo>
                  <a:lnTo>
                    <a:pt x="1170" y="2284"/>
                  </a:lnTo>
                  <a:cubicBezTo>
                    <a:pt x="1161" y="2293"/>
                    <a:pt x="1157" y="2298"/>
                    <a:pt x="1152" y="2298"/>
                  </a:cubicBezTo>
                  <a:cubicBezTo>
                    <a:pt x="1147" y="2298"/>
                    <a:pt x="1142" y="2293"/>
                    <a:pt x="1133" y="2284"/>
                  </a:cubicBezTo>
                  <a:lnTo>
                    <a:pt x="984" y="2284"/>
                  </a:lnTo>
                  <a:cubicBezTo>
                    <a:pt x="1021" y="2303"/>
                    <a:pt x="1078" y="2303"/>
                    <a:pt x="1133" y="2303"/>
                  </a:cubicBezTo>
                  <a:lnTo>
                    <a:pt x="1281" y="2303"/>
                  </a:lnTo>
                  <a:cubicBezTo>
                    <a:pt x="1467" y="2266"/>
                    <a:pt x="1653" y="2209"/>
                    <a:pt x="1783" y="20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8582553" y="4974414"/>
              <a:ext cx="78997" cy="78952"/>
            </a:xfrm>
            <a:custGeom>
              <a:avLst/>
              <a:gdLst/>
              <a:ahLst/>
              <a:cxnLst/>
              <a:rect l="l" t="t" r="r" b="b"/>
              <a:pathLst>
                <a:path w="1765" h="1764" extrusionOk="0">
                  <a:moveTo>
                    <a:pt x="892" y="0"/>
                  </a:moveTo>
                  <a:cubicBezTo>
                    <a:pt x="409" y="0"/>
                    <a:pt x="1" y="409"/>
                    <a:pt x="1" y="892"/>
                  </a:cubicBezTo>
                  <a:cubicBezTo>
                    <a:pt x="1" y="1374"/>
                    <a:pt x="409" y="1764"/>
                    <a:pt x="892" y="1764"/>
                  </a:cubicBezTo>
                  <a:cubicBezTo>
                    <a:pt x="1375" y="1764"/>
                    <a:pt x="1764" y="1374"/>
                    <a:pt x="1764" y="892"/>
                  </a:cubicBezTo>
                  <a:cubicBezTo>
                    <a:pt x="1764" y="409"/>
                    <a:pt x="1375" y="0"/>
                    <a:pt x="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8582553" y="4974414"/>
              <a:ext cx="79847" cy="79803"/>
            </a:xfrm>
            <a:custGeom>
              <a:avLst/>
              <a:gdLst/>
              <a:ahLst/>
              <a:cxnLst/>
              <a:rect l="l" t="t" r="r" b="b"/>
              <a:pathLst>
                <a:path w="1784" h="1783" extrusionOk="0">
                  <a:moveTo>
                    <a:pt x="1764" y="984"/>
                  </a:moveTo>
                  <a:cubicBezTo>
                    <a:pt x="1764" y="1003"/>
                    <a:pt x="1764" y="1003"/>
                    <a:pt x="1746" y="1021"/>
                  </a:cubicBezTo>
                  <a:lnTo>
                    <a:pt x="1746" y="1077"/>
                  </a:lnTo>
                  <a:cubicBezTo>
                    <a:pt x="1746" y="1058"/>
                    <a:pt x="1764" y="1040"/>
                    <a:pt x="1764" y="1021"/>
                  </a:cubicBezTo>
                  <a:lnTo>
                    <a:pt x="1764" y="984"/>
                  </a:lnTo>
                  <a:close/>
                  <a:moveTo>
                    <a:pt x="873" y="0"/>
                  </a:moveTo>
                  <a:cubicBezTo>
                    <a:pt x="836" y="0"/>
                    <a:pt x="798" y="0"/>
                    <a:pt x="761" y="18"/>
                  </a:cubicBezTo>
                  <a:cubicBezTo>
                    <a:pt x="687" y="18"/>
                    <a:pt x="595" y="37"/>
                    <a:pt x="521" y="74"/>
                  </a:cubicBezTo>
                  <a:cubicBezTo>
                    <a:pt x="446" y="112"/>
                    <a:pt x="390" y="149"/>
                    <a:pt x="316" y="204"/>
                  </a:cubicBezTo>
                  <a:cubicBezTo>
                    <a:pt x="261" y="260"/>
                    <a:pt x="186" y="334"/>
                    <a:pt x="149" y="389"/>
                  </a:cubicBezTo>
                  <a:cubicBezTo>
                    <a:pt x="93" y="464"/>
                    <a:pt x="56" y="557"/>
                    <a:pt x="38" y="632"/>
                  </a:cubicBezTo>
                  <a:cubicBezTo>
                    <a:pt x="18" y="724"/>
                    <a:pt x="1" y="798"/>
                    <a:pt x="1" y="892"/>
                  </a:cubicBezTo>
                  <a:cubicBezTo>
                    <a:pt x="1" y="984"/>
                    <a:pt x="18" y="1058"/>
                    <a:pt x="38" y="1152"/>
                  </a:cubicBezTo>
                  <a:cubicBezTo>
                    <a:pt x="56" y="1226"/>
                    <a:pt x="93" y="1300"/>
                    <a:pt x="149" y="1374"/>
                  </a:cubicBezTo>
                  <a:cubicBezTo>
                    <a:pt x="204" y="1449"/>
                    <a:pt x="261" y="1523"/>
                    <a:pt x="316" y="1560"/>
                  </a:cubicBezTo>
                  <a:cubicBezTo>
                    <a:pt x="261" y="1504"/>
                    <a:pt x="204" y="1449"/>
                    <a:pt x="167" y="1374"/>
                  </a:cubicBezTo>
                  <a:cubicBezTo>
                    <a:pt x="112" y="1300"/>
                    <a:pt x="75" y="1226"/>
                    <a:pt x="56" y="1152"/>
                  </a:cubicBezTo>
                  <a:cubicBezTo>
                    <a:pt x="18" y="1058"/>
                    <a:pt x="18" y="984"/>
                    <a:pt x="18" y="892"/>
                  </a:cubicBezTo>
                  <a:cubicBezTo>
                    <a:pt x="18" y="798"/>
                    <a:pt x="18" y="724"/>
                    <a:pt x="56" y="632"/>
                  </a:cubicBezTo>
                  <a:cubicBezTo>
                    <a:pt x="75" y="557"/>
                    <a:pt x="112" y="483"/>
                    <a:pt x="167" y="409"/>
                  </a:cubicBezTo>
                  <a:cubicBezTo>
                    <a:pt x="204" y="334"/>
                    <a:pt x="261" y="278"/>
                    <a:pt x="335" y="223"/>
                  </a:cubicBezTo>
                  <a:cubicBezTo>
                    <a:pt x="390" y="167"/>
                    <a:pt x="464" y="129"/>
                    <a:pt x="538" y="92"/>
                  </a:cubicBezTo>
                  <a:cubicBezTo>
                    <a:pt x="613" y="55"/>
                    <a:pt x="687" y="37"/>
                    <a:pt x="761" y="37"/>
                  </a:cubicBezTo>
                  <a:cubicBezTo>
                    <a:pt x="798" y="18"/>
                    <a:pt x="836" y="18"/>
                    <a:pt x="873" y="18"/>
                  </a:cubicBezTo>
                  <a:lnTo>
                    <a:pt x="984" y="18"/>
                  </a:lnTo>
                  <a:cubicBezTo>
                    <a:pt x="1133" y="37"/>
                    <a:pt x="1263" y="92"/>
                    <a:pt x="1375" y="167"/>
                  </a:cubicBezTo>
                  <a:cubicBezTo>
                    <a:pt x="1467" y="241"/>
                    <a:pt x="1561" y="334"/>
                    <a:pt x="1616" y="409"/>
                  </a:cubicBezTo>
                  <a:cubicBezTo>
                    <a:pt x="1672" y="501"/>
                    <a:pt x="1709" y="594"/>
                    <a:pt x="1727" y="649"/>
                  </a:cubicBezTo>
                  <a:lnTo>
                    <a:pt x="1727" y="706"/>
                  </a:lnTo>
                  <a:cubicBezTo>
                    <a:pt x="1746" y="724"/>
                    <a:pt x="1746" y="743"/>
                    <a:pt x="1746" y="761"/>
                  </a:cubicBezTo>
                  <a:lnTo>
                    <a:pt x="1746" y="798"/>
                  </a:lnTo>
                  <a:lnTo>
                    <a:pt x="1746" y="835"/>
                  </a:lnTo>
                  <a:lnTo>
                    <a:pt x="1746" y="892"/>
                  </a:lnTo>
                  <a:lnTo>
                    <a:pt x="1783" y="892"/>
                  </a:lnTo>
                  <a:lnTo>
                    <a:pt x="1783" y="835"/>
                  </a:lnTo>
                  <a:lnTo>
                    <a:pt x="1783" y="798"/>
                  </a:lnTo>
                  <a:cubicBezTo>
                    <a:pt x="1764" y="780"/>
                    <a:pt x="1764" y="761"/>
                    <a:pt x="1764" y="743"/>
                  </a:cubicBezTo>
                  <a:lnTo>
                    <a:pt x="1764" y="706"/>
                  </a:lnTo>
                  <a:cubicBezTo>
                    <a:pt x="1764" y="687"/>
                    <a:pt x="1746" y="669"/>
                    <a:pt x="1746" y="649"/>
                  </a:cubicBezTo>
                  <a:cubicBezTo>
                    <a:pt x="1727" y="575"/>
                    <a:pt x="1690" y="483"/>
                    <a:pt x="1635" y="409"/>
                  </a:cubicBezTo>
                  <a:cubicBezTo>
                    <a:pt x="1578" y="315"/>
                    <a:pt x="1486" y="223"/>
                    <a:pt x="1375" y="149"/>
                  </a:cubicBezTo>
                  <a:cubicBezTo>
                    <a:pt x="1263" y="74"/>
                    <a:pt x="1133" y="18"/>
                    <a:pt x="984" y="0"/>
                  </a:cubicBezTo>
                  <a:close/>
                  <a:moveTo>
                    <a:pt x="1746" y="1077"/>
                  </a:moveTo>
                  <a:cubicBezTo>
                    <a:pt x="1746" y="1095"/>
                    <a:pt x="1746" y="1114"/>
                    <a:pt x="1727" y="1132"/>
                  </a:cubicBezTo>
                  <a:cubicBezTo>
                    <a:pt x="1709" y="1189"/>
                    <a:pt x="1672" y="1281"/>
                    <a:pt x="1616" y="1374"/>
                  </a:cubicBezTo>
                  <a:cubicBezTo>
                    <a:pt x="1561" y="1467"/>
                    <a:pt x="1486" y="1541"/>
                    <a:pt x="1375" y="1615"/>
                  </a:cubicBezTo>
                  <a:cubicBezTo>
                    <a:pt x="1486" y="1560"/>
                    <a:pt x="1561" y="1467"/>
                    <a:pt x="1635" y="1374"/>
                  </a:cubicBezTo>
                  <a:cubicBezTo>
                    <a:pt x="1690" y="1281"/>
                    <a:pt x="1709" y="1189"/>
                    <a:pt x="1746" y="1132"/>
                  </a:cubicBezTo>
                  <a:lnTo>
                    <a:pt x="1746" y="1077"/>
                  </a:lnTo>
                  <a:close/>
                  <a:moveTo>
                    <a:pt x="316" y="1560"/>
                  </a:moveTo>
                  <a:cubicBezTo>
                    <a:pt x="390" y="1615"/>
                    <a:pt x="446" y="1672"/>
                    <a:pt x="521" y="1709"/>
                  </a:cubicBezTo>
                  <a:cubicBezTo>
                    <a:pt x="595" y="1727"/>
                    <a:pt x="687" y="1764"/>
                    <a:pt x="761" y="1764"/>
                  </a:cubicBezTo>
                  <a:cubicBezTo>
                    <a:pt x="687" y="1746"/>
                    <a:pt x="613" y="1727"/>
                    <a:pt x="538" y="1689"/>
                  </a:cubicBezTo>
                  <a:cubicBezTo>
                    <a:pt x="464" y="1652"/>
                    <a:pt x="390" y="1615"/>
                    <a:pt x="316" y="1560"/>
                  </a:cubicBezTo>
                  <a:close/>
                  <a:moveTo>
                    <a:pt x="761" y="1764"/>
                  </a:moveTo>
                  <a:cubicBezTo>
                    <a:pt x="798" y="1764"/>
                    <a:pt x="836" y="1764"/>
                    <a:pt x="873" y="1783"/>
                  </a:cubicBezTo>
                  <a:cubicBezTo>
                    <a:pt x="892" y="1783"/>
                    <a:pt x="910" y="1764"/>
                    <a:pt x="929" y="17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8577585" y="4995137"/>
              <a:ext cx="64048" cy="47935"/>
            </a:xfrm>
            <a:custGeom>
              <a:avLst/>
              <a:gdLst/>
              <a:ahLst/>
              <a:cxnLst/>
              <a:rect l="l" t="t" r="r" b="b"/>
              <a:pathLst>
                <a:path w="1431" h="1071" extrusionOk="0">
                  <a:moveTo>
                    <a:pt x="335" y="1"/>
                  </a:moveTo>
                  <a:cubicBezTo>
                    <a:pt x="334" y="1"/>
                    <a:pt x="0" y="632"/>
                    <a:pt x="575" y="1004"/>
                  </a:cubicBezTo>
                  <a:cubicBezTo>
                    <a:pt x="651" y="1051"/>
                    <a:pt x="731" y="1071"/>
                    <a:pt x="809" y="1071"/>
                  </a:cubicBezTo>
                  <a:cubicBezTo>
                    <a:pt x="1134" y="1071"/>
                    <a:pt x="1431" y="720"/>
                    <a:pt x="1281" y="466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8587566" y="4999344"/>
              <a:ext cx="49905" cy="44041"/>
            </a:xfrm>
            <a:custGeom>
              <a:avLst/>
              <a:gdLst/>
              <a:ahLst/>
              <a:cxnLst/>
              <a:rect l="l" t="t" r="r" b="b"/>
              <a:pathLst>
                <a:path w="1115" h="984" extrusionOk="0">
                  <a:moveTo>
                    <a:pt x="74" y="0"/>
                  </a:moveTo>
                  <a:cubicBezTo>
                    <a:pt x="37" y="55"/>
                    <a:pt x="18" y="149"/>
                    <a:pt x="0" y="260"/>
                  </a:cubicBezTo>
                  <a:cubicBezTo>
                    <a:pt x="0" y="315"/>
                    <a:pt x="0" y="372"/>
                    <a:pt x="18" y="427"/>
                  </a:cubicBezTo>
                  <a:lnTo>
                    <a:pt x="18" y="260"/>
                  </a:lnTo>
                  <a:cubicBezTo>
                    <a:pt x="18" y="149"/>
                    <a:pt x="55" y="55"/>
                    <a:pt x="74" y="0"/>
                  </a:cubicBezTo>
                  <a:close/>
                  <a:moveTo>
                    <a:pt x="1040" y="352"/>
                  </a:moveTo>
                  <a:cubicBezTo>
                    <a:pt x="1021" y="352"/>
                    <a:pt x="1021" y="372"/>
                    <a:pt x="1021" y="390"/>
                  </a:cubicBezTo>
                  <a:cubicBezTo>
                    <a:pt x="1021" y="390"/>
                    <a:pt x="1040" y="390"/>
                    <a:pt x="1040" y="409"/>
                  </a:cubicBezTo>
                  <a:cubicBezTo>
                    <a:pt x="1040" y="409"/>
                    <a:pt x="1058" y="446"/>
                    <a:pt x="1058" y="464"/>
                  </a:cubicBezTo>
                  <a:cubicBezTo>
                    <a:pt x="1077" y="501"/>
                    <a:pt x="1077" y="538"/>
                    <a:pt x="1058" y="575"/>
                  </a:cubicBezTo>
                  <a:cubicBezTo>
                    <a:pt x="1058" y="612"/>
                    <a:pt x="1040" y="650"/>
                    <a:pt x="1021" y="706"/>
                  </a:cubicBezTo>
                  <a:cubicBezTo>
                    <a:pt x="966" y="798"/>
                    <a:pt x="872" y="872"/>
                    <a:pt x="761" y="929"/>
                  </a:cubicBezTo>
                  <a:cubicBezTo>
                    <a:pt x="706" y="947"/>
                    <a:pt x="631" y="966"/>
                    <a:pt x="557" y="966"/>
                  </a:cubicBezTo>
                  <a:cubicBezTo>
                    <a:pt x="501" y="966"/>
                    <a:pt x="426" y="929"/>
                    <a:pt x="372" y="892"/>
                  </a:cubicBezTo>
                  <a:cubicBezTo>
                    <a:pt x="315" y="855"/>
                    <a:pt x="260" y="817"/>
                    <a:pt x="204" y="761"/>
                  </a:cubicBezTo>
                  <a:cubicBezTo>
                    <a:pt x="149" y="724"/>
                    <a:pt x="112" y="669"/>
                    <a:pt x="92" y="612"/>
                  </a:cubicBezTo>
                  <a:cubicBezTo>
                    <a:pt x="55" y="538"/>
                    <a:pt x="37" y="483"/>
                    <a:pt x="18" y="427"/>
                  </a:cubicBezTo>
                  <a:lnTo>
                    <a:pt x="18" y="427"/>
                  </a:lnTo>
                  <a:cubicBezTo>
                    <a:pt x="18" y="483"/>
                    <a:pt x="37" y="557"/>
                    <a:pt x="74" y="612"/>
                  </a:cubicBezTo>
                  <a:cubicBezTo>
                    <a:pt x="92" y="669"/>
                    <a:pt x="149" y="724"/>
                    <a:pt x="186" y="780"/>
                  </a:cubicBezTo>
                  <a:cubicBezTo>
                    <a:pt x="241" y="835"/>
                    <a:pt x="297" y="872"/>
                    <a:pt x="352" y="910"/>
                  </a:cubicBezTo>
                  <a:cubicBezTo>
                    <a:pt x="426" y="966"/>
                    <a:pt x="483" y="984"/>
                    <a:pt x="557" y="984"/>
                  </a:cubicBezTo>
                  <a:cubicBezTo>
                    <a:pt x="631" y="984"/>
                    <a:pt x="706" y="984"/>
                    <a:pt x="780" y="966"/>
                  </a:cubicBezTo>
                  <a:cubicBezTo>
                    <a:pt x="891" y="910"/>
                    <a:pt x="1003" y="817"/>
                    <a:pt x="1058" y="724"/>
                  </a:cubicBezTo>
                  <a:cubicBezTo>
                    <a:pt x="1077" y="669"/>
                    <a:pt x="1095" y="632"/>
                    <a:pt x="1114" y="575"/>
                  </a:cubicBezTo>
                  <a:lnTo>
                    <a:pt x="1114" y="464"/>
                  </a:lnTo>
                  <a:cubicBezTo>
                    <a:pt x="1095" y="427"/>
                    <a:pt x="1095" y="409"/>
                    <a:pt x="1077" y="390"/>
                  </a:cubicBezTo>
                  <a:lnTo>
                    <a:pt x="1077" y="372"/>
                  </a:lnTo>
                  <a:lnTo>
                    <a:pt x="1077" y="35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8592534" y="4980367"/>
              <a:ext cx="61542" cy="42296"/>
            </a:xfrm>
            <a:custGeom>
              <a:avLst/>
              <a:gdLst/>
              <a:ahLst/>
              <a:cxnLst/>
              <a:rect l="l" t="t" r="r" b="b"/>
              <a:pathLst>
                <a:path w="1375" h="945" extrusionOk="0">
                  <a:moveTo>
                    <a:pt x="738" y="0"/>
                  </a:moveTo>
                  <a:cubicBezTo>
                    <a:pt x="644" y="0"/>
                    <a:pt x="541" y="21"/>
                    <a:pt x="427" y="71"/>
                  </a:cubicBezTo>
                  <a:cubicBezTo>
                    <a:pt x="1" y="256"/>
                    <a:pt x="93" y="925"/>
                    <a:pt x="464" y="944"/>
                  </a:cubicBezTo>
                  <a:lnTo>
                    <a:pt x="1375" y="424"/>
                  </a:lnTo>
                  <a:cubicBezTo>
                    <a:pt x="1375" y="424"/>
                    <a:pt x="1162" y="0"/>
                    <a:pt x="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8597502" y="4980188"/>
              <a:ext cx="56573" cy="43281"/>
            </a:xfrm>
            <a:custGeom>
              <a:avLst/>
              <a:gdLst/>
              <a:ahLst/>
              <a:cxnLst/>
              <a:rect l="l" t="t" r="r" b="b"/>
              <a:pathLst>
                <a:path w="1264" h="967" extrusionOk="0">
                  <a:moveTo>
                    <a:pt x="502" y="0"/>
                  </a:moveTo>
                  <a:cubicBezTo>
                    <a:pt x="427" y="20"/>
                    <a:pt x="372" y="38"/>
                    <a:pt x="298" y="75"/>
                  </a:cubicBezTo>
                  <a:cubicBezTo>
                    <a:pt x="224" y="94"/>
                    <a:pt x="167" y="149"/>
                    <a:pt x="130" y="205"/>
                  </a:cubicBezTo>
                  <a:cubicBezTo>
                    <a:pt x="75" y="260"/>
                    <a:pt x="56" y="317"/>
                    <a:pt x="38" y="391"/>
                  </a:cubicBezTo>
                  <a:cubicBezTo>
                    <a:pt x="1" y="520"/>
                    <a:pt x="19" y="651"/>
                    <a:pt x="75" y="763"/>
                  </a:cubicBezTo>
                  <a:cubicBezTo>
                    <a:pt x="93" y="800"/>
                    <a:pt x="130" y="855"/>
                    <a:pt x="150" y="874"/>
                  </a:cubicBezTo>
                  <a:cubicBezTo>
                    <a:pt x="187" y="911"/>
                    <a:pt x="224" y="929"/>
                    <a:pt x="261" y="948"/>
                  </a:cubicBezTo>
                  <a:cubicBezTo>
                    <a:pt x="279" y="966"/>
                    <a:pt x="316" y="966"/>
                    <a:pt x="335" y="966"/>
                  </a:cubicBezTo>
                  <a:lnTo>
                    <a:pt x="353" y="966"/>
                  </a:lnTo>
                  <a:cubicBezTo>
                    <a:pt x="372" y="966"/>
                    <a:pt x="372" y="966"/>
                    <a:pt x="390" y="948"/>
                  </a:cubicBezTo>
                  <a:cubicBezTo>
                    <a:pt x="390" y="929"/>
                    <a:pt x="372" y="929"/>
                    <a:pt x="353" y="929"/>
                  </a:cubicBezTo>
                  <a:lnTo>
                    <a:pt x="335" y="929"/>
                  </a:lnTo>
                  <a:cubicBezTo>
                    <a:pt x="316" y="929"/>
                    <a:pt x="298" y="911"/>
                    <a:pt x="279" y="911"/>
                  </a:cubicBezTo>
                  <a:cubicBezTo>
                    <a:pt x="242" y="892"/>
                    <a:pt x="204" y="874"/>
                    <a:pt x="187" y="855"/>
                  </a:cubicBezTo>
                  <a:cubicBezTo>
                    <a:pt x="150" y="818"/>
                    <a:pt x="130" y="780"/>
                    <a:pt x="93" y="743"/>
                  </a:cubicBezTo>
                  <a:cubicBezTo>
                    <a:pt x="56" y="651"/>
                    <a:pt x="38" y="520"/>
                    <a:pt x="56" y="391"/>
                  </a:cubicBezTo>
                  <a:cubicBezTo>
                    <a:pt x="75" y="335"/>
                    <a:pt x="112" y="280"/>
                    <a:pt x="150" y="223"/>
                  </a:cubicBezTo>
                  <a:cubicBezTo>
                    <a:pt x="187" y="168"/>
                    <a:pt x="242" y="112"/>
                    <a:pt x="316" y="94"/>
                  </a:cubicBezTo>
                  <a:cubicBezTo>
                    <a:pt x="372" y="57"/>
                    <a:pt x="447" y="38"/>
                    <a:pt x="502" y="38"/>
                  </a:cubicBezTo>
                  <a:cubicBezTo>
                    <a:pt x="576" y="20"/>
                    <a:pt x="650" y="20"/>
                    <a:pt x="707" y="20"/>
                  </a:cubicBezTo>
                  <a:cubicBezTo>
                    <a:pt x="781" y="38"/>
                    <a:pt x="836" y="57"/>
                    <a:pt x="892" y="75"/>
                  </a:cubicBezTo>
                  <a:cubicBezTo>
                    <a:pt x="947" y="112"/>
                    <a:pt x="1004" y="131"/>
                    <a:pt x="1041" y="168"/>
                  </a:cubicBezTo>
                  <a:cubicBezTo>
                    <a:pt x="1115" y="243"/>
                    <a:pt x="1170" y="298"/>
                    <a:pt x="1207" y="354"/>
                  </a:cubicBezTo>
                  <a:cubicBezTo>
                    <a:pt x="1244" y="409"/>
                    <a:pt x="1264" y="428"/>
                    <a:pt x="1264" y="428"/>
                  </a:cubicBezTo>
                  <a:cubicBezTo>
                    <a:pt x="1264" y="428"/>
                    <a:pt x="1264" y="409"/>
                    <a:pt x="1227" y="354"/>
                  </a:cubicBezTo>
                  <a:cubicBezTo>
                    <a:pt x="1189" y="298"/>
                    <a:pt x="1133" y="223"/>
                    <a:pt x="1041" y="149"/>
                  </a:cubicBezTo>
                  <a:cubicBezTo>
                    <a:pt x="1004" y="131"/>
                    <a:pt x="947" y="94"/>
                    <a:pt x="892" y="57"/>
                  </a:cubicBezTo>
                  <a:cubicBezTo>
                    <a:pt x="836" y="38"/>
                    <a:pt x="781" y="20"/>
                    <a:pt x="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8616613" y="4996480"/>
              <a:ext cx="36925" cy="53575"/>
            </a:xfrm>
            <a:custGeom>
              <a:avLst/>
              <a:gdLst/>
              <a:ahLst/>
              <a:cxnLst/>
              <a:rect l="l" t="t" r="r" b="b"/>
              <a:pathLst>
                <a:path w="825" h="1197" extrusionOk="0">
                  <a:moveTo>
                    <a:pt x="306" y="0"/>
                  </a:moveTo>
                  <a:cubicBezTo>
                    <a:pt x="181" y="0"/>
                    <a:pt x="64" y="49"/>
                    <a:pt x="0" y="156"/>
                  </a:cubicBezTo>
                  <a:lnTo>
                    <a:pt x="57" y="1196"/>
                  </a:lnTo>
                  <a:cubicBezTo>
                    <a:pt x="57" y="1196"/>
                    <a:pt x="780" y="1196"/>
                    <a:pt x="800" y="491"/>
                  </a:cubicBezTo>
                  <a:cubicBezTo>
                    <a:pt x="824" y="185"/>
                    <a:pt x="549" y="0"/>
                    <a:pt x="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8615808" y="4995137"/>
              <a:ext cx="37417" cy="54917"/>
            </a:xfrm>
            <a:custGeom>
              <a:avLst/>
              <a:gdLst/>
              <a:ahLst/>
              <a:cxnLst/>
              <a:rect l="l" t="t" r="r" b="b"/>
              <a:pathLst>
                <a:path w="836" h="1227" extrusionOk="0">
                  <a:moveTo>
                    <a:pt x="315" y="1"/>
                  </a:moveTo>
                  <a:cubicBezTo>
                    <a:pt x="260" y="1"/>
                    <a:pt x="223" y="20"/>
                    <a:pt x="167" y="38"/>
                  </a:cubicBezTo>
                  <a:cubicBezTo>
                    <a:pt x="130" y="38"/>
                    <a:pt x="93" y="75"/>
                    <a:pt x="75" y="94"/>
                  </a:cubicBezTo>
                  <a:cubicBezTo>
                    <a:pt x="38" y="112"/>
                    <a:pt x="18" y="131"/>
                    <a:pt x="18" y="149"/>
                  </a:cubicBezTo>
                  <a:lnTo>
                    <a:pt x="0" y="169"/>
                  </a:lnTo>
                  <a:cubicBezTo>
                    <a:pt x="0" y="186"/>
                    <a:pt x="0" y="206"/>
                    <a:pt x="18" y="206"/>
                  </a:cubicBezTo>
                  <a:cubicBezTo>
                    <a:pt x="18" y="206"/>
                    <a:pt x="38" y="206"/>
                    <a:pt x="38" y="186"/>
                  </a:cubicBezTo>
                  <a:lnTo>
                    <a:pt x="55" y="169"/>
                  </a:lnTo>
                  <a:lnTo>
                    <a:pt x="93" y="131"/>
                  </a:lnTo>
                  <a:cubicBezTo>
                    <a:pt x="112" y="112"/>
                    <a:pt x="149" y="75"/>
                    <a:pt x="186" y="75"/>
                  </a:cubicBezTo>
                  <a:cubicBezTo>
                    <a:pt x="223" y="57"/>
                    <a:pt x="278" y="38"/>
                    <a:pt x="315" y="38"/>
                  </a:cubicBezTo>
                  <a:cubicBezTo>
                    <a:pt x="427" y="38"/>
                    <a:pt x="538" y="75"/>
                    <a:pt x="650" y="169"/>
                  </a:cubicBezTo>
                  <a:cubicBezTo>
                    <a:pt x="706" y="206"/>
                    <a:pt x="743" y="261"/>
                    <a:pt x="780" y="317"/>
                  </a:cubicBezTo>
                  <a:cubicBezTo>
                    <a:pt x="798" y="372"/>
                    <a:pt x="818" y="446"/>
                    <a:pt x="818" y="521"/>
                  </a:cubicBezTo>
                  <a:cubicBezTo>
                    <a:pt x="818" y="595"/>
                    <a:pt x="798" y="651"/>
                    <a:pt x="780" y="726"/>
                  </a:cubicBezTo>
                  <a:cubicBezTo>
                    <a:pt x="761" y="800"/>
                    <a:pt x="724" y="855"/>
                    <a:pt x="687" y="911"/>
                  </a:cubicBezTo>
                  <a:cubicBezTo>
                    <a:pt x="650" y="966"/>
                    <a:pt x="613" y="1004"/>
                    <a:pt x="575" y="1041"/>
                  </a:cubicBezTo>
                  <a:cubicBezTo>
                    <a:pt x="520" y="1078"/>
                    <a:pt x="464" y="1115"/>
                    <a:pt x="427" y="1134"/>
                  </a:cubicBezTo>
                  <a:cubicBezTo>
                    <a:pt x="335" y="1189"/>
                    <a:pt x="241" y="1209"/>
                    <a:pt x="186" y="1209"/>
                  </a:cubicBezTo>
                  <a:cubicBezTo>
                    <a:pt x="112" y="1226"/>
                    <a:pt x="75" y="1226"/>
                    <a:pt x="75" y="1226"/>
                  </a:cubicBezTo>
                  <a:lnTo>
                    <a:pt x="186" y="1226"/>
                  </a:lnTo>
                  <a:cubicBezTo>
                    <a:pt x="241" y="1209"/>
                    <a:pt x="335" y="1189"/>
                    <a:pt x="427" y="1152"/>
                  </a:cubicBezTo>
                  <a:cubicBezTo>
                    <a:pt x="483" y="1134"/>
                    <a:pt x="520" y="1097"/>
                    <a:pt x="575" y="1060"/>
                  </a:cubicBezTo>
                  <a:cubicBezTo>
                    <a:pt x="632" y="1023"/>
                    <a:pt x="669" y="966"/>
                    <a:pt x="706" y="911"/>
                  </a:cubicBezTo>
                  <a:cubicBezTo>
                    <a:pt x="743" y="855"/>
                    <a:pt x="780" y="800"/>
                    <a:pt x="798" y="726"/>
                  </a:cubicBezTo>
                  <a:cubicBezTo>
                    <a:pt x="818" y="669"/>
                    <a:pt x="835" y="595"/>
                    <a:pt x="835" y="521"/>
                  </a:cubicBezTo>
                  <a:cubicBezTo>
                    <a:pt x="835" y="446"/>
                    <a:pt x="835" y="372"/>
                    <a:pt x="798" y="298"/>
                  </a:cubicBezTo>
                  <a:cubicBezTo>
                    <a:pt x="761" y="243"/>
                    <a:pt x="724" y="186"/>
                    <a:pt x="669" y="131"/>
                  </a:cubicBezTo>
                  <a:cubicBezTo>
                    <a:pt x="558" y="57"/>
                    <a:pt x="427" y="1"/>
                    <a:pt x="3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8371432" y="4993481"/>
              <a:ext cx="144656" cy="144656"/>
            </a:xfrm>
            <a:custGeom>
              <a:avLst/>
              <a:gdLst/>
              <a:ahLst/>
              <a:cxnLst/>
              <a:rect l="l" t="t" r="r" b="b"/>
              <a:pathLst>
                <a:path w="3232" h="3232" extrusionOk="0">
                  <a:moveTo>
                    <a:pt x="1616" y="1"/>
                  </a:moveTo>
                  <a:cubicBezTo>
                    <a:pt x="724" y="1"/>
                    <a:pt x="1" y="726"/>
                    <a:pt x="1" y="1617"/>
                  </a:cubicBezTo>
                  <a:cubicBezTo>
                    <a:pt x="1" y="2508"/>
                    <a:pt x="724" y="3232"/>
                    <a:pt x="1616" y="3232"/>
                  </a:cubicBezTo>
                  <a:cubicBezTo>
                    <a:pt x="2507" y="3232"/>
                    <a:pt x="3232" y="2508"/>
                    <a:pt x="3232" y="1617"/>
                  </a:cubicBezTo>
                  <a:cubicBezTo>
                    <a:pt x="3232" y="726"/>
                    <a:pt x="2507" y="1"/>
                    <a:pt x="1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8370581" y="4992899"/>
              <a:ext cx="146312" cy="145909"/>
            </a:xfrm>
            <a:custGeom>
              <a:avLst/>
              <a:gdLst/>
              <a:ahLst/>
              <a:cxnLst/>
              <a:rect l="l" t="t" r="r" b="b"/>
              <a:pathLst>
                <a:path w="3269" h="3260" extrusionOk="0">
                  <a:moveTo>
                    <a:pt x="3195" y="2056"/>
                  </a:moveTo>
                  <a:cubicBezTo>
                    <a:pt x="3157" y="2187"/>
                    <a:pt x="3102" y="2354"/>
                    <a:pt x="2991" y="2521"/>
                  </a:cubicBezTo>
                  <a:cubicBezTo>
                    <a:pt x="3102" y="2354"/>
                    <a:pt x="3157" y="2205"/>
                    <a:pt x="3195" y="2056"/>
                  </a:cubicBezTo>
                  <a:close/>
                  <a:moveTo>
                    <a:pt x="1614" y="0"/>
                  </a:moveTo>
                  <a:cubicBezTo>
                    <a:pt x="1542" y="0"/>
                    <a:pt x="1468" y="5"/>
                    <a:pt x="1394" y="14"/>
                  </a:cubicBezTo>
                  <a:cubicBezTo>
                    <a:pt x="1320" y="33"/>
                    <a:pt x="1245" y="33"/>
                    <a:pt x="1189" y="70"/>
                  </a:cubicBezTo>
                  <a:cubicBezTo>
                    <a:pt x="1152" y="70"/>
                    <a:pt x="1115" y="88"/>
                    <a:pt x="1077" y="88"/>
                  </a:cubicBezTo>
                  <a:lnTo>
                    <a:pt x="966" y="144"/>
                  </a:lnTo>
                  <a:cubicBezTo>
                    <a:pt x="706" y="256"/>
                    <a:pt x="446" y="459"/>
                    <a:pt x="280" y="719"/>
                  </a:cubicBezTo>
                  <a:cubicBezTo>
                    <a:pt x="94" y="999"/>
                    <a:pt x="0" y="1314"/>
                    <a:pt x="0" y="1630"/>
                  </a:cubicBezTo>
                  <a:cubicBezTo>
                    <a:pt x="0" y="1945"/>
                    <a:pt x="94" y="2261"/>
                    <a:pt x="280" y="2539"/>
                  </a:cubicBezTo>
                  <a:cubicBezTo>
                    <a:pt x="446" y="2799"/>
                    <a:pt x="706" y="3004"/>
                    <a:pt x="966" y="3116"/>
                  </a:cubicBezTo>
                  <a:cubicBezTo>
                    <a:pt x="1003" y="3134"/>
                    <a:pt x="1040" y="3153"/>
                    <a:pt x="1077" y="3153"/>
                  </a:cubicBezTo>
                  <a:cubicBezTo>
                    <a:pt x="1040" y="3134"/>
                    <a:pt x="1003" y="3134"/>
                    <a:pt x="985" y="3116"/>
                  </a:cubicBezTo>
                  <a:cubicBezTo>
                    <a:pt x="706" y="2985"/>
                    <a:pt x="465" y="2781"/>
                    <a:pt x="280" y="2521"/>
                  </a:cubicBezTo>
                  <a:cubicBezTo>
                    <a:pt x="112" y="2261"/>
                    <a:pt x="20" y="1945"/>
                    <a:pt x="20" y="1630"/>
                  </a:cubicBezTo>
                  <a:cubicBezTo>
                    <a:pt x="20" y="1314"/>
                    <a:pt x="112" y="999"/>
                    <a:pt x="297" y="739"/>
                  </a:cubicBezTo>
                  <a:cubicBezTo>
                    <a:pt x="465" y="479"/>
                    <a:pt x="706" y="274"/>
                    <a:pt x="985" y="162"/>
                  </a:cubicBezTo>
                  <a:cubicBezTo>
                    <a:pt x="1022" y="144"/>
                    <a:pt x="1040" y="125"/>
                    <a:pt x="1077" y="107"/>
                  </a:cubicBezTo>
                  <a:cubicBezTo>
                    <a:pt x="1115" y="107"/>
                    <a:pt x="1152" y="88"/>
                    <a:pt x="1189" y="88"/>
                  </a:cubicBezTo>
                  <a:cubicBezTo>
                    <a:pt x="1263" y="51"/>
                    <a:pt x="1337" y="51"/>
                    <a:pt x="1394" y="33"/>
                  </a:cubicBezTo>
                  <a:cubicBezTo>
                    <a:pt x="1468" y="23"/>
                    <a:pt x="1542" y="18"/>
                    <a:pt x="1614" y="18"/>
                  </a:cubicBezTo>
                  <a:cubicBezTo>
                    <a:pt x="1686" y="18"/>
                    <a:pt x="1756" y="23"/>
                    <a:pt x="1820" y="33"/>
                  </a:cubicBezTo>
                  <a:cubicBezTo>
                    <a:pt x="1951" y="51"/>
                    <a:pt x="2080" y="70"/>
                    <a:pt x="2192" y="125"/>
                  </a:cubicBezTo>
                  <a:cubicBezTo>
                    <a:pt x="2322" y="162"/>
                    <a:pt x="2434" y="219"/>
                    <a:pt x="2526" y="293"/>
                  </a:cubicBezTo>
                  <a:cubicBezTo>
                    <a:pt x="2731" y="422"/>
                    <a:pt x="2880" y="590"/>
                    <a:pt x="2991" y="739"/>
                  </a:cubicBezTo>
                  <a:cubicBezTo>
                    <a:pt x="3083" y="905"/>
                    <a:pt x="3157" y="1073"/>
                    <a:pt x="3195" y="1202"/>
                  </a:cubicBezTo>
                  <a:cubicBezTo>
                    <a:pt x="3232" y="1333"/>
                    <a:pt x="3232" y="1444"/>
                    <a:pt x="3232" y="1519"/>
                  </a:cubicBezTo>
                  <a:cubicBezTo>
                    <a:pt x="3251" y="1556"/>
                    <a:pt x="3251" y="1574"/>
                    <a:pt x="3251" y="1593"/>
                  </a:cubicBezTo>
                  <a:lnTo>
                    <a:pt x="3251" y="1630"/>
                  </a:lnTo>
                  <a:lnTo>
                    <a:pt x="3269" y="1630"/>
                  </a:lnTo>
                  <a:lnTo>
                    <a:pt x="3269" y="1593"/>
                  </a:lnTo>
                  <a:lnTo>
                    <a:pt x="3269" y="1519"/>
                  </a:lnTo>
                  <a:cubicBezTo>
                    <a:pt x="3251" y="1444"/>
                    <a:pt x="3251" y="1333"/>
                    <a:pt x="3214" y="1202"/>
                  </a:cubicBezTo>
                  <a:cubicBezTo>
                    <a:pt x="3177" y="1054"/>
                    <a:pt x="3102" y="905"/>
                    <a:pt x="3009" y="739"/>
                  </a:cubicBezTo>
                  <a:cubicBezTo>
                    <a:pt x="2897" y="571"/>
                    <a:pt x="2749" y="404"/>
                    <a:pt x="2545" y="274"/>
                  </a:cubicBezTo>
                  <a:cubicBezTo>
                    <a:pt x="2434" y="199"/>
                    <a:pt x="2322" y="144"/>
                    <a:pt x="2211" y="107"/>
                  </a:cubicBezTo>
                  <a:cubicBezTo>
                    <a:pt x="2080" y="51"/>
                    <a:pt x="1951" y="33"/>
                    <a:pt x="1820" y="14"/>
                  </a:cubicBezTo>
                  <a:cubicBezTo>
                    <a:pt x="1756" y="5"/>
                    <a:pt x="1686" y="0"/>
                    <a:pt x="1614" y="0"/>
                  </a:cubicBezTo>
                  <a:close/>
                  <a:moveTo>
                    <a:pt x="2991" y="2521"/>
                  </a:moveTo>
                  <a:cubicBezTo>
                    <a:pt x="2880" y="2670"/>
                    <a:pt x="2731" y="2836"/>
                    <a:pt x="2526" y="2985"/>
                  </a:cubicBezTo>
                  <a:cubicBezTo>
                    <a:pt x="2434" y="3041"/>
                    <a:pt x="2322" y="3096"/>
                    <a:pt x="2211" y="3153"/>
                  </a:cubicBezTo>
                  <a:cubicBezTo>
                    <a:pt x="2322" y="3116"/>
                    <a:pt x="2434" y="3041"/>
                    <a:pt x="2545" y="2985"/>
                  </a:cubicBezTo>
                  <a:cubicBezTo>
                    <a:pt x="2731" y="2856"/>
                    <a:pt x="2880" y="2688"/>
                    <a:pt x="2991" y="2521"/>
                  </a:cubicBezTo>
                  <a:close/>
                  <a:moveTo>
                    <a:pt x="1077" y="3153"/>
                  </a:moveTo>
                  <a:lnTo>
                    <a:pt x="1077" y="3153"/>
                  </a:lnTo>
                  <a:cubicBezTo>
                    <a:pt x="1115" y="3171"/>
                    <a:pt x="1152" y="3190"/>
                    <a:pt x="1189" y="3190"/>
                  </a:cubicBezTo>
                  <a:cubicBezTo>
                    <a:pt x="1152" y="3171"/>
                    <a:pt x="1115" y="3171"/>
                    <a:pt x="1077" y="3153"/>
                  </a:cubicBezTo>
                  <a:close/>
                  <a:moveTo>
                    <a:pt x="1189" y="3190"/>
                  </a:moveTo>
                  <a:cubicBezTo>
                    <a:pt x="1245" y="3208"/>
                    <a:pt x="1320" y="3227"/>
                    <a:pt x="1394" y="3245"/>
                  </a:cubicBezTo>
                  <a:cubicBezTo>
                    <a:pt x="1468" y="3255"/>
                    <a:pt x="1542" y="3259"/>
                    <a:pt x="1614" y="3259"/>
                  </a:cubicBezTo>
                  <a:cubicBezTo>
                    <a:pt x="1686" y="3259"/>
                    <a:pt x="1756" y="3255"/>
                    <a:pt x="1820" y="3245"/>
                  </a:cubicBezTo>
                  <a:cubicBezTo>
                    <a:pt x="1691" y="3245"/>
                    <a:pt x="1542" y="3245"/>
                    <a:pt x="1394" y="3227"/>
                  </a:cubicBezTo>
                  <a:cubicBezTo>
                    <a:pt x="1320" y="3227"/>
                    <a:pt x="1263" y="3208"/>
                    <a:pt x="1189" y="31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8392199" y="5014293"/>
              <a:ext cx="103077" cy="103121"/>
            </a:xfrm>
            <a:custGeom>
              <a:avLst/>
              <a:gdLst/>
              <a:ahLst/>
              <a:cxnLst/>
              <a:rect l="l" t="t" r="r" b="b"/>
              <a:pathLst>
                <a:path w="2303" h="2304" extrusionOk="0">
                  <a:moveTo>
                    <a:pt x="1152" y="1"/>
                  </a:moveTo>
                  <a:cubicBezTo>
                    <a:pt x="520" y="1"/>
                    <a:pt x="0" y="521"/>
                    <a:pt x="0" y="1152"/>
                  </a:cubicBezTo>
                  <a:cubicBezTo>
                    <a:pt x="0" y="1783"/>
                    <a:pt x="520" y="2303"/>
                    <a:pt x="1152" y="2303"/>
                  </a:cubicBezTo>
                  <a:cubicBezTo>
                    <a:pt x="1783" y="2303"/>
                    <a:pt x="2303" y="1783"/>
                    <a:pt x="2303" y="1152"/>
                  </a:cubicBezTo>
                  <a:cubicBezTo>
                    <a:pt x="2303" y="521"/>
                    <a:pt x="1783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8392199" y="5014293"/>
              <a:ext cx="103077" cy="103121"/>
            </a:xfrm>
            <a:custGeom>
              <a:avLst/>
              <a:gdLst/>
              <a:ahLst/>
              <a:cxnLst/>
              <a:rect l="l" t="t" r="r" b="b"/>
              <a:pathLst>
                <a:path w="2303" h="2304" extrusionOk="0">
                  <a:moveTo>
                    <a:pt x="985" y="1"/>
                  </a:moveTo>
                  <a:cubicBezTo>
                    <a:pt x="874" y="18"/>
                    <a:pt x="780" y="56"/>
                    <a:pt x="688" y="93"/>
                  </a:cubicBezTo>
                  <a:cubicBezTo>
                    <a:pt x="651" y="112"/>
                    <a:pt x="632" y="112"/>
                    <a:pt x="614" y="130"/>
                  </a:cubicBezTo>
                  <a:cubicBezTo>
                    <a:pt x="594" y="149"/>
                    <a:pt x="557" y="149"/>
                    <a:pt x="539" y="167"/>
                  </a:cubicBezTo>
                  <a:lnTo>
                    <a:pt x="502" y="186"/>
                  </a:lnTo>
                  <a:cubicBezTo>
                    <a:pt x="502" y="204"/>
                    <a:pt x="483" y="204"/>
                    <a:pt x="465" y="223"/>
                  </a:cubicBezTo>
                  <a:cubicBezTo>
                    <a:pt x="446" y="223"/>
                    <a:pt x="428" y="241"/>
                    <a:pt x="409" y="261"/>
                  </a:cubicBezTo>
                  <a:cubicBezTo>
                    <a:pt x="317" y="335"/>
                    <a:pt x="242" y="427"/>
                    <a:pt x="186" y="521"/>
                  </a:cubicBezTo>
                  <a:cubicBezTo>
                    <a:pt x="131" y="613"/>
                    <a:pt x="74" y="706"/>
                    <a:pt x="37" y="818"/>
                  </a:cubicBezTo>
                  <a:cubicBezTo>
                    <a:pt x="19" y="929"/>
                    <a:pt x="0" y="1041"/>
                    <a:pt x="0" y="1152"/>
                  </a:cubicBezTo>
                  <a:cubicBezTo>
                    <a:pt x="19" y="1041"/>
                    <a:pt x="19" y="929"/>
                    <a:pt x="57" y="818"/>
                  </a:cubicBezTo>
                  <a:cubicBezTo>
                    <a:pt x="94" y="706"/>
                    <a:pt x="149" y="613"/>
                    <a:pt x="205" y="521"/>
                  </a:cubicBezTo>
                  <a:cubicBezTo>
                    <a:pt x="260" y="427"/>
                    <a:pt x="334" y="353"/>
                    <a:pt x="428" y="278"/>
                  </a:cubicBezTo>
                  <a:lnTo>
                    <a:pt x="483" y="223"/>
                  </a:lnTo>
                  <a:cubicBezTo>
                    <a:pt x="502" y="223"/>
                    <a:pt x="502" y="204"/>
                    <a:pt x="520" y="204"/>
                  </a:cubicBezTo>
                  <a:lnTo>
                    <a:pt x="557" y="186"/>
                  </a:lnTo>
                  <a:cubicBezTo>
                    <a:pt x="577" y="167"/>
                    <a:pt x="594" y="149"/>
                    <a:pt x="614" y="149"/>
                  </a:cubicBezTo>
                  <a:cubicBezTo>
                    <a:pt x="651" y="130"/>
                    <a:pt x="669" y="130"/>
                    <a:pt x="688" y="112"/>
                  </a:cubicBezTo>
                  <a:cubicBezTo>
                    <a:pt x="780" y="75"/>
                    <a:pt x="892" y="38"/>
                    <a:pt x="985" y="18"/>
                  </a:cubicBezTo>
                  <a:lnTo>
                    <a:pt x="1282" y="18"/>
                  </a:lnTo>
                  <a:cubicBezTo>
                    <a:pt x="1468" y="38"/>
                    <a:pt x="1654" y="112"/>
                    <a:pt x="1783" y="204"/>
                  </a:cubicBezTo>
                  <a:cubicBezTo>
                    <a:pt x="1914" y="298"/>
                    <a:pt x="2025" y="409"/>
                    <a:pt x="2099" y="521"/>
                  </a:cubicBezTo>
                  <a:cubicBezTo>
                    <a:pt x="2174" y="650"/>
                    <a:pt x="2211" y="761"/>
                    <a:pt x="2248" y="855"/>
                  </a:cubicBezTo>
                  <a:cubicBezTo>
                    <a:pt x="2248" y="873"/>
                    <a:pt x="2266" y="892"/>
                    <a:pt x="2266" y="910"/>
                  </a:cubicBezTo>
                  <a:lnTo>
                    <a:pt x="2266" y="984"/>
                  </a:lnTo>
                  <a:cubicBezTo>
                    <a:pt x="2266" y="1003"/>
                    <a:pt x="2285" y="1003"/>
                    <a:pt x="2285" y="1021"/>
                  </a:cubicBezTo>
                  <a:lnTo>
                    <a:pt x="2285" y="1078"/>
                  </a:lnTo>
                  <a:lnTo>
                    <a:pt x="2285" y="1152"/>
                  </a:lnTo>
                  <a:lnTo>
                    <a:pt x="2303" y="1152"/>
                  </a:lnTo>
                  <a:lnTo>
                    <a:pt x="2303" y="1078"/>
                  </a:lnTo>
                  <a:lnTo>
                    <a:pt x="2303" y="1021"/>
                  </a:lnTo>
                  <a:lnTo>
                    <a:pt x="2303" y="966"/>
                  </a:lnTo>
                  <a:cubicBezTo>
                    <a:pt x="2285" y="947"/>
                    <a:pt x="2285" y="929"/>
                    <a:pt x="2285" y="910"/>
                  </a:cubicBezTo>
                  <a:cubicBezTo>
                    <a:pt x="2285" y="892"/>
                    <a:pt x="2266" y="873"/>
                    <a:pt x="2266" y="836"/>
                  </a:cubicBezTo>
                  <a:cubicBezTo>
                    <a:pt x="2248" y="743"/>
                    <a:pt x="2192" y="632"/>
                    <a:pt x="2117" y="521"/>
                  </a:cubicBezTo>
                  <a:cubicBezTo>
                    <a:pt x="2043" y="409"/>
                    <a:pt x="1932" y="278"/>
                    <a:pt x="1802" y="186"/>
                  </a:cubicBezTo>
                  <a:cubicBezTo>
                    <a:pt x="1654" y="93"/>
                    <a:pt x="1486" y="18"/>
                    <a:pt x="1282" y="1"/>
                  </a:cubicBezTo>
                  <a:close/>
                  <a:moveTo>
                    <a:pt x="2303" y="1152"/>
                  </a:moveTo>
                  <a:cubicBezTo>
                    <a:pt x="2303" y="1152"/>
                    <a:pt x="2303" y="1189"/>
                    <a:pt x="2285" y="1226"/>
                  </a:cubicBezTo>
                  <a:lnTo>
                    <a:pt x="2285" y="1281"/>
                  </a:lnTo>
                  <a:lnTo>
                    <a:pt x="2285" y="1338"/>
                  </a:lnTo>
                  <a:cubicBezTo>
                    <a:pt x="2285" y="1318"/>
                    <a:pt x="2285" y="1301"/>
                    <a:pt x="2303" y="1281"/>
                  </a:cubicBezTo>
                  <a:lnTo>
                    <a:pt x="2303" y="1226"/>
                  </a:lnTo>
                  <a:lnTo>
                    <a:pt x="2303" y="1152"/>
                  </a:lnTo>
                  <a:close/>
                  <a:moveTo>
                    <a:pt x="2285" y="1338"/>
                  </a:moveTo>
                  <a:cubicBezTo>
                    <a:pt x="2285" y="1356"/>
                    <a:pt x="2285" y="1375"/>
                    <a:pt x="2266" y="1393"/>
                  </a:cubicBezTo>
                  <a:cubicBezTo>
                    <a:pt x="2266" y="1412"/>
                    <a:pt x="2266" y="1430"/>
                    <a:pt x="2248" y="1449"/>
                  </a:cubicBezTo>
                  <a:cubicBezTo>
                    <a:pt x="2229" y="1561"/>
                    <a:pt x="2192" y="1672"/>
                    <a:pt x="2117" y="1783"/>
                  </a:cubicBezTo>
                  <a:cubicBezTo>
                    <a:pt x="2192" y="1672"/>
                    <a:pt x="2229" y="1561"/>
                    <a:pt x="2266" y="1467"/>
                  </a:cubicBezTo>
                  <a:cubicBezTo>
                    <a:pt x="2266" y="1430"/>
                    <a:pt x="2266" y="1412"/>
                    <a:pt x="2285" y="1393"/>
                  </a:cubicBezTo>
                  <a:lnTo>
                    <a:pt x="2285" y="1338"/>
                  </a:lnTo>
                  <a:close/>
                  <a:moveTo>
                    <a:pt x="0" y="1152"/>
                  </a:moveTo>
                  <a:cubicBezTo>
                    <a:pt x="0" y="1263"/>
                    <a:pt x="19" y="1375"/>
                    <a:pt x="37" y="1486"/>
                  </a:cubicBezTo>
                  <a:cubicBezTo>
                    <a:pt x="74" y="1598"/>
                    <a:pt x="131" y="1690"/>
                    <a:pt x="186" y="1783"/>
                  </a:cubicBezTo>
                  <a:cubicBezTo>
                    <a:pt x="260" y="1876"/>
                    <a:pt x="334" y="1969"/>
                    <a:pt x="409" y="2043"/>
                  </a:cubicBezTo>
                  <a:cubicBezTo>
                    <a:pt x="428" y="2061"/>
                    <a:pt x="446" y="2061"/>
                    <a:pt x="483" y="2081"/>
                  </a:cubicBezTo>
                  <a:cubicBezTo>
                    <a:pt x="465" y="2061"/>
                    <a:pt x="446" y="2043"/>
                    <a:pt x="409" y="2024"/>
                  </a:cubicBezTo>
                  <a:cubicBezTo>
                    <a:pt x="334" y="1950"/>
                    <a:pt x="260" y="1876"/>
                    <a:pt x="205" y="1783"/>
                  </a:cubicBezTo>
                  <a:cubicBezTo>
                    <a:pt x="131" y="1690"/>
                    <a:pt x="94" y="1598"/>
                    <a:pt x="57" y="1486"/>
                  </a:cubicBezTo>
                  <a:cubicBezTo>
                    <a:pt x="19" y="1375"/>
                    <a:pt x="19" y="1263"/>
                    <a:pt x="0" y="1152"/>
                  </a:cubicBezTo>
                  <a:close/>
                  <a:moveTo>
                    <a:pt x="483" y="2081"/>
                  </a:moveTo>
                  <a:cubicBezTo>
                    <a:pt x="483" y="2098"/>
                    <a:pt x="502" y="2098"/>
                    <a:pt x="502" y="2118"/>
                  </a:cubicBezTo>
                  <a:lnTo>
                    <a:pt x="539" y="2136"/>
                  </a:lnTo>
                  <a:cubicBezTo>
                    <a:pt x="557" y="2136"/>
                    <a:pt x="594" y="2155"/>
                    <a:pt x="614" y="2173"/>
                  </a:cubicBezTo>
                  <a:cubicBezTo>
                    <a:pt x="632" y="2192"/>
                    <a:pt x="669" y="2192"/>
                    <a:pt x="688" y="2210"/>
                  </a:cubicBezTo>
                  <a:cubicBezTo>
                    <a:pt x="780" y="2247"/>
                    <a:pt x="874" y="2284"/>
                    <a:pt x="985" y="2284"/>
                  </a:cubicBezTo>
                  <a:cubicBezTo>
                    <a:pt x="892" y="2266"/>
                    <a:pt x="780" y="2229"/>
                    <a:pt x="688" y="2192"/>
                  </a:cubicBezTo>
                  <a:cubicBezTo>
                    <a:pt x="669" y="2192"/>
                    <a:pt x="632" y="2173"/>
                    <a:pt x="614" y="2155"/>
                  </a:cubicBezTo>
                  <a:cubicBezTo>
                    <a:pt x="594" y="2155"/>
                    <a:pt x="577" y="2136"/>
                    <a:pt x="539" y="2118"/>
                  </a:cubicBezTo>
                  <a:lnTo>
                    <a:pt x="520" y="2098"/>
                  </a:lnTo>
                  <a:cubicBezTo>
                    <a:pt x="502" y="2098"/>
                    <a:pt x="483" y="2081"/>
                    <a:pt x="483" y="2081"/>
                  </a:cubicBezTo>
                  <a:close/>
                  <a:moveTo>
                    <a:pt x="985" y="2284"/>
                  </a:moveTo>
                  <a:cubicBezTo>
                    <a:pt x="1040" y="2303"/>
                    <a:pt x="1077" y="2303"/>
                    <a:pt x="1134" y="2303"/>
                  </a:cubicBezTo>
                  <a:cubicBezTo>
                    <a:pt x="1077" y="2284"/>
                    <a:pt x="1040" y="2284"/>
                    <a:pt x="985" y="2284"/>
                  </a:cubicBezTo>
                  <a:close/>
                  <a:moveTo>
                    <a:pt x="2117" y="1783"/>
                  </a:moveTo>
                  <a:lnTo>
                    <a:pt x="2117" y="1783"/>
                  </a:lnTo>
                  <a:cubicBezTo>
                    <a:pt x="2025" y="1895"/>
                    <a:pt x="1932" y="2006"/>
                    <a:pt x="1783" y="2098"/>
                  </a:cubicBezTo>
                  <a:cubicBezTo>
                    <a:pt x="1654" y="2192"/>
                    <a:pt x="1468" y="2266"/>
                    <a:pt x="1282" y="2284"/>
                  </a:cubicBezTo>
                  <a:lnTo>
                    <a:pt x="1208" y="2284"/>
                  </a:lnTo>
                  <a:lnTo>
                    <a:pt x="1171" y="2303"/>
                  </a:lnTo>
                  <a:lnTo>
                    <a:pt x="1282" y="2303"/>
                  </a:lnTo>
                  <a:cubicBezTo>
                    <a:pt x="1468" y="2266"/>
                    <a:pt x="1654" y="2210"/>
                    <a:pt x="1783" y="2118"/>
                  </a:cubicBezTo>
                  <a:cubicBezTo>
                    <a:pt x="1932" y="2006"/>
                    <a:pt x="2043" y="1895"/>
                    <a:pt x="2117" y="17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8404687" y="5026736"/>
              <a:ext cx="78191" cy="78191"/>
            </a:xfrm>
            <a:custGeom>
              <a:avLst/>
              <a:gdLst/>
              <a:ahLst/>
              <a:cxnLst/>
              <a:rect l="l" t="t" r="r" b="b"/>
              <a:pathLst>
                <a:path w="1747" h="1747" extrusionOk="0">
                  <a:moveTo>
                    <a:pt x="873" y="0"/>
                  </a:moveTo>
                  <a:cubicBezTo>
                    <a:pt x="390" y="0"/>
                    <a:pt x="0" y="391"/>
                    <a:pt x="0" y="874"/>
                  </a:cubicBezTo>
                  <a:cubicBezTo>
                    <a:pt x="0" y="1357"/>
                    <a:pt x="390" y="1746"/>
                    <a:pt x="873" y="1746"/>
                  </a:cubicBezTo>
                  <a:cubicBezTo>
                    <a:pt x="1355" y="1746"/>
                    <a:pt x="1746" y="1357"/>
                    <a:pt x="1746" y="874"/>
                  </a:cubicBezTo>
                  <a:cubicBezTo>
                    <a:pt x="1746" y="391"/>
                    <a:pt x="1355" y="0"/>
                    <a:pt x="8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8403836" y="5025930"/>
              <a:ext cx="79803" cy="79847"/>
            </a:xfrm>
            <a:custGeom>
              <a:avLst/>
              <a:gdLst/>
              <a:ahLst/>
              <a:cxnLst/>
              <a:rect l="l" t="t" r="r" b="b"/>
              <a:pathLst>
                <a:path w="1783" h="1784" extrusionOk="0">
                  <a:moveTo>
                    <a:pt x="1765" y="1021"/>
                  </a:moveTo>
                  <a:lnTo>
                    <a:pt x="1765" y="1021"/>
                  </a:lnTo>
                  <a:cubicBezTo>
                    <a:pt x="1765" y="1041"/>
                    <a:pt x="1746" y="1058"/>
                    <a:pt x="1746" y="1078"/>
                  </a:cubicBezTo>
                  <a:cubicBezTo>
                    <a:pt x="1765" y="1058"/>
                    <a:pt x="1765" y="1041"/>
                    <a:pt x="1765" y="1021"/>
                  </a:cubicBezTo>
                  <a:close/>
                  <a:moveTo>
                    <a:pt x="874" y="1"/>
                  </a:moveTo>
                  <a:cubicBezTo>
                    <a:pt x="837" y="1"/>
                    <a:pt x="799" y="1"/>
                    <a:pt x="762" y="18"/>
                  </a:cubicBezTo>
                  <a:cubicBezTo>
                    <a:pt x="688" y="18"/>
                    <a:pt x="614" y="38"/>
                    <a:pt x="539" y="75"/>
                  </a:cubicBezTo>
                  <a:cubicBezTo>
                    <a:pt x="446" y="112"/>
                    <a:pt x="391" y="149"/>
                    <a:pt x="317" y="204"/>
                  </a:cubicBezTo>
                  <a:cubicBezTo>
                    <a:pt x="260" y="261"/>
                    <a:pt x="205" y="335"/>
                    <a:pt x="149" y="409"/>
                  </a:cubicBezTo>
                  <a:cubicBezTo>
                    <a:pt x="112" y="464"/>
                    <a:pt x="74" y="558"/>
                    <a:pt x="37" y="632"/>
                  </a:cubicBezTo>
                  <a:cubicBezTo>
                    <a:pt x="19" y="724"/>
                    <a:pt x="0" y="798"/>
                    <a:pt x="0" y="892"/>
                  </a:cubicBezTo>
                  <a:cubicBezTo>
                    <a:pt x="0" y="984"/>
                    <a:pt x="19" y="1058"/>
                    <a:pt x="37" y="1152"/>
                  </a:cubicBezTo>
                  <a:cubicBezTo>
                    <a:pt x="74" y="1226"/>
                    <a:pt x="112" y="1318"/>
                    <a:pt x="149" y="1375"/>
                  </a:cubicBezTo>
                  <a:cubicBezTo>
                    <a:pt x="205" y="1449"/>
                    <a:pt x="260" y="1523"/>
                    <a:pt x="317" y="1578"/>
                  </a:cubicBezTo>
                  <a:cubicBezTo>
                    <a:pt x="391" y="1616"/>
                    <a:pt x="465" y="1672"/>
                    <a:pt x="539" y="1709"/>
                  </a:cubicBezTo>
                  <a:cubicBezTo>
                    <a:pt x="614" y="1727"/>
                    <a:pt x="688" y="1764"/>
                    <a:pt x="762" y="1764"/>
                  </a:cubicBezTo>
                  <a:cubicBezTo>
                    <a:pt x="688" y="1746"/>
                    <a:pt x="614" y="1727"/>
                    <a:pt x="539" y="1690"/>
                  </a:cubicBezTo>
                  <a:cubicBezTo>
                    <a:pt x="465" y="1653"/>
                    <a:pt x="391" y="1616"/>
                    <a:pt x="334" y="1561"/>
                  </a:cubicBezTo>
                  <a:cubicBezTo>
                    <a:pt x="260" y="1504"/>
                    <a:pt x="205" y="1449"/>
                    <a:pt x="168" y="1375"/>
                  </a:cubicBezTo>
                  <a:cubicBezTo>
                    <a:pt x="112" y="1301"/>
                    <a:pt x="74" y="1226"/>
                    <a:pt x="57" y="1152"/>
                  </a:cubicBezTo>
                  <a:cubicBezTo>
                    <a:pt x="37" y="1058"/>
                    <a:pt x="19" y="984"/>
                    <a:pt x="19" y="892"/>
                  </a:cubicBezTo>
                  <a:cubicBezTo>
                    <a:pt x="19" y="798"/>
                    <a:pt x="37" y="724"/>
                    <a:pt x="57" y="632"/>
                  </a:cubicBezTo>
                  <a:cubicBezTo>
                    <a:pt x="74" y="558"/>
                    <a:pt x="112" y="483"/>
                    <a:pt x="168" y="409"/>
                  </a:cubicBezTo>
                  <a:cubicBezTo>
                    <a:pt x="205" y="335"/>
                    <a:pt x="260" y="278"/>
                    <a:pt x="334" y="223"/>
                  </a:cubicBezTo>
                  <a:cubicBezTo>
                    <a:pt x="391" y="167"/>
                    <a:pt x="465" y="130"/>
                    <a:pt x="539" y="93"/>
                  </a:cubicBezTo>
                  <a:cubicBezTo>
                    <a:pt x="614" y="56"/>
                    <a:pt x="688" y="38"/>
                    <a:pt x="762" y="38"/>
                  </a:cubicBezTo>
                  <a:cubicBezTo>
                    <a:pt x="799" y="18"/>
                    <a:pt x="837" y="18"/>
                    <a:pt x="874" y="18"/>
                  </a:cubicBezTo>
                  <a:lnTo>
                    <a:pt x="985" y="18"/>
                  </a:lnTo>
                  <a:cubicBezTo>
                    <a:pt x="1134" y="38"/>
                    <a:pt x="1263" y="93"/>
                    <a:pt x="1374" y="167"/>
                  </a:cubicBezTo>
                  <a:cubicBezTo>
                    <a:pt x="1486" y="241"/>
                    <a:pt x="1560" y="335"/>
                    <a:pt x="1617" y="409"/>
                  </a:cubicBezTo>
                  <a:cubicBezTo>
                    <a:pt x="1672" y="501"/>
                    <a:pt x="1709" y="595"/>
                    <a:pt x="1728" y="669"/>
                  </a:cubicBezTo>
                  <a:cubicBezTo>
                    <a:pt x="1728" y="687"/>
                    <a:pt x="1728" y="687"/>
                    <a:pt x="1746" y="706"/>
                  </a:cubicBezTo>
                  <a:lnTo>
                    <a:pt x="1746" y="761"/>
                  </a:lnTo>
                  <a:lnTo>
                    <a:pt x="1746" y="798"/>
                  </a:lnTo>
                  <a:cubicBezTo>
                    <a:pt x="1765" y="818"/>
                    <a:pt x="1765" y="818"/>
                    <a:pt x="1765" y="836"/>
                  </a:cubicBezTo>
                  <a:lnTo>
                    <a:pt x="1765" y="892"/>
                  </a:lnTo>
                  <a:lnTo>
                    <a:pt x="1783" y="892"/>
                  </a:lnTo>
                  <a:lnTo>
                    <a:pt x="1783" y="836"/>
                  </a:lnTo>
                  <a:lnTo>
                    <a:pt x="1783" y="798"/>
                  </a:lnTo>
                  <a:cubicBezTo>
                    <a:pt x="1783" y="781"/>
                    <a:pt x="1783" y="761"/>
                    <a:pt x="1765" y="761"/>
                  </a:cubicBezTo>
                  <a:lnTo>
                    <a:pt x="1765" y="706"/>
                  </a:lnTo>
                  <a:cubicBezTo>
                    <a:pt x="1765" y="687"/>
                    <a:pt x="1746" y="669"/>
                    <a:pt x="1746" y="650"/>
                  </a:cubicBezTo>
                  <a:cubicBezTo>
                    <a:pt x="1728" y="576"/>
                    <a:pt x="1691" y="483"/>
                    <a:pt x="1634" y="409"/>
                  </a:cubicBezTo>
                  <a:cubicBezTo>
                    <a:pt x="1579" y="316"/>
                    <a:pt x="1505" y="223"/>
                    <a:pt x="1394" y="149"/>
                  </a:cubicBezTo>
                  <a:cubicBezTo>
                    <a:pt x="1282" y="75"/>
                    <a:pt x="1134" y="18"/>
                    <a:pt x="985" y="1"/>
                  </a:cubicBezTo>
                  <a:close/>
                  <a:moveTo>
                    <a:pt x="1746" y="1078"/>
                  </a:moveTo>
                  <a:cubicBezTo>
                    <a:pt x="1746" y="1096"/>
                    <a:pt x="1746" y="1115"/>
                    <a:pt x="1728" y="1133"/>
                  </a:cubicBezTo>
                  <a:cubicBezTo>
                    <a:pt x="1709" y="1189"/>
                    <a:pt x="1691" y="1281"/>
                    <a:pt x="1617" y="1375"/>
                  </a:cubicBezTo>
                  <a:cubicBezTo>
                    <a:pt x="1560" y="1467"/>
                    <a:pt x="1486" y="1541"/>
                    <a:pt x="1374" y="1616"/>
                  </a:cubicBezTo>
                  <a:cubicBezTo>
                    <a:pt x="1263" y="1690"/>
                    <a:pt x="1134" y="1746"/>
                    <a:pt x="985" y="1764"/>
                  </a:cubicBezTo>
                  <a:cubicBezTo>
                    <a:pt x="1134" y="1746"/>
                    <a:pt x="1282" y="1690"/>
                    <a:pt x="1374" y="1635"/>
                  </a:cubicBezTo>
                  <a:cubicBezTo>
                    <a:pt x="1486" y="1561"/>
                    <a:pt x="1579" y="1467"/>
                    <a:pt x="1634" y="1375"/>
                  </a:cubicBezTo>
                  <a:cubicBezTo>
                    <a:pt x="1691" y="1281"/>
                    <a:pt x="1728" y="1207"/>
                    <a:pt x="1746" y="1133"/>
                  </a:cubicBezTo>
                  <a:lnTo>
                    <a:pt x="1746" y="1078"/>
                  </a:lnTo>
                  <a:close/>
                  <a:moveTo>
                    <a:pt x="762" y="1764"/>
                  </a:moveTo>
                  <a:cubicBezTo>
                    <a:pt x="799" y="1783"/>
                    <a:pt x="837" y="1783"/>
                    <a:pt x="874" y="1783"/>
                  </a:cubicBezTo>
                  <a:lnTo>
                    <a:pt x="929" y="1783"/>
                  </a:lnTo>
                  <a:cubicBezTo>
                    <a:pt x="948" y="1764"/>
                    <a:pt x="966" y="1764"/>
                    <a:pt x="985" y="17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8398823" y="5046698"/>
              <a:ext cx="64137" cy="47935"/>
            </a:xfrm>
            <a:custGeom>
              <a:avLst/>
              <a:gdLst/>
              <a:ahLst/>
              <a:cxnLst/>
              <a:rect l="l" t="t" r="r" b="b"/>
              <a:pathLst>
                <a:path w="1433" h="1071" extrusionOk="0">
                  <a:moveTo>
                    <a:pt x="335" y="0"/>
                  </a:moveTo>
                  <a:cubicBezTo>
                    <a:pt x="335" y="0"/>
                    <a:pt x="1" y="632"/>
                    <a:pt x="595" y="1003"/>
                  </a:cubicBezTo>
                  <a:cubicBezTo>
                    <a:pt x="671" y="1050"/>
                    <a:pt x="750" y="1070"/>
                    <a:pt x="827" y="1070"/>
                  </a:cubicBezTo>
                  <a:cubicBezTo>
                    <a:pt x="1148" y="1070"/>
                    <a:pt x="1433" y="719"/>
                    <a:pt x="1283" y="465"/>
                  </a:cubicBez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8408804" y="5046698"/>
              <a:ext cx="49905" cy="48607"/>
            </a:xfrm>
            <a:custGeom>
              <a:avLst/>
              <a:gdLst/>
              <a:ahLst/>
              <a:cxnLst/>
              <a:rect l="l" t="t" r="r" b="b"/>
              <a:pathLst>
                <a:path w="1115" h="1086" extrusionOk="0">
                  <a:moveTo>
                    <a:pt x="112" y="0"/>
                  </a:moveTo>
                  <a:cubicBezTo>
                    <a:pt x="112" y="0"/>
                    <a:pt x="94" y="37"/>
                    <a:pt x="75" y="94"/>
                  </a:cubicBezTo>
                  <a:cubicBezTo>
                    <a:pt x="94" y="37"/>
                    <a:pt x="112" y="19"/>
                    <a:pt x="112" y="19"/>
                  </a:cubicBezTo>
                  <a:lnTo>
                    <a:pt x="112" y="0"/>
                  </a:lnTo>
                  <a:close/>
                  <a:moveTo>
                    <a:pt x="75" y="94"/>
                  </a:moveTo>
                  <a:cubicBezTo>
                    <a:pt x="57" y="149"/>
                    <a:pt x="20" y="242"/>
                    <a:pt x="20" y="354"/>
                  </a:cubicBezTo>
                  <a:cubicBezTo>
                    <a:pt x="38" y="242"/>
                    <a:pt x="57" y="149"/>
                    <a:pt x="75" y="94"/>
                  </a:cubicBezTo>
                  <a:close/>
                  <a:moveTo>
                    <a:pt x="20" y="354"/>
                  </a:moveTo>
                  <a:cubicBezTo>
                    <a:pt x="1" y="409"/>
                    <a:pt x="1" y="465"/>
                    <a:pt x="20" y="520"/>
                  </a:cubicBezTo>
                  <a:cubicBezTo>
                    <a:pt x="20" y="577"/>
                    <a:pt x="38" y="651"/>
                    <a:pt x="75" y="706"/>
                  </a:cubicBezTo>
                  <a:lnTo>
                    <a:pt x="186" y="874"/>
                  </a:lnTo>
                  <a:cubicBezTo>
                    <a:pt x="243" y="929"/>
                    <a:pt x="298" y="966"/>
                    <a:pt x="354" y="1022"/>
                  </a:cubicBezTo>
                  <a:cubicBezTo>
                    <a:pt x="428" y="1059"/>
                    <a:pt x="503" y="1077"/>
                    <a:pt x="577" y="1077"/>
                  </a:cubicBezTo>
                  <a:cubicBezTo>
                    <a:pt x="593" y="1083"/>
                    <a:pt x="611" y="1085"/>
                    <a:pt x="630" y="1085"/>
                  </a:cubicBezTo>
                  <a:cubicBezTo>
                    <a:pt x="676" y="1085"/>
                    <a:pt x="728" y="1072"/>
                    <a:pt x="781" y="1059"/>
                  </a:cubicBezTo>
                  <a:cubicBezTo>
                    <a:pt x="911" y="1003"/>
                    <a:pt x="1003" y="911"/>
                    <a:pt x="1060" y="817"/>
                  </a:cubicBezTo>
                  <a:cubicBezTo>
                    <a:pt x="1097" y="762"/>
                    <a:pt x="1097" y="725"/>
                    <a:pt x="1115" y="669"/>
                  </a:cubicBezTo>
                  <a:lnTo>
                    <a:pt x="1115" y="557"/>
                  </a:lnTo>
                  <a:cubicBezTo>
                    <a:pt x="1097" y="520"/>
                    <a:pt x="1097" y="502"/>
                    <a:pt x="1078" y="483"/>
                  </a:cubicBezTo>
                  <a:lnTo>
                    <a:pt x="1078" y="465"/>
                  </a:lnTo>
                  <a:lnTo>
                    <a:pt x="1078" y="446"/>
                  </a:lnTo>
                  <a:lnTo>
                    <a:pt x="1041" y="446"/>
                  </a:lnTo>
                  <a:cubicBezTo>
                    <a:pt x="1023" y="446"/>
                    <a:pt x="1023" y="465"/>
                    <a:pt x="1041" y="483"/>
                  </a:cubicBezTo>
                  <a:lnTo>
                    <a:pt x="1041" y="502"/>
                  </a:lnTo>
                  <a:cubicBezTo>
                    <a:pt x="1060" y="520"/>
                    <a:pt x="1060" y="539"/>
                    <a:pt x="1078" y="557"/>
                  </a:cubicBezTo>
                  <a:lnTo>
                    <a:pt x="1078" y="669"/>
                  </a:lnTo>
                  <a:cubicBezTo>
                    <a:pt x="1060" y="706"/>
                    <a:pt x="1060" y="743"/>
                    <a:pt x="1023" y="799"/>
                  </a:cubicBezTo>
                  <a:cubicBezTo>
                    <a:pt x="986" y="892"/>
                    <a:pt x="892" y="966"/>
                    <a:pt x="763" y="1022"/>
                  </a:cubicBezTo>
                  <a:cubicBezTo>
                    <a:pt x="706" y="1040"/>
                    <a:pt x="632" y="1059"/>
                    <a:pt x="577" y="1059"/>
                  </a:cubicBezTo>
                  <a:cubicBezTo>
                    <a:pt x="503" y="1059"/>
                    <a:pt x="428" y="1022"/>
                    <a:pt x="372" y="985"/>
                  </a:cubicBezTo>
                  <a:lnTo>
                    <a:pt x="206" y="874"/>
                  </a:lnTo>
                  <a:cubicBezTo>
                    <a:pt x="168" y="817"/>
                    <a:pt x="112" y="762"/>
                    <a:pt x="94" y="706"/>
                  </a:cubicBezTo>
                  <a:cubicBezTo>
                    <a:pt x="57" y="651"/>
                    <a:pt x="38" y="577"/>
                    <a:pt x="38" y="520"/>
                  </a:cubicBezTo>
                  <a:cubicBezTo>
                    <a:pt x="20" y="465"/>
                    <a:pt x="20" y="409"/>
                    <a:pt x="20" y="3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8413772" y="5031883"/>
              <a:ext cx="61586" cy="42296"/>
            </a:xfrm>
            <a:custGeom>
              <a:avLst/>
              <a:gdLst/>
              <a:ahLst/>
              <a:cxnLst/>
              <a:rect l="l" t="t" r="r" b="b"/>
              <a:pathLst>
                <a:path w="1376" h="945" extrusionOk="0">
                  <a:moveTo>
                    <a:pt x="740" y="0"/>
                  </a:moveTo>
                  <a:cubicBezTo>
                    <a:pt x="646" y="0"/>
                    <a:pt x="543" y="21"/>
                    <a:pt x="429" y="71"/>
                  </a:cubicBezTo>
                  <a:cubicBezTo>
                    <a:pt x="1" y="257"/>
                    <a:pt x="112" y="925"/>
                    <a:pt x="466" y="945"/>
                  </a:cubicBezTo>
                  <a:lnTo>
                    <a:pt x="1375" y="425"/>
                  </a:lnTo>
                  <a:cubicBezTo>
                    <a:pt x="1375" y="425"/>
                    <a:pt x="1164" y="0"/>
                    <a:pt x="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8418785" y="5031704"/>
              <a:ext cx="57424" cy="43281"/>
            </a:xfrm>
            <a:custGeom>
              <a:avLst/>
              <a:gdLst/>
              <a:ahLst/>
              <a:cxnLst/>
              <a:rect l="l" t="t" r="r" b="b"/>
              <a:pathLst>
                <a:path w="1283" h="967" extrusionOk="0">
                  <a:moveTo>
                    <a:pt x="1040" y="169"/>
                  </a:moveTo>
                  <a:cubicBezTo>
                    <a:pt x="1134" y="243"/>
                    <a:pt x="1189" y="298"/>
                    <a:pt x="1226" y="354"/>
                  </a:cubicBezTo>
                  <a:cubicBezTo>
                    <a:pt x="1189" y="298"/>
                    <a:pt x="1134" y="224"/>
                    <a:pt x="1040" y="169"/>
                  </a:cubicBezTo>
                  <a:close/>
                  <a:moveTo>
                    <a:pt x="1226" y="354"/>
                  </a:moveTo>
                  <a:lnTo>
                    <a:pt x="1226" y="354"/>
                  </a:lnTo>
                  <a:cubicBezTo>
                    <a:pt x="1245" y="409"/>
                    <a:pt x="1263" y="447"/>
                    <a:pt x="1263" y="447"/>
                  </a:cubicBezTo>
                  <a:lnTo>
                    <a:pt x="1283" y="447"/>
                  </a:lnTo>
                  <a:lnTo>
                    <a:pt x="1283" y="429"/>
                  </a:lnTo>
                  <a:cubicBezTo>
                    <a:pt x="1283" y="429"/>
                    <a:pt x="1263" y="409"/>
                    <a:pt x="1226" y="354"/>
                  </a:cubicBezTo>
                  <a:close/>
                  <a:moveTo>
                    <a:pt x="725" y="1"/>
                  </a:moveTo>
                  <a:cubicBezTo>
                    <a:pt x="651" y="1"/>
                    <a:pt x="577" y="1"/>
                    <a:pt x="503" y="20"/>
                  </a:cubicBezTo>
                  <a:cubicBezTo>
                    <a:pt x="446" y="20"/>
                    <a:pt x="372" y="38"/>
                    <a:pt x="298" y="75"/>
                  </a:cubicBezTo>
                  <a:cubicBezTo>
                    <a:pt x="243" y="94"/>
                    <a:pt x="168" y="149"/>
                    <a:pt x="131" y="206"/>
                  </a:cubicBezTo>
                  <a:cubicBezTo>
                    <a:pt x="94" y="261"/>
                    <a:pt x="57" y="317"/>
                    <a:pt x="38" y="392"/>
                  </a:cubicBezTo>
                  <a:cubicBezTo>
                    <a:pt x="0" y="521"/>
                    <a:pt x="20" y="652"/>
                    <a:pt x="75" y="763"/>
                  </a:cubicBezTo>
                  <a:cubicBezTo>
                    <a:pt x="94" y="818"/>
                    <a:pt x="131" y="855"/>
                    <a:pt x="168" y="892"/>
                  </a:cubicBezTo>
                  <a:cubicBezTo>
                    <a:pt x="186" y="912"/>
                    <a:pt x="223" y="929"/>
                    <a:pt x="260" y="949"/>
                  </a:cubicBezTo>
                  <a:cubicBezTo>
                    <a:pt x="298" y="967"/>
                    <a:pt x="317" y="967"/>
                    <a:pt x="335" y="967"/>
                  </a:cubicBezTo>
                  <a:lnTo>
                    <a:pt x="354" y="967"/>
                  </a:lnTo>
                  <a:cubicBezTo>
                    <a:pt x="372" y="967"/>
                    <a:pt x="391" y="967"/>
                    <a:pt x="391" y="949"/>
                  </a:cubicBezTo>
                  <a:lnTo>
                    <a:pt x="372" y="929"/>
                  </a:lnTo>
                  <a:lnTo>
                    <a:pt x="335" y="929"/>
                  </a:lnTo>
                  <a:cubicBezTo>
                    <a:pt x="317" y="929"/>
                    <a:pt x="298" y="929"/>
                    <a:pt x="280" y="912"/>
                  </a:cubicBezTo>
                  <a:cubicBezTo>
                    <a:pt x="243" y="892"/>
                    <a:pt x="223" y="874"/>
                    <a:pt x="186" y="855"/>
                  </a:cubicBezTo>
                  <a:cubicBezTo>
                    <a:pt x="149" y="818"/>
                    <a:pt x="131" y="781"/>
                    <a:pt x="112" y="744"/>
                  </a:cubicBezTo>
                  <a:cubicBezTo>
                    <a:pt x="57" y="652"/>
                    <a:pt x="38" y="521"/>
                    <a:pt x="75" y="392"/>
                  </a:cubicBezTo>
                  <a:cubicBezTo>
                    <a:pt x="75" y="335"/>
                    <a:pt x="112" y="280"/>
                    <a:pt x="149" y="224"/>
                  </a:cubicBezTo>
                  <a:cubicBezTo>
                    <a:pt x="186" y="169"/>
                    <a:pt x="243" y="132"/>
                    <a:pt x="317" y="94"/>
                  </a:cubicBezTo>
                  <a:cubicBezTo>
                    <a:pt x="372" y="57"/>
                    <a:pt x="446" y="38"/>
                    <a:pt x="520" y="38"/>
                  </a:cubicBezTo>
                  <a:cubicBezTo>
                    <a:pt x="577" y="20"/>
                    <a:pt x="651" y="20"/>
                    <a:pt x="706" y="20"/>
                  </a:cubicBezTo>
                  <a:cubicBezTo>
                    <a:pt x="780" y="38"/>
                    <a:pt x="837" y="57"/>
                    <a:pt x="892" y="75"/>
                  </a:cubicBezTo>
                  <a:cubicBezTo>
                    <a:pt x="948" y="112"/>
                    <a:pt x="1003" y="132"/>
                    <a:pt x="1040" y="169"/>
                  </a:cubicBezTo>
                  <a:cubicBezTo>
                    <a:pt x="1003" y="132"/>
                    <a:pt x="966" y="94"/>
                    <a:pt x="911" y="75"/>
                  </a:cubicBezTo>
                  <a:cubicBezTo>
                    <a:pt x="855" y="38"/>
                    <a:pt x="780" y="20"/>
                    <a:pt x="7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8437942" y="5047996"/>
              <a:ext cx="37149" cy="53575"/>
            </a:xfrm>
            <a:custGeom>
              <a:avLst/>
              <a:gdLst/>
              <a:ahLst/>
              <a:cxnLst/>
              <a:rect l="l" t="t" r="r" b="b"/>
              <a:pathLst>
                <a:path w="830" h="1197" extrusionOk="0">
                  <a:moveTo>
                    <a:pt x="306" y="0"/>
                  </a:moveTo>
                  <a:cubicBezTo>
                    <a:pt x="180" y="0"/>
                    <a:pt x="63" y="50"/>
                    <a:pt x="0" y="157"/>
                  </a:cubicBezTo>
                  <a:lnTo>
                    <a:pt x="75" y="1197"/>
                  </a:lnTo>
                  <a:cubicBezTo>
                    <a:pt x="75" y="1197"/>
                    <a:pt x="780" y="1197"/>
                    <a:pt x="817" y="491"/>
                  </a:cubicBezTo>
                  <a:cubicBezTo>
                    <a:pt x="829" y="185"/>
                    <a:pt x="551" y="0"/>
                    <a:pt x="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8437046" y="5046698"/>
              <a:ext cx="37507" cy="54873"/>
            </a:xfrm>
            <a:custGeom>
              <a:avLst/>
              <a:gdLst/>
              <a:ahLst/>
              <a:cxnLst/>
              <a:rect l="l" t="t" r="r" b="b"/>
              <a:pathLst>
                <a:path w="838" h="1226" extrusionOk="0">
                  <a:moveTo>
                    <a:pt x="335" y="0"/>
                  </a:moveTo>
                  <a:cubicBezTo>
                    <a:pt x="280" y="0"/>
                    <a:pt x="224" y="19"/>
                    <a:pt x="169" y="37"/>
                  </a:cubicBezTo>
                  <a:cubicBezTo>
                    <a:pt x="132" y="57"/>
                    <a:pt x="95" y="74"/>
                    <a:pt x="75" y="94"/>
                  </a:cubicBezTo>
                  <a:lnTo>
                    <a:pt x="20" y="149"/>
                  </a:lnTo>
                  <a:cubicBezTo>
                    <a:pt x="20" y="149"/>
                    <a:pt x="20" y="168"/>
                    <a:pt x="1" y="168"/>
                  </a:cubicBezTo>
                  <a:cubicBezTo>
                    <a:pt x="1" y="186"/>
                    <a:pt x="1" y="205"/>
                    <a:pt x="20" y="205"/>
                  </a:cubicBezTo>
                  <a:cubicBezTo>
                    <a:pt x="20" y="205"/>
                    <a:pt x="38" y="205"/>
                    <a:pt x="38" y="186"/>
                  </a:cubicBezTo>
                  <a:cubicBezTo>
                    <a:pt x="38" y="186"/>
                    <a:pt x="57" y="186"/>
                    <a:pt x="57" y="168"/>
                  </a:cubicBezTo>
                  <a:cubicBezTo>
                    <a:pt x="75" y="168"/>
                    <a:pt x="75" y="149"/>
                    <a:pt x="95" y="131"/>
                  </a:cubicBezTo>
                  <a:cubicBezTo>
                    <a:pt x="132" y="112"/>
                    <a:pt x="150" y="94"/>
                    <a:pt x="187" y="74"/>
                  </a:cubicBezTo>
                  <a:cubicBezTo>
                    <a:pt x="224" y="57"/>
                    <a:pt x="280" y="37"/>
                    <a:pt x="335" y="37"/>
                  </a:cubicBezTo>
                  <a:cubicBezTo>
                    <a:pt x="429" y="37"/>
                    <a:pt x="558" y="74"/>
                    <a:pt x="652" y="168"/>
                  </a:cubicBezTo>
                  <a:cubicBezTo>
                    <a:pt x="707" y="205"/>
                    <a:pt x="744" y="260"/>
                    <a:pt x="781" y="317"/>
                  </a:cubicBezTo>
                  <a:cubicBezTo>
                    <a:pt x="800" y="372"/>
                    <a:pt x="818" y="446"/>
                    <a:pt x="818" y="520"/>
                  </a:cubicBezTo>
                  <a:cubicBezTo>
                    <a:pt x="818" y="594"/>
                    <a:pt x="800" y="651"/>
                    <a:pt x="781" y="725"/>
                  </a:cubicBezTo>
                  <a:cubicBezTo>
                    <a:pt x="763" y="799"/>
                    <a:pt x="744" y="854"/>
                    <a:pt x="707" y="911"/>
                  </a:cubicBezTo>
                  <a:cubicBezTo>
                    <a:pt x="763" y="854"/>
                    <a:pt x="781" y="799"/>
                    <a:pt x="800" y="725"/>
                  </a:cubicBezTo>
                  <a:cubicBezTo>
                    <a:pt x="818" y="669"/>
                    <a:pt x="837" y="594"/>
                    <a:pt x="837" y="520"/>
                  </a:cubicBezTo>
                  <a:cubicBezTo>
                    <a:pt x="837" y="446"/>
                    <a:pt x="837" y="372"/>
                    <a:pt x="800" y="297"/>
                  </a:cubicBezTo>
                  <a:cubicBezTo>
                    <a:pt x="763" y="242"/>
                    <a:pt x="726" y="186"/>
                    <a:pt x="670" y="131"/>
                  </a:cubicBezTo>
                  <a:cubicBezTo>
                    <a:pt x="558" y="57"/>
                    <a:pt x="447" y="19"/>
                    <a:pt x="335" y="0"/>
                  </a:cubicBezTo>
                  <a:close/>
                  <a:moveTo>
                    <a:pt x="707" y="911"/>
                  </a:moveTo>
                  <a:cubicBezTo>
                    <a:pt x="669" y="966"/>
                    <a:pt x="615" y="1003"/>
                    <a:pt x="577" y="1040"/>
                  </a:cubicBezTo>
                  <a:cubicBezTo>
                    <a:pt x="521" y="1077"/>
                    <a:pt x="484" y="1114"/>
                    <a:pt x="429" y="1134"/>
                  </a:cubicBezTo>
                  <a:cubicBezTo>
                    <a:pt x="335" y="1189"/>
                    <a:pt x="243" y="1208"/>
                    <a:pt x="187" y="1208"/>
                  </a:cubicBezTo>
                  <a:cubicBezTo>
                    <a:pt x="112" y="1226"/>
                    <a:pt x="95" y="1226"/>
                    <a:pt x="95" y="1226"/>
                  </a:cubicBezTo>
                  <a:lnTo>
                    <a:pt x="187" y="1226"/>
                  </a:lnTo>
                  <a:cubicBezTo>
                    <a:pt x="243" y="1208"/>
                    <a:pt x="335" y="1189"/>
                    <a:pt x="429" y="1152"/>
                  </a:cubicBezTo>
                  <a:cubicBezTo>
                    <a:pt x="484" y="1134"/>
                    <a:pt x="540" y="1097"/>
                    <a:pt x="577" y="1059"/>
                  </a:cubicBezTo>
                  <a:cubicBezTo>
                    <a:pt x="632" y="1022"/>
                    <a:pt x="669" y="966"/>
                    <a:pt x="707" y="9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8176916" y="5014293"/>
              <a:ext cx="144701" cy="145462"/>
            </a:xfrm>
            <a:custGeom>
              <a:avLst/>
              <a:gdLst/>
              <a:ahLst/>
              <a:cxnLst/>
              <a:rect l="l" t="t" r="r" b="b"/>
              <a:pathLst>
                <a:path w="3233" h="3250" extrusionOk="0">
                  <a:moveTo>
                    <a:pt x="1616" y="1"/>
                  </a:moveTo>
                  <a:cubicBezTo>
                    <a:pt x="724" y="1"/>
                    <a:pt x="1" y="724"/>
                    <a:pt x="1" y="1616"/>
                  </a:cubicBezTo>
                  <a:cubicBezTo>
                    <a:pt x="1" y="2507"/>
                    <a:pt x="724" y="3250"/>
                    <a:pt x="1616" y="3250"/>
                  </a:cubicBezTo>
                  <a:cubicBezTo>
                    <a:pt x="2507" y="3250"/>
                    <a:pt x="3232" y="2507"/>
                    <a:pt x="3232" y="1616"/>
                  </a:cubicBezTo>
                  <a:cubicBezTo>
                    <a:pt x="3232" y="724"/>
                    <a:pt x="2507" y="1"/>
                    <a:pt x="1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8176065" y="5013666"/>
              <a:ext cx="146357" cy="145909"/>
            </a:xfrm>
            <a:custGeom>
              <a:avLst/>
              <a:gdLst/>
              <a:ahLst/>
              <a:cxnLst/>
              <a:rect l="l" t="t" r="r" b="b"/>
              <a:pathLst>
                <a:path w="3270" h="3260" extrusionOk="0">
                  <a:moveTo>
                    <a:pt x="3251" y="1749"/>
                  </a:moveTo>
                  <a:cubicBezTo>
                    <a:pt x="3250" y="1823"/>
                    <a:pt x="3231" y="1931"/>
                    <a:pt x="3195" y="2057"/>
                  </a:cubicBezTo>
                  <a:cubicBezTo>
                    <a:pt x="3158" y="2206"/>
                    <a:pt x="3103" y="2355"/>
                    <a:pt x="2991" y="2521"/>
                  </a:cubicBezTo>
                  <a:cubicBezTo>
                    <a:pt x="3103" y="2355"/>
                    <a:pt x="3158" y="2206"/>
                    <a:pt x="3195" y="2075"/>
                  </a:cubicBezTo>
                  <a:cubicBezTo>
                    <a:pt x="3231" y="1932"/>
                    <a:pt x="3250" y="1823"/>
                    <a:pt x="3251" y="1749"/>
                  </a:cubicBezTo>
                  <a:close/>
                  <a:moveTo>
                    <a:pt x="1615" y="0"/>
                  </a:moveTo>
                  <a:cubicBezTo>
                    <a:pt x="1543" y="0"/>
                    <a:pt x="1468" y="5"/>
                    <a:pt x="1394" y="15"/>
                  </a:cubicBezTo>
                  <a:cubicBezTo>
                    <a:pt x="1320" y="32"/>
                    <a:pt x="1263" y="52"/>
                    <a:pt x="1189" y="70"/>
                  </a:cubicBezTo>
                  <a:cubicBezTo>
                    <a:pt x="1152" y="70"/>
                    <a:pt x="1115" y="89"/>
                    <a:pt x="1078" y="107"/>
                  </a:cubicBezTo>
                  <a:cubicBezTo>
                    <a:pt x="1041" y="107"/>
                    <a:pt x="1003" y="126"/>
                    <a:pt x="966" y="144"/>
                  </a:cubicBezTo>
                  <a:cubicBezTo>
                    <a:pt x="706" y="255"/>
                    <a:pt x="446" y="460"/>
                    <a:pt x="280" y="738"/>
                  </a:cubicBezTo>
                  <a:cubicBezTo>
                    <a:pt x="94" y="998"/>
                    <a:pt x="1" y="1315"/>
                    <a:pt x="1" y="1630"/>
                  </a:cubicBezTo>
                  <a:cubicBezTo>
                    <a:pt x="1" y="1946"/>
                    <a:pt x="94" y="2280"/>
                    <a:pt x="280" y="2540"/>
                  </a:cubicBezTo>
                  <a:cubicBezTo>
                    <a:pt x="446" y="2800"/>
                    <a:pt x="706" y="3004"/>
                    <a:pt x="986" y="3115"/>
                  </a:cubicBezTo>
                  <a:cubicBezTo>
                    <a:pt x="706" y="2986"/>
                    <a:pt x="466" y="2781"/>
                    <a:pt x="298" y="2521"/>
                  </a:cubicBezTo>
                  <a:cubicBezTo>
                    <a:pt x="112" y="2261"/>
                    <a:pt x="20" y="1946"/>
                    <a:pt x="20" y="1630"/>
                  </a:cubicBezTo>
                  <a:cubicBezTo>
                    <a:pt x="20" y="1315"/>
                    <a:pt x="112" y="998"/>
                    <a:pt x="298" y="738"/>
                  </a:cubicBezTo>
                  <a:cubicBezTo>
                    <a:pt x="466" y="478"/>
                    <a:pt x="706" y="275"/>
                    <a:pt x="986" y="163"/>
                  </a:cubicBezTo>
                  <a:cubicBezTo>
                    <a:pt x="1023" y="144"/>
                    <a:pt x="1060" y="126"/>
                    <a:pt x="1078" y="126"/>
                  </a:cubicBezTo>
                  <a:cubicBezTo>
                    <a:pt x="1115" y="107"/>
                    <a:pt x="1152" y="89"/>
                    <a:pt x="1189" y="89"/>
                  </a:cubicBezTo>
                  <a:cubicBezTo>
                    <a:pt x="1263" y="70"/>
                    <a:pt x="1338" y="52"/>
                    <a:pt x="1394" y="32"/>
                  </a:cubicBezTo>
                  <a:cubicBezTo>
                    <a:pt x="1468" y="24"/>
                    <a:pt x="1543" y="19"/>
                    <a:pt x="1615" y="19"/>
                  </a:cubicBezTo>
                  <a:cubicBezTo>
                    <a:pt x="1687" y="19"/>
                    <a:pt x="1756" y="24"/>
                    <a:pt x="1821" y="32"/>
                  </a:cubicBezTo>
                  <a:cubicBezTo>
                    <a:pt x="1951" y="52"/>
                    <a:pt x="2081" y="70"/>
                    <a:pt x="2211" y="126"/>
                  </a:cubicBezTo>
                  <a:cubicBezTo>
                    <a:pt x="2323" y="163"/>
                    <a:pt x="2434" y="218"/>
                    <a:pt x="2526" y="292"/>
                  </a:cubicBezTo>
                  <a:cubicBezTo>
                    <a:pt x="2731" y="423"/>
                    <a:pt x="2880" y="590"/>
                    <a:pt x="2991" y="757"/>
                  </a:cubicBezTo>
                  <a:cubicBezTo>
                    <a:pt x="3083" y="906"/>
                    <a:pt x="3158" y="1072"/>
                    <a:pt x="3195" y="1203"/>
                  </a:cubicBezTo>
                  <a:cubicBezTo>
                    <a:pt x="3232" y="1332"/>
                    <a:pt x="3232" y="1444"/>
                    <a:pt x="3251" y="1518"/>
                  </a:cubicBezTo>
                  <a:lnTo>
                    <a:pt x="3251" y="1612"/>
                  </a:lnTo>
                  <a:lnTo>
                    <a:pt x="3251" y="1630"/>
                  </a:lnTo>
                  <a:lnTo>
                    <a:pt x="3251" y="1667"/>
                  </a:lnTo>
                  <a:cubicBezTo>
                    <a:pt x="3269" y="1649"/>
                    <a:pt x="3269" y="1630"/>
                    <a:pt x="3269" y="1630"/>
                  </a:cubicBezTo>
                  <a:lnTo>
                    <a:pt x="3269" y="1612"/>
                  </a:lnTo>
                  <a:lnTo>
                    <a:pt x="3269" y="1518"/>
                  </a:lnTo>
                  <a:cubicBezTo>
                    <a:pt x="3269" y="1444"/>
                    <a:pt x="3251" y="1332"/>
                    <a:pt x="3214" y="1203"/>
                  </a:cubicBezTo>
                  <a:cubicBezTo>
                    <a:pt x="3177" y="1055"/>
                    <a:pt x="3103" y="906"/>
                    <a:pt x="3009" y="738"/>
                  </a:cubicBezTo>
                  <a:cubicBezTo>
                    <a:pt x="2898" y="572"/>
                    <a:pt x="2749" y="404"/>
                    <a:pt x="2546" y="275"/>
                  </a:cubicBezTo>
                  <a:cubicBezTo>
                    <a:pt x="2452" y="200"/>
                    <a:pt x="2323" y="144"/>
                    <a:pt x="2211" y="107"/>
                  </a:cubicBezTo>
                  <a:cubicBezTo>
                    <a:pt x="2081" y="52"/>
                    <a:pt x="1951" y="32"/>
                    <a:pt x="1821" y="15"/>
                  </a:cubicBezTo>
                  <a:cubicBezTo>
                    <a:pt x="1756" y="5"/>
                    <a:pt x="1687" y="0"/>
                    <a:pt x="1615" y="0"/>
                  </a:cubicBezTo>
                  <a:close/>
                  <a:moveTo>
                    <a:pt x="2991" y="2521"/>
                  </a:moveTo>
                  <a:lnTo>
                    <a:pt x="2991" y="2521"/>
                  </a:lnTo>
                  <a:cubicBezTo>
                    <a:pt x="2880" y="2689"/>
                    <a:pt x="2731" y="2855"/>
                    <a:pt x="2526" y="2986"/>
                  </a:cubicBezTo>
                  <a:cubicBezTo>
                    <a:pt x="2434" y="3041"/>
                    <a:pt x="2323" y="3097"/>
                    <a:pt x="2211" y="3152"/>
                  </a:cubicBezTo>
                  <a:cubicBezTo>
                    <a:pt x="2323" y="3115"/>
                    <a:pt x="2434" y="3060"/>
                    <a:pt x="2546" y="2986"/>
                  </a:cubicBezTo>
                  <a:cubicBezTo>
                    <a:pt x="2731" y="2855"/>
                    <a:pt x="2898" y="2689"/>
                    <a:pt x="2991" y="2521"/>
                  </a:cubicBezTo>
                  <a:close/>
                  <a:moveTo>
                    <a:pt x="986" y="3115"/>
                  </a:moveTo>
                  <a:lnTo>
                    <a:pt x="986" y="3115"/>
                  </a:lnTo>
                  <a:cubicBezTo>
                    <a:pt x="1003" y="3135"/>
                    <a:pt x="1041" y="3152"/>
                    <a:pt x="1078" y="3172"/>
                  </a:cubicBezTo>
                  <a:cubicBezTo>
                    <a:pt x="1115" y="3172"/>
                    <a:pt x="1152" y="3189"/>
                    <a:pt x="1189" y="3189"/>
                  </a:cubicBezTo>
                  <a:cubicBezTo>
                    <a:pt x="1152" y="3172"/>
                    <a:pt x="1115" y="3172"/>
                    <a:pt x="1078" y="3152"/>
                  </a:cubicBezTo>
                  <a:cubicBezTo>
                    <a:pt x="1041" y="3135"/>
                    <a:pt x="1023" y="3135"/>
                    <a:pt x="986" y="3115"/>
                  </a:cubicBezTo>
                  <a:close/>
                  <a:moveTo>
                    <a:pt x="2211" y="3152"/>
                  </a:moveTo>
                  <a:lnTo>
                    <a:pt x="2211" y="3152"/>
                  </a:lnTo>
                  <a:cubicBezTo>
                    <a:pt x="2081" y="3189"/>
                    <a:pt x="1951" y="3227"/>
                    <a:pt x="1821" y="3246"/>
                  </a:cubicBezTo>
                  <a:cubicBezTo>
                    <a:pt x="1951" y="3227"/>
                    <a:pt x="2081" y="3209"/>
                    <a:pt x="2211" y="3152"/>
                  </a:cubicBezTo>
                  <a:close/>
                  <a:moveTo>
                    <a:pt x="1189" y="3189"/>
                  </a:moveTo>
                  <a:cubicBezTo>
                    <a:pt x="1263" y="3227"/>
                    <a:pt x="1320" y="3227"/>
                    <a:pt x="1394" y="3246"/>
                  </a:cubicBezTo>
                  <a:cubicBezTo>
                    <a:pt x="1468" y="3255"/>
                    <a:pt x="1543" y="3259"/>
                    <a:pt x="1615" y="3259"/>
                  </a:cubicBezTo>
                  <a:cubicBezTo>
                    <a:pt x="1686" y="3259"/>
                    <a:pt x="1756" y="3255"/>
                    <a:pt x="1821" y="3246"/>
                  </a:cubicBezTo>
                  <a:lnTo>
                    <a:pt x="1821" y="3246"/>
                  </a:lnTo>
                  <a:cubicBezTo>
                    <a:pt x="1783" y="3251"/>
                    <a:pt x="1744" y="3253"/>
                    <a:pt x="1704" y="3253"/>
                  </a:cubicBezTo>
                  <a:cubicBezTo>
                    <a:pt x="1605" y="3253"/>
                    <a:pt x="1500" y="3240"/>
                    <a:pt x="1394" y="3227"/>
                  </a:cubicBezTo>
                  <a:cubicBezTo>
                    <a:pt x="1338" y="3227"/>
                    <a:pt x="1263" y="3209"/>
                    <a:pt x="1189" y="31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8197683" y="5035061"/>
              <a:ext cx="103121" cy="103077"/>
            </a:xfrm>
            <a:custGeom>
              <a:avLst/>
              <a:gdLst/>
              <a:ahLst/>
              <a:cxnLst/>
              <a:rect l="l" t="t" r="r" b="b"/>
              <a:pathLst>
                <a:path w="2304" h="2303" extrusionOk="0">
                  <a:moveTo>
                    <a:pt x="1152" y="0"/>
                  </a:moveTo>
                  <a:cubicBezTo>
                    <a:pt x="520" y="0"/>
                    <a:pt x="0" y="520"/>
                    <a:pt x="0" y="1152"/>
                  </a:cubicBezTo>
                  <a:cubicBezTo>
                    <a:pt x="0" y="1783"/>
                    <a:pt x="520" y="2303"/>
                    <a:pt x="1152" y="2303"/>
                  </a:cubicBezTo>
                  <a:cubicBezTo>
                    <a:pt x="1783" y="2303"/>
                    <a:pt x="2303" y="1783"/>
                    <a:pt x="2303" y="1152"/>
                  </a:cubicBezTo>
                  <a:cubicBezTo>
                    <a:pt x="2303" y="520"/>
                    <a:pt x="1783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8197683" y="5035061"/>
              <a:ext cx="103972" cy="103077"/>
            </a:xfrm>
            <a:custGeom>
              <a:avLst/>
              <a:gdLst/>
              <a:ahLst/>
              <a:cxnLst/>
              <a:rect l="l" t="t" r="r" b="b"/>
              <a:pathLst>
                <a:path w="2323" h="2303" extrusionOk="0">
                  <a:moveTo>
                    <a:pt x="2303" y="1245"/>
                  </a:moveTo>
                  <a:cubicBezTo>
                    <a:pt x="2285" y="1245"/>
                    <a:pt x="2303" y="1263"/>
                    <a:pt x="2285" y="1282"/>
                  </a:cubicBezTo>
                  <a:lnTo>
                    <a:pt x="2285" y="1337"/>
                  </a:lnTo>
                  <a:cubicBezTo>
                    <a:pt x="2285" y="1319"/>
                    <a:pt x="2285" y="1300"/>
                    <a:pt x="2303" y="1282"/>
                  </a:cubicBezTo>
                  <a:lnTo>
                    <a:pt x="2303" y="1245"/>
                  </a:lnTo>
                  <a:close/>
                  <a:moveTo>
                    <a:pt x="1134" y="0"/>
                  </a:moveTo>
                  <a:cubicBezTo>
                    <a:pt x="1078" y="0"/>
                    <a:pt x="1040" y="0"/>
                    <a:pt x="985" y="19"/>
                  </a:cubicBezTo>
                  <a:cubicBezTo>
                    <a:pt x="874" y="19"/>
                    <a:pt x="780" y="57"/>
                    <a:pt x="688" y="94"/>
                  </a:cubicBezTo>
                  <a:cubicBezTo>
                    <a:pt x="651" y="112"/>
                    <a:pt x="632" y="131"/>
                    <a:pt x="614" y="131"/>
                  </a:cubicBezTo>
                  <a:cubicBezTo>
                    <a:pt x="595" y="149"/>
                    <a:pt x="558" y="168"/>
                    <a:pt x="540" y="168"/>
                  </a:cubicBezTo>
                  <a:lnTo>
                    <a:pt x="503" y="186"/>
                  </a:lnTo>
                  <a:cubicBezTo>
                    <a:pt x="503" y="205"/>
                    <a:pt x="483" y="205"/>
                    <a:pt x="483" y="223"/>
                  </a:cubicBezTo>
                  <a:cubicBezTo>
                    <a:pt x="446" y="242"/>
                    <a:pt x="428" y="260"/>
                    <a:pt x="409" y="260"/>
                  </a:cubicBezTo>
                  <a:cubicBezTo>
                    <a:pt x="335" y="334"/>
                    <a:pt x="260" y="428"/>
                    <a:pt x="186" y="520"/>
                  </a:cubicBezTo>
                  <a:cubicBezTo>
                    <a:pt x="131" y="614"/>
                    <a:pt x="75" y="706"/>
                    <a:pt x="38" y="817"/>
                  </a:cubicBezTo>
                  <a:cubicBezTo>
                    <a:pt x="20" y="929"/>
                    <a:pt x="0" y="1040"/>
                    <a:pt x="0" y="1152"/>
                  </a:cubicBezTo>
                  <a:cubicBezTo>
                    <a:pt x="0" y="1263"/>
                    <a:pt x="20" y="1374"/>
                    <a:pt x="57" y="1486"/>
                  </a:cubicBezTo>
                  <a:cubicBezTo>
                    <a:pt x="20" y="1374"/>
                    <a:pt x="20" y="1263"/>
                    <a:pt x="20" y="1152"/>
                  </a:cubicBezTo>
                  <a:cubicBezTo>
                    <a:pt x="20" y="1040"/>
                    <a:pt x="38" y="929"/>
                    <a:pt x="57" y="817"/>
                  </a:cubicBezTo>
                  <a:cubicBezTo>
                    <a:pt x="94" y="725"/>
                    <a:pt x="149" y="614"/>
                    <a:pt x="206" y="520"/>
                  </a:cubicBezTo>
                  <a:cubicBezTo>
                    <a:pt x="260" y="428"/>
                    <a:pt x="335" y="354"/>
                    <a:pt x="428" y="279"/>
                  </a:cubicBezTo>
                  <a:cubicBezTo>
                    <a:pt x="446" y="260"/>
                    <a:pt x="466" y="242"/>
                    <a:pt x="483" y="242"/>
                  </a:cubicBezTo>
                  <a:lnTo>
                    <a:pt x="520" y="205"/>
                  </a:lnTo>
                  <a:lnTo>
                    <a:pt x="558" y="186"/>
                  </a:lnTo>
                  <a:cubicBezTo>
                    <a:pt x="577" y="168"/>
                    <a:pt x="595" y="168"/>
                    <a:pt x="614" y="149"/>
                  </a:cubicBezTo>
                  <a:cubicBezTo>
                    <a:pt x="651" y="131"/>
                    <a:pt x="669" y="131"/>
                    <a:pt x="688" y="112"/>
                  </a:cubicBezTo>
                  <a:cubicBezTo>
                    <a:pt x="780" y="74"/>
                    <a:pt x="892" y="37"/>
                    <a:pt x="985" y="37"/>
                  </a:cubicBezTo>
                  <a:cubicBezTo>
                    <a:pt x="1040" y="19"/>
                    <a:pt x="1078" y="19"/>
                    <a:pt x="1134" y="19"/>
                  </a:cubicBezTo>
                  <a:lnTo>
                    <a:pt x="1283" y="19"/>
                  </a:lnTo>
                  <a:cubicBezTo>
                    <a:pt x="1468" y="57"/>
                    <a:pt x="1654" y="112"/>
                    <a:pt x="1783" y="205"/>
                  </a:cubicBezTo>
                  <a:cubicBezTo>
                    <a:pt x="1932" y="297"/>
                    <a:pt x="2025" y="428"/>
                    <a:pt x="2100" y="539"/>
                  </a:cubicBezTo>
                  <a:cubicBezTo>
                    <a:pt x="2174" y="651"/>
                    <a:pt x="2229" y="762"/>
                    <a:pt x="2248" y="854"/>
                  </a:cubicBezTo>
                  <a:cubicBezTo>
                    <a:pt x="2248" y="874"/>
                    <a:pt x="2266" y="892"/>
                    <a:pt x="2266" y="929"/>
                  </a:cubicBezTo>
                  <a:lnTo>
                    <a:pt x="2266" y="985"/>
                  </a:lnTo>
                  <a:cubicBezTo>
                    <a:pt x="2285" y="1003"/>
                    <a:pt x="2285" y="1022"/>
                    <a:pt x="2285" y="1040"/>
                  </a:cubicBezTo>
                  <a:lnTo>
                    <a:pt x="2285" y="1077"/>
                  </a:lnTo>
                  <a:lnTo>
                    <a:pt x="2285" y="1152"/>
                  </a:lnTo>
                  <a:lnTo>
                    <a:pt x="2323" y="1152"/>
                  </a:lnTo>
                  <a:cubicBezTo>
                    <a:pt x="2323" y="1152"/>
                    <a:pt x="2303" y="1134"/>
                    <a:pt x="2303" y="1077"/>
                  </a:cubicBezTo>
                  <a:lnTo>
                    <a:pt x="2303" y="1022"/>
                  </a:lnTo>
                  <a:lnTo>
                    <a:pt x="2303" y="985"/>
                  </a:lnTo>
                  <a:cubicBezTo>
                    <a:pt x="2303" y="966"/>
                    <a:pt x="2285" y="929"/>
                    <a:pt x="2285" y="911"/>
                  </a:cubicBezTo>
                  <a:cubicBezTo>
                    <a:pt x="2285" y="892"/>
                    <a:pt x="2285" y="874"/>
                    <a:pt x="2266" y="854"/>
                  </a:cubicBezTo>
                  <a:cubicBezTo>
                    <a:pt x="2248" y="743"/>
                    <a:pt x="2192" y="632"/>
                    <a:pt x="2118" y="520"/>
                  </a:cubicBezTo>
                  <a:cubicBezTo>
                    <a:pt x="2043" y="409"/>
                    <a:pt x="1932" y="279"/>
                    <a:pt x="1803" y="186"/>
                  </a:cubicBezTo>
                  <a:cubicBezTo>
                    <a:pt x="1654" y="94"/>
                    <a:pt x="1486" y="19"/>
                    <a:pt x="1283" y="0"/>
                  </a:cubicBezTo>
                  <a:close/>
                  <a:moveTo>
                    <a:pt x="2285" y="1337"/>
                  </a:moveTo>
                  <a:cubicBezTo>
                    <a:pt x="2285" y="1357"/>
                    <a:pt x="2285" y="1374"/>
                    <a:pt x="2266" y="1394"/>
                  </a:cubicBezTo>
                  <a:cubicBezTo>
                    <a:pt x="2266" y="1412"/>
                    <a:pt x="2266" y="1431"/>
                    <a:pt x="2248" y="1468"/>
                  </a:cubicBezTo>
                  <a:cubicBezTo>
                    <a:pt x="2229" y="1560"/>
                    <a:pt x="2192" y="1672"/>
                    <a:pt x="2118" y="1783"/>
                  </a:cubicBezTo>
                  <a:cubicBezTo>
                    <a:pt x="2192" y="1672"/>
                    <a:pt x="2229" y="1560"/>
                    <a:pt x="2266" y="1468"/>
                  </a:cubicBezTo>
                  <a:cubicBezTo>
                    <a:pt x="2266" y="1431"/>
                    <a:pt x="2266" y="1412"/>
                    <a:pt x="2285" y="1394"/>
                  </a:cubicBezTo>
                  <a:lnTo>
                    <a:pt x="2285" y="1337"/>
                  </a:lnTo>
                  <a:close/>
                  <a:moveTo>
                    <a:pt x="57" y="1486"/>
                  </a:moveTo>
                  <a:lnTo>
                    <a:pt x="57" y="1486"/>
                  </a:lnTo>
                  <a:cubicBezTo>
                    <a:pt x="75" y="1597"/>
                    <a:pt x="131" y="1709"/>
                    <a:pt x="186" y="1802"/>
                  </a:cubicBezTo>
                  <a:cubicBezTo>
                    <a:pt x="260" y="1894"/>
                    <a:pt x="335" y="1969"/>
                    <a:pt x="409" y="2043"/>
                  </a:cubicBezTo>
                  <a:cubicBezTo>
                    <a:pt x="428" y="2062"/>
                    <a:pt x="446" y="2080"/>
                    <a:pt x="483" y="2099"/>
                  </a:cubicBezTo>
                  <a:cubicBezTo>
                    <a:pt x="483" y="2099"/>
                    <a:pt x="503" y="2099"/>
                    <a:pt x="503" y="2117"/>
                  </a:cubicBezTo>
                  <a:lnTo>
                    <a:pt x="540" y="2137"/>
                  </a:lnTo>
                  <a:cubicBezTo>
                    <a:pt x="577" y="2154"/>
                    <a:pt x="595" y="2154"/>
                    <a:pt x="614" y="2174"/>
                  </a:cubicBezTo>
                  <a:lnTo>
                    <a:pt x="558" y="2117"/>
                  </a:lnTo>
                  <a:lnTo>
                    <a:pt x="520" y="2099"/>
                  </a:lnTo>
                  <a:cubicBezTo>
                    <a:pt x="503" y="2099"/>
                    <a:pt x="503" y="2080"/>
                    <a:pt x="483" y="2080"/>
                  </a:cubicBezTo>
                  <a:lnTo>
                    <a:pt x="428" y="2025"/>
                  </a:lnTo>
                  <a:cubicBezTo>
                    <a:pt x="335" y="1969"/>
                    <a:pt x="260" y="1877"/>
                    <a:pt x="206" y="1783"/>
                  </a:cubicBezTo>
                  <a:cubicBezTo>
                    <a:pt x="149" y="1691"/>
                    <a:pt x="94" y="1597"/>
                    <a:pt x="57" y="1486"/>
                  </a:cubicBezTo>
                  <a:close/>
                  <a:moveTo>
                    <a:pt x="614" y="2174"/>
                  </a:moveTo>
                  <a:cubicBezTo>
                    <a:pt x="632" y="2192"/>
                    <a:pt x="669" y="2192"/>
                    <a:pt x="688" y="2211"/>
                  </a:cubicBezTo>
                  <a:cubicBezTo>
                    <a:pt x="780" y="2248"/>
                    <a:pt x="892" y="2285"/>
                    <a:pt x="985" y="2303"/>
                  </a:cubicBezTo>
                  <a:lnTo>
                    <a:pt x="1134" y="2303"/>
                  </a:lnTo>
                  <a:cubicBezTo>
                    <a:pt x="1078" y="2303"/>
                    <a:pt x="1040" y="2303"/>
                    <a:pt x="985" y="2285"/>
                  </a:cubicBezTo>
                  <a:cubicBezTo>
                    <a:pt x="892" y="2266"/>
                    <a:pt x="780" y="2248"/>
                    <a:pt x="688" y="2192"/>
                  </a:cubicBezTo>
                  <a:cubicBezTo>
                    <a:pt x="669" y="2192"/>
                    <a:pt x="651" y="2174"/>
                    <a:pt x="614" y="2174"/>
                  </a:cubicBezTo>
                  <a:close/>
                  <a:moveTo>
                    <a:pt x="2117" y="1783"/>
                  </a:moveTo>
                  <a:cubicBezTo>
                    <a:pt x="2043" y="1894"/>
                    <a:pt x="1932" y="2006"/>
                    <a:pt x="1783" y="2099"/>
                  </a:cubicBezTo>
                  <a:cubicBezTo>
                    <a:pt x="1654" y="2192"/>
                    <a:pt x="1468" y="2266"/>
                    <a:pt x="1283" y="2285"/>
                  </a:cubicBezTo>
                  <a:cubicBezTo>
                    <a:pt x="1263" y="2303"/>
                    <a:pt x="1226" y="2303"/>
                    <a:pt x="1208" y="2303"/>
                  </a:cubicBezTo>
                  <a:lnTo>
                    <a:pt x="1283" y="2303"/>
                  </a:lnTo>
                  <a:cubicBezTo>
                    <a:pt x="1468" y="2285"/>
                    <a:pt x="1654" y="2211"/>
                    <a:pt x="1783" y="2117"/>
                  </a:cubicBezTo>
                  <a:cubicBezTo>
                    <a:pt x="1932" y="2025"/>
                    <a:pt x="2043" y="1895"/>
                    <a:pt x="2117" y="17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8210171" y="5047548"/>
              <a:ext cx="78191" cy="78952"/>
            </a:xfrm>
            <a:custGeom>
              <a:avLst/>
              <a:gdLst/>
              <a:ahLst/>
              <a:cxnLst/>
              <a:rect l="l" t="t" r="r" b="b"/>
              <a:pathLst>
                <a:path w="1747" h="1764" extrusionOk="0">
                  <a:moveTo>
                    <a:pt x="873" y="0"/>
                  </a:moveTo>
                  <a:cubicBezTo>
                    <a:pt x="390" y="0"/>
                    <a:pt x="1" y="390"/>
                    <a:pt x="1" y="873"/>
                  </a:cubicBezTo>
                  <a:cubicBezTo>
                    <a:pt x="1" y="1355"/>
                    <a:pt x="390" y="1764"/>
                    <a:pt x="873" y="1764"/>
                  </a:cubicBezTo>
                  <a:cubicBezTo>
                    <a:pt x="1356" y="1764"/>
                    <a:pt x="1746" y="1355"/>
                    <a:pt x="1746" y="873"/>
                  </a:cubicBezTo>
                  <a:cubicBezTo>
                    <a:pt x="1746" y="390"/>
                    <a:pt x="1356" y="0"/>
                    <a:pt x="8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8209320" y="5046698"/>
              <a:ext cx="79847" cy="79803"/>
            </a:xfrm>
            <a:custGeom>
              <a:avLst/>
              <a:gdLst/>
              <a:ahLst/>
              <a:cxnLst/>
              <a:rect l="l" t="t" r="r" b="b"/>
              <a:pathLst>
                <a:path w="1784" h="1783" extrusionOk="0">
                  <a:moveTo>
                    <a:pt x="1765" y="1040"/>
                  </a:moveTo>
                  <a:cubicBezTo>
                    <a:pt x="1765" y="1040"/>
                    <a:pt x="1746" y="1059"/>
                    <a:pt x="1746" y="1077"/>
                  </a:cubicBezTo>
                  <a:lnTo>
                    <a:pt x="1746" y="1134"/>
                  </a:lnTo>
                  <a:cubicBezTo>
                    <a:pt x="1746" y="1114"/>
                    <a:pt x="1746" y="1097"/>
                    <a:pt x="1765" y="1077"/>
                  </a:cubicBezTo>
                  <a:lnTo>
                    <a:pt x="1765" y="1040"/>
                  </a:lnTo>
                  <a:close/>
                  <a:moveTo>
                    <a:pt x="1746" y="1134"/>
                  </a:moveTo>
                  <a:lnTo>
                    <a:pt x="1746" y="1134"/>
                  </a:lnTo>
                  <a:cubicBezTo>
                    <a:pt x="1709" y="1208"/>
                    <a:pt x="1691" y="1282"/>
                    <a:pt x="1635" y="1374"/>
                  </a:cubicBezTo>
                  <a:cubicBezTo>
                    <a:pt x="1691" y="1300"/>
                    <a:pt x="1728" y="1208"/>
                    <a:pt x="1746" y="1134"/>
                  </a:cubicBezTo>
                  <a:close/>
                  <a:moveTo>
                    <a:pt x="874" y="0"/>
                  </a:moveTo>
                  <a:cubicBezTo>
                    <a:pt x="837" y="0"/>
                    <a:pt x="800" y="0"/>
                    <a:pt x="763" y="19"/>
                  </a:cubicBezTo>
                  <a:cubicBezTo>
                    <a:pt x="688" y="19"/>
                    <a:pt x="614" y="57"/>
                    <a:pt x="540" y="74"/>
                  </a:cubicBezTo>
                  <a:cubicBezTo>
                    <a:pt x="466" y="112"/>
                    <a:pt x="391" y="168"/>
                    <a:pt x="317" y="223"/>
                  </a:cubicBezTo>
                  <a:cubicBezTo>
                    <a:pt x="260" y="260"/>
                    <a:pt x="206" y="334"/>
                    <a:pt x="149" y="409"/>
                  </a:cubicBezTo>
                  <a:lnTo>
                    <a:pt x="38" y="632"/>
                  </a:lnTo>
                  <a:cubicBezTo>
                    <a:pt x="20" y="725"/>
                    <a:pt x="0" y="817"/>
                    <a:pt x="0" y="892"/>
                  </a:cubicBezTo>
                  <a:cubicBezTo>
                    <a:pt x="0" y="985"/>
                    <a:pt x="20" y="1077"/>
                    <a:pt x="38" y="1152"/>
                  </a:cubicBezTo>
                  <a:cubicBezTo>
                    <a:pt x="75" y="1245"/>
                    <a:pt x="112" y="1319"/>
                    <a:pt x="149" y="1394"/>
                  </a:cubicBezTo>
                  <a:cubicBezTo>
                    <a:pt x="206" y="1449"/>
                    <a:pt x="260" y="1523"/>
                    <a:pt x="317" y="1579"/>
                  </a:cubicBezTo>
                  <a:cubicBezTo>
                    <a:pt x="391" y="1634"/>
                    <a:pt x="466" y="1672"/>
                    <a:pt x="540" y="1709"/>
                  </a:cubicBezTo>
                  <a:cubicBezTo>
                    <a:pt x="614" y="1728"/>
                    <a:pt x="688" y="1765"/>
                    <a:pt x="763" y="1765"/>
                  </a:cubicBezTo>
                  <a:cubicBezTo>
                    <a:pt x="688" y="1746"/>
                    <a:pt x="614" y="1728"/>
                    <a:pt x="540" y="1691"/>
                  </a:cubicBezTo>
                  <a:cubicBezTo>
                    <a:pt x="466" y="1672"/>
                    <a:pt x="391" y="1617"/>
                    <a:pt x="335" y="1560"/>
                  </a:cubicBezTo>
                  <a:cubicBezTo>
                    <a:pt x="260" y="1505"/>
                    <a:pt x="206" y="1449"/>
                    <a:pt x="168" y="1374"/>
                  </a:cubicBezTo>
                  <a:cubicBezTo>
                    <a:pt x="112" y="1300"/>
                    <a:pt x="75" y="1226"/>
                    <a:pt x="57" y="1152"/>
                  </a:cubicBezTo>
                  <a:cubicBezTo>
                    <a:pt x="38" y="1059"/>
                    <a:pt x="20" y="985"/>
                    <a:pt x="20" y="892"/>
                  </a:cubicBezTo>
                  <a:cubicBezTo>
                    <a:pt x="20" y="817"/>
                    <a:pt x="38" y="725"/>
                    <a:pt x="57" y="651"/>
                  </a:cubicBezTo>
                  <a:cubicBezTo>
                    <a:pt x="75" y="557"/>
                    <a:pt x="112" y="483"/>
                    <a:pt x="168" y="409"/>
                  </a:cubicBezTo>
                  <a:cubicBezTo>
                    <a:pt x="206" y="354"/>
                    <a:pt x="260" y="279"/>
                    <a:pt x="335" y="223"/>
                  </a:cubicBezTo>
                  <a:cubicBezTo>
                    <a:pt x="391" y="168"/>
                    <a:pt x="466" y="131"/>
                    <a:pt x="540" y="94"/>
                  </a:cubicBezTo>
                  <a:cubicBezTo>
                    <a:pt x="614" y="74"/>
                    <a:pt x="688" y="37"/>
                    <a:pt x="763" y="37"/>
                  </a:cubicBezTo>
                  <a:cubicBezTo>
                    <a:pt x="800" y="19"/>
                    <a:pt x="837" y="19"/>
                    <a:pt x="874" y="19"/>
                  </a:cubicBezTo>
                  <a:lnTo>
                    <a:pt x="929" y="19"/>
                  </a:lnTo>
                  <a:cubicBezTo>
                    <a:pt x="939" y="28"/>
                    <a:pt x="948" y="28"/>
                    <a:pt x="957" y="28"/>
                  </a:cubicBezTo>
                  <a:cubicBezTo>
                    <a:pt x="967" y="28"/>
                    <a:pt x="976" y="28"/>
                    <a:pt x="985" y="37"/>
                  </a:cubicBezTo>
                  <a:cubicBezTo>
                    <a:pt x="1134" y="57"/>
                    <a:pt x="1263" y="94"/>
                    <a:pt x="1375" y="168"/>
                  </a:cubicBezTo>
                  <a:cubicBezTo>
                    <a:pt x="1486" y="242"/>
                    <a:pt x="1560" y="334"/>
                    <a:pt x="1617" y="428"/>
                  </a:cubicBezTo>
                  <a:cubicBezTo>
                    <a:pt x="1672" y="502"/>
                    <a:pt x="1709" y="594"/>
                    <a:pt x="1728" y="669"/>
                  </a:cubicBezTo>
                  <a:cubicBezTo>
                    <a:pt x="1728" y="688"/>
                    <a:pt x="1746" y="706"/>
                    <a:pt x="1746" y="725"/>
                  </a:cubicBezTo>
                  <a:lnTo>
                    <a:pt x="1746" y="762"/>
                  </a:lnTo>
                  <a:cubicBezTo>
                    <a:pt x="1746" y="780"/>
                    <a:pt x="1746" y="780"/>
                    <a:pt x="1765" y="799"/>
                  </a:cubicBezTo>
                  <a:lnTo>
                    <a:pt x="1765" y="837"/>
                  </a:lnTo>
                  <a:lnTo>
                    <a:pt x="1765" y="892"/>
                  </a:lnTo>
                  <a:lnTo>
                    <a:pt x="1765" y="966"/>
                  </a:lnTo>
                  <a:cubicBezTo>
                    <a:pt x="1783" y="911"/>
                    <a:pt x="1783" y="892"/>
                    <a:pt x="1783" y="892"/>
                  </a:cubicBezTo>
                  <a:lnTo>
                    <a:pt x="1783" y="837"/>
                  </a:lnTo>
                  <a:lnTo>
                    <a:pt x="1783" y="799"/>
                  </a:lnTo>
                  <a:cubicBezTo>
                    <a:pt x="1783" y="780"/>
                    <a:pt x="1783" y="780"/>
                    <a:pt x="1765" y="762"/>
                  </a:cubicBezTo>
                  <a:lnTo>
                    <a:pt x="1765" y="706"/>
                  </a:lnTo>
                  <a:cubicBezTo>
                    <a:pt x="1765" y="688"/>
                    <a:pt x="1765" y="669"/>
                    <a:pt x="1746" y="651"/>
                  </a:cubicBezTo>
                  <a:cubicBezTo>
                    <a:pt x="1728" y="577"/>
                    <a:pt x="1691" y="502"/>
                    <a:pt x="1635" y="409"/>
                  </a:cubicBezTo>
                  <a:cubicBezTo>
                    <a:pt x="1580" y="317"/>
                    <a:pt x="1505" y="223"/>
                    <a:pt x="1394" y="149"/>
                  </a:cubicBezTo>
                  <a:cubicBezTo>
                    <a:pt x="1283" y="74"/>
                    <a:pt x="1152" y="37"/>
                    <a:pt x="985" y="19"/>
                  </a:cubicBezTo>
                  <a:cubicBezTo>
                    <a:pt x="966" y="0"/>
                    <a:pt x="948" y="0"/>
                    <a:pt x="929" y="0"/>
                  </a:cubicBezTo>
                  <a:close/>
                  <a:moveTo>
                    <a:pt x="1635" y="1374"/>
                  </a:moveTo>
                  <a:cubicBezTo>
                    <a:pt x="1560" y="1468"/>
                    <a:pt x="1486" y="1560"/>
                    <a:pt x="1375" y="1617"/>
                  </a:cubicBezTo>
                  <a:cubicBezTo>
                    <a:pt x="1263" y="1691"/>
                    <a:pt x="1134" y="1746"/>
                    <a:pt x="985" y="1765"/>
                  </a:cubicBezTo>
                  <a:lnTo>
                    <a:pt x="763" y="1765"/>
                  </a:lnTo>
                  <a:cubicBezTo>
                    <a:pt x="800" y="1783"/>
                    <a:pt x="837" y="1783"/>
                    <a:pt x="874" y="1783"/>
                  </a:cubicBezTo>
                  <a:lnTo>
                    <a:pt x="985" y="1783"/>
                  </a:lnTo>
                  <a:cubicBezTo>
                    <a:pt x="1134" y="1765"/>
                    <a:pt x="1283" y="1709"/>
                    <a:pt x="1375" y="1634"/>
                  </a:cubicBezTo>
                  <a:cubicBezTo>
                    <a:pt x="1486" y="1560"/>
                    <a:pt x="1580" y="1468"/>
                    <a:pt x="1635" y="13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8204352" y="5068271"/>
              <a:ext cx="64093" cy="47130"/>
            </a:xfrm>
            <a:custGeom>
              <a:avLst/>
              <a:gdLst/>
              <a:ahLst/>
              <a:cxnLst/>
              <a:rect l="l" t="t" r="r" b="b"/>
              <a:pathLst>
                <a:path w="1432" h="1053" extrusionOk="0">
                  <a:moveTo>
                    <a:pt x="334" y="1"/>
                  </a:moveTo>
                  <a:cubicBezTo>
                    <a:pt x="334" y="1"/>
                    <a:pt x="0" y="615"/>
                    <a:pt x="594" y="986"/>
                  </a:cubicBezTo>
                  <a:cubicBezTo>
                    <a:pt x="670" y="1033"/>
                    <a:pt x="749" y="1053"/>
                    <a:pt x="826" y="1053"/>
                  </a:cubicBezTo>
                  <a:cubicBezTo>
                    <a:pt x="1147" y="1053"/>
                    <a:pt x="1432" y="702"/>
                    <a:pt x="1282" y="447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8214288" y="5068271"/>
              <a:ext cx="49949" cy="47801"/>
            </a:xfrm>
            <a:custGeom>
              <a:avLst/>
              <a:gdLst/>
              <a:ahLst/>
              <a:cxnLst/>
              <a:rect l="l" t="t" r="r" b="b"/>
              <a:pathLst>
                <a:path w="1116" h="1068" extrusionOk="0">
                  <a:moveTo>
                    <a:pt x="112" y="1"/>
                  </a:moveTo>
                  <a:lnTo>
                    <a:pt x="112" y="1"/>
                  </a:lnTo>
                  <a:cubicBezTo>
                    <a:pt x="112" y="1"/>
                    <a:pt x="94" y="21"/>
                    <a:pt x="75" y="75"/>
                  </a:cubicBezTo>
                  <a:cubicBezTo>
                    <a:pt x="57" y="150"/>
                    <a:pt x="20" y="224"/>
                    <a:pt x="20" y="335"/>
                  </a:cubicBezTo>
                  <a:cubicBezTo>
                    <a:pt x="38" y="224"/>
                    <a:pt x="57" y="150"/>
                    <a:pt x="75" y="95"/>
                  </a:cubicBezTo>
                  <a:cubicBezTo>
                    <a:pt x="94" y="21"/>
                    <a:pt x="112" y="1"/>
                    <a:pt x="112" y="1"/>
                  </a:cubicBezTo>
                  <a:close/>
                  <a:moveTo>
                    <a:pt x="20" y="335"/>
                  </a:moveTo>
                  <a:cubicBezTo>
                    <a:pt x="1" y="392"/>
                    <a:pt x="20" y="447"/>
                    <a:pt x="20" y="503"/>
                  </a:cubicBezTo>
                  <a:cubicBezTo>
                    <a:pt x="38" y="577"/>
                    <a:pt x="57" y="632"/>
                    <a:pt x="75" y="689"/>
                  </a:cubicBezTo>
                  <a:cubicBezTo>
                    <a:pt x="112" y="763"/>
                    <a:pt x="149" y="818"/>
                    <a:pt x="206" y="855"/>
                  </a:cubicBezTo>
                  <a:lnTo>
                    <a:pt x="95" y="689"/>
                  </a:lnTo>
                  <a:cubicBezTo>
                    <a:pt x="57" y="632"/>
                    <a:pt x="38" y="558"/>
                    <a:pt x="38" y="503"/>
                  </a:cubicBezTo>
                  <a:cubicBezTo>
                    <a:pt x="20" y="447"/>
                    <a:pt x="20" y="392"/>
                    <a:pt x="20" y="335"/>
                  </a:cubicBezTo>
                  <a:close/>
                  <a:moveTo>
                    <a:pt x="1041" y="429"/>
                  </a:moveTo>
                  <a:cubicBezTo>
                    <a:pt x="1041" y="447"/>
                    <a:pt x="1023" y="447"/>
                    <a:pt x="1041" y="466"/>
                  </a:cubicBezTo>
                  <a:lnTo>
                    <a:pt x="1041" y="484"/>
                  </a:lnTo>
                  <a:cubicBezTo>
                    <a:pt x="1060" y="503"/>
                    <a:pt x="1060" y="521"/>
                    <a:pt x="1078" y="540"/>
                  </a:cubicBezTo>
                  <a:lnTo>
                    <a:pt x="1078" y="652"/>
                  </a:lnTo>
                  <a:cubicBezTo>
                    <a:pt x="1060" y="689"/>
                    <a:pt x="1060" y="744"/>
                    <a:pt x="1023" y="781"/>
                  </a:cubicBezTo>
                  <a:cubicBezTo>
                    <a:pt x="986" y="875"/>
                    <a:pt x="892" y="967"/>
                    <a:pt x="763" y="1004"/>
                  </a:cubicBezTo>
                  <a:cubicBezTo>
                    <a:pt x="707" y="1041"/>
                    <a:pt x="632" y="1041"/>
                    <a:pt x="577" y="1041"/>
                  </a:cubicBezTo>
                  <a:cubicBezTo>
                    <a:pt x="503" y="1041"/>
                    <a:pt x="429" y="1023"/>
                    <a:pt x="372" y="986"/>
                  </a:cubicBezTo>
                  <a:cubicBezTo>
                    <a:pt x="317" y="949"/>
                    <a:pt x="261" y="892"/>
                    <a:pt x="206" y="855"/>
                  </a:cubicBezTo>
                  <a:lnTo>
                    <a:pt x="206" y="855"/>
                  </a:lnTo>
                  <a:cubicBezTo>
                    <a:pt x="243" y="912"/>
                    <a:pt x="298" y="967"/>
                    <a:pt x="372" y="1004"/>
                  </a:cubicBezTo>
                  <a:cubicBezTo>
                    <a:pt x="429" y="1041"/>
                    <a:pt x="503" y="1060"/>
                    <a:pt x="577" y="1060"/>
                  </a:cubicBezTo>
                  <a:cubicBezTo>
                    <a:pt x="593" y="1065"/>
                    <a:pt x="611" y="1068"/>
                    <a:pt x="630" y="1068"/>
                  </a:cubicBezTo>
                  <a:cubicBezTo>
                    <a:pt x="675" y="1068"/>
                    <a:pt x="728" y="1055"/>
                    <a:pt x="781" y="1041"/>
                  </a:cubicBezTo>
                  <a:cubicBezTo>
                    <a:pt x="912" y="986"/>
                    <a:pt x="1004" y="892"/>
                    <a:pt x="1060" y="800"/>
                  </a:cubicBezTo>
                  <a:cubicBezTo>
                    <a:pt x="1097" y="744"/>
                    <a:pt x="1115" y="707"/>
                    <a:pt x="1115" y="652"/>
                  </a:cubicBezTo>
                  <a:lnTo>
                    <a:pt x="1115" y="540"/>
                  </a:lnTo>
                  <a:cubicBezTo>
                    <a:pt x="1115" y="503"/>
                    <a:pt x="1097" y="484"/>
                    <a:pt x="1097" y="466"/>
                  </a:cubicBezTo>
                  <a:cubicBezTo>
                    <a:pt x="1078" y="466"/>
                    <a:pt x="1078" y="447"/>
                    <a:pt x="1078" y="447"/>
                  </a:cubicBezTo>
                  <a:cubicBezTo>
                    <a:pt x="1060" y="429"/>
                    <a:pt x="1060" y="429"/>
                    <a:pt x="1041" y="4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8219301" y="5053501"/>
              <a:ext cx="62392" cy="41445"/>
            </a:xfrm>
            <a:custGeom>
              <a:avLst/>
              <a:gdLst/>
              <a:ahLst/>
              <a:cxnLst/>
              <a:rect l="l" t="t" r="r" b="b"/>
              <a:pathLst>
                <a:path w="1394" h="926" extrusionOk="0">
                  <a:moveTo>
                    <a:pt x="741" y="0"/>
                  </a:moveTo>
                  <a:cubicBezTo>
                    <a:pt x="646" y="0"/>
                    <a:pt x="542" y="21"/>
                    <a:pt x="428" y="71"/>
                  </a:cubicBezTo>
                  <a:cubicBezTo>
                    <a:pt x="0" y="239"/>
                    <a:pt x="112" y="907"/>
                    <a:pt x="483" y="925"/>
                  </a:cubicBezTo>
                  <a:lnTo>
                    <a:pt x="1394" y="425"/>
                  </a:lnTo>
                  <a:cubicBezTo>
                    <a:pt x="1394" y="425"/>
                    <a:pt x="1169" y="0"/>
                    <a:pt x="7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8224269" y="5052740"/>
              <a:ext cx="57424" cy="43862"/>
            </a:xfrm>
            <a:custGeom>
              <a:avLst/>
              <a:gdLst/>
              <a:ahLst/>
              <a:cxnLst/>
              <a:rect l="l" t="t" r="r" b="b"/>
              <a:pathLst>
                <a:path w="1283" h="980" extrusionOk="0">
                  <a:moveTo>
                    <a:pt x="1041" y="162"/>
                  </a:moveTo>
                  <a:lnTo>
                    <a:pt x="1041" y="162"/>
                  </a:lnTo>
                  <a:cubicBezTo>
                    <a:pt x="1134" y="237"/>
                    <a:pt x="1189" y="311"/>
                    <a:pt x="1226" y="348"/>
                  </a:cubicBezTo>
                  <a:cubicBezTo>
                    <a:pt x="1189" y="293"/>
                    <a:pt x="1134" y="219"/>
                    <a:pt x="1041" y="162"/>
                  </a:cubicBezTo>
                  <a:close/>
                  <a:moveTo>
                    <a:pt x="1227" y="348"/>
                  </a:moveTo>
                  <a:lnTo>
                    <a:pt x="1227" y="348"/>
                  </a:lnTo>
                  <a:cubicBezTo>
                    <a:pt x="1264" y="404"/>
                    <a:pt x="1264" y="442"/>
                    <a:pt x="1264" y="442"/>
                  </a:cubicBezTo>
                  <a:lnTo>
                    <a:pt x="1283" y="442"/>
                  </a:lnTo>
                  <a:cubicBezTo>
                    <a:pt x="1283" y="442"/>
                    <a:pt x="1264" y="404"/>
                    <a:pt x="1227" y="348"/>
                  </a:cubicBezTo>
                  <a:close/>
                  <a:moveTo>
                    <a:pt x="614" y="0"/>
                  </a:moveTo>
                  <a:cubicBezTo>
                    <a:pt x="577" y="0"/>
                    <a:pt x="540" y="5"/>
                    <a:pt x="503" y="14"/>
                  </a:cubicBezTo>
                  <a:cubicBezTo>
                    <a:pt x="446" y="14"/>
                    <a:pt x="372" y="51"/>
                    <a:pt x="298" y="70"/>
                  </a:cubicBezTo>
                  <a:cubicBezTo>
                    <a:pt x="243" y="107"/>
                    <a:pt x="169" y="144"/>
                    <a:pt x="132" y="199"/>
                  </a:cubicBezTo>
                  <a:cubicBezTo>
                    <a:pt x="94" y="256"/>
                    <a:pt x="57" y="330"/>
                    <a:pt x="38" y="385"/>
                  </a:cubicBezTo>
                  <a:cubicBezTo>
                    <a:pt x="1" y="516"/>
                    <a:pt x="20" y="664"/>
                    <a:pt x="75" y="757"/>
                  </a:cubicBezTo>
                  <a:cubicBezTo>
                    <a:pt x="94" y="813"/>
                    <a:pt x="132" y="850"/>
                    <a:pt x="169" y="887"/>
                  </a:cubicBezTo>
                  <a:cubicBezTo>
                    <a:pt x="186" y="924"/>
                    <a:pt x="224" y="942"/>
                    <a:pt x="261" y="942"/>
                  </a:cubicBezTo>
                  <a:cubicBezTo>
                    <a:pt x="298" y="962"/>
                    <a:pt x="317" y="962"/>
                    <a:pt x="335" y="962"/>
                  </a:cubicBezTo>
                  <a:cubicBezTo>
                    <a:pt x="335" y="979"/>
                    <a:pt x="354" y="979"/>
                    <a:pt x="354" y="979"/>
                  </a:cubicBezTo>
                  <a:lnTo>
                    <a:pt x="372" y="979"/>
                  </a:lnTo>
                  <a:cubicBezTo>
                    <a:pt x="372" y="979"/>
                    <a:pt x="391" y="962"/>
                    <a:pt x="391" y="942"/>
                  </a:cubicBezTo>
                  <a:lnTo>
                    <a:pt x="372" y="924"/>
                  </a:lnTo>
                  <a:lnTo>
                    <a:pt x="335" y="924"/>
                  </a:lnTo>
                  <a:cubicBezTo>
                    <a:pt x="335" y="924"/>
                    <a:pt x="298" y="924"/>
                    <a:pt x="280" y="905"/>
                  </a:cubicBezTo>
                  <a:cubicBezTo>
                    <a:pt x="243" y="905"/>
                    <a:pt x="224" y="887"/>
                    <a:pt x="186" y="850"/>
                  </a:cubicBezTo>
                  <a:cubicBezTo>
                    <a:pt x="169" y="831"/>
                    <a:pt x="132" y="794"/>
                    <a:pt x="112" y="739"/>
                  </a:cubicBezTo>
                  <a:cubicBezTo>
                    <a:pt x="57" y="645"/>
                    <a:pt x="38" y="516"/>
                    <a:pt x="75" y="404"/>
                  </a:cubicBezTo>
                  <a:cubicBezTo>
                    <a:pt x="75" y="330"/>
                    <a:pt x="112" y="274"/>
                    <a:pt x="149" y="219"/>
                  </a:cubicBezTo>
                  <a:cubicBezTo>
                    <a:pt x="186" y="162"/>
                    <a:pt x="243" y="125"/>
                    <a:pt x="317" y="88"/>
                  </a:cubicBezTo>
                  <a:cubicBezTo>
                    <a:pt x="372" y="70"/>
                    <a:pt x="446" y="33"/>
                    <a:pt x="521" y="33"/>
                  </a:cubicBezTo>
                  <a:cubicBezTo>
                    <a:pt x="549" y="23"/>
                    <a:pt x="582" y="19"/>
                    <a:pt x="617" y="19"/>
                  </a:cubicBezTo>
                  <a:cubicBezTo>
                    <a:pt x="651" y="19"/>
                    <a:pt x="689" y="23"/>
                    <a:pt x="726" y="33"/>
                  </a:cubicBezTo>
                  <a:cubicBezTo>
                    <a:pt x="781" y="33"/>
                    <a:pt x="837" y="51"/>
                    <a:pt x="892" y="70"/>
                  </a:cubicBezTo>
                  <a:cubicBezTo>
                    <a:pt x="949" y="107"/>
                    <a:pt x="1004" y="144"/>
                    <a:pt x="1041" y="162"/>
                  </a:cubicBezTo>
                  <a:cubicBezTo>
                    <a:pt x="1004" y="125"/>
                    <a:pt x="966" y="88"/>
                    <a:pt x="911" y="70"/>
                  </a:cubicBezTo>
                  <a:cubicBezTo>
                    <a:pt x="855" y="33"/>
                    <a:pt x="781" y="14"/>
                    <a:pt x="726" y="14"/>
                  </a:cubicBezTo>
                  <a:cubicBezTo>
                    <a:pt x="689" y="5"/>
                    <a:pt x="651" y="0"/>
                    <a:pt x="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8243425" y="5068942"/>
              <a:ext cx="37149" cy="53440"/>
            </a:xfrm>
            <a:custGeom>
              <a:avLst/>
              <a:gdLst/>
              <a:ahLst/>
              <a:cxnLst/>
              <a:rect l="l" t="t" r="r" b="b"/>
              <a:pathLst>
                <a:path w="830" h="1194" extrusionOk="0">
                  <a:moveTo>
                    <a:pt x="299" y="1"/>
                  </a:moveTo>
                  <a:cubicBezTo>
                    <a:pt x="176" y="1"/>
                    <a:pt x="63" y="48"/>
                    <a:pt x="1" y="154"/>
                  </a:cubicBezTo>
                  <a:lnTo>
                    <a:pt x="75" y="1194"/>
                  </a:lnTo>
                  <a:cubicBezTo>
                    <a:pt x="75" y="1194"/>
                    <a:pt x="781" y="1194"/>
                    <a:pt x="818" y="488"/>
                  </a:cubicBezTo>
                  <a:cubicBezTo>
                    <a:pt x="830" y="191"/>
                    <a:pt x="545" y="1"/>
                    <a:pt x="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8242575" y="5068271"/>
              <a:ext cx="38268" cy="54917"/>
            </a:xfrm>
            <a:custGeom>
              <a:avLst/>
              <a:gdLst/>
              <a:ahLst/>
              <a:cxnLst/>
              <a:rect l="l" t="t" r="r" b="b"/>
              <a:pathLst>
                <a:path w="855" h="1227" extrusionOk="0">
                  <a:moveTo>
                    <a:pt x="335" y="1"/>
                  </a:moveTo>
                  <a:cubicBezTo>
                    <a:pt x="280" y="1"/>
                    <a:pt x="223" y="1"/>
                    <a:pt x="186" y="20"/>
                  </a:cubicBezTo>
                  <a:cubicBezTo>
                    <a:pt x="131" y="38"/>
                    <a:pt x="94" y="57"/>
                    <a:pt x="75" y="75"/>
                  </a:cubicBezTo>
                  <a:lnTo>
                    <a:pt x="20" y="132"/>
                  </a:lnTo>
                  <a:lnTo>
                    <a:pt x="20" y="150"/>
                  </a:lnTo>
                  <a:lnTo>
                    <a:pt x="0" y="150"/>
                  </a:lnTo>
                  <a:lnTo>
                    <a:pt x="0" y="169"/>
                  </a:lnTo>
                  <a:cubicBezTo>
                    <a:pt x="0" y="169"/>
                    <a:pt x="0" y="187"/>
                    <a:pt x="20" y="187"/>
                  </a:cubicBezTo>
                  <a:lnTo>
                    <a:pt x="37" y="187"/>
                  </a:lnTo>
                  <a:lnTo>
                    <a:pt x="57" y="169"/>
                  </a:lnTo>
                  <a:cubicBezTo>
                    <a:pt x="75" y="150"/>
                    <a:pt x="75" y="132"/>
                    <a:pt x="94" y="112"/>
                  </a:cubicBezTo>
                  <a:cubicBezTo>
                    <a:pt x="131" y="95"/>
                    <a:pt x="149" y="75"/>
                    <a:pt x="186" y="57"/>
                  </a:cubicBezTo>
                  <a:cubicBezTo>
                    <a:pt x="223" y="38"/>
                    <a:pt x="280" y="38"/>
                    <a:pt x="335" y="38"/>
                  </a:cubicBezTo>
                  <a:cubicBezTo>
                    <a:pt x="428" y="38"/>
                    <a:pt x="557" y="75"/>
                    <a:pt x="651" y="150"/>
                  </a:cubicBezTo>
                  <a:cubicBezTo>
                    <a:pt x="706" y="187"/>
                    <a:pt x="743" y="243"/>
                    <a:pt x="780" y="298"/>
                  </a:cubicBezTo>
                  <a:cubicBezTo>
                    <a:pt x="800" y="372"/>
                    <a:pt x="817" y="429"/>
                    <a:pt x="817" y="503"/>
                  </a:cubicBezTo>
                  <a:cubicBezTo>
                    <a:pt x="817" y="577"/>
                    <a:pt x="800" y="652"/>
                    <a:pt x="780" y="707"/>
                  </a:cubicBezTo>
                  <a:cubicBezTo>
                    <a:pt x="762" y="781"/>
                    <a:pt x="743" y="837"/>
                    <a:pt x="706" y="892"/>
                  </a:cubicBezTo>
                  <a:cubicBezTo>
                    <a:pt x="669" y="949"/>
                    <a:pt x="614" y="1004"/>
                    <a:pt x="577" y="1041"/>
                  </a:cubicBezTo>
                  <a:cubicBezTo>
                    <a:pt x="632" y="1004"/>
                    <a:pt x="669" y="967"/>
                    <a:pt x="725" y="912"/>
                  </a:cubicBezTo>
                  <a:cubicBezTo>
                    <a:pt x="762" y="855"/>
                    <a:pt x="780" y="781"/>
                    <a:pt x="800" y="726"/>
                  </a:cubicBezTo>
                  <a:cubicBezTo>
                    <a:pt x="817" y="652"/>
                    <a:pt x="837" y="577"/>
                    <a:pt x="837" y="503"/>
                  </a:cubicBezTo>
                  <a:cubicBezTo>
                    <a:pt x="855" y="429"/>
                    <a:pt x="837" y="355"/>
                    <a:pt x="800" y="298"/>
                  </a:cubicBezTo>
                  <a:cubicBezTo>
                    <a:pt x="780" y="224"/>
                    <a:pt x="725" y="169"/>
                    <a:pt x="669" y="132"/>
                  </a:cubicBezTo>
                  <a:cubicBezTo>
                    <a:pt x="577" y="38"/>
                    <a:pt x="446" y="1"/>
                    <a:pt x="335" y="1"/>
                  </a:cubicBezTo>
                  <a:close/>
                  <a:moveTo>
                    <a:pt x="577" y="1041"/>
                  </a:moveTo>
                  <a:cubicBezTo>
                    <a:pt x="520" y="1078"/>
                    <a:pt x="483" y="1097"/>
                    <a:pt x="428" y="1115"/>
                  </a:cubicBezTo>
                  <a:cubicBezTo>
                    <a:pt x="335" y="1171"/>
                    <a:pt x="243" y="1189"/>
                    <a:pt x="187" y="1209"/>
                  </a:cubicBezTo>
                  <a:lnTo>
                    <a:pt x="187" y="1209"/>
                  </a:lnTo>
                  <a:cubicBezTo>
                    <a:pt x="243" y="1189"/>
                    <a:pt x="335" y="1171"/>
                    <a:pt x="428" y="1135"/>
                  </a:cubicBezTo>
                  <a:cubicBezTo>
                    <a:pt x="483" y="1115"/>
                    <a:pt x="540" y="1078"/>
                    <a:pt x="577" y="1041"/>
                  </a:cubicBezTo>
                  <a:close/>
                  <a:moveTo>
                    <a:pt x="75" y="1209"/>
                  </a:moveTo>
                  <a:lnTo>
                    <a:pt x="94" y="1227"/>
                  </a:lnTo>
                  <a:cubicBezTo>
                    <a:pt x="94" y="1227"/>
                    <a:pt x="131" y="1227"/>
                    <a:pt x="186" y="12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7990769" y="5036717"/>
              <a:ext cx="145462" cy="144656"/>
            </a:xfrm>
            <a:custGeom>
              <a:avLst/>
              <a:gdLst/>
              <a:ahLst/>
              <a:cxnLst/>
              <a:rect l="l" t="t" r="r" b="b"/>
              <a:pathLst>
                <a:path w="3250" h="3232" extrusionOk="0">
                  <a:moveTo>
                    <a:pt x="1615" y="0"/>
                  </a:moveTo>
                  <a:cubicBezTo>
                    <a:pt x="724" y="0"/>
                    <a:pt x="0" y="725"/>
                    <a:pt x="0" y="1617"/>
                  </a:cubicBezTo>
                  <a:cubicBezTo>
                    <a:pt x="0" y="2508"/>
                    <a:pt x="724" y="3232"/>
                    <a:pt x="1615" y="3232"/>
                  </a:cubicBezTo>
                  <a:cubicBezTo>
                    <a:pt x="2506" y="3232"/>
                    <a:pt x="3249" y="2508"/>
                    <a:pt x="3249" y="1617"/>
                  </a:cubicBezTo>
                  <a:cubicBezTo>
                    <a:pt x="3249" y="725"/>
                    <a:pt x="2506" y="0"/>
                    <a:pt x="16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7989874" y="5036090"/>
              <a:ext cx="146357" cy="145954"/>
            </a:xfrm>
            <a:custGeom>
              <a:avLst/>
              <a:gdLst/>
              <a:ahLst/>
              <a:cxnLst/>
              <a:rect l="l" t="t" r="r" b="b"/>
              <a:pathLst>
                <a:path w="3270" h="3261" extrusionOk="0">
                  <a:moveTo>
                    <a:pt x="3251" y="1742"/>
                  </a:moveTo>
                  <a:cubicBezTo>
                    <a:pt x="3251" y="1816"/>
                    <a:pt x="3232" y="1928"/>
                    <a:pt x="3195" y="2057"/>
                  </a:cubicBezTo>
                  <a:cubicBezTo>
                    <a:pt x="3158" y="2206"/>
                    <a:pt x="3103" y="2354"/>
                    <a:pt x="2991" y="2522"/>
                  </a:cubicBezTo>
                  <a:cubicBezTo>
                    <a:pt x="3103" y="2354"/>
                    <a:pt x="3177" y="2206"/>
                    <a:pt x="3214" y="2057"/>
                  </a:cubicBezTo>
                  <a:cubicBezTo>
                    <a:pt x="3251" y="1928"/>
                    <a:pt x="3251" y="1816"/>
                    <a:pt x="3251" y="1742"/>
                  </a:cubicBezTo>
                  <a:close/>
                  <a:moveTo>
                    <a:pt x="2991" y="2522"/>
                  </a:moveTo>
                  <a:cubicBezTo>
                    <a:pt x="2880" y="2688"/>
                    <a:pt x="2731" y="2837"/>
                    <a:pt x="2546" y="2986"/>
                  </a:cubicBezTo>
                  <a:cubicBezTo>
                    <a:pt x="2749" y="2856"/>
                    <a:pt x="2898" y="2688"/>
                    <a:pt x="2991" y="2522"/>
                  </a:cubicBezTo>
                  <a:close/>
                  <a:moveTo>
                    <a:pt x="1615" y="1"/>
                  </a:moveTo>
                  <a:cubicBezTo>
                    <a:pt x="1543" y="1"/>
                    <a:pt x="1469" y="5"/>
                    <a:pt x="1394" y="14"/>
                  </a:cubicBezTo>
                  <a:cubicBezTo>
                    <a:pt x="1338" y="34"/>
                    <a:pt x="1264" y="51"/>
                    <a:pt x="1189" y="71"/>
                  </a:cubicBezTo>
                  <a:cubicBezTo>
                    <a:pt x="1152" y="71"/>
                    <a:pt x="1115" y="89"/>
                    <a:pt x="1078" y="89"/>
                  </a:cubicBezTo>
                  <a:cubicBezTo>
                    <a:pt x="1041" y="108"/>
                    <a:pt x="1004" y="126"/>
                    <a:pt x="986" y="145"/>
                  </a:cubicBezTo>
                  <a:cubicBezTo>
                    <a:pt x="706" y="256"/>
                    <a:pt x="446" y="460"/>
                    <a:pt x="280" y="739"/>
                  </a:cubicBezTo>
                  <a:cubicBezTo>
                    <a:pt x="112" y="999"/>
                    <a:pt x="1" y="1314"/>
                    <a:pt x="1" y="1631"/>
                  </a:cubicBezTo>
                  <a:cubicBezTo>
                    <a:pt x="1" y="1946"/>
                    <a:pt x="112" y="2280"/>
                    <a:pt x="280" y="2540"/>
                  </a:cubicBezTo>
                  <a:cubicBezTo>
                    <a:pt x="446" y="2800"/>
                    <a:pt x="706" y="3005"/>
                    <a:pt x="986" y="3116"/>
                  </a:cubicBezTo>
                  <a:cubicBezTo>
                    <a:pt x="706" y="2986"/>
                    <a:pt x="466" y="2782"/>
                    <a:pt x="298" y="2522"/>
                  </a:cubicBezTo>
                  <a:cubicBezTo>
                    <a:pt x="112" y="2262"/>
                    <a:pt x="20" y="1946"/>
                    <a:pt x="20" y="1631"/>
                  </a:cubicBezTo>
                  <a:cubicBezTo>
                    <a:pt x="20" y="1314"/>
                    <a:pt x="112" y="999"/>
                    <a:pt x="298" y="739"/>
                  </a:cubicBezTo>
                  <a:cubicBezTo>
                    <a:pt x="466" y="479"/>
                    <a:pt x="706" y="274"/>
                    <a:pt x="986" y="163"/>
                  </a:cubicBezTo>
                  <a:lnTo>
                    <a:pt x="1097" y="108"/>
                  </a:lnTo>
                  <a:cubicBezTo>
                    <a:pt x="1115" y="108"/>
                    <a:pt x="1152" y="89"/>
                    <a:pt x="1189" y="89"/>
                  </a:cubicBezTo>
                  <a:cubicBezTo>
                    <a:pt x="1264" y="51"/>
                    <a:pt x="1338" y="51"/>
                    <a:pt x="1412" y="34"/>
                  </a:cubicBezTo>
                  <a:cubicBezTo>
                    <a:pt x="1477" y="24"/>
                    <a:pt x="1547" y="19"/>
                    <a:pt x="1617" y="19"/>
                  </a:cubicBezTo>
                  <a:cubicBezTo>
                    <a:pt x="1687" y="19"/>
                    <a:pt x="1756" y="24"/>
                    <a:pt x="1821" y="34"/>
                  </a:cubicBezTo>
                  <a:cubicBezTo>
                    <a:pt x="1951" y="51"/>
                    <a:pt x="2081" y="71"/>
                    <a:pt x="2211" y="126"/>
                  </a:cubicBezTo>
                  <a:cubicBezTo>
                    <a:pt x="2323" y="163"/>
                    <a:pt x="2434" y="219"/>
                    <a:pt x="2526" y="294"/>
                  </a:cubicBezTo>
                  <a:cubicBezTo>
                    <a:pt x="2731" y="423"/>
                    <a:pt x="2880" y="591"/>
                    <a:pt x="2991" y="757"/>
                  </a:cubicBezTo>
                  <a:cubicBezTo>
                    <a:pt x="3084" y="906"/>
                    <a:pt x="3158" y="1074"/>
                    <a:pt x="3195" y="1203"/>
                  </a:cubicBezTo>
                  <a:cubicBezTo>
                    <a:pt x="3232" y="1334"/>
                    <a:pt x="3232" y="1445"/>
                    <a:pt x="3251" y="1519"/>
                  </a:cubicBezTo>
                  <a:lnTo>
                    <a:pt x="3251" y="1611"/>
                  </a:lnTo>
                  <a:lnTo>
                    <a:pt x="3251" y="1631"/>
                  </a:lnTo>
                  <a:lnTo>
                    <a:pt x="3251" y="1668"/>
                  </a:lnTo>
                  <a:lnTo>
                    <a:pt x="3251" y="1742"/>
                  </a:lnTo>
                  <a:cubicBezTo>
                    <a:pt x="3269" y="1705"/>
                    <a:pt x="3269" y="1686"/>
                    <a:pt x="3269" y="1668"/>
                  </a:cubicBezTo>
                  <a:lnTo>
                    <a:pt x="3269" y="1631"/>
                  </a:lnTo>
                  <a:lnTo>
                    <a:pt x="3269" y="1611"/>
                  </a:lnTo>
                  <a:lnTo>
                    <a:pt x="3269" y="1519"/>
                  </a:lnTo>
                  <a:cubicBezTo>
                    <a:pt x="3269" y="1445"/>
                    <a:pt x="3251" y="1334"/>
                    <a:pt x="3214" y="1203"/>
                  </a:cubicBezTo>
                  <a:cubicBezTo>
                    <a:pt x="3177" y="1054"/>
                    <a:pt x="3121" y="906"/>
                    <a:pt x="3009" y="739"/>
                  </a:cubicBezTo>
                  <a:cubicBezTo>
                    <a:pt x="2898" y="571"/>
                    <a:pt x="2749" y="405"/>
                    <a:pt x="2546" y="274"/>
                  </a:cubicBezTo>
                  <a:cubicBezTo>
                    <a:pt x="2452" y="200"/>
                    <a:pt x="2341" y="145"/>
                    <a:pt x="2211" y="108"/>
                  </a:cubicBezTo>
                  <a:cubicBezTo>
                    <a:pt x="2100" y="51"/>
                    <a:pt x="1969" y="34"/>
                    <a:pt x="1821" y="14"/>
                  </a:cubicBezTo>
                  <a:cubicBezTo>
                    <a:pt x="1756" y="5"/>
                    <a:pt x="1687" y="1"/>
                    <a:pt x="1615" y="1"/>
                  </a:cubicBezTo>
                  <a:close/>
                  <a:moveTo>
                    <a:pt x="2546" y="2986"/>
                  </a:moveTo>
                  <a:lnTo>
                    <a:pt x="2211" y="3154"/>
                  </a:lnTo>
                  <a:cubicBezTo>
                    <a:pt x="2323" y="3116"/>
                    <a:pt x="2434" y="3042"/>
                    <a:pt x="2546" y="2986"/>
                  </a:cubicBezTo>
                  <a:close/>
                  <a:moveTo>
                    <a:pt x="986" y="3116"/>
                  </a:moveTo>
                  <a:cubicBezTo>
                    <a:pt x="1004" y="3134"/>
                    <a:pt x="1041" y="3154"/>
                    <a:pt x="1078" y="3171"/>
                  </a:cubicBezTo>
                  <a:cubicBezTo>
                    <a:pt x="1115" y="3171"/>
                    <a:pt x="1152" y="3191"/>
                    <a:pt x="1189" y="3191"/>
                  </a:cubicBezTo>
                  <a:cubicBezTo>
                    <a:pt x="1152" y="3171"/>
                    <a:pt x="1115" y="3171"/>
                    <a:pt x="1078" y="3154"/>
                  </a:cubicBezTo>
                  <a:cubicBezTo>
                    <a:pt x="1060" y="3134"/>
                    <a:pt x="1023" y="3134"/>
                    <a:pt x="986" y="3116"/>
                  </a:cubicBezTo>
                  <a:close/>
                  <a:moveTo>
                    <a:pt x="2211" y="3154"/>
                  </a:moveTo>
                  <a:cubicBezTo>
                    <a:pt x="2081" y="3191"/>
                    <a:pt x="1951" y="3228"/>
                    <a:pt x="1821" y="3246"/>
                  </a:cubicBezTo>
                  <a:cubicBezTo>
                    <a:pt x="1951" y="3228"/>
                    <a:pt x="2081" y="3208"/>
                    <a:pt x="2211" y="3154"/>
                  </a:cubicBezTo>
                  <a:close/>
                  <a:moveTo>
                    <a:pt x="1190" y="3191"/>
                  </a:moveTo>
                  <a:lnTo>
                    <a:pt x="1190" y="3191"/>
                  </a:lnTo>
                  <a:cubicBezTo>
                    <a:pt x="1264" y="3209"/>
                    <a:pt x="1338" y="3228"/>
                    <a:pt x="1394" y="3246"/>
                  </a:cubicBezTo>
                  <a:cubicBezTo>
                    <a:pt x="1469" y="3255"/>
                    <a:pt x="1543" y="3260"/>
                    <a:pt x="1615" y="3260"/>
                  </a:cubicBezTo>
                  <a:cubicBezTo>
                    <a:pt x="1687" y="3260"/>
                    <a:pt x="1756" y="3255"/>
                    <a:pt x="1821" y="3246"/>
                  </a:cubicBezTo>
                  <a:lnTo>
                    <a:pt x="1821" y="3246"/>
                  </a:lnTo>
                  <a:cubicBezTo>
                    <a:pt x="1782" y="3251"/>
                    <a:pt x="1743" y="3254"/>
                    <a:pt x="1702" y="3254"/>
                  </a:cubicBezTo>
                  <a:cubicBezTo>
                    <a:pt x="1604" y="3254"/>
                    <a:pt x="1499" y="3240"/>
                    <a:pt x="1394" y="3228"/>
                  </a:cubicBezTo>
                  <a:cubicBezTo>
                    <a:pt x="1338" y="3228"/>
                    <a:pt x="1264" y="3209"/>
                    <a:pt x="1190" y="3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8011492" y="5057529"/>
              <a:ext cx="103121" cy="103121"/>
            </a:xfrm>
            <a:custGeom>
              <a:avLst/>
              <a:gdLst/>
              <a:ahLst/>
              <a:cxnLst/>
              <a:rect l="l" t="t" r="r" b="b"/>
              <a:pathLst>
                <a:path w="2304" h="2304" extrusionOk="0">
                  <a:moveTo>
                    <a:pt x="1152" y="0"/>
                  </a:moveTo>
                  <a:cubicBezTo>
                    <a:pt x="521" y="0"/>
                    <a:pt x="1" y="520"/>
                    <a:pt x="1" y="1152"/>
                  </a:cubicBezTo>
                  <a:cubicBezTo>
                    <a:pt x="1" y="1783"/>
                    <a:pt x="521" y="2303"/>
                    <a:pt x="1152" y="2303"/>
                  </a:cubicBezTo>
                  <a:cubicBezTo>
                    <a:pt x="1783" y="2303"/>
                    <a:pt x="2303" y="1783"/>
                    <a:pt x="2303" y="1152"/>
                  </a:cubicBezTo>
                  <a:cubicBezTo>
                    <a:pt x="2303" y="520"/>
                    <a:pt x="1783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8011492" y="5057529"/>
              <a:ext cx="103972" cy="103121"/>
            </a:xfrm>
            <a:custGeom>
              <a:avLst/>
              <a:gdLst/>
              <a:ahLst/>
              <a:cxnLst/>
              <a:rect l="l" t="t" r="r" b="b"/>
              <a:pathLst>
                <a:path w="2323" h="2304" extrusionOk="0">
                  <a:moveTo>
                    <a:pt x="483" y="223"/>
                  </a:moveTo>
                  <a:lnTo>
                    <a:pt x="483" y="223"/>
                  </a:lnTo>
                  <a:cubicBezTo>
                    <a:pt x="466" y="241"/>
                    <a:pt x="428" y="241"/>
                    <a:pt x="409" y="260"/>
                  </a:cubicBezTo>
                  <a:cubicBezTo>
                    <a:pt x="335" y="335"/>
                    <a:pt x="261" y="427"/>
                    <a:pt x="186" y="520"/>
                  </a:cubicBezTo>
                  <a:cubicBezTo>
                    <a:pt x="131" y="612"/>
                    <a:pt x="75" y="706"/>
                    <a:pt x="57" y="817"/>
                  </a:cubicBezTo>
                  <a:cubicBezTo>
                    <a:pt x="94" y="724"/>
                    <a:pt x="149" y="612"/>
                    <a:pt x="206" y="520"/>
                  </a:cubicBezTo>
                  <a:cubicBezTo>
                    <a:pt x="261" y="427"/>
                    <a:pt x="335" y="352"/>
                    <a:pt x="428" y="278"/>
                  </a:cubicBezTo>
                  <a:lnTo>
                    <a:pt x="483" y="223"/>
                  </a:lnTo>
                  <a:close/>
                  <a:moveTo>
                    <a:pt x="986" y="0"/>
                  </a:moveTo>
                  <a:cubicBezTo>
                    <a:pt x="892" y="18"/>
                    <a:pt x="781" y="55"/>
                    <a:pt x="688" y="92"/>
                  </a:cubicBezTo>
                  <a:cubicBezTo>
                    <a:pt x="669" y="112"/>
                    <a:pt x="632" y="112"/>
                    <a:pt x="614" y="130"/>
                  </a:cubicBezTo>
                  <a:cubicBezTo>
                    <a:pt x="595" y="149"/>
                    <a:pt x="577" y="149"/>
                    <a:pt x="540" y="167"/>
                  </a:cubicBezTo>
                  <a:lnTo>
                    <a:pt x="503" y="186"/>
                  </a:lnTo>
                  <a:cubicBezTo>
                    <a:pt x="503" y="204"/>
                    <a:pt x="483" y="204"/>
                    <a:pt x="483" y="223"/>
                  </a:cubicBezTo>
                  <a:cubicBezTo>
                    <a:pt x="503" y="223"/>
                    <a:pt x="503" y="223"/>
                    <a:pt x="521" y="204"/>
                  </a:cubicBezTo>
                  <a:lnTo>
                    <a:pt x="558" y="186"/>
                  </a:lnTo>
                  <a:cubicBezTo>
                    <a:pt x="577" y="167"/>
                    <a:pt x="595" y="167"/>
                    <a:pt x="614" y="149"/>
                  </a:cubicBezTo>
                  <a:cubicBezTo>
                    <a:pt x="651" y="130"/>
                    <a:pt x="669" y="130"/>
                    <a:pt x="688" y="112"/>
                  </a:cubicBezTo>
                  <a:cubicBezTo>
                    <a:pt x="800" y="75"/>
                    <a:pt x="892" y="37"/>
                    <a:pt x="986" y="18"/>
                  </a:cubicBezTo>
                  <a:lnTo>
                    <a:pt x="1283" y="18"/>
                  </a:lnTo>
                  <a:cubicBezTo>
                    <a:pt x="1468" y="37"/>
                    <a:pt x="1654" y="112"/>
                    <a:pt x="1783" y="204"/>
                  </a:cubicBezTo>
                  <a:cubicBezTo>
                    <a:pt x="1932" y="297"/>
                    <a:pt x="2026" y="409"/>
                    <a:pt x="2100" y="538"/>
                  </a:cubicBezTo>
                  <a:cubicBezTo>
                    <a:pt x="2174" y="650"/>
                    <a:pt x="2229" y="761"/>
                    <a:pt x="2248" y="855"/>
                  </a:cubicBezTo>
                  <a:cubicBezTo>
                    <a:pt x="2248" y="872"/>
                    <a:pt x="2266" y="892"/>
                    <a:pt x="2266" y="910"/>
                  </a:cubicBezTo>
                  <a:cubicBezTo>
                    <a:pt x="2266" y="947"/>
                    <a:pt x="2266" y="966"/>
                    <a:pt x="2286" y="984"/>
                  </a:cubicBezTo>
                  <a:lnTo>
                    <a:pt x="2286" y="1021"/>
                  </a:lnTo>
                  <a:lnTo>
                    <a:pt x="2286" y="1077"/>
                  </a:lnTo>
                  <a:lnTo>
                    <a:pt x="2286" y="1152"/>
                  </a:lnTo>
                  <a:lnTo>
                    <a:pt x="2323" y="1152"/>
                  </a:lnTo>
                  <a:cubicBezTo>
                    <a:pt x="2323" y="1152"/>
                    <a:pt x="2323" y="1132"/>
                    <a:pt x="2303" y="1077"/>
                  </a:cubicBezTo>
                  <a:lnTo>
                    <a:pt x="2303" y="1021"/>
                  </a:lnTo>
                  <a:lnTo>
                    <a:pt x="2303" y="966"/>
                  </a:lnTo>
                  <a:cubicBezTo>
                    <a:pt x="2303" y="947"/>
                    <a:pt x="2303" y="929"/>
                    <a:pt x="2286" y="910"/>
                  </a:cubicBezTo>
                  <a:cubicBezTo>
                    <a:pt x="2286" y="892"/>
                    <a:pt x="2286" y="872"/>
                    <a:pt x="2266" y="835"/>
                  </a:cubicBezTo>
                  <a:cubicBezTo>
                    <a:pt x="2248" y="743"/>
                    <a:pt x="2211" y="632"/>
                    <a:pt x="2118" y="520"/>
                  </a:cubicBezTo>
                  <a:cubicBezTo>
                    <a:pt x="2043" y="409"/>
                    <a:pt x="1951" y="278"/>
                    <a:pt x="1803" y="186"/>
                  </a:cubicBezTo>
                  <a:cubicBezTo>
                    <a:pt x="1654" y="92"/>
                    <a:pt x="1486" y="18"/>
                    <a:pt x="1283" y="0"/>
                  </a:cubicBezTo>
                  <a:close/>
                  <a:moveTo>
                    <a:pt x="2303" y="1281"/>
                  </a:moveTo>
                  <a:lnTo>
                    <a:pt x="2303" y="1281"/>
                  </a:lnTo>
                  <a:cubicBezTo>
                    <a:pt x="2286" y="1300"/>
                    <a:pt x="2286" y="1318"/>
                    <a:pt x="2286" y="1337"/>
                  </a:cubicBezTo>
                  <a:cubicBezTo>
                    <a:pt x="2286" y="1318"/>
                    <a:pt x="2303" y="1300"/>
                    <a:pt x="2303" y="1281"/>
                  </a:cubicBezTo>
                  <a:close/>
                  <a:moveTo>
                    <a:pt x="2286" y="1392"/>
                  </a:moveTo>
                  <a:lnTo>
                    <a:pt x="2286" y="1392"/>
                  </a:lnTo>
                  <a:cubicBezTo>
                    <a:pt x="2266" y="1412"/>
                    <a:pt x="2266" y="1430"/>
                    <a:pt x="2266" y="1467"/>
                  </a:cubicBezTo>
                  <a:cubicBezTo>
                    <a:pt x="2266" y="1430"/>
                    <a:pt x="2286" y="1412"/>
                    <a:pt x="2286" y="1392"/>
                  </a:cubicBezTo>
                  <a:close/>
                  <a:moveTo>
                    <a:pt x="57" y="817"/>
                  </a:moveTo>
                  <a:lnTo>
                    <a:pt x="57" y="817"/>
                  </a:lnTo>
                  <a:cubicBezTo>
                    <a:pt x="20" y="929"/>
                    <a:pt x="1" y="1040"/>
                    <a:pt x="1" y="1152"/>
                  </a:cubicBezTo>
                  <a:cubicBezTo>
                    <a:pt x="1" y="1263"/>
                    <a:pt x="20" y="1375"/>
                    <a:pt x="57" y="1486"/>
                  </a:cubicBezTo>
                  <a:cubicBezTo>
                    <a:pt x="38" y="1375"/>
                    <a:pt x="20" y="1263"/>
                    <a:pt x="20" y="1152"/>
                  </a:cubicBezTo>
                  <a:cubicBezTo>
                    <a:pt x="20" y="1040"/>
                    <a:pt x="38" y="929"/>
                    <a:pt x="57" y="817"/>
                  </a:cubicBezTo>
                  <a:close/>
                  <a:moveTo>
                    <a:pt x="57" y="1486"/>
                  </a:moveTo>
                  <a:cubicBezTo>
                    <a:pt x="94" y="1597"/>
                    <a:pt x="131" y="1690"/>
                    <a:pt x="186" y="1783"/>
                  </a:cubicBezTo>
                  <a:cubicBezTo>
                    <a:pt x="261" y="1875"/>
                    <a:pt x="335" y="1969"/>
                    <a:pt x="409" y="2043"/>
                  </a:cubicBezTo>
                  <a:cubicBezTo>
                    <a:pt x="428" y="2060"/>
                    <a:pt x="464" y="2061"/>
                    <a:pt x="482" y="2079"/>
                  </a:cubicBezTo>
                  <a:lnTo>
                    <a:pt x="482" y="2079"/>
                  </a:lnTo>
                  <a:lnTo>
                    <a:pt x="428" y="2024"/>
                  </a:lnTo>
                  <a:cubicBezTo>
                    <a:pt x="335" y="1949"/>
                    <a:pt x="261" y="1875"/>
                    <a:pt x="206" y="1783"/>
                  </a:cubicBezTo>
                  <a:cubicBezTo>
                    <a:pt x="149" y="1690"/>
                    <a:pt x="94" y="1597"/>
                    <a:pt x="57" y="1486"/>
                  </a:cubicBezTo>
                  <a:close/>
                  <a:moveTo>
                    <a:pt x="482" y="2079"/>
                  </a:moveTo>
                  <a:lnTo>
                    <a:pt x="483" y="2080"/>
                  </a:lnTo>
                  <a:cubicBezTo>
                    <a:pt x="483" y="2080"/>
                    <a:pt x="482" y="2079"/>
                    <a:pt x="482" y="2079"/>
                  </a:cubicBezTo>
                  <a:close/>
                  <a:moveTo>
                    <a:pt x="483" y="2080"/>
                  </a:moveTo>
                  <a:cubicBezTo>
                    <a:pt x="483" y="2098"/>
                    <a:pt x="503" y="2098"/>
                    <a:pt x="521" y="2117"/>
                  </a:cubicBezTo>
                  <a:lnTo>
                    <a:pt x="540" y="2135"/>
                  </a:lnTo>
                  <a:cubicBezTo>
                    <a:pt x="577" y="2155"/>
                    <a:pt x="595" y="2155"/>
                    <a:pt x="614" y="2172"/>
                  </a:cubicBezTo>
                  <a:lnTo>
                    <a:pt x="558" y="2117"/>
                  </a:lnTo>
                  <a:lnTo>
                    <a:pt x="521" y="2098"/>
                  </a:lnTo>
                  <a:cubicBezTo>
                    <a:pt x="503" y="2098"/>
                    <a:pt x="503" y="2080"/>
                    <a:pt x="483" y="2080"/>
                  </a:cubicBezTo>
                  <a:close/>
                  <a:moveTo>
                    <a:pt x="614" y="2172"/>
                  </a:moveTo>
                  <a:cubicBezTo>
                    <a:pt x="632" y="2192"/>
                    <a:pt x="669" y="2192"/>
                    <a:pt x="688" y="2209"/>
                  </a:cubicBezTo>
                  <a:cubicBezTo>
                    <a:pt x="781" y="2247"/>
                    <a:pt x="892" y="2284"/>
                    <a:pt x="986" y="2284"/>
                  </a:cubicBezTo>
                  <a:cubicBezTo>
                    <a:pt x="892" y="2266"/>
                    <a:pt x="781" y="2247"/>
                    <a:pt x="688" y="2192"/>
                  </a:cubicBezTo>
                  <a:cubicBezTo>
                    <a:pt x="669" y="2192"/>
                    <a:pt x="651" y="2172"/>
                    <a:pt x="614" y="2172"/>
                  </a:cubicBezTo>
                  <a:close/>
                  <a:moveTo>
                    <a:pt x="986" y="2284"/>
                  </a:moveTo>
                  <a:cubicBezTo>
                    <a:pt x="1041" y="2303"/>
                    <a:pt x="1097" y="2303"/>
                    <a:pt x="1134" y="2303"/>
                  </a:cubicBezTo>
                  <a:cubicBezTo>
                    <a:pt x="1116" y="2293"/>
                    <a:pt x="1092" y="2293"/>
                    <a:pt x="1067" y="2293"/>
                  </a:cubicBezTo>
                  <a:cubicBezTo>
                    <a:pt x="1041" y="2293"/>
                    <a:pt x="1013" y="2293"/>
                    <a:pt x="986" y="2284"/>
                  </a:cubicBezTo>
                  <a:close/>
                  <a:moveTo>
                    <a:pt x="2118" y="1783"/>
                  </a:moveTo>
                  <a:cubicBezTo>
                    <a:pt x="2043" y="1895"/>
                    <a:pt x="1932" y="2006"/>
                    <a:pt x="1783" y="2098"/>
                  </a:cubicBezTo>
                  <a:cubicBezTo>
                    <a:pt x="1654" y="2192"/>
                    <a:pt x="1468" y="2266"/>
                    <a:pt x="1283" y="2284"/>
                  </a:cubicBezTo>
                  <a:cubicBezTo>
                    <a:pt x="1263" y="2284"/>
                    <a:pt x="1246" y="2284"/>
                    <a:pt x="1208" y="2303"/>
                  </a:cubicBezTo>
                  <a:lnTo>
                    <a:pt x="1283" y="2303"/>
                  </a:lnTo>
                  <a:cubicBezTo>
                    <a:pt x="1486" y="2266"/>
                    <a:pt x="1654" y="2209"/>
                    <a:pt x="1803" y="2117"/>
                  </a:cubicBezTo>
                  <a:cubicBezTo>
                    <a:pt x="1932" y="2024"/>
                    <a:pt x="2043" y="1895"/>
                    <a:pt x="2118" y="17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8023979" y="5069971"/>
              <a:ext cx="78997" cy="79042"/>
            </a:xfrm>
            <a:custGeom>
              <a:avLst/>
              <a:gdLst/>
              <a:ahLst/>
              <a:cxnLst/>
              <a:rect l="l" t="t" r="r" b="b"/>
              <a:pathLst>
                <a:path w="1765" h="1766" extrusionOk="0">
                  <a:moveTo>
                    <a:pt x="873" y="0"/>
                  </a:moveTo>
                  <a:cubicBezTo>
                    <a:pt x="390" y="0"/>
                    <a:pt x="1" y="391"/>
                    <a:pt x="1" y="874"/>
                  </a:cubicBezTo>
                  <a:cubicBezTo>
                    <a:pt x="1" y="1357"/>
                    <a:pt x="390" y="1765"/>
                    <a:pt x="873" y="1765"/>
                  </a:cubicBezTo>
                  <a:cubicBezTo>
                    <a:pt x="1356" y="1765"/>
                    <a:pt x="1764" y="1357"/>
                    <a:pt x="1764" y="874"/>
                  </a:cubicBezTo>
                  <a:cubicBezTo>
                    <a:pt x="1764" y="391"/>
                    <a:pt x="1356" y="0"/>
                    <a:pt x="8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8023129" y="5069166"/>
              <a:ext cx="79847" cy="79847"/>
            </a:xfrm>
            <a:custGeom>
              <a:avLst/>
              <a:gdLst/>
              <a:ahLst/>
              <a:cxnLst/>
              <a:rect l="l" t="t" r="r" b="b"/>
              <a:pathLst>
                <a:path w="1784" h="1784" extrusionOk="0">
                  <a:moveTo>
                    <a:pt x="1783" y="892"/>
                  </a:moveTo>
                  <a:cubicBezTo>
                    <a:pt x="1783" y="892"/>
                    <a:pt x="1766" y="910"/>
                    <a:pt x="1766" y="947"/>
                  </a:cubicBezTo>
                  <a:lnTo>
                    <a:pt x="1766" y="984"/>
                  </a:lnTo>
                  <a:cubicBezTo>
                    <a:pt x="1783" y="984"/>
                    <a:pt x="1783" y="966"/>
                    <a:pt x="1783" y="947"/>
                  </a:cubicBezTo>
                  <a:lnTo>
                    <a:pt x="1783" y="892"/>
                  </a:lnTo>
                  <a:close/>
                  <a:moveTo>
                    <a:pt x="1766" y="1021"/>
                  </a:moveTo>
                  <a:cubicBezTo>
                    <a:pt x="1766" y="1040"/>
                    <a:pt x="1766" y="1058"/>
                    <a:pt x="1746" y="1077"/>
                  </a:cubicBezTo>
                  <a:lnTo>
                    <a:pt x="1746" y="1132"/>
                  </a:lnTo>
                  <a:cubicBezTo>
                    <a:pt x="1746" y="1115"/>
                    <a:pt x="1746" y="1095"/>
                    <a:pt x="1766" y="1077"/>
                  </a:cubicBezTo>
                  <a:lnTo>
                    <a:pt x="1766" y="1021"/>
                  </a:lnTo>
                  <a:close/>
                  <a:moveTo>
                    <a:pt x="874" y="0"/>
                  </a:moveTo>
                  <a:cubicBezTo>
                    <a:pt x="837" y="0"/>
                    <a:pt x="800" y="0"/>
                    <a:pt x="763" y="18"/>
                  </a:cubicBezTo>
                  <a:cubicBezTo>
                    <a:pt x="688" y="18"/>
                    <a:pt x="614" y="55"/>
                    <a:pt x="540" y="75"/>
                  </a:cubicBezTo>
                  <a:cubicBezTo>
                    <a:pt x="466" y="112"/>
                    <a:pt x="391" y="167"/>
                    <a:pt x="317" y="204"/>
                  </a:cubicBezTo>
                  <a:cubicBezTo>
                    <a:pt x="261" y="260"/>
                    <a:pt x="206" y="335"/>
                    <a:pt x="149" y="409"/>
                  </a:cubicBezTo>
                  <a:lnTo>
                    <a:pt x="38" y="632"/>
                  </a:lnTo>
                  <a:cubicBezTo>
                    <a:pt x="20" y="724"/>
                    <a:pt x="1" y="798"/>
                    <a:pt x="1" y="892"/>
                  </a:cubicBezTo>
                  <a:cubicBezTo>
                    <a:pt x="1" y="984"/>
                    <a:pt x="20" y="1058"/>
                    <a:pt x="38" y="1152"/>
                  </a:cubicBezTo>
                  <a:cubicBezTo>
                    <a:pt x="75" y="1226"/>
                    <a:pt x="112" y="1318"/>
                    <a:pt x="149" y="1375"/>
                  </a:cubicBezTo>
                  <a:cubicBezTo>
                    <a:pt x="206" y="1449"/>
                    <a:pt x="261" y="1523"/>
                    <a:pt x="335" y="1578"/>
                  </a:cubicBezTo>
                  <a:cubicBezTo>
                    <a:pt x="391" y="1615"/>
                    <a:pt x="466" y="1672"/>
                    <a:pt x="540" y="1709"/>
                  </a:cubicBezTo>
                  <a:cubicBezTo>
                    <a:pt x="614" y="1727"/>
                    <a:pt x="688" y="1764"/>
                    <a:pt x="763" y="1764"/>
                  </a:cubicBezTo>
                  <a:cubicBezTo>
                    <a:pt x="688" y="1746"/>
                    <a:pt x="614" y="1727"/>
                    <a:pt x="540" y="1689"/>
                  </a:cubicBezTo>
                  <a:cubicBezTo>
                    <a:pt x="466" y="1652"/>
                    <a:pt x="391" y="1615"/>
                    <a:pt x="335" y="1560"/>
                  </a:cubicBezTo>
                  <a:cubicBezTo>
                    <a:pt x="280" y="1504"/>
                    <a:pt x="223" y="1449"/>
                    <a:pt x="168" y="1375"/>
                  </a:cubicBezTo>
                  <a:cubicBezTo>
                    <a:pt x="112" y="1300"/>
                    <a:pt x="94" y="1226"/>
                    <a:pt x="57" y="1152"/>
                  </a:cubicBezTo>
                  <a:cubicBezTo>
                    <a:pt x="38" y="1058"/>
                    <a:pt x="20" y="984"/>
                    <a:pt x="20" y="892"/>
                  </a:cubicBezTo>
                  <a:cubicBezTo>
                    <a:pt x="20" y="798"/>
                    <a:pt x="38" y="724"/>
                    <a:pt x="57" y="632"/>
                  </a:cubicBezTo>
                  <a:lnTo>
                    <a:pt x="168" y="409"/>
                  </a:lnTo>
                  <a:cubicBezTo>
                    <a:pt x="223" y="335"/>
                    <a:pt x="280" y="278"/>
                    <a:pt x="335" y="223"/>
                  </a:cubicBezTo>
                  <a:cubicBezTo>
                    <a:pt x="409" y="167"/>
                    <a:pt x="466" y="130"/>
                    <a:pt x="540" y="92"/>
                  </a:cubicBezTo>
                  <a:cubicBezTo>
                    <a:pt x="614" y="75"/>
                    <a:pt x="688" y="37"/>
                    <a:pt x="763" y="37"/>
                  </a:cubicBezTo>
                  <a:cubicBezTo>
                    <a:pt x="800" y="18"/>
                    <a:pt x="837" y="18"/>
                    <a:pt x="874" y="18"/>
                  </a:cubicBezTo>
                  <a:lnTo>
                    <a:pt x="948" y="18"/>
                  </a:lnTo>
                  <a:cubicBezTo>
                    <a:pt x="966" y="18"/>
                    <a:pt x="986" y="18"/>
                    <a:pt x="1003" y="37"/>
                  </a:cubicBezTo>
                  <a:cubicBezTo>
                    <a:pt x="1134" y="37"/>
                    <a:pt x="1263" y="92"/>
                    <a:pt x="1375" y="167"/>
                  </a:cubicBezTo>
                  <a:cubicBezTo>
                    <a:pt x="1486" y="241"/>
                    <a:pt x="1561" y="335"/>
                    <a:pt x="1617" y="409"/>
                  </a:cubicBezTo>
                  <a:cubicBezTo>
                    <a:pt x="1672" y="501"/>
                    <a:pt x="1709" y="595"/>
                    <a:pt x="1728" y="669"/>
                  </a:cubicBezTo>
                  <a:cubicBezTo>
                    <a:pt x="1728" y="687"/>
                    <a:pt x="1746" y="706"/>
                    <a:pt x="1746" y="706"/>
                  </a:cubicBezTo>
                  <a:lnTo>
                    <a:pt x="1746" y="761"/>
                  </a:lnTo>
                  <a:cubicBezTo>
                    <a:pt x="1746" y="780"/>
                    <a:pt x="1766" y="780"/>
                    <a:pt x="1766" y="798"/>
                  </a:cubicBezTo>
                  <a:lnTo>
                    <a:pt x="1766" y="835"/>
                  </a:lnTo>
                  <a:lnTo>
                    <a:pt x="1766" y="892"/>
                  </a:lnTo>
                  <a:lnTo>
                    <a:pt x="1783" y="892"/>
                  </a:lnTo>
                  <a:lnTo>
                    <a:pt x="1783" y="835"/>
                  </a:lnTo>
                  <a:lnTo>
                    <a:pt x="1783" y="798"/>
                  </a:lnTo>
                  <a:lnTo>
                    <a:pt x="1783" y="761"/>
                  </a:lnTo>
                  <a:cubicBezTo>
                    <a:pt x="1766" y="743"/>
                    <a:pt x="1766" y="724"/>
                    <a:pt x="1766" y="706"/>
                  </a:cubicBezTo>
                  <a:cubicBezTo>
                    <a:pt x="1766" y="687"/>
                    <a:pt x="1766" y="669"/>
                    <a:pt x="1746" y="650"/>
                  </a:cubicBezTo>
                  <a:cubicBezTo>
                    <a:pt x="1728" y="575"/>
                    <a:pt x="1709" y="501"/>
                    <a:pt x="1635" y="409"/>
                  </a:cubicBezTo>
                  <a:cubicBezTo>
                    <a:pt x="1580" y="315"/>
                    <a:pt x="1506" y="223"/>
                    <a:pt x="1394" y="149"/>
                  </a:cubicBezTo>
                  <a:cubicBezTo>
                    <a:pt x="1283" y="75"/>
                    <a:pt x="1152" y="18"/>
                    <a:pt x="1003" y="0"/>
                  </a:cubicBezTo>
                  <a:close/>
                  <a:moveTo>
                    <a:pt x="1635" y="1375"/>
                  </a:moveTo>
                  <a:cubicBezTo>
                    <a:pt x="1580" y="1467"/>
                    <a:pt x="1486" y="1541"/>
                    <a:pt x="1375" y="1615"/>
                  </a:cubicBezTo>
                  <a:cubicBezTo>
                    <a:pt x="1283" y="1689"/>
                    <a:pt x="1134" y="1746"/>
                    <a:pt x="1003" y="1764"/>
                  </a:cubicBezTo>
                  <a:cubicBezTo>
                    <a:pt x="1152" y="1746"/>
                    <a:pt x="1283" y="1709"/>
                    <a:pt x="1394" y="1635"/>
                  </a:cubicBezTo>
                  <a:cubicBezTo>
                    <a:pt x="1486" y="1560"/>
                    <a:pt x="1580" y="1467"/>
                    <a:pt x="1635" y="1375"/>
                  </a:cubicBezTo>
                  <a:close/>
                  <a:moveTo>
                    <a:pt x="763" y="1764"/>
                  </a:moveTo>
                  <a:cubicBezTo>
                    <a:pt x="800" y="1783"/>
                    <a:pt x="837" y="1783"/>
                    <a:pt x="874" y="1783"/>
                  </a:cubicBezTo>
                  <a:lnTo>
                    <a:pt x="948" y="1783"/>
                  </a:lnTo>
                  <a:cubicBezTo>
                    <a:pt x="966" y="1783"/>
                    <a:pt x="986" y="1783"/>
                    <a:pt x="1003" y="17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8018161" y="5090784"/>
              <a:ext cx="64093" cy="47040"/>
            </a:xfrm>
            <a:custGeom>
              <a:avLst/>
              <a:gdLst/>
              <a:ahLst/>
              <a:cxnLst/>
              <a:rect l="l" t="t" r="r" b="b"/>
              <a:pathLst>
                <a:path w="1432" h="1051" extrusionOk="0">
                  <a:moveTo>
                    <a:pt x="334" y="0"/>
                  </a:moveTo>
                  <a:cubicBezTo>
                    <a:pt x="334" y="0"/>
                    <a:pt x="0" y="612"/>
                    <a:pt x="594" y="984"/>
                  </a:cubicBezTo>
                  <a:cubicBezTo>
                    <a:pt x="670" y="1031"/>
                    <a:pt x="750" y="1051"/>
                    <a:pt x="827" y="1051"/>
                  </a:cubicBezTo>
                  <a:cubicBezTo>
                    <a:pt x="1147" y="1051"/>
                    <a:pt x="1432" y="700"/>
                    <a:pt x="1282" y="446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8028992" y="5089889"/>
              <a:ext cx="49905" cy="48607"/>
            </a:xfrm>
            <a:custGeom>
              <a:avLst/>
              <a:gdLst/>
              <a:ahLst/>
              <a:cxnLst/>
              <a:rect l="l" t="t" r="r" b="b"/>
              <a:pathLst>
                <a:path w="1115" h="1086" extrusionOk="0">
                  <a:moveTo>
                    <a:pt x="92" y="1"/>
                  </a:moveTo>
                  <a:cubicBezTo>
                    <a:pt x="92" y="1"/>
                    <a:pt x="75" y="38"/>
                    <a:pt x="55" y="94"/>
                  </a:cubicBezTo>
                  <a:cubicBezTo>
                    <a:pt x="92" y="38"/>
                    <a:pt x="92" y="20"/>
                    <a:pt x="92" y="20"/>
                  </a:cubicBezTo>
                  <a:lnTo>
                    <a:pt x="92" y="1"/>
                  </a:lnTo>
                  <a:close/>
                  <a:moveTo>
                    <a:pt x="55" y="94"/>
                  </a:moveTo>
                  <a:lnTo>
                    <a:pt x="55" y="94"/>
                  </a:lnTo>
                  <a:cubicBezTo>
                    <a:pt x="37" y="149"/>
                    <a:pt x="0" y="243"/>
                    <a:pt x="0" y="354"/>
                  </a:cubicBezTo>
                  <a:lnTo>
                    <a:pt x="0" y="521"/>
                  </a:lnTo>
                  <a:cubicBezTo>
                    <a:pt x="18" y="595"/>
                    <a:pt x="37" y="652"/>
                    <a:pt x="55" y="707"/>
                  </a:cubicBezTo>
                  <a:cubicBezTo>
                    <a:pt x="92" y="763"/>
                    <a:pt x="130" y="837"/>
                    <a:pt x="186" y="874"/>
                  </a:cubicBezTo>
                  <a:lnTo>
                    <a:pt x="75" y="707"/>
                  </a:lnTo>
                  <a:cubicBezTo>
                    <a:pt x="37" y="652"/>
                    <a:pt x="18" y="577"/>
                    <a:pt x="18" y="521"/>
                  </a:cubicBezTo>
                  <a:cubicBezTo>
                    <a:pt x="0" y="466"/>
                    <a:pt x="0" y="409"/>
                    <a:pt x="18" y="354"/>
                  </a:cubicBezTo>
                  <a:cubicBezTo>
                    <a:pt x="18" y="243"/>
                    <a:pt x="37" y="169"/>
                    <a:pt x="55" y="94"/>
                  </a:cubicBezTo>
                  <a:close/>
                  <a:moveTo>
                    <a:pt x="1021" y="447"/>
                  </a:moveTo>
                  <a:lnTo>
                    <a:pt x="1021" y="484"/>
                  </a:lnTo>
                  <a:lnTo>
                    <a:pt x="1040" y="503"/>
                  </a:lnTo>
                  <a:cubicBezTo>
                    <a:pt x="1040" y="521"/>
                    <a:pt x="1040" y="540"/>
                    <a:pt x="1058" y="558"/>
                  </a:cubicBezTo>
                  <a:lnTo>
                    <a:pt x="1058" y="669"/>
                  </a:lnTo>
                  <a:cubicBezTo>
                    <a:pt x="1058" y="707"/>
                    <a:pt x="1040" y="763"/>
                    <a:pt x="1003" y="800"/>
                  </a:cubicBezTo>
                  <a:cubicBezTo>
                    <a:pt x="966" y="892"/>
                    <a:pt x="872" y="986"/>
                    <a:pt x="743" y="1023"/>
                  </a:cubicBezTo>
                  <a:cubicBezTo>
                    <a:pt x="687" y="1041"/>
                    <a:pt x="632" y="1060"/>
                    <a:pt x="557" y="1060"/>
                  </a:cubicBezTo>
                  <a:cubicBezTo>
                    <a:pt x="483" y="1060"/>
                    <a:pt x="427" y="1041"/>
                    <a:pt x="352" y="1004"/>
                  </a:cubicBezTo>
                  <a:cubicBezTo>
                    <a:pt x="297" y="967"/>
                    <a:pt x="241" y="912"/>
                    <a:pt x="186" y="874"/>
                  </a:cubicBezTo>
                  <a:lnTo>
                    <a:pt x="186" y="874"/>
                  </a:lnTo>
                  <a:cubicBezTo>
                    <a:pt x="223" y="929"/>
                    <a:pt x="278" y="986"/>
                    <a:pt x="352" y="1023"/>
                  </a:cubicBezTo>
                  <a:cubicBezTo>
                    <a:pt x="409" y="1060"/>
                    <a:pt x="483" y="1078"/>
                    <a:pt x="557" y="1078"/>
                  </a:cubicBezTo>
                  <a:cubicBezTo>
                    <a:pt x="579" y="1084"/>
                    <a:pt x="600" y="1086"/>
                    <a:pt x="619" y="1086"/>
                  </a:cubicBezTo>
                  <a:cubicBezTo>
                    <a:pt x="666" y="1086"/>
                    <a:pt x="709" y="1073"/>
                    <a:pt x="761" y="1060"/>
                  </a:cubicBezTo>
                  <a:cubicBezTo>
                    <a:pt x="892" y="1004"/>
                    <a:pt x="984" y="912"/>
                    <a:pt x="1040" y="818"/>
                  </a:cubicBezTo>
                  <a:cubicBezTo>
                    <a:pt x="1077" y="763"/>
                    <a:pt x="1095" y="726"/>
                    <a:pt x="1095" y="669"/>
                  </a:cubicBezTo>
                  <a:cubicBezTo>
                    <a:pt x="1115" y="632"/>
                    <a:pt x="1095" y="595"/>
                    <a:pt x="1095" y="558"/>
                  </a:cubicBezTo>
                  <a:cubicBezTo>
                    <a:pt x="1095" y="521"/>
                    <a:pt x="1077" y="503"/>
                    <a:pt x="1077" y="484"/>
                  </a:cubicBezTo>
                  <a:lnTo>
                    <a:pt x="1058" y="466"/>
                  </a:lnTo>
                  <a:lnTo>
                    <a:pt x="1058" y="4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8033110" y="5075477"/>
              <a:ext cx="62392" cy="41938"/>
            </a:xfrm>
            <a:custGeom>
              <a:avLst/>
              <a:gdLst/>
              <a:ahLst/>
              <a:cxnLst/>
              <a:rect l="l" t="t" r="r" b="b"/>
              <a:pathLst>
                <a:path w="1394" h="937" extrusionOk="0">
                  <a:moveTo>
                    <a:pt x="726" y="0"/>
                  </a:moveTo>
                  <a:cubicBezTo>
                    <a:pt x="635" y="0"/>
                    <a:pt x="536" y="18"/>
                    <a:pt x="428" y="63"/>
                  </a:cubicBezTo>
                  <a:cubicBezTo>
                    <a:pt x="0" y="249"/>
                    <a:pt x="112" y="917"/>
                    <a:pt x="483" y="936"/>
                  </a:cubicBezTo>
                  <a:lnTo>
                    <a:pt x="1394" y="434"/>
                  </a:lnTo>
                  <a:cubicBezTo>
                    <a:pt x="1394" y="434"/>
                    <a:pt x="1164" y="0"/>
                    <a:pt x="7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8038078" y="5075163"/>
              <a:ext cx="57424" cy="43907"/>
            </a:xfrm>
            <a:custGeom>
              <a:avLst/>
              <a:gdLst/>
              <a:ahLst/>
              <a:cxnLst/>
              <a:rect l="l" t="t" r="r" b="b"/>
              <a:pathLst>
                <a:path w="1283" h="981" extrusionOk="0">
                  <a:moveTo>
                    <a:pt x="726" y="15"/>
                  </a:moveTo>
                  <a:cubicBezTo>
                    <a:pt x="781" y="33"/>
                    <a:pt x="855" y="52"/>
                    <a:pt x="892" y="70"/>
                  </a:cubicBezTo>
                  <a:cubicBezTo>
                    <a:pt x="949" y="107"/>
                    <a:pt x="1004" y="126"/>
                    <a:pt x="1041" y="163"/>
                  </a:cubicBezTo>
                  <a:cubicBezTo>
                    <a:pt x="1134" y="238"/>
                    <a:pt x="1189" y="293"/>
                    <a:pt x="1227" y="349"/>
                  </a:cubicBezTo>
                  <a:cubicBezTo>
                    <a:pt x="1189" y="293"/>
                    <a:pt x="1134" y="218"/>
                    <a:pt x="1060" y="163"/>
                  </a:cubicBezTo>
                  <a:cubicBezTo>
                    <a:pt x="1004" y="126"/>
                    <a:pt x="967" y="89"/>
                    <a:pt x="912" y="70"/>
                  </a:cubicBezTo>
                  <a:cubicBezTo>
                    <a:pt x="855" y="33"/>
                    <a:pt x="781" y="15"/>
                    <a:pt x="726" y="15"/>
                  </a:cubicBezTo>
                  <a:close/>
                  <a:moveTo>
                    <a:pt x="1227" y="349"/>
                  </a:moveTo>
                  <a:cubicBezTo>
                    <a:pt x="1264" y="404"/>
                    <a:pt x="1283" y="441"/>
                    <a:pt x="1283" y="441"/>
                  </a:cubicBezTo>
                  <a:lnTo>
                    <a:pt x="1283" y="423"/>
                  </a:lnTo>
                  <a:cubicBezTo>
                    <a:pt x="1283" y="423"/>
                    <a:pt x="1264" y="404"/>
                    <a:pt x="1227" y="349"/>
                  </a:cubicBezTo>
                  <a:close/>
                  <a:moveTo>
                    <a:pt x="617" y="0"/>
                  </a:moveTo>
                  <a:cubicBezTo>
                    <a:pt x="582" y="0"/>
                    <a:pt x="549" y="5"/>
                    <a:pt x="521" y="15"/>
                  </a:cubicBezTo>
                  <a:cubicBezTo>
                    <a:pt x="447" y="15"/>
                    <a:pt x="372" y="33"/>
                    <a:pt x="317" y="70"/>
                  </a:cubicBezTo>
                  <a:cubicBezTo>
                    <a:pt x="243" y="107"/>
                    <a:pt x="187" y="144"/>
                    <a:pt x="132" y="201"/>
                  </a:cubicBezTo>
                  <a:cubicBezTo>
                    <a:pt x="94" y="256"/>
                    <a:pt x="57" y="330"/>
                    <a:pt x="38" y="386"/>
                  </a:cubicBezTo>
                  <a:cubicBezTo>
                    <a:pt x="1" y="516"/>
                    <a:pt x="38" y="664"/>
                    <a:pt x="75" y="758"/>
                  </a:cubicBezTo>
                  <a:cubicBezTo>
                    <a:pt x="94" y="813"/>
                    <a:pt x="132" y="850"/>
                    <a:pt x="169" y="887"/>
                  </a:cubicBezTo>
                  <a:cubicBezTo>
                    <a:pt x="206" y="906"/>
                    <a:pt x="224" y="943"/>
                    <a:pt x="261" y="943"/>
                  </a:cubicBezTo>
                  <a:cubicBezTo>
                    <a:pt x="298" y="961"/>
                    <a:pt x="317" y="961"/>
                    <a:pt x="335" y="961"/>
                  </a:cubicBezTo>
                  <a:cubicBezTo>
                    <a:pt x="354" y="961"/>
                    <a:pt x="354" y="961"/>
                    <a:pt x="354" y="981"/>
                  </a:cubicBezTo>
                  <a:lnTo>
                    <a:pt x="372" y="981"/>
                  </a:lnTo>
                  <a:cubicBezTo>
                    <a:pt x="372" y="981"/>
                    <a:pt x="392" y="961"/>
                    <a:pt x="392" y="943"/>
                  </a:cubicBezTo>
                  <a:lnTo>
                    <a:pt x="372" y="924"/>
                  </a:lnTo>
                  <a:lnTo>
                    <a:pt x="354" y="924"/>
                  </a:lnTo>
                  <a:cubicBezTo>
                    <a:pt x="335" y="924"/>
                    <a:pt x="298" y="924"/>
                    <a:pt x="280" y="906"/>
                  </a:cubicBezTo>
                  <a:cubicBezTo>
                    <a:pt x="261" y="887"/>
                    <a:pt x="224" y="887"/>
                    <a:pt x="187" y="850"/>
                  </a:cubicBezTo>
                  <a:cubicBezTo>
                    <a:pt x="169" y="832"/>
                    <a:pt x="132" y="795"/>
                    <a:pt x="112" y="738"/>
                  </a:cubicBezTo>
                  <a:cubicBezTo>
                    <a:pt x="57" y="646"/>
                    <a:pt x="38" y="516"/>
                    <a:pt x="75" y="404"/>
                  </a:cubicBezTo>
                  <a:cubicBezTo>
                    <a:pt x="94" y="330"/>
                    <a:pt x="112" y="275"/>
                    <a:pt x="149" y="218"/>
                  </a:cubicBezTo>
                  <a:cubicBezTo>
                    <a:pt x="206" y="163"/>
                    <a:pt x="261" y="126"/>
                    <a:pt x="317" y="89"/>
                  </a:cubicBezTo>
                  <a:cubicBezTo>
                    <a:pt x="372" y="70"/>
                    <a:pt x="447" y="33"/>
                    <a:pt x="521" y="33"/>
                  </a:cubicBezTo>
                  <a:cubicBezTo>
                    <a:pt x="577" y="15"/>
                    <a:pt x="652" y="15"/>
                    <a:pt x="726" y="15"/>
                  </a:cubicBezTo>
                  <a:cubicBezTo>
                    <a:pt x="689" y="5"/>
                    <a:pt x="652" y="0"/>
                    <a:pt x="6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8058040" y="5091231"/>
              <a:ext cx="36343" cy="53575"/>
            </a:xfrm>
            <a:custGeom>
              <a:avLst/>
              <a:gdLst/>
              <a:ahLst/>
              <a:cxnLst/>
              <a:rect l="l" t="t" r="r" b="b"/>
              <a:pathLst>
                <a:path w="812" h="1197" extrusionOk="0">
                  <a:moveTo>
                    <a:pt x="294" y="0"/>
                  </a:moveTo>
                  <a:cubicBezTo>
                    <a:pt x="171" y="0"/>
                    <a:pt x="58" y="49"/>
                    <a:pt x="1" y="157"/>
                  </a:cubicBezTo>
                  <a:lnTo>
                    <a:pt x="57" y="1196"/>
                  </a:lnTo>
                  <a:cubicBezTo>
                    <a:pt x="57" y="1196"/>
                    <a:pt x="763" y="1196"/>
                    <a:pt x="800" y="491"/>
                  </a:cubicBezTo>
                  <a:cubicBezTo>
                    <a:pt x="812" y="185"/>
                    <a:pt x="533" y="0"/>
                    <a:pt x="2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8056384" y="5090426"/>
              <a:ext cx="38268" cy="54380"/>
            </a:xfrm>
            <a:custGeom>
              <a:avLst/>
              <a:gdLst/>
              <a:ahLst/>
              <a:cxnLst/>
              <a:rect l="l" t="t" r="r" b="b"/>
              <a:pathLst>
                <a:path w="855" h="1215" extrusionOk="0">
                  <a:moveTo>
                    <a:pt x="286" y="0"/>
                  </a:moveTo>
                  <a:cubicBezTo>
                    <a:pt x="248" y="0"/>
                    <a:pt x="212" y="13"/>
                    <a:pt x="186" y="26"/>
                  </a:cubicBezTo>
                  <a:cubicBezTo>
                    <a:pt x="131" y="45"/>
                    <a:pt x="94" y="63"/>
                    <a:pt x="75" y="82"/>
                  </a:cubicBezTo>
                  <a:lnTo>
                    <a:pt x="20" y="137"/>
                  </a:lnTo>
                  <a:lnTo>
                    <a:pt x="20" y="157"/>
                  </a:lnTo>
                  <a:lnTo>
                    <a:pt x="0" y="157"/>
                  </a:lnTo>
                  <a:cubicBezTo>
                    <a:pt x="0" y="175"/>
                    <a:pt x="0" y="194"/>
                    <a:pt x="20" y="194"/>
                  </a:cubicBezTo>
                  <a:lnTo>
                    <a:pt x="57" y="194"/>
                  </a:lnTo>
                  <a:lnTo>
                    <a:pt x="57" y="157"/>
                  </a:lnTo>
                  <a:cubicBezTo>
                    <a:pt x="75" y="157"/>
                    <a:pt x="75" y="137"/>
                    <a:pt x="112" y="120"/>
                  </a:cubicBezTo>
                  <a:cubicBezTo>
                    <a:pt x="131" y="100"/>
                    <a:pt x="149" y="82"/>
                    <a:pt x="186" y="63"/>
                  </a:cubicBezTo>
                  <a:cubicBezTo>
                    <a:pt x="243" y="45"/>
                    <a:pt x="280" y="45"/>
                    <a:pt x="335" y="45"/>
                  </a:cubicBezTo>
                  <a:cubicBezTo>
                    <a:pt x="428" y="45"/>
                    <a:pt x="558" y="63"/>
                    <a:pt x="651" y="157"/>
                  </a:cubicBezTo>
                  <a:cubicBezTo>
                    <a:pt x="706" y="194"/>
                    <a:pt x="743" y="249"/>
                    <a:pt x="780" y="305"/>
                  </a:cubicBezTo>
                  <a:cubicBezTo>
                    <a:pt x="818" y="360"/>
                    <a:pt x="818" y="435"/>
                    <a:pt x="818" y="509"/>
                  </a:cubicBezTo>
                  <a:cubicBezTo>
                    <a:pt x="818" y="583"/>
                    <a:pt x="818" y="657"/>
                    <a:pt x="800" y="714"/>
                  </a:cubicBezTo>
                  <a:cubicBezTo>
                    <a:pt x="763" y="788"/>
                    <a:pt x="743" y="843"/>
                    <a:pt x="706" y="900"/>
                  </a:cubicBezTo>
                  <a:cubicBezTo>
                    <a:pt x="669" y="955"/>
                    <a:pt x="632" y="992"/>
                    <a:pt x="577" y="1048"/>
                  </a:cubicBezTo>
                  <a:cubicBezTo>
                    <a:pt x="632" y="1011"/>
                    <a:pt x="688" y="974"/>
                    <a:pt x="725" y="917"/>
                  </a:cubicBezTo>
                  <a:cubicBezTo>
                    <a:pt x="763" y="862"/>
                    <a:pt x="780" y="788"/>
                    <a:pt x="818" y="714"/>
                  </a:cubicBezTo>
                  <a:cubicBezTo>
                    <a:pt x="837" y="657"/>
                    <a:pt x="837" y="583"/>
                    <a:pt x="837" y="509"/>
                  </a:cubicBezTo>
                  <a:cubicBezTo>
                    <a:pt x="855" y="435"/>
                    <a:pt x="837" y="360"/>
                    <a:pt x="800" y="305"/>
                  </a:cubicBezTo>
                  <a:cubicBezTo>
                    <a:pt x="780" y="231"/>
                    <a:pt x="725" y="175"/>
                    <a:pt x="669" y="137"/>
                  </a:cubicBezTo>
                  <a:cubicBezTo>
                    <a:pt x="577" y="45"/>
                    <a:pt x="446" y="8"/>
                    <a:pt x="335" y="8"/>
                  </a:cubicBezTo>
                  <a:cubicBezTo>
                    <a:pt x="318" y="2"/>
                    <a:pt x="302" y="0"/>
                    <a:pt x="286" y="0"/>
                  </a:cubicBezTo>
                  <a:close/>
                  <a:moveTo>
                    <a:pt x="577" y="1048"/>
                  </a:moveTo>
                  <a:cubicBezTo>
                    <a:pt x="520" y="1085"/>
                    <a:pt x="483" y="1103"/>
                    <a:pt x="428" y="1122"/>
                  </a:cubicBezTo>
                  <a:cubicBezTo>
                    <a:pt x="335" y="1177"/>
                    <a:pt x="243" y="1197"/>
                    <a:pt x="186" y="1197"/>
                  </a:cubicBezTo>
                  <a:cubicBezTo>
                    <a:pt x="131" y="1214"/>
                    <a:pt x="94" y="1214"/>
                    <a:pt x="94" y="1214"/>
                  </a:cubicBezTo>
                  <a:lnTo>
                    <a:pt x="186" y="1214"/>
                  </a:lnTo>
                  <a:cubicBezTo>
                    <a:pt x="243" y="1197"/>
                    <a:pt x="335" y="1177"/>
                    <a:pt x="428" y="1140"/>
                  </a:cubicBezTo>
                  <a:cubicBezTo>
                    <a:pt x="483" y="1122"/>
                    <a:pt x="540" y="1085"/>
                    <a:pt x="577" y="10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7800371" y="5057529"/>
              <a:ext cx="145551" cy="145462"/>
            </a:xfrm>
            <a:custGeom>
              <a:avLst/>
              <a:gdLst/>
              <a:ahLst/>
              <a:cxnLst/>
              <a:rect l="l" t="t" r="r" b="b"/>
              <a:pathLst>
                <a:path w="3252" h="3250" extrusionOk="0">
                  <a:moveTo>
                    <a:pt x="1635" y="0"/>
                  </a:moveTo>
                  <a:cubicBezTo>
                    <a:pt x="743" y="0"/>
                    <a:pt x="0" y="724"/>
                    <a:pt x="0" y="1615"/>
                  </a:cubicBezTo>
                  <a:cubicBezTo>
                    <a:pt x="0" y="2526"/>
                    <a:pt x="743" y="3249"/>
                    <a:pt x="1635" y="3249"/>
                  </a:cubicBezTo>
                  <a:cubicBezTo>
                    <a:pt x="2526" y="3249"/>
                    <a:pt x="3251" y="2526"/>
                    <a:pt x="3251" y="1615"/>
                  </a:cubicBezTo>
                  <a:cubicBezTo>
                    <a:pt x="3251" y="724"/>
                    <a:pt x="2526" y="0"/>
                    <a:pt x="1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7800371" y="5056857"/>
              <a:ext cx="146357" cy="145909"/>
            </a:xfrm>
            <a:custGeom>
              <a:avLst/>
              <a:gdLst/>
              <a:ahLst/>
              <a:cxnLst/>
              <a:rect l="l" t="t" r="r" b="b"/>
              <a:pathLst>
                <a:path w="3270" h="3260" extrusionOk="0">
                  <a:moveTo>
                    <a:pt x="1607" y="1"/>
                  </a:moveTo>
                  <a:cubicBezTo>
                    <a:pt x="1538" y="1"/>
                    <a:pt x="1468" y="6"/>
                    <a:pt x="1394" y="15"/>
                  </a:cubicBezTo>
                  <a:lnTo>
                    <a:pt x="1171" y="70"/>
                  </a:lnTo>
                  <a:cubicBezTo>
                    <a:pt x="1152" y="70"/>
                    <a:pt x="1115" y="90"/>
                    <a:pt x="1078" y="107"/>
                  </a:cubicBezTo>
                  <a:cubicBezTo>
                    <a:pt x="1040" y="107"/>
                    <a:pt x="1003" y="127"/>
                    <a:pt x="966" y="145"/>
                  </a:cubicBezTo>
                  <a:cubicBezTo>
                    <a:pt x="688" y="256"/>
                    <a:pt x="446" y="479"/>
                    <a:pt x="280" y="739"/>
                  </a:cubicBezTo>
                  <a:cubicBezTo>
                    <a:pt x="466" y="479"/>
                    <a:pt x="706" y="275"/>
                    <a:pt x="986" y="164"/>
                  </a:cubicBezTo>
                  <a:cubicBezTo>
                    <a:pt x="1003" y="145"/>
                    <a:pt x="1040" y="127"/>
                    <a:pt x="1078" y="127"/>
                  </a:cubicBezTo>
                  <a:cubicBezTo>
                    <a:pt x="1115" y="107"/>
                    <a:pt x="1152" y="90"/>
                    <a:pt x="1189" y="90"/>
                  </a:cubicBezTo>
                  <a:cubicBezTo>
                    <a:pt x="1263" y="70"/>
                    <a:pt x="1320" y="52"/>
                    <a:pt x="1394" y="33"/>
                  </a:cubicBezTo>
                  <a:cubicBezTo>
                    <a:pt x="1468" y="24"/>
                    <a:pt x="1538" y="20"/>
                    <a:pt x="1607" y="20"/>
                  </a:cubicBezTo>
                  <a:cubicBezTo>
                    <a:pt x="1677" y="20"/>
                    <a:pt x="1746" y="24"/>
                    <a:pt x="1820" y="33"/>
                  </a:cubicBezTo>
                  <a:cubicBezTo>
                    <a:pt x="1951" y="52"/>
                    <a:pt x="2080" y="90"/>
                    <a:pt x="2192" y="127"/>
                  </a:cubicBezTo>
                  <a:cubicBezTo>
                    <a:pt x="2323" y="164"/>
                    <a:pt x="2434" y="238"/>
                    <a:pt x="2526" y="293"/>
                  </a:cubicBezTo>
                  <a:cubicBezTo>
                    <a:pt x="2731" y="424"/>
                    <a:pt x="2880" y="590"/>
                    <a:pt x="2972" y="758"/>
                  </a:cubicBezTo>
                  <a:cubicBezTo>
                    <a:pt x="3083" y="907"/>
                    <a:pt x="3140" y="1073"/>
                    <a:pt x="3177" y="1204"/>
                  </a:cubicBezTo>
                  <a:cubicBezTo>
                    <a:pt x="3214" y="1333"/>
                    <a:pt x="3232" y="1445"/>
                    <a:pt x="3232" y="1519"/>
                  </a:cubicBezTo>
                  <a:lnTo>
                    <a:pt x="3232" y="1612"/>
                  </a:lnTo>
                  <a:lnTo>
                    <a:pt x="3251" y="1630"/>
                  </a:lnTo>
                  <a:lnTo>
                    <a:pt x="3269" y="1630"/>
                  </a:lnTo>
                  <a:lnTo>
                    <a:pt x="3269" y="1612"/>
                  </a:lnTo>
                  <a:lnTo>
                    <a:pt x="3269" y="1519"/>
                  </a:lnTo>
                  <a:cubicBezTo>
                    <a:pt x="3251" y="1445"/>
                    <a:pt x="3251" y="1333"/>
                    <a:pt x="3214" y="1204"/>
                  </a:cubicBezTo>
                  <a:cubicBezTo>
                    <a:pt x="3177" y="1073"/>
                    <a:pt x="3103" y="907"/>
                    <a:pt x="2991" y="739"/>
                  </a:cubicBezTo>
                  <a:cubicBezTo>
                    <a:pt x="2898" y="572"/>
                    <a:pt x="2731" y="405"/>
                    <a:pt x="2545" y="275"/>
                  </a:cubicBezTo>
                  <a:cubicBezTo>
                    <a:pt x="2434" y="219"/>
                    <a:pt x="2323" y="145"/>
                    <a:pt x="2211" y="107"/>
                  </a:cubicBezTo>
                  <a:cubicBezTo>
                    <a:pt x="2080" y="52"/>
                    <a:pt x="1951" y="33"/>
                    <a:pt x="1820" y="15"/>
                  </a:cubicBezTo>
                  <a:cubicBezTo>
                    <a:pt x="1746" y="6"/>
                    <a:pt x="1677" y="1"/>
                    <a:pt x="1607" y="1"/>
                  </a:cubicBezTo>
                  <a:close/>
                  <a:moveTo>
                    <a:pt x="2526" y="2987"/>
                  </a:moveTo>
                  <a:cubicBezTo>
                    <a:pt x="2434" y="3042"/>
                    <a:pt x="2323" y="3098"/>
                    <a:pt x="2192" y="3153"/>
                  </a:cubicBezTo>
                  <a:cubicBezTo>
                    <a:pt x="2080" y="3190"/>
                    <a:pt x="1951" y="3227"/>
                    <a:pt x="1820" y="3247"/>
                  </a:cubicBezTo>
                  <a:cubicBezTo>
                    <a:pt x="1951" y="3227"/>
                    <a:pt x="2080" y="3209"/>
                    <a:pt x="2211" y="3153"/>
                  </a:cubicBezTo>
                  <a:cubicBezTo>
                    <a:pt x="2323" y="3116"/>
                    <a:pt x="2434" y="3061"/>
                    <a:pt x="2526" y="2987"/>
                  </a:cubicBezTo>
                  <a:close/>
                  <a:moveTo>
                    <a:pt x="280" y="739"/>
                  </a:moveTo>
                  <a:lnTo>
                    <a:pt x="280" y="739"/>
                  </a:lnTo>
                  <a:cubicBezTo>
                    <a:pt x="94" y="999"/>
                    <a:pt x="0" y="1315"/>
                    <a:pt x="0" y="1630"/>
                  </a:cubicBezTo>
                  <a:cubicBezTo>
                    <a:pt x="0" y="1964"/>
                    <a:pt x="94" y="2281"/>
                    <a:pt x="280" y="2541"/>
                  </a:cubicBezTo>
                  <a:cubicBezTo>
                    <a:pt x="446" y="2801"/>
                    <a:pt x="706" y="3004"/>
                    <a:pt x="966" y="3116"/>
                  </a:cubicBezTo>
                  <a:lnTo>
                    <a:pt x="1078" y="3172"/>
                  </a:lnTo>
                  <a:cubicBezTo>
                    <a:pt x="1115" y="3172"/>
                    <a:pt x="1152" y="3190"/>
                    <a:pt x="1189" y="3209"/>
                  </a:cubicBezTo>
                  <a:cubicBezTo>
                    <a:pt x="1246" y="3227"/>
                    <a:pt x="1320" y="3227"/>
                    <a:pt x="1394" y="3247"/>
                  </a:cubicBezTo>
                  <a:cubicBezTo>
                    <a:pt x="1468" y="3256"/>
                    <a:pt x="1538" y="3260"/>
                    <a:pt x="1607" y="3260"/>
                  </a:cubicBezTo>
                  <a:cubicBezTo>
                    <a:pt x="1676" y="3260"/>
                    <a:pt x="1745" y="3256"/>
                    <a:pt x="1819" y="3247"/>
                  </a:cubicBezTo>
                  <a:lnTo>
                    <a:pt x="1819" y="3247"/>
                  </a:lnTo>
                  <a:cubicBezTo>
                    <a:pt x="1759" y="3254"/>
                    <a:pt x="1702" y="3258"/>
                    <a:pt x="1645" y="3258"/>
                  </a:cubicBezTo>
                  <a:cubicBezTo>
                    <a:pt x="1563" y="3258"/>
                    <a:pt x="1482" y="3249"/>
                    <a:pt x="1394" y="3227"/>
                  </a:cubicBezTo>
                  <a:cubicBezTo>
                    <a:pt x="1320" y="3227"/>
                    <a:pt x="1246" y="3209"/>
                    <a:pt x="1189" y="3190"/>
                  </a:cubicBezTo>
                  <a:cubicBezTo>
                    <a:pt x="1152" y="3190"/>
                    <a:pt x="1115" y="3172"/>
                    <a:pt x="1078" y="3153"/>
                  </a:cubicBezTo>
                  <a:cubicBezTo>
                    <a:pt x="1040" y="3135"/>
                    <a:pt x="1003" y="3135"/>
                    <a:pt x="986" y="3116"/>
                  </a:cubicBezTo>
                  <a:cubicBezTo>
                    <a:pt x="706" y="2987"/>
                    <a:pt x="466" y="2782"/>
                    <a:pt x="280" y="2522"/>
                  </a:cubicBezTo>
                  <a:cubicBezTo>
                    <a:pt x="112" y="2262"/>
                    <a:pt x="20" y="1947"/>
                    <a:pt x="20" y="1630"/>
                  </a:cubicBezTo>
                  <a:cubicBezTo>
                    <a:pt x="20" y="1315"/>
                    <a:pt x="112" y="999"/>
                    <a:pt x="280" y="7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7821989" y="5078252"/>
              <a:ext cx="103121" cy="103121"/>
            </a:xfrm>
            <a:custGeom>
              <a:avLst/>
              <a:gdLst/>
              <a:ahLst/>
              <a:cxnLst/>
              <a:rect l="l" t="t" r="r" b="b"/>
              <a:pathLst>
                <a:path w="2304" h="2304" extrusionOk="0">
                  <a:moveTo>
                    <a:pt x="1152" y="1"/>
                  </a:moveTo>
                  <a:cubicBezTo>
                    <a:pt x="520" y="1"/>
                    <a:pt x="0" y="521"/>
                    <a:pt x="0" y="1152"/>
                  </a:cubicBezTo>
                  <a:cubicBezTo>
                    <a:pt x="0" y="1784"/>
                    <a:pt x="520" y="2304"/>
                    <a:pt x="1152" y="2304"/>
                  </a:cubicBezTo>
                  <a:cubicBezTo>
                    <a:pt x="1783" y="2304"/>
                    <a:pt x="2303" y="1784"/>
                    <a:pt x="2303" y="1152"/>
                  </a:cubicBezTo>
                  <a:cubicBezTo>
                    <a:pt x="2303" y="521"/>
                    <a:pt x="1783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7821989" y="5078252"/>
              <a:ext cx="103121" cy="103121"/>
            </a:xfrm>
            <a:custGeom>
              <a:avLst/>
              <a:gdLst/>
              <a:ahLst/>
              <a:cxnLst/>
              <a:rect l="l" t="t" r="r" b="b"/>
              <a:pathLst>
                <a:path w="2304" h="2304" extrusionOk="0">
                  <a:moveTo>
                    <a:pt x="409" y="280"/>
                  </a:moveTo>
                  <a:lnTo>
                    <a:pt x="409" y="280"/>
                  </a:lnTo>
                  <a:cubicBezTo>
                    <a:pt x="317" y="335"/>
                    <a:pt x="243" y="429"/>
                    <a:pt x="186" y="521"/>
                  </a:cubicBezTo>
                  <a:cubicBezTo>
                    <a:pt x="131" y="614"/>
                    <a:pt x="75" y="707"/>
                    <a:pt x="37" y="818"/>
                  </a:cubicBezTo>
                  <a:cubicBezTo>
                    <a:pt x="0" y="929"/>
                    <a:pt x="0" y="1041"/>
                    <a:pt x="0" y="1152"/>
                  </a:cubicBezTo>
                  <a:cubicBezTo>
                    <a:pt x="20" y="1041"/>
                    <a:pt x="20" y="929"/>
                    <a:pt x="57" y="818"/>
                  </a:cubicBezTo>
                  <a:cubicBezTo>
                    <a:pt x="94" y="726"/>
                    <a:pt x="131" y="614"/>
                    <a:pt x="205" y="521"/>
                  </a:cubicBezTo>
                  <a:cubicBezTo>
                    <a:pt x="260" y="429"/>
                    <a:pt x="335" y="354"/>
                    <a:pt x="409" y="280"/>
                  </a:cubicBezTo>
                  <a:close/>
                  <a:moveTo>
                    <a:pt x="1134" y="1"/>
                  </a:moveTo>
                  <a:cubicBezTo>
                    <a:pt x="1077" y="1"/>
                    <a:pt x="1022" y="1"/>
                    <a:pt x="985" y="20"/>
                  </a:cubicBezTo>
                  <a:cubicBezTo>
                    <a:pt x="874" y="20"/>
                    <a:pt x="780" y="57"/>
                    <a:pt x="688" y="94"/>
                  </a:cubicBezTo>
                  <a:cubicBezTo>
                    <a:pt x="651" y="112"/>
                    <a:pt x="632" y="132"/>
                    <a:pt x="614" y="132"/>
                  </a:cubicBezTo>
                  <a:cubicBezTo>
                    <a:pt x="577" y="149"/>
                    <a:pt x="557" y="169"/>
                    <a:pt x="540" y="169"/>
                  </a:cubicBezTo>
                  <a:lnTo>
                    <a:pt x="503" y="206"/>
                  </a:lnTo>
                  <a:cubicBezTo>
                    <a:pt x="483" y="206"/>
                    <a:pt x="483" y="206"/>
                    <a:pt x="465" y="224"/>
                  </a:cubicBezTo>
                  <a:lnTo>
                    <a:pt x="409" y="280"/>
                  </a:lnTo>
                  <a:cubicBezTo>
                    <a:pt x="446" y="261"/>
                    <a:pt x="465" y="261"/>
                    <a:pt x="483" y="243"/>
                  </a:cubicBezTo>
                  <a:cubicBezTo>
                    <a:pt x="483" y="224"/>
                    <a:pt x="503" y="224"/>
                    <a:pt x="520" y="206"/>
                  </a:cubicBezTo>
                  <a:lnTo>
                    <a:pt x="540" y="187"/>
                  </a:lnTo>
                  <a:cubicBezTo>
                    <a:pt x="577" y="187"/>
                    <a:pt x="595" y="169"/>
                    <a:pt x="614" y="149"/>
                  </a:cubicBezTo>
                  <a:cubicBezTo>
                    <a:pt x="632" y="132"/>
                    <a:pt x="669" y="132"/>
                    <a:pt x="688" y="112"/>
                  </a:cubicBezTo>
                  <a:cubicBezTo>
                    <a:pt x="780" y="75"/>
                    <a:pt x="874" y="38"/>
                    <a:pt x="985" y="38"/>
                  </a:cubicBezTo>
                  <a:cubicBezTo>
                    <a:pt x="1040" y="20"/>
                    <a:pt x="1077" y="20"/>
                    <a:pt x="1134" y="20"/>
                  </a:cubicBezTo>
                  <a:lnTo>
                    <a:pt x="1282" y="20"/>
                  </a:lnTo>
                  <a:cubicBezTo>
                    <a:pt x="1468" y="57"/>
                    <a:pt x="1635" y="112"/>
                    <a:pt x="1783" y="206"/>
                  </a:cubicBezTo>
                  <a:cubicBezTo>
                    <a:pt x="1914" y="298"/>
                    <a:pt x="2025" y="429"/>
                    <a:pt x="2100" y="540"/>
                  </a:cubicBezTo>
                  <a:cubicBezTo>
                    <a:pt x="2174" y="652"/>
                    <a:pt x="2211" y="763"/>
                    <a:pt x="2248" y="855"/>
                  </a:cubicBezTo>
                  <a:cubicBezTo>
                    <a:pt x="2248" y="874"/>
                    <a:pt x="2248" y="892"/>
                    <a:pt x="2266" y="929"/>
                  </a:cubicBezTo>
                  <a:lnTo>
                    <a:pt x="2266" y="986"/>
                  </a:lnTo>
                  <a:cubicBezTo>
                    <a:pt x="2266" y="1004"/>
                    <a:pt x="2266" y="1023"/>
                    <a:pt x="2285" y="1041"/>
                  </a:cubicBezTo>
                  <a:lnTo>
                    <a:pt x="2285" y="1078"/>
                  </a:lnTo>
                  <a:lnTo>
                    <a:pt x="2285" y="1152"/>
                  </a:lnTo>
                  <a:lnTo>
                    <a:pt x="2303" y="1152"/>
                  </a:lnTo>
                  <a:lnTo>
                    <a:pt x="2303" y="1078"/>
                  </a:lnTo>
                  <a:lnTo>
                    <a:pt x="2303" y="1023"/>
                  </a:lnTo>
                  <a:cubicBezTo>
                    <a:pt x="2303" y="1023"/>
                    <a:pt x="2303" y="1004"/>
                    <a:pt x="2285" y="986"/>
                  </a:cubicBezTo>
                  <a:lnTo>
                    <a:pt x="2285" y="912"/>
                  </a:lnTo>
                  <a:cubicBezTo>
                    <a:pt x="2285" y="892"/>
                    <a:pt x="2266" y="874"/>
                    <a:pt x="2266" y="855"/>
                  </a:cubicBezTo>
                  <a:cubicBezTo>
                    <a:pt x="2248" y="744"/>
                    <a:pt x="2192" y="632"/>
                    <a:pt x="2117" y="521"/>
                  </a:cubicBezTo>
                  <a:cubicBezTo>
                    <a:pt x="2043" y="409"/>
                    <a:pt x="1932" y="298"/>
                    <a:pt x="1783" y="187"/>
                  </a:cubicBezTo>
                  <a:cubicBezTo>
                    <a:pt x="1654" y="94"/>
                    <a:pt x="1468" y="38"/>
                    <a:pt x="1282" y="1"/>
                  </a:cubicBezTo>
                  <a:close/>
                  <a:moveTo>
                    <a:pt x="2303" y="1152"/>
                  </a:moveTo>
                  <a:cubicBezTo>
                    <a:pt x="2303" y="1152"/>
                    <a:pt x="2285" y="1189"/>
                    <a:pt x="2285" y="1246"/>
                  </a:cubicBezTo>
                  <a:lnTo>
                    <a:pt x="2285" y="1283"/>
                  </a:lnTo>
                  <a:cubicBezTo>
                    <a:pt x="2303" y="1264"/>
                    <a:pt x="2285" y="1246"/>
                    <a:pt x="2303" y="1246"/>
                  </a:cubicBezTo>
                  <a:lnTo>
                    <a:pt x="2303" y="1152"/>
                  </a:lnTo>
                  <a:close/>
                  <a:moveTo>
                    <a:pt x="2285" y="1338"/>
                  </a:moveTo>
                  <a:lnTo>
                    <a:pt x="2285" y="1338"/>
                  </a:lnTo>
                  <a:cubicBezTo>
                    <a:pt x="2285" y="1357"/>
                    <a:pt x="2266" y="1375"/>
                    <a:pt x="2266" y="1394"/>
                  </a:cubicBezTo>
                  <a:cubicBezTo>
                    <a:pt x="2285" y="1375"/>
                    <a:pt x="2285" y="1357"/>
                    <a:pt x="2285" y="1338"/>
                  </a:cubicBezTo>
                  <a:close/>
                  <a:moveTo>
                    <a:pt x="2266" y="1396"/>
                  </a:moveTo>
                  <a:lnTo>
                    <a:pt x="2266" y="1396"/>
                  </a:lnTo>
                  <a:cubicBezTo>
                    <a:pt x="2266" y="1413"/>
                    <a:pt x="2266" y="1432"/>
                    <a:pt x="2248" y="1469"/>
                  </a:cubicBezTo>
                  <a:cubicBezTo>
                    <a:pt x="2266" y="1450"/>
                    <a:pt x="2266" y="1414"/>
                    <a:pt x="2266" y="1396"/>
                  </a:cubicBezTo>
                  <a:close/>
                  <a:moveTo>
                    <a:pt x="2248" y="1471"/>
                  </a:moveTo>
                  <a:cubicBezTo>
                    <a:pt x="2228" y="1563"/>
                    <a:pt x="2191" y="1673"/>
                    <a:pt x="2100" y="1784"/>
                  </a:cubicBezTo>
                  <a:cubicBezTo>
                    <a:pt x="2025" y="1895"/>
                    <a:pt x="1932" y="2026"/>
                    <a:pt x="1783" y="2118"/>
                  </a:cubicBezTo>
                  <a:cubicBezTo>
                    <a:pt x="1932" y="2026"/>
                    <a:pt x="2043" y="1895"/>
                    <a:pt x="2117" y="1784"/>
                  </a:cubicBezTo>
                  <a:cubicBezTo>
                    <a:pt x="2191" y="1673"/>
                    <a:pt x="2228" y="1563"/>
                    <a:pt x="2248" y="1471"/>
                  </a:cubicBezTo>
                  <a:close/>
                  <a:moveTo>
                    <a:pt x="0" y="1155"/>
                  </a:moveTo>
                  <a:lnTo>
                    <a:pt x="0" y="1155"/>
                  </a:lnTo>
                  <a:cubicBezTo>
                    <a:pt x="1" y="1265"/>
                    <a:pt x="20" y="1376"/>
                    <a:pt x="37" y="1486"/>
                  </a:cubicBezTo>
                  <a:cubicBezTo>
                    <a:pt x="75" y="1598"/>
                    <a:pt x="131" y="1709"/>
                    <a:pt x="186" y="1803"/>
                  </a:cubicBezTo>
                  <a:cubicBezTo>
                    <a:pt x="243" y="1895"/>
                    <a:pt x="317" y="1969"/>
                    <a:pt x="409" y="2044"/>
                  </a:cubicBezTo>
                  <a:lnTo>
                    <a:pt x="465" y="2100"/>
                  </a:lnTo>
                  <a:cubicBezTo>
                    <a:pt x="483" y="2100"/>
                    <a:pt x="503" y="2100"/>
                    <a:pt x="503" y="2118"/>
                  </a:cubicBezTo>
                  <a:lnTo>
                    <a:pt x="540" y="2137"/>
                  </a:lnTo>
                  <a:lnTo>
                    <a:pt x="503" y="2100"/>
                  </a:lnTo>
                  <a:cubicBezTo>
                    <a:pt x="503" y="2100"/>
                    <a:pt x="483" y="2100"/>
                    <a:pt x="483" y="2081"/>
                  </a:cubicBezTo>
                  <a:cubicBezTo>
                    <a:pt x="465" y="2063"/>
                    <a:pt x="428" y="2044"/>
                    <a:pt x="409" y="2026"/>
                  </a:cubicBezTo>
                  <a:cubicBezTo>
                    <a:pt x="335" y="1969"/>
                    <a:pt x="260" y="1877"/>
                    <a:pt x="205" y="1784"/>
                  </a:cubicBezTo>
                  <a:cubicBezTo>
                    <a:pt x="131" y="1692"/>
                    <a:pt x="94" y="1598"/>
                    <a:pt x="57" y="1486"/>
                  </a:cubicBezTo>
                  <a:cubicBezTo>
                    <a:pt x="20" y="1376"/>
                    <a:pt x="1" y="1265"/>
                    <a:pt x="0" y="1155"/>
                  </a:cubicBezTo>
                  <a:close/>
                  <a:moveTo>
                    <a:pt x="540" y="2137"/>
                  </a:moveTo>
                  <a:cubicBezTo>
                    <a:pt x="557" y="2155"/>
                    <a:pt x="577" y="2174"/>
                    <a:pt x="614" y="2174"/>
                  </a:cubicBezTo>
                  <a:cubicBezTo>
                    <a:pt x="595" y="2155"/>
                    <a:pt x="577" y="2137"/>
                    <a:pt x="540" y="2137"/>
                  </a:cubicBezTo>
                  <a:close/>
                  <a:moveTo>
                    <a:pt x="614" y="2174"/>
                  </a:moveTo>
                  <a:cubicBezTo>
                    <a:pt x="632" y="2192"/>
                    <a:pt x="651" y="2192"/>
                    <a:pt x="688" y="2212"/>
                  </a:cubicBezTo>
                  <a:cubicBezTo>
                    <a:pt x="669" y="2192"/>
                    <a:pt x="632" y="2174"/>
                    <a:pt x="614" y="2174"/>
                  </a:cubicBezTo>
                  <a:close/>
                  <a:moveTo>
                    <a:pt x="688" y="2212"/>
                  </a:moveTo>
                  <a:lnTo>
                    <a:pt x="688" y="2212"/>
                  </a:lnTo>
                  <a:cubicBezTo>
                    <a:pt x="780" y="2249"/>
                    <a:pt x="874" y="2286"/>
                    <a:pt x="985" y="2304"/>
                  </a:cubicBezTo>
                  <a:lnTo>
                    <a:pt x="1134" y="2304"/>
                  </a:lnTo>
                  <a:cubicBezTo>
                    <a:pt x="1077" y="2304"/>
                    <a:pt x="1040" y="2304"/>
                    <a:pt x="985" y="2286"/>
                  </a:cubicBezTo>
                  <a:cubicBezTo>
                    <a:pt x="874" y="2266"/>
                    <a:pt x="780" y="2249"/>
                    <a:pt x="688" y="2212"/>
                  </a:cubicBezTo>
                  <a:close/>
                  <a:moveTo>
                    <a:pt x="1783" y="2118"/>
                  </a:moveTo>
                  <a:cubicBezTo>
                    <a:pt x="1654" y="2212"/>
                    <a:pt x="1468" y="2266"/>
                    <a:pt x="1282" y="2286"/>
                  </a:cubicBezTo>
                  <a:cubicBezTo>
                    <a:pt x="1263" y="2304"/>
                    <a:pt x="1226" y="2304"/>
                    <a:pt x="1208" y="2304"/>
                  </a:cubicBezTo>
                  <a:lnTo>
                    <a:pt x="1282" y="2304"/>
                  </a:lnTo>
                  <a:cubicBezTo>
                    <a:pt x="1468" y="2286"/>
                    <a:pt x="1654" y="2212"/>
                    <a:pt x="1783" y="2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7833626" y="5090784"/>
              <a:ext cx="79042" cy="78952"/>
            </a:xfrm>
            <a:custGeom>
              <a:avLst/>
              <a:gdLst/>
              <a:ahLst/>
              <a:cxnLst/>
              <a:rect l="l" t="t" r="r" b="b"/>
              <a:pathLst>
                <a:path w="1766" h="1764" extrusionOk="0">
                  <a:moveTo>
                    <a:pt x="892" y="0"/>
                  </a:moveTo>
                  <a:cubicBezTo>
                    <a:pt x="409" y="0"/>
                    <a:pt x="0" y="389"/>
                    <a:pt x="0" y="872"/>
                  </a:cubicBezTo>
                  <a:cubicBezTo>
                    <a:pt x="0" y="1355"/>
                    <a:pt x="409" y="1764"/>
                    <a:pt x="892" y="1764"/>
                  </a:cubicBezTo>
                  <a:cubicBezTo>
                    <a:pt x="1375" y="1764"/>
                    <a:pt x="1765" y="1355"/>
                    <a:pt x="1765" y="872"/>
                  </a:cubicBezTo>
                  <a:cubicBezTo>
                    <a:pt x="1765" y="389"/>
                    <a:pt x="1375" y="0"/>
                    <a:pt x="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7833626" y="5089889"/>
              <a:ext cx="79847" cy="79847"/>
            </a:xfrm>
            <a:custGeom>
              <a:avLst/>
              <a:gdLst/>
              <a:ahLst/>
              <a:cxnLst/>
              <a:rect l="l" t="t" r="r" b="b"/>
              <a:pathLst>
                <a:path w="1784" h="1784" extrusionOk="0">
                  <a:moveTo>
                    <a:pt x="1765" y="986"/>
                  </a:moveTo>
                  <a:cubicBezTo>
                    <a:pt x="1765" y="1004"/>
                    <a:pt x="1765" y="1023"/>
                    <a:pt x="1746" y="1041"/>
                  </a:cubicBezTo>
                  <a:lnTo>
                    <a:pt x="1746" y="1078"/>
                  </a:lnTo>
                  <a:cubicBezTo>
                    <a:pt x="1765" y="1060"/>
                    <a:pt x="1765" y="1041"/>
                    <a:pt x="1765" y="1041"/>
                  </a:cubicBezTo>
                  <a:lnTo>
                    <a:pt x="1765" y="986"/>
                  </a:lnTo>
                  <a:close/>
                  <a:moveTo>
                    <a:pt x="1746" y="1078"/>
                  </a:moveTo>
                  <a:cubicBezTo>
                    <a:pt x="1746" y="1097"/>
                    <a:pt x="1746" y="1115"/>
                    <a:pt x="1728" y="1134"/>
                  </a:cubicBezTo>
                  <a:cubicBezTo>
                    <a:pt x="1709" y="1209"/>
                    <a:pt x="1691" y="1283"/>
                    <a:pt x="1617" y="1375"/>
                  </a:cubicBezTo>
                  <a:cubicBezTo>
                    <a:pt x="1560" y="1469"/>
                    <a:pt x="1486" y="1561"/>
                    <a:pt x="1375" y="1635"/>
                  </a:cubicBezTo>
                  <a:cubicBezTo>
                    <a:pt x="1486" y="1561"/>
                    <a:pt x="1560" y="1469"/>
                    <a:pt x="1635" y="1375"/>
                  </a:cubicBezTo>
                  <a:cubicBezTo>
                    <a:pt x="1691" y="1301"/>
                    <a:pt x="1709" y="1209"/>
                    <a:pt x="1746" y="1134"/>
                  </a:cubicBezTo>
                  <a:lnTo>
                    <a:pt x="1746" y="1078"/>
                  </a:lnTo>
                  <a:close/>
                  <a:moveTo>
                    <a:pt x="874" y="1"/>
                  </a:moveTo>
                  <a:cubicBezTo>
                    <a:pt x="837" y="1"/>
                    <a:pt x="800" y="1"/>
                    <a:pt x="762" y="20"/>
                  </a:cubicBezTo>
                  <a:cubicBezTo>
                    <a:pt x="688" y="20"/>
                    <a:pt x="595" y="57"/>
                    <a:pt x="520" y="75"/>
                  </a:cubicBezTo>
                  <a:cubicBezTo>
                    <a:pt x="446" y="112"/>
                    <a:pt x="391" y="169"/>
                    <a:pt x="317" y="224"/>
                  </a:cubicBezTo>
                  <a:cubicBezTo>
                    <a:pt x="260" y="280"/>
                    <a:pt x="205" y="335"/>
                    <a:pt x="149" y="409"/>
                  </a:cubicBezTo>
                  <a:cubicBezTo>
                    <a:pt x="94" y="484"/>
                    <a:pt x="57" y="558"/>
                    <a:pt x="37" y="632"/>
                  </a:cubicBezTo>
                  <a:cubicBezTo>
                    <a:pt x="20" y="726"/>
                    <a:pt x="0" y="818"/>
                    <a:pt x="0" y="892"/>
                  </a:cubicBezTo>
                  <a:cubicBezTo>
                    <a:pt x="0" y="986"/>
                    <a:pt x="20" y="1078"/>
                    <a:pt x="37" y="1152"/>
                  </a:cubicBezTo>
                  <a:cubicBezTo>
                    <a:pt x="75" y="1246"/>
                    <a:pt x="94" y="1320"/>
                    <a:pt x="149" y="1394"/>
                  </a:cubicBezTo>
                  <a:cubicBezTo>
                    <a:pt x="205" y="1449"/>
                    <a:pt x="260" y="1524"/>
                    <a:pt x="317" y="1580"/>
                  </a:cubicBezTo>
                  <a:cubicBezTo>
                    <a:pt x="391" y="1635"/>
                    <a:pt x="446" y="1672"/>
                    <a:pt x="520" y="1709"/>
                  </a:cubicBezTo>
                  <a:cubicBezTo>
                    <a:pt x="614" y="1746"/>
                    <a:pt x="688" y="1766"/>
                    <a:pt x="762" y="1766"/>
                  </a:cubicBezTo>
                  <a:cubicBezTo>
                    <a:pt x="688" y="1746"/>
                    <a:pt x="614" y="1729"/>
                    <a:pt x="540" y="1692"/>
                  </a:cubicBezTo>
                  <a:cubicBezTo>
                    <a:pt x="465" y="1672"/>
                    <a:pt x="391" y="1617"/>
                    <a:pt x="335" y="1561"/>
                  </a:cubicBezTo>
                  <a:cubicBezTo>
                    <a:pt x="260" y="1506"/>
                    <a:pt x="205" y="1449"/>
                    <a:pt x="168" y="1375"/>
                  </a:cubicBezTo>
                  <a:cubicBezTo>
                    <a:pt x="112" y="1320"/>
                    <a:pt x="75" y="1226"/>
                    <a:pt x="57" y="1152"/>
                  </a:cubicBezTo>
                  <a:cubicBezTo>
                    <a:pt x="20" y="1078"/>
                    <a:pt x="20" y="986"/>
                    <a:pt x="20" y="892"/>
                  </a:cubicBezTo>
                  <a:cubicBezTo>
                    <a:pt x="20" y="818"/>
                    <a:pt x="37" y="726"/>
                    <a:pt x="57" y="652"/>
                  </a:cubicBezTo>
                  <a:cubicBezTo>
                    <a:pt x="75" y="558"/>
                    <a:pt x="112" y="484"/>
                    <a:pt x="168" y="409"/>
                  </a:cubicBezTo>
                  <a:cubicBezTo>
                    <a:pt x="205" y="354"/>
                    <a:pt x="260" y="280"/>
                    <a:pt x="335" y="224"/>
                  </a:cubicBezTo>
                  <a:cubicBezTo>
                    <a:pt x="391" y="187"/>
                    <a:pt x="465" y="132"/>
                    <a:pt x="540" y="94"/>
                  </a:cubicBezTo>
                  <a:cubicBezTo>
                    <a:pt x="614" y="75"/>
                    <a:pt x="688" y="38"/>
                    <a:pt x="762" y="38"/>
                  </a:cubicBezTo>
                  <a:cubicBezTo>
                    <a:pt x="800" y="38"/>
                    <a:pt x="837" y="38"/>
                    <a:pt x="874" y="20"/>
                  </a:cubicBezTo>
                  <a:cubicBezTo>
                    <a:pt x="892" y="20"/>
                    <a:pt x="911" y="20"/>
                    <a:pt x="929" y="38"/>
                  </a:cubicBezTo>
                  <a:lnTo>
                    <a:pt x="985" y="38"/>
                  </a:lnTo>
                  <a:cubicBezTo>
                    <a:pt x="1134" y="57"/>
                    <a:pt x="1263" y="112"/>
                    <a:pt x="1375" y="169"/>
                  </a:cubicBezTo>
                  <a:cubicBezTo>
                    <a:pt x="1486" y="243"/>
                    <a:pt x="1560" y="335"/>
                    <a:pt x="1617" y="429"/>
                  </a:cubicBezTo>
                  <a:cubicBezTo>
                    <a:pt x="1672" y="503"/>
                    <a:pt x="1709" y="595"/>
                    <a:pt x="1728" y="669"/>
                  </a:cubicBezTo>
                  <a:cubicBezTo>
                    <a:pt x="1728" y="689"/>
                    <a:pt x="1728" y="707"/>
                    <a:pt x="1746" y="726"/>
                  </a:cubicBezTo>
                  <a:lnTo>
                    <a:pt x="1746" y="763"/>
                  </a:lnTo>
                  <a:lnTo>
                    <a:pt x="1746" y="800"/>
                  </a:lnTo>
                  <a:lnTo>
                    <a:pt x="1746" y="837"/>
                  </a:lnTo>
                  <a:cubicBezTo>
                    <a:pt x="1765" y="874"/>
                    <a:pt x="1765" y="892"/>
                    <a:pt x="1765" y="892"/>
                  </a:cubicBezTo>
                  <a:lnTo>
                    <a:pt x="1783" y="892"/>
                  </a:lnTo>
                  <a:lnTo>
                    <a:pt x="1783" y="837"/>
                  </a:lnTo>
                  <a:lnTo>
                    <a:pt x="1783" y="800"/>
                  </a:lnTo>
                  <a:cubicBezTo>
                    <a:pt x="1765" y="781"/>
                    <a:pt x="1765" y="781"/>
                    <a:pt x="1765" y="763"/>
                  </a:cubicBezTo>
                  <a:lnTo>
                    <a:pt x="1765" y="707"/>
                  </a:lnTo>
                  <a:cubicBezTo>
                    <a:pt x="1765" y="689"/>
                    <a:pt x="1746" y="669"/>
                    <a:pt x="1746" y="652"/>
                  </a:cubicBezTo>
                  <a:cubicBezTo>
                    <a:pt x="1728" y="595"/>
                    <a:pt x="1691" y="503"/>
                    <a:pt x="1635" y="409"/>
                  </a:cubicBezTo>
                  <a:cubicBezTo>
                    <a:pt x="1580" y="317"/>
                    <a:pt x="1486" y="224"/>
                    <a:pt x="1375" y="149"/>
                  </a:cubicBezTo>
                  <a:cubicBezTo>
                    <a:pt x="1282" y="75"/>
                    <a:pt x="1134" y="38"/>
                    <a:pt x="985" y="20"/>
                  </a:cubicBezTo>
                  <a:cubicBezTo>
                    <a:pt x="976" y="10"/>
                    <a:pt x="966" y="10"/>
                    <a:pt x="957" y="10"/>
                  </a:cubicBezTo>
                  <a:cubicBezTo>
                    <a:pt x="948" y="10"/>
                    <a:pt x="939" y="10"/>
                    <a:pt x="929" y="1"/>
                  </a:cubicBezTo>
                  <a:close/>
                  <a:moveTo>
                    <a:pt x="1375" y="1635"/>
                  </a:moveTo>
                  <a:lnTo>
                    <a:pt x="1375" y="1635"/>
                  </a:lnTo>
                  <a:cubicBezTo>
                    <a:pt x="1263" y="1692"/>
                    <a:pt x="1134" y="1746"/>
                    <a:pt x="985" y="1766"/>
                  </a:cubicBezTo>
                  <a:lnTo>
                    <a:pt x="929" y="1766"/>
                  </a:lnTo>
                  <a:cubicBezTo>
                    <a:pt x="917" y="1766"/>
                    <a:pt x="904" y="1774"/>
                    <a:pt x="892" y="1774"/>
                  </a:cubicBezTo>
                  <a:cubicBezTo>
                    <a:pt x="886" y="1774"/>
                    <a:pt x="880" y="1772"/>
                    <a:pt x="874" y="1766"/>
                  </a:cubicBezTo>
                  <a:lnTo>
                    <a:pt x="762" y="1766"/>
                  </a:lnTo>
                  <a:cubicBezTo>
                    <a:pt x="800" y="1784"/>
                    <a:pt x="837" y="1784"/>
                    <a:pt x="874" y="1784"/>
                  </a:cubicBezTo>
                  <a:lnTo>
                    <a:pt x="985" y="1784"/>
                  </a:lnTo>
                  <a:cubicBezTo>
                    <a:pt x="1134" y="1766"/>
                    <a:pt x="1263" y="1709"/>
                    <a:pt x="1375" y="16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7828613" y="5111506"/>
              <a:ext cx="64137" cy="47130"/>
            </a:xfrm>
            <a:custGeom>
              <a:avLst/>
              <a:gdLst/>
              <a:ahLst/>
              <a:cxnLst/>
              <a:rect l="l" t="t" r="r" b="b"/>
              <a:pathLst>
                <a:path w="1433" h="1053" extrusionOk="0">
                  <a:moveTo>
                    <a:pt x="335" y="1"/>
                  </a:moveTo>
                  <a:lnTo>
                    <a:pt x="335" y="1"/>
                  </a:lnTo>
                  <a:cubicBezTo>
                    <a:pt x="335" y="1"/>
                    <a:pt x="1" y="614"/>
                    <a:pt x="577" y="986"/>
                  </a:cubicBezTo>
                  <a:cubicBezTo>
                    <a:pt x="653" y="1032"/>
                    <a:pt x="732" y="1052"/>
                    <a:pt x="810" y="1052"/>
                  </a:cubicBezTo>
                  <a:cubicBezTo>
                    <a:pt x="1135" y="1052"/>
                    <a:pt x="1433" y="702"/>
                    <a:pt x="1283" y="446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7838594" y="5111506"/>
              <a:ext cx="49949" cy="48249"/>
            </a:xfrm>
            <a:custGeom>
              <a:avLst/>
              <a:gdLst/>
              <a:ahLst/>
              <a:cxnLst/>
              <a:rect l="l" t="t" r="r" b="b"/>
              <a:pathLst>
                <a:path w="1116" h="1078" extrusionOk="0">
                  <a:moveTo>
                    <a:pt x="112" y="1"/>
                  </a:moveTo>
                  <a:lnTo>
                    <a:pt x="112" y="1"/>
                  </a:lnTo>
                  <a:cubicBezTo>
                    <a:pt x="112" y="1"/>
                    <a:pt x="94" y="20"/>
                    <a:pt x="75" y="75"/>
                  </a:cubicBezTo>
                  <a:cubicBezTo>
                    <a:pt x="38" y="149"/>
                    <a:pt x="20" y="224"/>
                    <a:pt x="20" y="335"/>
                  </a:cubicBezTo>
                  <a:cubicBezTo>
                    <a:pt x="38" y="224"/>
                    <a:pt x="57" y="149"/>
                    <a:pt x="75" y="94"/>
                  </a:cubicBezTo>
                  <a:cubicBezTo>
                    <a:pt x="94" y="21"/>
                    <a:pt x="112" y="1"/>
                    <a:pt x="112" y="1"/>
                  </a:cubicBezTo>
                  <a:close/>
                  <a:moveTo>
                    <a:pt x="20" y="335"/>
                  </a:moveTo>
                  <a:cubicBezTo>
                    <a:pt x="1" y="391"/>
                    <a:pt x="1" y="446"/>
                    <a:pt x="20" y="503"/>
                  </a:cubicBezTo>
                  <a:cubicBezTo>
                    <a:pt x="20" y="577"/>
                    <a:pt x="38" y="632"/>
                    <a:pt x="75" y="689"/>
                  </a:cubicBezTo>
                  <a:cubicBezTo>
                    <a:pt x="112" y="763"/>
                    <a:pt x="149" y="818"/>
                    <a:pt x="186" y="874"/>
                  </a:cubicBezTo>
                  <a:cubicBezTo>
                    <a:pt x="243" y="911"/>
                    <a:pt x="298" y="966"/>
                    <a:pt x="354" y="1003"/>
                  </a:cubicBezTo>
                  <a:cubicBezTo>
                    <a:pt x="429" y="1041"/>
                    <a:pt x="484" y="1060"/>
                    <a:pt x="558" y="1078"/>
                  </a:cubicBezTo>
                  <a:cubicBezTo>
                    <a:pt x="632" y="1078"/>
                    <a:pt x="706" y="1060"/>
                    <a:pt x="781" y="1041"/>
                  </a:cubicBezTo>
                  <a:cubicBezTo>
                    <a:pt x="911" y="986"/>
                    <a:pt x="1004" y="892"/>
                    <a:pt x="1060" y="800"/>
                  </a:cubicBezTo>
                  <a:cubicBezTo>
                    <a:pt x="1078" y="763"/>
                    <a:pt x="1097" y="706"/>
                    <a:pt x="1115" y="651"/>
                  </a:cubicBezTo>
                  <a:lnTo>
                    <a:pt x="1115" y="540"/>
                  </a:lnTo>
                  <a:cubicBezTo>
                    <a:pt x="1097" y="503"/>
                    <a:pt x="1097" y="484"/>
                    <a:pt x="1078" y="466"/>
                  </a:cubicBezTo>
                  <a:lnTo>
                    <a:pt x="1078" y="446"/>
                  </a:lnTo>
                  <a:cubicBezTo>
                    <a:pt x="1060" y="429"/>
                    <a:pt x="1041" y="429"/>
                    <a:pt x="1041" y="429"/>
                  </a:cubicBezTo>
                  <a:cubicBezTo>
                    <a:pt x="1023" y="446"/>
                    <a:pt x="1023" y="446"/>
                    <a:pt x="1041" y="466"/>
                  </a:cubicBezTo>
                  <a:lnTo>
                    <a:pt x="1041" y="484"/>
                  </a:lnTo>
                  <a:cubicBezTo>
                    <a:pt x="1060" y="503"/>
                    <a:pt x="1060" y="521"/>
                    <a:pt x="1060" y="540"/>
                  </a:cubicBezTo>
                  <a:cubicBezTo>
                    <a:pt x="1078" y="577"/>
                    <a:pt x="1078" y="614"/>
                    <a:pt x="1078" y="651"/>
                  </a:cubicBezTo>
                  <a:cubicBezTo>
                    <a:pt x="1060" y="689"/>
                    <a:pt x="1041" y="743"/>
                    <a:pt x="1023" y="781"/>
                  </a:cubicBezTo>
                  <a:cubicBezTo>
                    <a:pt x="966" y="874"/>
                    <a:pt x="892" y="966"/>
                    <a:pt x="763" y="1003"/>
                  </a:cubicBezTo>
                  <a:cubicBezTo>
                    <a:pt x="706" y="1041"/>
                    <a:pt x="632" y="1041"/>
                    <a:pt x="558" y="1041"/>
                  </a:cubicBezTo>
                  <a:cubicBezTo>
                    <a:pt x="503" y="1041"/>
                    <a:pt x="429" y="1023"/>
                    <a:pt x="372" y="986"/>
                  </a:cubicBezTo>
                  <a:cubicBezTo>
                    <a:pt x="317" y="949"/>
                    <a:pt x="261" y="892"/>
                    <a:pt x="206" y="855"/>
                  </a:cubicBezTo>
                  <a:cubicBezTo>
                    <a:pt x="149" y="800"/>
                    <a:pt x="112" y="743"/>
                    <a:pt x="94" y="689"/>
                  </a:cubicBezTo>
                  <a:cubicBezTo>
                    <a:pt x="57" y="632"/>
                    <a:pt x="38" y="577"/>
                    <a:pt x="38" y="503"/>
                  </a:cubicBezTo>
                  <a:cubicBezTo>
                    <a:pt x="20" y="446"/>
                    <a:pt x="20" y="391"/>
                    <a:pt x="20" y="3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7843607" y="5096736"/>
              <a:ext cx="61542" cy="42296"/>
            </a:xfrm>
            <a:custGeom>
              <a:avLst/>
              <a:gdLst/>
              <a:ahLst/>
              <a:cxnLst/>
              <a:rect l="l" t="t" r="r" b="b"/>
              <a:pathLst>
                <a:path w="1375" h="945" extrusionOk="0">
                  <a:moveTo>
                    <a:pt x="739" y="0"/>
                  </a:moveTo>
                  <a:cubicBezTo>
                    <a:pt x="646" y="0"/>
                    <a:pt x="542" y="21"/>
                    <a:pt x="428" y="71"/>
                  </a:cubicBezTo>
                  <a:cubicBezTo>
                    <a:pt x="0" y="239"/>
                    <a:pt x="112" y="907"/>
                    <a:pt x="465" y="944"/>
                  </a:cubicBezTo>
                  <a:lnTo>
                    <a:pt x="1374" y="424"/>
                  </a:lnTo>
                  <a:cubicBezTo>
                    <a:pt x="1374" y="424"/>
                    <a:pt x="1163" y="0"/>
                    <a:pt x="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7848575" y="5095976"/>
              <a:ext cx="57424" cy="43862"/>
            </a:xfrm>
            <a:custGeom>
              <a:avLst/>
              <a:gdLst/>
              <a:ahLst/>
              <a:cxnLst/>
              <a:rect l="l" t="t" r="r" b="b"/>
              <a:pathLst>
                <a:path w="1283" h="980" extrusionOk="0">
                  <a:moveTo>
                    <a:pt x="892" y="70"/>
                  </a:moveTo>
                  <a:lnTo>
                    <a:pt x="892" y="70"/>
                  </a:lnTo>
                  <a:cubicBezTo>
                    <a:pt x="948" y="107"/>
                    <a:pt x="1003" y="144"/>
                    <a:pt x="1041" y="162"/>
                  </a:cubicBezTo>
                  <a:cubicBezTo>
                    <a:pt x="1003" y="125"/>
                    <a:pt x="948" y="88"/>
                    <a:pt x="892" y="70"/>
                  </a:cubicBezTo>
                  <a:close/>
                  <a:moveTo>
                    <a:pt x="1041" y="162"/>
                  </a:moveTo>
                  <a:lnTo>
                    <a:pt x="1041" y="162"/>
                  </a:lnTo>
                  <a:cubicBezTo>
                    <a:pt x="1115" y="236"/>
                    <a:pt x="1171" y="311"/>
                    <a:pt x="1208" y="348"/>
                  </a:cubicBezTo>
                  <a:cubicBezTo>
                    <a:pt x="1246" y="404"/>
                    <a:pt x="1263" y="441"/>
                    <a:pt x="1263" y="441"/>
                  </a:cubicBezTo>
                  <a:lnTo>
                    <a:pt x="1283" y="441"/>
                  </a:lnTo>
                  <a:cubicBezTo>
                    <a:pt x="1283" y="441"/>
                    <a:pt x="1263" y="404"/>
                    <a:pt x="1226" y="348"/>
                  </a:cubicBezTo>
                  <a:cubicBezTo>
                    <a:pt x="1189" y="293"/>
                    <a:pt x="1134" y="236"/>
                    <a:pt x="1041" y="162"/>
                  </a:cubicBezTo>
                  <a:close/>
                  <a:moveTo>
                    <a:pt x="612" y="0"/>
                  </a:moveTo>
                  <a:cubicBezTo>
                    <a:pt x="577" y="0"/>
                    <a:pt x="540" y="4"/>
                    <a:pt x="503" y="13"/>
                  </a:cubicBezTo>
                  <a:cubicBezTo>
                    <a:pt x="428" y="13"/>
                    <a:pt x="372" y="51"/>
                    <a:pt x="298" y="70"/>
                  </a:cubicBezTo>
                  <a:cubicBezTo>
                    <a:pt x="243" y="107"/>
                    <a:pt x="169" y="144"/>
                    <a:pt x="131" y="199"/>
                  </a:cubicBezTo>
                  <a:cubicBezTo>
                    <a:pt x="75" y="256"/>
                    <a:pt x="57" y="330"/>
                    <a:pt x="38" y="385"/>
                  </a:cubicBezTo>
                  <a:cubicBezTo>
                    <a:pt x="1" y="533"/>
                    <a:pt x="20" y="664"/>
                    <a:pt x="75" y="756"/>
                  </a:cubicBezTo>
                  <a:cubicBezTo>
                    <a:pt x="94" y="813"/>
                    <a:pt x="131" y="850"/>
                    <a:pt x="149" y="887"/>
                  </a:cubicBezTo>
                  <a:cubicBezTo>
                    <a:pt x="186" y="924"/>
                    <a:pt x="223" y="942"/>
                    <a:pt x="261" y="942"/>
                  </a:cubicBezTo>
                  <a:cubicBezTo>
                    <a:pt x="280" y="961"/>
                    <a:pt x="317" y="961"/>
                    <a:pt x="335" y="979"/>
                  </a:cubicBezTo>
                  <a:lnTo>
                    <a:pt x="354" y="979"/>
                  </a:lnTo>
                  <a:cubicBezTo>
                    <a:pt x="372" y="979"/>
                    <a:pt x="391" y="961"/>
                    <a:pt x="391" y="961"/>
                  </a:cubicBezTo>
                  <a:cubicBezTo>
                    <a:pt x="391" y="942"/>
                    <a:pt x="372" y="924"/>
                    <a:pt x="354" y="924"/>
                  </a:cubicBezTo>
                  <a:lnTo>
                    <a:pt x="335" y="924"/>
                  </a:lnTo>
                  <a:cubicBezTo>
                    <a:pt x="317" y="924"/>
                    <a:pt x="298" y="924"/>
                    <a:pt x="280" y="905"/>
                  </a:cubicBezTo>
                  <a:cubicBezTo>
                    <a:pt x="243" y="905"/>
                    <a:pt x="223" y="887"/>
                    <a:pt x="186" y="850"/>
                  </a:cubicBezTo>
                  <a:cubicBezTo>
                    <a:pt x="149" y="831"/>
                    <a:pt x="131" y="793"/>
                    <a:pt x="112" y="738"/>
                  </a:cubicBezTo>
                  <a:cubicBezTo>
                    <a:pt x="57" y="645"/>
                    <a:pt x="38" y="533"/>
                    <a:pt x="57" y="404"/>
                  </a:cubicBezTo>
                  <a:cubicBezTo>
                    <a:pt x="75" y="330"/>
                    <a:pt x="112" y="273"/>
                    <a:pt x="149" y="218"/>
                  </a:cubicBezTo>
                  <a:cubicBezTo>
                    <a:pt x="186" y="162"/>
                    <a:pt x="243" y="125"/>
                    <a:pt x="317" y="88"/>
                  </a:cubicBezTo>
                  <a:cubicBezTo>
                    <a:pt x="372" y="70"/>
                    <a:pt x="446" y="51"/>
                    <a:pt x="503" y="33"/>
                  </a:cubicBezTo>
                  <a:cubicBezTo>
                    <a:pt x="540" y="23"/>
                    <a:pt x="577" y="18"/>
                    <a:pt x="612" y="18"/>
                  </a:cubicBezTo>
                  <a:cubicBezTo>
                    <a:pt x="647" y="18"/>
                    <a:pt x="679" y="23"/>
                    <a:pt x="706" y="33"/>
                  </a:cubicBezTo>
                  <a:cubicBezTo>
                    <a:pt x="781" y="33"/>
                    <a:pt x="837" y="51"/>
                    <a:pt x="892" y="70"/>
                  </a:cubicBezTo>
                  <a:cubicBezTo>
                    <a:pt x="837" y="33"/>
                    <a:pt x="781" y="13"/>
                    <a:pt x="706" y="13"/>
                  </a:cubicBezTo>
                  <a:cubicBezTo>
                    <a:pt x="679" y="4"/>
                    <a:pt x="647" y="0"/>
                    <a:pt x="6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7867731" y="5112178"/>
              <a:ext cx="37149" cy="53440"/>
            </a:xfrm>
            <a:custGeom>
              <a:avLst/>
              <a:gdLst/>
              <a:ahLst/>
              <a:cxnLst/>
              <a:rect l="l" t="t" r="r" b="b"/>
              <a:pathLst>
                <a:path w="830" h="1194" extrusionOk="0">
                  <a:moveTo>
                    <a:pt x="299" y="1"/>
                  </a:moveTo>
                  <a:cubicBezTo>
                    <a:pt x="176" y="1"/>
                    <a:pt x="62" y="48"/>
                    <a:pt x="0" y="154"/>
                  </a:cubicBezTo>
                  <a:lnTo>
                    <a:pt x="55" y="1194"/>
                  </a:lnTo>
                  <a:cubicBezTo>
                    <a:pt x="55" y="1194"/>
                    <a:pt x="780" y="1194"/>
                    <a:pt x="818" y="488"/>
                  </a:cubicBezTo>
                  <a:cubicBezTo>
                    <a:pt x="830" y="191"/>
                    <a:pt x="545" y="1"/>
                    <a:pt x="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7866881" y="5111506"/>
              <a:ext cx="37462" cy="54917"/>
            </a:xfrm>
            <a:custGeom>
              <a:avLst/>
              <a:gdLst/>
              <a:ahLst/>
              <a:cxnLst/>
              <a:rect l="l" t="t" r="r" b="b"/>
              <a:pathLst>
                <a:path w="837" h="1227" extrusionOk="0">
                  <a:moveTo>
                    <a:pt x="317" y="1"/>
                  </a:moveTo>
                  <a:cubicBezTo>
                    <a:pt x="260" y="1"/>
                    <a:pt x="223" y="1"/>
                    <a:pt x="168" y="20"/>
                  </a:cubicBezTo>
                  <a:cubicBezTo>
                    <a:pt x="131" y="38"/>
                    <a:pt x="94" y="57"/>
                    <a:pt x="74" y="75"/>
                  </a:cubicBezTo>
                  <a:cubicBezTo>
                    <a:pt x="37" y="94"/>
                    <a:pt x="19" y="112"/>
                    <a:pt x="19" y="131"/>
                  </a:cubicBezTo>
                  <a:cubicBezTo>
                    <a:pt x="19" y="149"/>
                    <a:pt x="0" y="149"/>
                    <a:pt x="0" y="149"/>
                  </a:cubicBezTo>
                  <a:lnTo>
                    <a:pt x="0" y="169"/>
                  </a:lnTo>
                  <a:cubicBezTo>
                    <a:pt x="0" y="169"/>
                    <a:pt x="0" y="186"/>
                    <a:pt x="19" y="186"/>
                  </a:cubicBezTo>
                  <a:cubicBezTo>
                    <a:pt x="19" y="193"/>
                    <a:pt x="21" y="195"/>
                    <a:pt x="24" y="195"/>
                  </a:cubicBezTo>
                  <a:cubicBezTo>
                    <a:pt x="29" y="195"/>
                    <a:pt x="37" y="186"/>
                    <a:pt x="37" y="186"/>
                  </a:cubicBezTo>
                  <a:cubicBezTo>
                    <a:pt x="37" y="186"/>
                    <a:pt x="37" y="169"/>
                    <a:pt x="57" y="169"/>
                  </a:cubicBezTo>
                  <a:cubicBezTo>
                    <a:pt x="57" y="149"/>
                    <a:pt x="74" y="131"/>
                    <a:pt x="94" y="112"/>
                  </a:cubicBezTo>
                  <a:cubicBezTo>
                    <a:pt x="112" y="94"/>
                    <a:pt x="149" y="75"/>
                    <a:pt x="186" y="57"/>
                  </a:cubicBezTo>
                  <a:cubicBezTo>
                    <a:pt x="223" y="38"/>
                    <a:pt x="279" y="38"/>
                    <a:pt x="317" y="38"/>
                  </a:cubicBezTo>
                  <a:cubicBezTo>
                    <a:pt x="428" y="38"/>
                    <a:pt x="557" y="75"/>
                    <a:pt x="651" y="149"/>
                  </a:cubicBezTo>
                  <a:cubicBezTo>
                    <a:pt x="706" y="186"/>
                    <a:pt x="743" y="243"/>
                    <a:pt x="780" y="298"/>
                  </a:cubicBezTo>
                  <a:cubicBezTo>
                    <a:pt x="799" y="372"/>
                    <a:pt x="817" y="429"/>
                    <a:pt x="817" y="503"/>
                  </a:cubicBezTo>
                  <a:cubicBezTo>
                    <a:pt x="817" y="577"/>
                    <a:pt x="799" y="651"/>
                    <a:pt x="780" y="706"/>
                  </a:cubicBezTo>
                  <a:cubicBezTo>
                    <a:pt x="762" y="781"/>
                    <a:pt x="743" y="837"/>
                    <a:pt x="706" y="892"/>
                  </a:cubicBezTo>
                  <a:cubicBezTo>
                    <a:pt x="669" y="949"/>
                    <a:pt x="614" y="1003"/>
                    <a:pt x="577" y="1041"/>
                  </a:cubicBezTo>
                  <a:cubicBezTo>
                    <a:pt x="632" y="1003"/>
                    <a:pt x="669" y="966"/>
                    <a:pt x="706" y="911"/>
                  </a:cubicBezTo>
                  <a:cubicBezTo>
                    <a:pt x="743" y="855"/>
                    <a:pt x="780" y="781"/>
                    <a:pt x="799" y="726"/>
                  </a:cubicBezTo>
                  <a:cubicBezTo>
                    <a:pt x="817" y="651"/>
                    <a:pt x="837" y="577"/>
                    <a:pt x="837" y="503"/>
                  </a:cubicBezTo>
                  <a:cubicBezTo>
                    <a:pt x="837" y="429"/>
                    <a:pt x="837" y="354"/>
                    <a:pt x="799" y="298"/>
                  </a:cubicBezTo>
                  <a:cubicBezTo>
                    <a:pt x="762" y="224"/>
                    <a:pt x="725" y="169"/>
                    <a:pt x="669" y="131"/>
                  </a:cubicBezTo>
                  <a:cubicBezTo>
                    <a:pt x="557" y="38"/>
                    <a:pt x="428" y="1"/>
                    <a:pt x="317" y="1"/>
                  </a:cubicBezTo>
                  <a:close/>
                  <a:moveTo>
                    <a:pt x="577" y="1041"/>
                  </a:moveTo>
                  <a:cubicBezTo>
                    <a:pt x="520" y="1078"/>
                    <a:pt x="465" y="1097"/>
                    <a:pt x="428" y="1134"/>
                  </a:cubicBezTo>
                  <a:cubicBezTo>
                    <a:pt x="483" y="1115"/>
                    <a:pt x="520" y="1078"/>
                    <a:pt x="577" y="1041"/>
                  </a:cubicBezTo>
                  <a:close/>
                  <a:moveTo>
                    <a:pt x="428" y="1134"/>
                  </a:moveTo>
                  <a:cubicBezTo>
                    <a:pt x="334" y="1171"/>
                    <a:pt x="242" y="1189"/>
                    <a:pt x="186" y="1209"/>
                  </a:cubicBezTo>
                  <a:cubicBezTo>
                    <a:pt x="242" y="1209"/>
                    <a:pt x="334" y="1189"/>
                    <a:pt x="428" y="1134"/>
                  </a:cubicBezTo>
                  <a:close/>
                  <a:moveTo>
                    <a:pt x="74" y="1209"/>
                  </a:moveTo>
                  <a:lnTo>
                    <a:pt x="74" y="1226"/>
                  </a:lnTo>
                  <a:cubicBezTo>
                    <a:pt x="74" y="1226"/>
                    <a:pt x="112" y="1226"/>
                    <a:pt x="186" y="12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7621699" y="5082459"/>
              <a:ext cx="145462" cy="145462"/>
            </a:xfrm>
            <a:custGeom>
              <a:avLst/>
              <a:gdLst/>
              <a:ahLst/>
              <a:cxnLst/>
              <a:rect l="l" t="t" r="r" b="b"/>
              <a:pathLst>
                <a:path w="3250" h="3250" extrusionOk="0">
                  <a:moveTo>
                    <a:pt x="1635" y="0"/>
                  </a:moveTo>
                  <a:cubicBezTo>
                    <a:pt x="743" y="0"/>
                    <a:pt x="0" y="724"/>
                    <a:pt x="0" y="1635"/>
                  </a:cubicBezTo>
                  <a:cubicBezTo>
                    <a:pt x="0" y="2526"/>
                    <a:pt x="743" y="3250"/>
                    <a:pt x="1635" y="3250"/>
                  </a:cubicBezTo>
                  <a:cubicBezTo>
                    <a:pt x="2526" y="3250"/>
                    <a:pt x="3250" y="2526"/>
                    <a:pt x="3250" y="1635"/>
                  </a:cubicBezTo>
                  <a:cubicBezTo>
                    <a:pt x="3250" y="724"/>
                    <a:pt x="2526" y="0"/>
                    <a:pt x="1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7621699" y="5081877"/>
              <a:ext cx="146312" cy="146044"/>
            </a:xfrm>
            <a:custGeom>
              <a:avLst/>
              <a:gdLst/>
              <a:ahLst/>
              <a:cxnLst/>
              <a:rect l="l" t="t" r="r" b="b"/>
              <a:pathLst>
                <a:path w="3269" h="3263" extrusionOk="0">
                  <a:moveTo>
                    <a:pt x="1640" y="1"/>
                  </a:moveTo>
                  <a:cubicBezTo>
                    <a:pt x="1559" y="1"/>
                    <a:pt x="1479" y="10"/>
                    <a:pt x="1393" y="31"/>
                  </a:cubicBezTo>
                  <a:cubicBezTo>
                    <a:pt x="1318" y="31"/>
                    <a:pt x="1244" y="51"/>
                    <a:pt x="1189" y="68"/>
                  </a:cubicBezTo>
                  <a:cubicBezTo>
                    <a:pt x="1152" y="88"/>
                    <a:pt x="1115" y="88"/>
                    <a:pt x="1078" y="106"/>
                  </a:cubicBezTo>
                  <a:cubicBezTo>
                    <a:pt x="1040" y="125"/>
                    <a:pt x="1003" y="125"/>
                    <a:pt x="966" y="143"/>
                  </a:cubicBezTo>
                  <a:cubicBezTo>
                    <a:pt x="687" y="273"/>
                    <a:pt x="446" y="477"/>
                    <a:pt x="278" y="737"/>
                  </a:cubicBezTo>
                  <a:cubicBezTo>
                    <a:pt x="464" y="477"/>
                    <a:pt x="706" y="273"/>
                    <a:pt x="984" y="162"/>
                  </a:cubicBezTo>
                  <a:cubicBezTo>
                    <a:pt x="1003" y="143"/>
                    <a:pt x="1040" y="143"/>
                    <a:pt x="1078" y="125"/>
                  </a:cubicBezTo>
                  <a:cubicBezTo>
                    <a:pt x="1115" y="106"/>
                    <a:pt x="1152" y="106"/>
                    <a:pt x="1189" y="88"/>
                  </a:cubicBezTo>
                  <a:cubicBezTo>
                    <a:pt x="1263" y="68"/>
                    <a:pt x="1318" y="51"/>
                    <a:pt x="1393" y="51"/>
                  </a:cubicBezTo>
                  <a:cubicBezTo>
                    <a:pt x="1498" y="37"/>
                    <a:pt x="1594" y="24"/>
                    <a:pt x="1695" y="24"/>
                  </a:cubicBezTo>
                  <a:cubicBezTo>
                    <a:pt x="1736" y="24"/>
                    <a:pt x="1777" y="26"/>
                    <a:pt x="1820" y="31"/>
                  </a:cubicBezTo>
                  <a:cubicBezTo>
                    <a:pt x="1950" y="51"/>
                    <a:pt x="2080" y="88"/>
                    <a:pt x="2192" y="125"/>
                  </a:cubicBezTo>
                  <a:cubicBezTo>
                    <a:pt x="2321" y="180"/>
                    <a:pt x="2433" y="236"/>
                    <a:pt x="2526" y="291"/>
                  </a:cubicBezTo>
                  <a:cubicBezTo>
                    <a:pt x="2730" y="422"/>
                    <a:pt x="2878" y="588"/>
                    <a:pt x="2972" y="756"/>
                  </a:cubicBezTo>
                  <a:cubicBezTo>
                    <a:pt x="3083" y="923"/>
                    <a:pt x="3138" y="1071"/>
                    <a:pt x="3175" y="1202"/>
                  </a:cubicBezTo>
                  <a:cubicBezTo>
                    <a:pt x="3213" y="1351"/>
                    <a:pt x="3232" y="1443"/>
                    <a:pt x="3232" y="1517"/>
                  </a:cubicBezTo>
                  <a:cubicBezTo>
                    <a:pt x="3250" y="1554"/>
                    <a:pt x="3232" y="1591"/>
                    <a:pt x="3250" y="1611"/>
                  </a:cubicBezTo>
                  <a:lnTo>
                    <a:pt x="3250" y="1648"/>
                  </a:lnTo>
                  <a:lnTo>
                    <a:pt x="3269" y="1648"/>
                  </a:lnTo>
                  <a:lnTo>
                    <a:pt x="3269" y="1611"/>
                  </a:lnTo>
                  <a:lnTo>
                    <a:pt x="3269" y="1517"/>
                  </a:lnTo>
                  <a:cubicBezTo>
                    <a:pt x="3250" y="1443"/>
                    <a:pt x="3250" y="1331"/>
                    <a:pt x="3213" y="1202"/>
                  </a:cubicBezTo>
                  <a:cubicBezTo>
                    <a:pt x="3175" y="1071"/>
                    <a:pt x="3101" y="905"/>
                    <a:pt x="2990" y="737"/>
                  </a:cubicBezTo>
                  <a:cubicBezTo>
                    <a:pt x="2898" y="588"/>
                    <a:pt x="2749" y="422"/>
                    <a:pt x="2544" y="273"/>
                  </a:cubicBezTo>
                  <a:lnTo>
                    <a:pt x="2210" y="106"/>
                  </a:lnTo>
                  <a:cubicBezTo>
                    <a:pt x="2080" y="68"/>
                    <a:pt x="1950" y="31"/>
                    <a:pt x="1820" y="13"/>
                  </a:cubicBezTo>
                  <a:cubicBezTo>
                    <a:pt x="1758" y="5"/>
                    <a:pt x="1699" y="1"/>
                    <a:pt x="1640" y="1"/>
                  </a:cubicBezTo>
                  <a:close/>
                  <a:moveTo>
                    <a:pt x="278" y="737"/>
                  </a:moveTo>
                  <a:cubicBezTo>
                    <a:pt x="93" y="997"/>
                    <a:pt x="0" y="1313"/>
                    <a:pt x="0" y="1628"/>
                  </a:cubicBezTo>
                  <a:cubicBezTo>
                    <a:pt x="0" y="1963"/>
                    <a:pt x="93" y="2279"/>
                    <a:pt x="278" y="2539"/>
                  </a:cubicBezTo>
                  <a:cubicBezTo>
                    <a:pt x="112" y="2279"/>
                    <a:pt x="18" y="1963"/>
                    <a:pt x="18" y="1648"/>
                  </a:cubicBezTo>
                  <a:cubicBezTo>
                    <a:pt x="18" y="1313"/>
                    <a:pt x="112" y="997"/>
                    <a:pt x="278" y="737"/>
                  </a:cubicBezTo>
                  <a:close/>
                  <a:moveTo>
                    <a:pt x="278" y="2539"/>
                  </a:moveTo>
                  <a:lnTo>
                    <a:pt x="278" y="2539"/>
                  </a:lnTo>
                  <a:cubicBezTo>
                    <a:pt x="446" y="2799"/>
                    <a:pt x="706" y="3003"/>
                    <a:pt x="966" y="3133"/>
                  </a:cubicBezTo>
                  <a:cubicBezTo>
                    <a:pt x="1003" y="3151"/>
                    <a:pt x="1040" y="3151"/>
                    <a:pt x="1078" y="3170"/>
                  </a:cubicBezTo>
                  <a:cubicBezTo>
                    <a:pt x="1115" y="3188"/>
                    <a:pt x="1152" y="3188"/>
                    <a:pt x="1189" y="3208"/>
                  </a:cubicBezTo>
                  <a:cubicBezTo>
                    <a:pt x="1244" y="3225"/>
                    <a:pt x="1318" y="3245"/>
                    <a:pt x="1393" y="3245"/>
                  </a:cubicBezTo>
                  <a:cubicBezTo>
                    <a:pt x="1318" y="3225"/>
                    <a:pt x="1263" y="3208"/>
                    <a:pt x="1189" y="3188"/>
                  </a:cubicBezTo>
                  <a:cubicBezTo>
                    <a:pt x="1152" y="3188"/>
                    <a:pt x="1115" y="3170"/>
                    <a:pt x="1078" y="3151"/>
                  </a:cubicBezTo>
                  <a:cubicBezTo>
                    <a:pt x="1040" y="3151"/>
                    <a:pt x="1003" y="3133"/>
                    <a:pt x="984" y="3114"/>
                  </a:cubicBezTo>
                  <a:cubicBezTo>
                    <a:pt x="706" y="3003"/>
                    <a:pt x="464" y="2799"/>
                    <a:pt x="278" y="2539"/>
                  </a:cubicBezTo>
                  <a:close/>
                  <a:moveTo>
                    <a:pt x="2987" y="2524"/>
                  </a:moveTo>
                  <a:cubicBezTo>
                    <a:pt x="2876" y="2690"/>
                    <a:pt x="2728" y="2855"/>
                    <a:pt x="2526" y="2985"/>
                  </a:cubicBezTo>
                  <a:cubicBezTo>
                    <a:pt x="2433" y="3059"/>
                    <a:pt x="2321" y="3114"/>
                    <a:pt x="2210" y="3151"/>
                  </a:cubicBezTo>
                  <a:cubicBezTo>
                    <a:pt x="2080" y="3208"/>
                    <a:pt x="1950" y="3225"/>
                    <a:pt x="1820" y="3245"/>
                  </a:cubicBezTo>
                  <a:cubicBezTo>
                    <a:pt x="1746" y="3254"/>
                    <a:pt x="1676" y="3258"/>
                    <a:pt x="1606" y="3258"/>
                  </a:cubicBezTo>
                  <a:cubicBezTo>
                    <a:pt x="1537" y="3258"/>
                    <a:pt x="1468" y="3254"/>
                    <a:pt x="1394" y="3245"/>
                  </a:cubicBezTo>
                  <a:lnTo>
                    <a:pt x="1394" y="3245"/>
                  </a:lnTo>
                  <a:cubicBezTo>
                    <a:pt x="1542" y="3263"/>
                    <a:pt x="1672" y="3263"/>
                    <a:pt x="1820" y="3263"/>
                  </a:cubicBezTo>
                  <a:cubicBezTo>
                    <a:pt x="1950" y="3245"/>
                    <a:pt x="2080" y="3208"/>
                    <a:pt x="2210" y="3170"/>
                  </a:cubicBezTo>
                  <a:cubicBezTo>
                    <a:pt x="2321" y="3114"/>
                    <a:pt x="2433" y="3059"/>
                    <a:pt x="2544" y="2985"/>
                  </a:cubicBezTo>
                  <a:cubicBezTo>
                    <a:pt x="2728" y="2855"/>
                    <a:pt x="2876" y="2690"/>
                    <a:pt x="2987" y="25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7643317" y="5104077"/>
              <a:ext cx="103121" cy="102226"/>
            </a:xfrm>
            <a:custGeom>
              <a:avLst/>
              <a:gdLst/>
              <a:ahLst/>
              <a:cxnLst/>
              <a:rect l="l" t="t" r="r" b="b"/>
              <a:pathLst>
                <a:path w="2304" h="2284" extrusionOk="0">
                  <a:moveTo>
                    <a:pt x="1152" y="0"/>
                  </a:moveTo>
                  <a:cubicBezTo>
                    <a:pt x="520" y="0"/>
                    <a:pt x="0" y="501"/>
                    <a:pt x="0" y="1152"/>
                  </a:cubicBezTo>
                  <a:cubicBezTo>
                    <a:pt x="0" y="1783"/>
                    <a:pt x="520" y="2284"/>
                    <a:pt x="1152" y="2284"/>
                  </a:cubicBezTo>
                  <a:cubicBezTo>
                    <a:pt x="1783" y="2284"/>
                    <a:pt x="2303" y="1783"/>
                    <a:pt x="2303" y="1152"/>
                  </a:cubicBezTo>
                  <a:cubicBezTo>
                    <a:pt x="2303" y="501"/>
                    <a:pt x="1783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7643317" y="5103181"/>
              <a:ext cx="103121" cy="104016"/>
            </a:xfrm>
            <a:custGeom>
              <a:avLst/>
              <a:gdLst/>
              <a:ahLst/>
              <a:cxnLst/>
              <a:rect l="l" t="t" r="r" b="b"/>
              <a:pathLst>
                <a:path w="2304" h="2324" extrusionOk="0">
                  <a:moveTo>
                    <a:pt x="687" y="112"/>
                  </a:moveTo>
                  <a:cubicBezTo>
                    <a:pt x="650" y="112"/>
                    <a:pt x="632" y="132"/>
                    <a:pt x="612" y="132"/>
                  </a:cubicBezTo>
                  <a:cubicBezTo>
                    <a:pt x="575" y="150"/>
                    <a:pt x="557" y="169"/>
                    <a:pt x="538" y="187"/>
                  </a:cubicBezTo>
                  <a:cubicBezTo>
                    <a:pt x="575" y="187"/>
                    <a:pt x="595" y="169"/>
                    <a:pt x="612" y="150"/>
                  </a:cubicBezTo>
                  <a:cubicBezTo>
                    <a:pt x="632" y="150"/>
                    <a:pt x="669" y="132"/>
                    <a:pt x="687" y="112"/>
                  </a:cubicBezTo>
                  <a:close/>
                  <a:moveTo>
                    <a:pt x="538" y="187"/>
                  </a:moveTo>
                  <a:lnTo>
                    <a:pt x="501" y="206"/>
                  </a:lnTo>
                  <a:cubicBezTo>
                    <a:pt x="501" y="206"/>
                    <a:pt x="483" y="224"/>
                    <a:pt x="464" y="224"/>
                  </a:cubicBezTo>
                  <a:lnTo>
                    <a:pt x="409" y="280"/>
                  </a:lnTo>
                  <a:cubicBezTo>
                    <a:pt x="446" y="280"/>
                    <a:pt x="464" y="261"/>
                    <a:pt x="483" y="243"/>
                  </a:cubicBezTo>
                  <a:cubicBezTo>
                    <a:pt x="483" y="224"/>
                    <a:pt x="501" y="224"/>
                    <a:pt x="520" y="224"/>
                  </a:cubicBezTo>
                  <a:lnTo>
                    <a:pt x="538" y="187"/>
                  </a:lnTo>
                  <a:close/>
                  <a:moveTo>
                    <a:pt x="409" y="280"/>
                  </a:moveTo>
                  <a:lnTo>
                    <a:pt x="409" y="280"/>
                  </a:lnTo>
                  <a:cubicBezTo>
                    <a:pt x="315" y="355"/>
                    <a:pt x="241" y="429"/>
                    <a:pt x="186" y="521"/>
                  </a:cubicBezTo>
                  <a:cubicBezTo>
                    <a:pt x="130" y="615"/>
                    <a:pt x="75" y="726"/>
                    <a:pt x="37" y="818"/>
                  </a:cubicBezTo>
                  <a:cubicBezTo>
                    <a:pt x="18" y="929"/>
                    <a:pt x="0" y="1041"/>
                    <a:pt x="0" y="1172"/>
                  </a:cubicBezTo>
                  <a:cubicBezTo>
                    <a:pt x="18" y="1041"/>
                    <a:pt x="18" y="929"/>
                    <a:pt x="55" y="837"/>
                  </a:cubicBezTo>
                  <a:cubicBezTo>
                    <a:pt x="92" y="726"/>
                    <a:pt x="130" y="632"/>
                    <a:pt x="204" y="540"/>
                  </a:cubicBezTo>
                  <a:cubicBezTo>
                    <a:pt x="260" y="447"/>
                    <a:pt x="335" y="355"/>
                    <a:pt x="409" y="280"/>
                  </a:cubicBezTo>
                  <a:close/>
                  <a:moveTo>
                    <a:pt x="1132" y="1"/>
                  </a:moveTo>
                  <a:cubicBezTo>
                    <a:pt x="1077" y="1"/>
                    <a:pt x="1040" y="1"/>
                    <a:pt x="984" y="20"/>
                  </a:cubicBezTo>
                  <a:cubicBezTo>
                    <a:pt x="872" y="38"/>
                    <a:pt x="780" y="57"/>
                    <a:pt x="687" y="112"/>
                  </a:cubicBezTo>
                  <a:cubicBezTo>
                    <a:pt x="780" y="75"/>
                    <a:pt x="892" y="57"/>
                    <a:pt x="984" y="38"/>
                  </a:cubicBezTo>
                  <a:cubicBezTo>
                    <a:pt x="1040" y="20"/>
                    <a:pt x="1077" y="20"/>
                    <a:pt x="1132" y="20"/>
                  </a:cubicBezTo>
                  <a:lnTo>
                    <a:pt x="1207" y="20"/>
                  </a:lnTo>
                  <a:cubicBezTo>
                    <a:pt x="1226" y="20"/>
                    <a:pt x="1263" y="20"/>
                    <a:pt x="1281" y="38"/>
                  </a:cubicBezTo>
                  <a:cubicBezTo>
                    <a:pt x="1467" y="57"/>
                    <a:pt x="1635" y="132"/>
                    <a:pt x="1783" y="224"/>
                  </a:cubicBezTo>
                  <a:cubicBezTo>
                    <a:pt x="1912" y="317"/>
                    <a:pt x="2024" y="429"/>
                    <a:pt x="2098" y="540"/>
                  </a:cubicBezTo>
                  <a:cubicBezTo>
                    <a:pt x="2172" y="652"/>
                    <a:pt x="2210" y="763"/>
                    <a:pt x="2247" y="855"/>
                  </a:cubicBezTo>
                  <a:cubicBezTo>
                    <a:pt x="2247" y="875"/>
                    <a:pt x="2247" y="912"/>
                    <a:pt x="2266" y="929"/>
                  </a:cubicBezTo>
                  <a:lnTo>
                    <a:pt x="2266" y="986"/>
                  </a:lnTo>
                  <a:cubicBezTo>
                    <a:pt x="2266" y="1004"/>
                    <a:pt x="2284" y="1023"/>
                    <a:pt x="2284" y="1041"/>
                  </a:cubicBezTo>
                  <a:lnTo>
                    <a:pt x="2284" y="1078"/>
                  </a:lnTo>
                  <a:lnTo>
                    <a:pt x="2284" y="1172"/>
                  </a:lnTo>
                  <a:lnTo>
                    <a:pt x="2303" y="1172"/>
                  </a:lnTo>
                  <a:lnTo>
                    <a:pt x="2303" y="1078"/>
                  </a:lnTo>
                  <a:lnTo>
                    <a:pt x="2303" y="1041"/>
                  </a:lnTo>
                  <a:lnTo>
                    <a:pt x="2303" y="986"/>
                  </a:lnTo>
                  <a:cubicBezTo>
                    <a:pt x="2284" y="967"/>
                    <a:pt x="2284" y="949"/>
                    <a:pt x="2284" y="929"/>
                  </a:cubicBezTo>
                  <a:cubicBezTo>
                    <a:pt x="2284" y="892"/>
                    <a:pt x="2266" y="875"/>
                    <a:pt x="2266" y="855"/>
                  </a:cubicBezTo>
                  <a:cubicBezTo>
                    <a:pt x="2247" y="763"/>
                    <a:pt x="2192" y="652"/>
                    <a:pt x="2117" y="521"/>
                  </a:cubicBezTo>
                  <a:cubicBezTo>
                    <a:pt x="2043" y="410"/>
                    <a:pt x="1932" y="298"/>
                    <a:pt x="1801" y="206"/>
                  </a:cubicBezTo>
                  <a:cubicBezTo>
                    <a:pt x="1652" y="112"/>
                    <a:pt x="1467" y="38"/>
                    <a:pt x="1281" y="20"/>
                  </a:cubicBezTo>
                  <a:cubicBezTo>
                    <a:pt x="1263" y="1"/>
                    <a:pt x="1226" y="1"/>
                    <a:pt x="1207" y="1"/>
                  </a:cubicBezTo>
                  <a:close/>
                  <a:moveTo>
                    <a:pt x="2303" y="1172"/>
                  </a:moveTo>
                  <a:cubicBezTo>
                    <a:pt x="2303" y="1172"/>
                    <a:pt x="2303" y="1189"/>
                    <a:pt x="2284" y="1246"/>
                  </a:cubicBezTo>
                  <a:lnTo>
                    <a:pt x="2284" y="1283"/>
                  </a:lnTo>
                  <a:cubicBezTo>
                    <a:pt x="2303" y="1264"/>
                    <a:pt x="2303" y="1264"/>
                    <a:pt x="2303" y="1246"/>
                  </a:cubicBezTo>
                  <a:lnTo>
                    <a:pt x="2303" y="1172"/>
                  </a:lnTo>
                  <a:close/>
                  <a:moveTo>
                    <a:pt x="2284" y="1338"/>
                  </a:moveTo>
                  <a:lnTo>
                    <a:pt x="2284" y="1338"/>
                  </a:lnTo>
                  <a:cubicBezTo>
                    <a:pt x="2284" y="1357"/>
                    <a:pt x="2266" y="1375"/>
                    <a:pt x="2266" y="1395"/>
                  </a:cubicBezTo>
                  <a:cubicBezTo>
                    <a:pt x="2284" y="1375"/>
                    <a:pt x="2284" y="1357"/>
                    <a:pt x="2284" y="1338"/>
                  </a:cubicBezTo>
                  <a:close/>
                  <a:moveTo>
                    <a:pt x="0" y="1172"/>
                  </a:moveTo>
                  <a:cubicBezTo>
                    <a:pt x="0" y="1283"/>
                    <a:pt x="18" y="1395"/>
                    <a:pt x="37" y="1506"/>
                  </a:cubicBezTo>
                  <a:cubicBezTo>
                    <a:pt x="75" y="1598"/>
                    <a:pt x="130" y="1709"/>
                    <a:pt x="186" y="1803"/>
                  </a:cubicBezTo>
                  <a:cubicBezTo>
                    <a:pt x="241" y="1895"/>
                    <a:pt x="315" y="1969"/>
                    <a:pt x="409" y="2044"/>
                  </a:cubicBezTo>
                  <a:cubicBezTo>
                    <a:pt x="335" y="1969"/>
                    <a:pt x="260" y="1877"/>
                    <a:pt x="204" y="1803"/>
                  </a:cubicBezTo>
                  <a:cubicBezTo>
                    <a:pt x="130" y="1709"/>
                    <a:pt x="92" y="1598"/>
                    <a:pt x="55" y="1487"/>
                  </a:cubicBezTo>
                  <a:cubicBezTo>
                    <a:pt x="18" y="1395"/>
                    <a:pt x="18" y="1283"/>
                    <a:pt x="0" y="1172"/>
                  </a:cubicBezTo>
                  <a:close/>
                  <a:moveTo>
                    <a:pt x="409" y="2044"/>
                  </a:moveTo>
                  <a:cubicBezTo>
                    <a:pt x="409" y="2044"/>
                    <a:pt x="410" y="2045"/>
                    <a:pt x="410" y="2045"/>
                  </a:cubicBezTo>
                  <a:lnTo>
                    <a:pt x="410" y="2045"/>
                  </a:lnTo>
                  <a:lnTo>
                    <a:pt x="409" y="2044"/>
                  </a:lnTo>
                  <a:close/>
                  <a:moveTo>
                    <a:pt x="2266" y="1395"/>
                  </a:moveTo>
                  <a:cubicBezTo>
                    <a:pt x="2266" y="1412"/>
                    <a:pt x="2266" y="1449"/>
                    <a:pt x="2247" y="1469"/>
                  </a:cubicBezTo>
                  <a:cubicBezTo>
                    <a:pt x="2229" y="1561"/>
                    <a:pt x="2192" y="1672"/>
                    <a:pt x="2098" y="1784"/>
                  </a:cubicBezTo>
                  <a:cubicBezTo>
                    <a:pt x="2024" y="1895"/>
                    <a:pt x="1932" y="2026"/>
                    <a:pt x="1783" y="2118"/>
                  </a:cubicBezTo>
                  <a:cubicBezTo>
                    <a:pt x="1932" y="2026"/>
                    <a:pt x="2043" y="1915"/>
                    <a:pt x="2117" y="1784"/>
                  </a:cubicBezTo>
                  <a:cubicBezTo>
                    <a:pt x="2192" y="1672"/>
                    <a:pt x="2229" y="1561"/>
                    <a:pt x="2266" y="1469"/>
                  </a:cubicBezTo>
                  <a:lnTo>
                    <a:pt x="2266" y="1395"/>
                  </a:lnTo>
                  <a:close/>
                  <a:moveTo>
                    <a:pt x="410" y="2045"/>
                  </a:moveTo>
                  <a:lnTo>
                    <a:pt x="464" y="2100"/>
                  </a:lnTo>
                  <a:cubicBezTo>
                    <a:pt x="483" y="2100"/>
                    <a:pt x="501" y="2118"/>
                    <a:pt x="501" y="2118"/>
                  </a:cubicBezTo>
                  <a:lnTo>
                    <a:pt x="538" y="2137"/>
                  </a:lnTo>
                  <a:lnTo>
                    <a:pt x="520" y="2118"/>
                  </a:lnTo>
                  <a:cubicBezTo>
                    <a:pt x="501" y="2100"/>
                    <a:pt x="483" y="2100"/>
                    <a:pt x="483" y="2081"/>
                  </a:cubicBezTo>
                  <a:cubicBezTo>
                    <a:pt x="464" y="2064"/>
                    <a:pt x="429" y="2063"/>
                    <a:pt x="410" y="2045"/>
                  </a:cubicBezTo>
                  <a:close/>
                  <a:moveTo>
                    <a:pt x="538" y="2137"/>
                  </a:moveTo>
                  <a:cubicBezTo>
                    <a:pt x="557" y="2155"/>
                    <a:pt x="595" y="2174"/>
                    <a:pt x="612" y="2174"/>
                  </a:cubicBezTo>
                  <a:cubicBezTo>
                    <a:pt x="595" y="2155"/>
                    <a:pt x="575" y="2137"/>
                    <a:pt x="538" y="2137"/>
                  </a:cubicBezTo>
                  <a:close/>
                  <a:moveTo>
                    <a:pt x="612" y="2175"/>
                  </a:moveTo>
                  <a:cubicBezTo>
                    <a:pt x="632" y="2192"/>
                    <a:pt x="650" y="2212"/>
                    <a:pt x="687" y="2212"/>
                  </a:cubicBezTo>
                  <a:cubicBezTo>
                    <a:pt x="669" y="2192"/>
                    <a:pt x="632" y="2192"/>
                    <a:pt x="612" y="2175"/>
                  </a:cubicBezTo>
                  <a:close/>
                  <a:moveTo>
                    <a:pt x="1783" y="2118"/>
                  </a:moveTo>
                  <a:cubicBezTo>
                    <a:pt x="1652" y="2212"/>
                    <a:pt x="1467" y="2267"/>
                    <a:pt x="1281" y="2304"/>
                  </a:cubicBezTo>
                  <a:cubicBezTo>
                    <a:pt x="1467" y="2286"/>
                    <a:pt x="1652" y="2212"/>
                    <a:pt x="1783" y="2118"/>
                  </a:cubicBezTo>
                  <a:close/>
                  <a:moveTo>
                    <a:pt x="688" y="2212"/>
                  </a:moveTo>
                  <a:lnTo>
                    <a:pt x="688" y="2212"/>
                  </a:lnTo>
                  <a:cubicBezTo>
                    <a:pt x="781" y="2249"/>
                    <a:pt x="873" y="2286"/>
                    <a:pt x="984" y="2304"/>
                  </a:cubicBezTo>
                  <a:cubicBezTo>
                    <a:pt x="1040" y="2304"/>
                    <a:pt x="1077" y="2304"/>
                    <a:pt x="1132" y="2323"/>
                  </a:cubicBezTo>
                  <a:lnTo>
                    <a:pt x="1170" y="2323"/>
                  </a:lnTo>
                  <a:lnTo>
                    <a:pt x="1207" y="2304"/>
                  </a:lnTo>
                  <a:lnTo>
                    <a:pt x="1132" y="2304"/>
                  </a:lnTo>
                  <a:cubicBezTo>
                    <a:pt x="1077" y="2304"/>
                    <a:pt x="1040" y="2304"/>
                    <a:pt x="984" y="2286"/>
                  </a:cubicBezTo>
                  <a:cubicBezTo>
                    <a:pt x="873" y="2286"/>
                    <a:pt x="781" y="2249"/>
                    <a:pt x="688" y="22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7654954" y="5115714"/>
              <a:ext cx="78952" cy="78952"/>
            </a:xfrm>
            <a:custGeom>
              <a:avLst/>
              <a:gdLst/>
              <a:ahLst/>
              <a:cxnLst/>
              <a:rect l="l" t="t" r="r" b="b"/>
              <a:pathLst>
                <a:path w="1764" h="1764" extrusionOk="0">
                  <a:moveTo>
                    <a:pt x="892" y="0"/>
                  </a:moveTo>
                  <a:cubicBezTo>
                    <a:pt x="409" y="0"/>
                    <a:pt x="0" y="390"/>
                    <a:pt x="0" y="892"/>
                  </a:cubicBezTo>
                  <a:cubicBezTo>
                    <a:pt x="0" y="1375"/>
                    <a:pt x="409" y="1764"/>
                    <a:pt x="892" y="1764"/>
                  </a:cubicBezTo>
                  <a:cubicBezTo>
                    <a:pt x="1375" y="1764"/>
                    <a:pt x="1764" y="1375"/>
                    <a:pt x="1764" y="892"/>
                  </a:cubicBezTo>
                  <a:cubicBezTo>
                    <a:pt x="1764" y="390"/>
                    <a:pt x="1375" y="0"/>
                    <a:pt x="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7654954" y="5115311"/>
              <a:ext cx="79847" cy="79355"/>
            </a:xfrm>
            <a:custGeom>
              <a:avLst/>
              <a:gdLst/>
              <a:ahLst/>
              <a:cxnLst/>
              <a:rect l="l" t="t" r="r" b="b"/>
              <a:pathLst>
                <a:path w="1784" h="1773" extrusionOk="0">
                  <a:moveTo>
                    <a:pt x="1764" y="1030"/>
                  </a:moveTo>
                  <a:lnTo>
                    <a:pt x="1764" y="1030"/>
                  </a:lnTo>
                  <a:cubicBezTo>
                    <a:pt x="1746" y="1049"/>
                    <a:pt x="1746" y="1049"/>
                    <a:pt x="1746" y="1067"/>
                  </a:cubicBezTo>
                  <a:cubicBezTo>
                    <a:pt x="1764" y="1049"/>
                    <a:pt x="1764" y="1049"/>
                    <a:pt x="1764" y="1030"/>
                  </a:cubicBezTo>
                  <a:close/>
                  <a:moveTo>
                    <a:pt x="1746" y="1067"/>
                  </a:moveTo>
                  <a:cubicBezTo>
                    <a:pt x="1746" y="1086"/>
                    <a:pt x="1746" y="1104"/>
                    <a:pt x="1727" y="1124"/>
                  </a:cubicBezTo>
                  <a:cubicBezTo>
                    <a:pt x="1709" y="1198"/>
                    <a:pt x="1690" y="1290"/>
                    <a:pt x="1615" y="1364"/>
                  </a:cubicBezTo>
                  <a:cubicBezTo>
                    <a:pt x="1560" y="1458"/>
                    <a:pt x="1486" y="1550"/>
                    <a:pt x="1375" y="1624"/>
                  </a:cubicBezTo>
                  <a:cubicBezTo>
                    <a:pt x="1486" y="1550"/>
                    <a:pt x="1578" y="1458"/>
                    <a:pt x="1635" y="1384"/>
                  </a:cubicBezTo>
                  <a:cubicBezTo>
                    <a:pt x="1690" y="1290"/>
                    <a:pt x="1727" y="1198"/>
                    <a:pt x="1746" y="1124"/>
                  </a:cubicBezTo>
                  <a:lnTo>
                    <a:pt x="1746" y="1067"/>
                  </a:lnTo>
                  <a:close/>
                  <a:moveTo>
                    <a:pt x="891" y="1"/>
                  </a:moveTo>
                  <a:cubicBezTo>
                    <a:pt x="885" y="1"/>
                    <a:pt x="879" y="3"/>
                    <a:pt x="872" y="9"/>
                  </a:cubicBezTo>
                  <a:lnTo>
                    <a:pt x="761" y="9"/>
                  </a:lnTo>
                  <a:cubicBezTo>
                    <a:pt x="687" y="27"/>
                    <a:pt x="612" y="46"/>
                    <a:pt x="520" y="84"/>
                  </a:cubicBezTo>
                  <a:cubicBezTo>
                    <a:pt x="446" y="101"/>
                    <a:pt x="390" y="158"/>
                    <a:pt x="315" y="213"/>
                  </a:cubicBezTo>
                  <a:cubicBezTo>
                    <a:pt x="260" y="269"/>
                    <a:pt x="204" y="324"/>
                    <a:pt x="149" y="399"/>
                  </a:cubicBezTo>
                  <a:cubicBezTo>
                    <a:pt x="92" y="473"/>
                    <a:pt x="75" y="547"/>
                    <a:pt x="37" y="641"/>
                  </a:cubicBezTo>
                  <a:cubicBezTo>
                    <a:pt x="18" y="715"/>
                    <a:pt x="0" y="807"/>
                    <a:pt x="0" y="881"/>
                  </a:cubicBezTo>
                  <a:cubicBezTo>
                    <a:pt x="0" y="975"/>
                    <a:pt x="18" y="1067"/>
                    <a:pt x="37" y="1141"/>
                  </a:cubicBezTo>
                  <a:cubicBezTo>
                    <a:pt x="75" y="1235"/>
                    <a:pt x="112" y="1309"/>
                    <a:pt x="149" y="1384"/>
                  </a:cubicBezTo>
                  <a:cubicBezTo>
                    <a:pt x="204" y="1458"/>
                    <a:pt x="260" y="1513"/>
                    <a:pt x="315" y="1569"/>
                  </a:cubicBezTo>
                  <a:cubicBezTo>
                    <a:pt x="390" y="1624"/>
                    <a:pt x="446" y="1661"/>
                    <a:pt x="538" y="1698"/>
                  </a:cubicBezTo>
                  <a:cubicBezTo>
                    <a:pt x="464" y="1661"/>
                    <a:pt x="390" y="1606"/>
                    <a:pt x="335" y="1569"/>
                  </a:cubicBezTo>
                  <a:cubicBezTo>
                    <a:pt x="260" y="1513"/>
                    <a:pt x="204" y="1438"/>
                    <a:pt x="167" y="1384"/>
                  </a:cubicBezTo>
                  <a:cubicBezTo>
                    <a:pt x="112" y="1309"/>
                    <a:pt x="75" y="1235"/>
                    <a:pt x="55" y="1141"/>
                  </a:cubicBezTo>
                  <a:cubicBezTo>
                    <a:pt x="37" y="1067"/>
                    <a:pt x="18" y="975"/>
                    <a:pt x="18" y="901"/>
                  </a:cubicBezTo>
                  <a:cubicBezTo>
                    <a:pt x="18" y="807"/>
                    <a:pt x="37" y="715"/>
                    <a:pt x="55" y="641"/>
                  </a:cubicBezTo>
                  <a:cubicBezTo>
                    <a:pt x="75" y="566"/>
                    <a:pt x="112" y="473"/>
                    <a:pt x="167" y="418"/>
                  </a:cubicBezTo>
                  <a:cubicBezTo>
                    <a:pt x="204" y="344"/>
                    <a:pt x="260" y="269"/>
                    <a:pt x="335" y="232"/>
                  </a:cubicBezTo>
                  <a:cubicBezTo>
                    <a:pt x="390" y="176"/>
                    <a:pt x="464" y="121"/>
                    <a:pt x="538" y="101"/>
                  </a:cubicBezTo>
                  <a:cubicBezTo>
                    <a:pt x="612" y="64"/>
                    <a:pt x="687" y="46"/>
                    <a:pt x="761" y="27"/>
                  </a:cubicBezTo>
                  <a:lnTo>
                    <a:pt x="984" y="27"/>
                  </a:lnTo>
                  <a:cubicBezTo>
                    <a:pt x="1132" y="46"/>
                    <a:pt x="1263" y="101"/>
                    <a:pt x="1375" y="176"/>
                  </a:cubicBezTo>
                  <a:cubicBezTo>
                    <a:pt x="1486" y="232"/>
                    <a:pt x="1560" y="324"/>
                    <a:pt x="1615" y="418"/>
                  </a:cubicBezTo>
                  <a:cubicBezTo>
                    <a:pt x="1672" y="510"/>
                    <a:pt x="1709" y="584"/>
                    <a:pt x="1727" y="658"/>
                  </a:cubicBezTo>
                  <a:cubicBezTo>
                    <a:pt x="1727" y="678"/>
                    <a:pt x="1727" y="696"/>
                    <a:pt x="1746" y="715"/>
                  </a:cubicBezTo>
                  <a:lnTo>
                    <a:pt x="1746" y="752"/>
                  </a:lnTo>
                  <a:lnTo>
                    <a:pt x="1746" y="789"/>
                  </a:lnTo>
                  <a:lnTo>
                    <a:pt x="1746" y="826"/>
                  </a:lnTo>
                  <a:cubicBezTo>
                    <a:pt x="1764" y="864"/>
                    <a:pt x="1764" y="901"/>
                    <a:pt x="1764" y="901"/>
                  </a:cubicBezTo>
                  <a:lnTo>
                    <a:pt x="1783" y="901"/>
                  </a:lnTo>
                  <a:lnTo>
                    <a:pt x="1783" y="826"/>
                  </a:lnTo>
                  <a:lnTo>
                    <a:pt x="1783" y="789"/>
                  </a:lnTo>
                  <a:cubicBezTo>
                    <a:pt x="1783" y="789"/>
                    <a:pt x="1764" y="770"/>
                    <a:pt x="1764" y="752"/>
                  </a:cubicBezTo>
                  <a:lnTo>
                    <a:pt x="1764" y="715"/>
                  </a:lnTo>
                  <a:cubicBezTo>
                    <a:pt x="1764" y="696"/>
                    <a:pt x="1746" y="678"/>
                    <a:pt x="1746" y="658"/>
                  </a:cubicBezTo>
                  <a:cubicBezTo>
                    <a:pt x="1727" y="584"/>
                    <a:pt x="1690" y="492"/>
                    <a:pt x="1635" y="399"/>
                  </a:cubicBezTo>
                  <a:cubicBezTo>
                    <a:pt x="1578" y="306"/>
                    <a:pt x="1486" y="232"/>
                    <a:pt x="1392" y="158"/>
                  </a:cubicBezTo>
                  <a:cubicBezTo>
                    <a:pt x="1281" y="84"/>
                    <a:pt x="1132" y="27"/>
                    <a:pt x="984" y="9"/>
                  </a:cubicBezTo>
                  <a:lnTo>
                    <a:pt x="929" y="9"/>
                  </a:lnTo>
                  <a:cubicBezTo>
                    <a:pt x="916" y="9"/>
                    <a:pt x="904" y="1"/>
                    <a:pt x="891" y="1"/>
                  </a:cubicBezTo>
                  <a:close/>
                  <a:moveTo>
                    <a:pt x="538" y="1698"/>
                  </a:moveTo>
                  <a:cubicBezTo>
                    <a:pt x="612" y="1736"/>
                    <a:pt x="687" y="1755"/>
                    <a:pt x="761" y="1773"/>
                  </a:cubicBezTo>
                  <a:lnTo>
                    <a:pt x="872" y="1773"/>
                  </a:lnTo>
                  <a:cubicBezTo>
                    <a:pt x="835" y="1773"/>
                    <a:pt x="798" y="1773"/>
                    <a:pt x="761" y="1755"/>
                  </a:cubicBezTo>
                  <a:cubicBezTo>
                    <a:pt x="687" y="1755"/>
                    <a:pt x="612" y="1718"/>
                    <a:pt x="538" y="1698"/>
                  </a:cubicBezTo>
                  <a:close/>
                  <a:moveTo>
                    <a:pt x="1374" y="1624"/>
                  </a:moveTo>
                  <a:lnTo>
                    <a:pt x="1374" y="1624"/>
                  </a:lnTo>
                  <a:cubicBezTo>
                    <a:pt x="1263" y="1699"/>
                    <a:pt x="1132" y="1736"/>
                    <a:pt x="984" y="1755"/>
                  </a:cubicBezTo>
                  <a:cubicBezTo>
                    <a:pt x="966" y="1773"/>
                    <a:pt x="947" y="1773"/>
                    <a:pt x="929" y="1773"/>
                  </a:cubicBezTo>
                  <a:lnTo>
                    <a:pt x="984" y="1773"/>
                  </a:lnTo>
                  <a:cubicBezTo>
                    <a:pt x="1132" y="1755"/>
                    <a:pt x="1263" y="1699"/>
                    <a:pt x="1374" y="16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7649941" y="5136436"/>
              <a:ext cx="64048" cy="47488"/>
            </a:xfrm>
            <a:custGeom>
              <a:avLst/>
              <a:gdLst/>
              <a:ahLst/>
              <a:cxnLst/>
              <a:rect l="l" t="t" r="r" b="b"/>
              <a:pathLst>
                <a:path w="1431" h="1061" extrusionOk="0">
                  <a:moveTo>
                    <a:pt x="335" y="1"/>
                  </a:moveTo>
                  <a:cubicBezTo>
                    <a:pt x="335" y="1"/>
                    <a:pt x="1" y="614"/>
                    <a:pt x="576" y="986"/>
                  </a:cubicBezTo>
                  <a:cubicBezTo>
                    <a:pt x="658" y="1038"/>
                    <a:pt x="742" y="1060"/>
                    <a:pt x="824" y="1060"/>
                  </a:cubicBezTo>
                  <a:cubicBezTo>
                    <a:pt x="1151" y="1060"/>
                    <a:pt x="1430" y="704"/>
                    <a:pt x="1282" y="466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7659922" y="5140644"/>
              <a:ext cx="49905" cy="44041"/>
            </a:xfrm>
            <a:custGeom>
              <a:avLst/>
              <a:gdLst/>
              <a:ahLst/>
              <a:cxnLst/>
              <a:rect l="l" t="t" r="r" b="b"/>
              <a:pathLst>
                <a:path w="1115" h="984" extrusionOk="0">
                  <a:moveTo>
                    <a:pt x="75" y="0"/>
                  </a:moveTo>
                  <a:lnTo>
                    <a:pt x="75" y="0"/>
                  </a:lnTo>
                  <a:cubicBezTo>
                    <a:pt x="38" y="55"/>
                    <a:pt x="19" y="130"/>
                    <a:pt x="19" y="241"/>
                  </a:cubicBezTo>
                  <a:cubicBezTo>
                    <a:pt x="38" y="149"/>
                    <a:pt x="56" y="55"/>
                    <a:pt x="75" y="0"/>
                  </a:cubicBezTo>
                  <a:close/>
                  <a:moveTo>
                    <a:pt x="19" y="241"/>
                  </a:moveTo>
                  <a:cubicBezTo>
                    <a:pt x="1" y="298"/>
                    <a:pt x="1" y="352"/>
                    <a:pt x="19" y="427"/>
                  </a:cubicBezTo>
                  <a:cubicBezTo>
                    <a:pt x="19" y="483"/>
                    <a:pt x="38" y="538"/>
                    <a:pt x="75" y="612"/>
                  </a:cubicBezTo>
                  <a:lnTo>
                    <a:pt x="186" y="780"/>
                  </a:lnTo>
                  <a:cubicBezTo>
                    <a:pt x="241" y="835"/>
                    <a:pt x="298" y="872"/>
                    <a:pt x="353" y="910"/>
                  </a:cubicBezTo>
                  <a:cubicBezTo>
                    <a:pt x="427" y="947"/>
                    <a:pt x="501" y="966"/>
                    <a:pt x="558" y="984"/>
                  </a:cubicBezTo>
                  <a:cubicBezTo>
                    <a:pt x="632" y="984"/>
                    <a:pt x="706" y="966"/>
                    <a:pt x="781" y="947"/>
                  </a:cubicBezTo>
                  <a:cubicBezTo>
                    <a:pt x="910" y="892"/>
                    <a:pt x="1004" y="798"/>
                    <a:pt x="1059" y="706"/>
                  </a:cubicBezTo>
                  <a:cubicBezTo>
                    <a:pt x="1078" y="669"/>
                    <a:pt x="1096" y="612"/>
                    <a:pt x="1115" y="575"/>
                  </a:cubicBezTo>
                  <a:lnTo>
                    <a:pt x="1115" y="446"/>
                  </a:lnTo>
                  <a:cubicBezTo>
                    <a:pt x="1096" y="409"/>
                    <a:pt x="1096" y="390"/>
                    <a:pt x="1078" y="372"/>
                  </a:cubicBezTo>
                  <a:lnTo>
                    <a:pt x="1078" y="352"/>
                  </a:lnTo>
                  <a:cubicBezTo>
                    <a:pt x="1068" y="344"/>
                    <a:pt x="1063" y="339"/>
                    <a:pt x="1059" y="339"/>
                  </a:cubicBezTo>
                  <a:cubicBezTo>
                    <a:pt x="1054" y="339"/>
                    <a:pt x="1050" y="344"/>
                    <a:pt x="1041" y="352"/>
                  </a:cubicBezTo>
                  <a:cubicBezTo>
                    <a:pt x="1021" y="352"/>
                    <a:pt x="1021" y="372"/>
                    <a:pt x="1041" y="372"/>
                  </a:cubicBezTo>
                  <a:lnTo>
                    <a:pt x="1041" y="390"/>
                  </a:lnTo>
                  <a:cubicBezTo>
                    <a:pt x="1059" y="409"/>
                    <a:pt x="1059" y="427"/>
                    <a:pt x="1059" y="464"/>
                  </a:cubicBezTo>
                  <a:cubicBezTo>
                    <a:pt x="1078" y="483"/>
                    <a:pt x="1078" y="520"/>
                    <a:pt x="1078" y="558"/>
                  </a:cubicBezTo>
                  <a:cubicBezTo>
                    <a:pt x="1059" y="595"/>
                    <a:pt x="1041" y="650"/>
                    <a:pt x="1021" y="687"/>
                  </a:cubicBezTo>
                  <a:cubicBezTo>
                    <a:pt x="966" y="780"/>
                    <a:pt x="892" y="872"/>
                    <a:pt x="761" y="929"/>
                  </a:cubicBezTo>
                  <a:cubicBezTo>
                    <a:pt x="723" y="942"/>
                    <a:pt x="674" y="955"/>
                    <a:pt x="629" y="955"/>
                  </a:cubicBezTo>
                  <a:cubicBezTo>
                    <a:pt x="611" y="955"/>
                    <a:pt x="592" y="952"/>
                    <a:pt x="576" y="947"/>
                  </a:cubicBezTo>
                  <a:cubicBezTo>
                    <a:pt x="501" y="947"/>
                    <a:pt x="427" y="929"/>
                    <a:pt x="372" y="892"/>
                  </a:cubicBezTo>
                  <a:cubicBezTo>
                    <a:pt x="316" y="855"/>
                    <a:pt x="261" y="818"/>
                    <a:pt x="204" y="761"/>
                  </a:cubicBezTo>
                  <a:cubicBezTo>
                    <a:pt x="167" y="706"/>
                    <a:pt x="112" y="650"/>
                    <a:pt x="93" y="595"/>
                  </a:cubicBezTo>
                  <a:cubicBezTo>
                    <a:pt x="56" y="538"/>
                    <a:pt x="38" y="483"/>
                    <a:pt x="38" y="427"/>
                  </a:cubicBezTo>
                  <a:cubicBezTo>
                    <a:pt x="19" y="352"/>
                    <a:pt x="19" y="298"/>
                    <a:pt x="19" y="2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7664935" y="5121666"/>
              <a:ext cx="61542" cy="42296"/>
            </a:xfrm>
            <a:custGeom>
              <a:avLst/>
              <a:gdLst/>
              <a:ahLst/>
              <a:cxnLst/>
              <a:rect l="l" t="t" r="r" b="b"/>
              <a:pathLst>
                <a:path w="1375" h="945" extrusionOk="0">
                  <a:moveTo>
                    <a:pt x="737" y="0"/>
                  </a:moveTo>
                  <a:cubicBezTo>
                    <a:pt x="644" y="0"/>
                    <a:pt x="540" y="21"/>
                    <a:pt x="427" y="71"/>
                  </a:cubicBezTo>
                  <a:cubicBezTo>
                    <a:pt x="0" y="257"/>
                    <a:pt x="112" y="925"/>
                    <a:pt x="464" y="944"/>
                  </a:cubicBezTo>
                  <a:lnTo>
                    <a:pt x="1374" y="424"/>
                  </a:lnTo>
                  <a:cubicBezTo>
                    <a:pt x="1374" y="424"/>
                    <a:pt x="1162" y="0"/>
                    <a:pt x="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7669903" y="5120905"/>
              <a:ext cx="57379" cy="43862"/>
            </a:xfrm>
            <a:custGeom>
              <a:avLst/>
              <a:gdLst/>
              <a:ahLst/>
              <a:cxnLst/>
              <a:rect l="l" t="t" r="r" b="b"/>
              <a:pathLst>
                <a:path w="1282" h="980" extrusionOk="0">
                  <a:moveTo>
                    <a:pt x="610" y="0"/>
                  </a:moveTo>
                  <a:cubicBezTo>
                    <a:pt x="576" y="0"/>
                    <a:pt x="538" y="5"/>
                    <a:pt x="501" y="14"/>
                  </a:cubicBezTo>
                  <a:cubicBezTo>
                    <a:pt x="427" y="33"/>
                    <a:pt x="372" y="51"/>
                    <a:pt x="298" y="70"/>
                  </a:cubicBezTo>
                  <a:cubicBezTo>
                    <a:pt x="241" y="107"/>
                    <a:pt x="167" y="144"/>
                    <a:pt x="130" y="199"/>
                  </a:cubicBezTo>
                  <a:cubicBezTo>
                    <a:pt x="75" y="256"/>
                    <a:pt x="56" y="330"/>
                    <a:pt x="38" y="404"/>
                  </a:cubicBezTo>
                  <a:cubicBezTo>
                    <a:pt x="1" y="533"/>
                    <a:pt x="18" y="664"/>
                    <a:pt x="75" y="756"/>
                  </a:cubicBezTo>
                  <a:cubicBezTo>
                    <a:pt x="93" y="813"/>
                    <a:pt x="130" y="850"/>
                    <a:pt x="149" y="887"/>
                  </a:cubicBezTo>
                  <a:cubicBezTo>
                    <a:pt x="186" y="924"/>
                    <a:pt x="223" y="942"/>
                    <a:pt x="261" y="961"/>
                  </a:cubicBezTo>
                  <a:cubicBezTo>
                    <a:pt x="278" y="961"/>
                    <a:pt x="316" y="979"/>
                    <a:pt x="335" y="979"/>
                  </a:cubicBezTo>
                  <a:lnTo>
                    <a:pt x="353" y="979"/>
                  </a:lnTo>
                  <a:cubicBezTo>
                    <a:pt x="372" y="979"/>
                    <a:pt x="390" y="961"/>
                    <a:pt x="390" y="961"/>
                  </a:cubicBezTo>
                  <a:cubicBezTo>
                    <a:pt x="390" y="942"/>
                    <a:pt x="372" y="942"/>
                    <a:pt x="353" y="942"/>
                  </a:cubicBezTo>
                  <a:lnTo>
                    <a:pt x="335" y="924"/>
                  </a:lnTo>
                  <a:cubicBezTo>
                    <a:pt x="316" y="924"/>
                    <a:pt x="298" y="924"/>
                    <a:pt x="278" y="905"/>
                  </a:cubicBezTo>
                  <a:cubicBezTo>
                    <a:pt x="241" y="905"/>
                    <a:pt x="223" y="887"/>
                    <a:pt x="186" y="850"/>
                  </a:cubicBezTo>
                  <a:cubicBezTo>
                    <a:pt x="149" y="831"/>
                    <a:pt x="130" y="793"/>
                    <a:pt x="112" y="739"/>
                  </a:cubicBezTo>
                  <a:cubicBezTo>
                    <a:pt x="56" y="664"/>
                    <a:pt x="38" y="533"/>
                    <a:pt x="56" y="404"/>
                  </a:cubicBezTo>
                  <a:cubicBezTo>
                    <a:pt x="75" y="348"/>
                    <a:pt x="112" y="274"/>
                    <a:pt x="149" y="219"/>
                  </a:cubicBezTo>
                  <a:cubicBezTo>
                    <a:pt x="186" y="162"/>
                    <a:pt x="241" y="125"/>
                    <a:pt x="316" y="88"/>
                  </a:cubicBezTo>
                  <a:cubicBezTo>
                    <a:pt x="372" y="70"/>
                    <a:pt x="446" y="51"/>
                    <a:pt x="501" y="33"/>
                  </a:cubicBezTo>
                  <a:cubicBezTo>
                    <a:pt x="538" y="23"/>
                    <a:pt x="576" y="18"/>
                    <a:pt x="610" y="18"/>
                  </a:cubicBezTo>
                  <a:cubicBezTo>
                    <a:pt x="645" y="18"/>
                    <a:pt x="678" y="23"/>
                    <a:pt x="706" y="33"/>
                  </a:cubicBezTo>
                  <a:cubicBezTo>
                    <a:pt x="781" y="33"/>
                    <a:pt x="836" y="51"/>
                    <a:pt x="892" y="88"/>
                  </a:cubicBezTo>
                  <a:cubicBezTo>
                    <a:pt x="947" y="107"/>
                    <a:pt x="1003" y="144"/>
                    <a:pt x="1041" y="181"/>
                  </a:cubicBezTo>
                  <a:cubicBezTo>
                    <a:pt x="1115" y="236"/>
                    <a:pt x="1170" y="311"/>
                    <a:pt x="1207" y="367"/>
                  </a:cubicBezTo>
                  <a:cubicBezTo>
                    <a:pt x="1244" y="404"/>
                    <a:pt x="1263" y="441"/>
                    <a:pt x="1263" y="441"/>
                  </a:cubicBezTo>
                  <a:lnTo>
                    <a:pt x="1281" y="441"/>
                  </a:lnTo>
                  <a:cubicBezTo>
                    <a:pt x="1281" y="441"/>
                    <a:pt x="1263" y="404"/>
                    <a:pt x="1226" y="348"/>
                  </a:cubicBezTo>
                  <a:cubicBezTo>
                    <a:pt x="1189" y="311"/>
                    <a:pt x="1133" y="236"/>
                    <a:pt x="1041" y="162"/>
                  </a:cubicBezTo>
                  <a:cubicBezTo>
                    <a:pt x="1003" y="125"/>
                    <a:pt x="947" y="88"/>
                    <a:pt x="892" y="70"/>
                  </a:cubicBezTo>
                  <a:cubicBezTo>
                    <a:pt x="836" y="51"/>
                    <a:pt x="781" y="14"/>
                    <a:pt x="706" y="14"/>
                  </a:cubicBezTo>
                  <a:cubicBezTo>
                    <a:pt x="678" y="5"/>
                    <a:pt x="645" y="0"/>
                    <a:pt x="6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7688970" y="5137152"/>
              <a:ext cx="37238" cy="54201"/>
            </a:xfrm>
            <a:custGeom>
              <a:avLst/>
              <a:gdLst/>
              <a:ahLst/>
              <a:cxnLst/>
              <a:rect l="l" t="t" r="r" b="b"/>
              <a:pathLst>
                <a:path w="832" h="1211" extrusionOk="0">
                  <a:moveTo>
                    <a:pt x="297" y="0"/>
                  </a:moveTo>
                  <a:cubicBezTo>
                    <a:pt x="175" y="0"/>
                    <a:pt x="62" y="48"/>
                    <a:pt x="1" y="153"/>
                  </a:cubicBezTo>
                  <a:lnTo>
                    <a:pt x="57" y="1210"/>
                  </a:lnTo>
                  <a:cubicBezTo>
                    <a:pt x="57" y="1210"/>
                    <a:pt x="781" y="1193"/>
                    <a:pt x="818" y="505"/>
                  </a:cubicBezTo>
                  <a:cubicBezTo>
                    <a:pt x="831" y="195"/>
                    <a:pt x="544" y="0"/>
                    <a:pt x="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7688209" y="5136436"/>
              <a:ext cx="37417" cy="54917"/>
            </a:xfrm>
            <a:custGeom>
              <a:avLst/>
              <a:gdLst/>
              <a:ahLst/>
              <a:cxnLst/>
              <a:rect l="l" t="t" r="r" b="b"/>
              <a:pathLst>
                <a:path w="836" h="1227" extrusionOk="0">
                  <a:moveTo>
                    <a:pt x="315" y="1"/>
                  </a:moveTo>
                  <a:cubicBezTo>
                    <a:pt x="260" y="1"/>
                    <a:pt x="223" y="1"/>
                    <a:pt x="167" y="20"/>
                  </a:cubicBezTo>
                  <a:cubicBezTo>
                    <a:pt x="129" y="38"/>
                    <a:pt x="92" y="57"/>
                    <a:pt x="74" y="75"/>
                  </a:cubicBezTo>
                  <a:cubicBezTo>
                    <a:pt x="37" y="112"/>
                    <a:pt x="37" y="132"/>
                    <a:pt x="18" y="132"/>
                  </a:cubicBezTo>
                  <a:cubicBezTo>
                    <a:pt x="18" y="149"/>
                    <a:pt x="18" y="149"/>
                    <a:pt x="0" y="149"/>
                  </a:cubicBezTo>
                  <a:lnTo>
                    <a:pt x="0" y="169"/>
                  </a:lnTo>
                  <a:cubicBezTo>
                    <a:pt x="0" y="169"/>
                    <a:pt x="0" y="186"/>
                    <a:pt x="18" y="186"/>
                  </a:cubicBezTo>
                  <a:cubicBezTo>
                    <a:pt x="18" y="196"/>
                    <a:pt x="23" y="201"/>
                    <a:pt x="28" y="201"/>
                  </a:cubicBezTo>
                  <a:cubicBezTo>
                    <a:pt x="32" y="201"/>
                    <a:pt x="37" y="196"/>
                    <a:pt x="37" y="186"/>
                  </a:cubicBezTo>
                  <a:cubicBezTo>
                    <a:pt x="37" y="186"/>
                    <a:pt x="55" y="186"/>
                    <a:pt x="55" y="169"/>
                  </a:cubicBezTo>
                  <a:cubicBezTo>
                    <a:pt x="55" y="149"/>
                    <a:pt x="74" y="132"/>
                    <a:pt x="92" y="112"/>
                  </a:cubicBezTo>
                  <a:cubicBezTo>
                    <a:pt x="112" y="94"/>
                    <a:pt x="149" y="75"/>
                    <a:pt x="186" y="57"/>
                  </a:cubicBezTo>
                  <a:cubicBezTo>
                    <a:pt x="223" y="38"/>
                    <a:pt x="278" y="38"/>
                    <a:pt x="315" y="38"/>
                  </a:cubicBezTo>
                  <a:cubicBezTo>
                    <a:pt x="427" y="38"/>
                    <a:pt x="557" y="75"/>
                    <a:pt x="649" y="149"/>
                  </a:cubicBezTo>
                  <a:cubicBezTo>
                    <a:pt x="706" y="186"/>
                    <a:pt x="743" y="243"/>
                    <a:pt x="780" y="317"/>
                  </a:cubicBezTo>
                  <a:cubicBezTo>
                    <a:pt x="798" y="372"/>
                    <a:pt x="817" y="446"/>
                    <a:pt x="817" y="503"/>
                  </a:cubicBezTo>
                  <a:cubicBezTo>
                    <a:pt x="817" y="577"/>
                    <a:pt x="798" y="652"/>
                    <a:pt x="780" y="726"/>
                  </a:cubicBezTo>
                  <a:cubicBezTo>
                    <a:pt x="761" y="781"/>
                    <a:pt x="743" y="837"/>
                    <a:pt x="706" y="892"/>
                  </a:cubicBezTo>
                  <a:cubicBezTo>
                    <a:pt x="669" y="949"/>
                    <a:pt x="612" y="1004"/>
                    <a:pt x="575" y="1041"/>
                  </a:cubicBezTo>
                  <a:cubicBezTo>
                    <a:pt x="520" y="1078"/>
                    <a:pt x="464" y="1115"/>
                    <a:pt x="427" y="1134"/>
                  </a:cubicBezTo>
                  <a:cubicBezTo>
                    <a:pt x="483" y="1115"/>
                    <a:pt x="538" y="1097"/>
                    <a:pt x="575" y="1060"/>
                  </a:cubicBezTo>
                  <a:cubicBezTo>
                    <a:pt x="632" y="1004"/>
                    <a:pt x="669" y="966"/>
                    <a:pt x="706" y="912"/>
                  </a:cubicBezTo>
                  <a:cubicBezTo>
                    <a:pt x="743" y="855"/>
                    <a:pt x="780" y="800"/>
                    <a:pt x="798" y="726"/>
                  </a:cubicBezTo>
                  <a:cubicBezTo>
                    <a:pt x="817" y="652"/>
                    <a:pt x="835" y="577"/>
                    <a:pt x="835" y="503"/>
                  </a:cubicBezTo>
                  <a:cubicBezTo>
                    <a:pt x="835" y="446"/>
                    <a:pt x="835" y="372"/>
                    <a:pt x="798" y="298"/>
                  </a:cubicBezTo>
                  <a:cubicBezTo>
                    <a:pt x="761" y="224"/>
                    <a:pt x="724" y="169"/>
                    <a:pt x="669" y="132"/>
                  </a:cubicBezTo>
                  <a:cubicBezTo>
                    <a:pt x="557" y="38"/>
                    <a:pt x="427" y="1"/>
                    <a:pt x="315" y="1"/>
                  </a:cubicBezTo>
                  <a:close/>
                  <a:moveTo>
                    <a:pt x="427" y="1134"/>
                  </a:moveTo>
                  <a:cubicBezTo>
                    <a:pt x="334" y="1172"/>
                    <a:pt x="241" y="1189"/>
                    <a:pt x="186" y="1209"/>
                  </a:cubicBezTo>
                  <a:cubicBezTo>
                    <a:pt x="241" y="1209"/>
                    <a:pt x="334" y="1189"/>
                    <a:pt x="427" y="1134"/>
                  </a:cubicBezTo>
                  <a:close/>
                  <a:moveTo>
                    <a:pt x="74" y="1209"/>
                  </a:moveTo>
                  <a:lnTo>
                    <a:pt x="74" y="1226"/>
                  </a:lnTo>
                  <a:cubicBezTo>
                    <a:pt x="74" y="1226"/>
                    <a:pt x="112" y="1226"/>
                    <a:pt x="186" y="12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7439625" y="5093245"/>
              <a:ext cx="144656" cy="144656"/>
            </a:xfrm>
            <a:custGeom>
              <a:avLst/>
              <a:gdLst/>
              <a:ahLst/>
              <a:cxnLst/>
              <a:rect l="l" t="t" r="r" b="b"/>
              <a:pathLst>
                <a:path w="3232" h="3232" extrusionOk="0">
                  <a:moveTo>
                    <a:pt x="1617" y="0"/>
                  </a:moveTo>
                  <a:cubicBezTo>
                    <a:pt x="726" y="0"/>
                    <a:pt x="1" y="725"/>
                    <a:pt x="1" y="1617"/>
                  </a:cubicBezTo>
                  <a:cubicBezTo>
                    <a:pt x="1" y="2508"/>
                    <a:pt x="726" y="3231"/>
                    <a:pt x="1617" y="3231"/>
                  </a:cubicBezTo>
                  <a:cubicBezTo>
                    <a:pt x="2508" y="3231"/>
                    <a:pt x="3232" y="2508"/>
                    <a:pt x="3232" y="1617"/>
                  </a:cubicBezTo>
                  <a:cubicBezTo>
                    <a:pt x="3232" y="725"/>
                    <a:pt x="2508" y="0"/>
                    <a:pt x="16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7438820" y="5092619"/>
              <a:ext cx="146357" cy="145909"/>
            </a:xfrm>
            <a:custGeom>
              <a:avLst/>
              <a:gdLst/>
              <a:ahLst/>
              <a:cxnLst/>
              <a:rect l="l" t="t" r="r" b="b"/>
              <a:pathLst>
                <a:path w="3270" h="3260" extrusionOk="0">
                  <a:moveTo>
                    <a:pt x="1607" y="1"/>
                  </a:moveTo>
                  <a:cubicBezTo>
                    <a:pt x="1537" y="1"/>
                    <a:pt x="1467" y="5"/>
                    <a:pt x="1393" y="14"/>
                  </a:cubicBezTo>
                  <a:cubicBezTo>
                    <a:pt x="1319" y="33"/>
                    <a:pt x="1244" y="51"/>
                    <a:pt x="1189" y="71"/>
                  </a:cubicBezTo>
                  <a:cubicBezTo>
                    <a:pt x="1152" y="71"/>
                    <a:pt x="1115" y="88"/>
                    <a:pt x="1078" y="88"/>
                  </a:cubicBezTo>
                  <a:lnTo>
                    <a:pt x="966" y="145"/>
                  </a:lnTo>
                  <a:cubicBezTo>
                    <a:pt x="687" y="256"/>
                    <a:pt x="447" y="460"/>
                    <a:pt x="279" y="739"/>
                  </a:cubicBezTo>
                  <a:cubicBezTo>
                    <a:pt x="464" y="479"/>
                    <a:pt x="707" y="274"/>
                    <a:pt x="984" y="163"/>
                  </a:cubicBezTo>
                  <a:cubicBezTo>
                    <a:pt x="1004" y="145"/>
                    <a:pt x="1041" y="126"/>
                    <a:pt x="1078" y="108"/>
                  </a:cubicBezTo>
                  <a:cubicBezTo>
                    <a:pt x="1115" y="108"/>
                    <a:pt x="1152" y="88"/>
                    <a:pt x="1189" y="88"/>
                  </a:cubicBezTo>
                  <a:cubicBezTo>
                    <a:pt x="1264" y="51"/>
                    <a:pt x="1319" y="51"/>
                    <a:pt x="1393" y="33"/>
                  </a:cubicBezTo>
                  <a:cubicBezTo>
                    <a:pt x="1467" y="24"/>
                    <a:pt x="1537" y="19"/>
                    <a:pt x="1607" y="19"/>
                  </a:cubicBezTo>
                  <a:cubicBezTo>
                    <a:pt x="1677" y="19"/>
                    <a:pt x="1746" y="24"/>
                    <a:pt x="1821" y="33"/>
                  </a:cubicBezTo>
                  <a:cubicBezTo>
                    <a:pt x="1950" y="51"/>
                    <a:pt x="2081" y="71"/>
                    <a:pt x="2192" y="126"/>
                  </a:cubicBezTo>
                  <a:cubicBezTo>
                    <a:pt x="2321" y="163"/>
                    <a:pt x="2433" y="219"/>
                    <a:pt x="2526" y="293"/>
                  </a:cubicBezTo>
                  <a:cubicBezTo>
                    <a:pt x="2730" y="423"/>
                    <a:pt x="2879" y="591"/>
                    <a:pt x="2972" y="757"/>
                  </a:cubicBezTo>
                  <a:cubicBezTo>
                    <a:pt x="3084" y="906"/>
                    <a:pt x="3158" y="1073"/>
                    <a:pt x="3176" y="1203"/>
                  </a:cubicBezTo>
                  <a:cubicBezTo>
                    <a:pt x="3213" y="1333"/>
                    <a:pt x="3232" y="1445"/>
                    <a:pt x="3232" y="1519"/>
                  </a:cubicBezTo>
                  <a:cubicBezTo>
                    <a:pt x="3250" y="1556"/>
                    <a:pt x="3250" y="1593"/>
                    <a:pt x="3250" y="1611"/>
                  </a:cubicBezTo>
                  <a:lnTo>
                    <a:pt x="3250" y="1631"/>
                  </a:lnTo>
                  <a:lnTo>
                    <a:pt x="3269" y="1631"/>
                  </a:lnTo>
                  <a:lnTo>
                    <a:pt x="3269" y="1611"/>
                  </a:lnTo>
                  <a:lnTo>
                    <a:pt x="3269" y="1519"/>
                  </a:lnTo>
                  <a:cubicBezTo>
                    <a:pt x="3250" y="1445"/>
                    <a:pt x="3250" y="1333"/>
                    <a:pt x="3213" y="1203"/>
                  </a:cubicBezTo>
                  <a:cubicBezTo>
                    <a:pt x="3176" y="1054"/>
                    <a:pt x="3101" y="906"/>
                    <a:pt x="2990" y="739"/>
                  </a:cubicBezTo>
                  <a:cubicBezTo>
                    <a:pt x="2898" y="571"/>
                    <a:pt x="2749" y="405"/>
                    <a:pt x="2544" y="274"/>
                  </a:cubicBezTo>
                  <a:cubicBezTo>
                    <a:pt x="2433" y="200"/>
                    <a:pt x="2321" y="145"/>
                    <a:pt x="2210" y="108"/>
                  </a:cubicBezTo>
                  <a:cubicBezTo>
                    <a:pt x="2081" y="51"/>
                    <a:pt x="1950" y="33"/>
                    <a:pt x="1821" y="14"/>
                  </a:cubicBezTo>
                  <a:cubicBezTo>
                    <a:pt x="1746" y="5"/>
                    <a:pt x="1677" y="1"/>
                    <a:pt x="1607" y="1"/>
                  </a:cubicBezTo>
                  <a:close/>
                  <a:moveTo>
                    <a:pt x="2990" y="2522"/>
                  </a:moveTo>
                  <a:lnTo>
                    <a:pt x="2990" y="2522"/>
                  </a:lnTo>
                  <a:cubicBezTo>
                    <a:pt x="2878" y="2688"/>
                    <a:pt x="2730" y="2837"/>
                    <a:pt x="2526" y="2985"/>
                  </a:cubicBezTo>
                  <a:cubicBezTo>
                    <a:pt x="2433" y="3042"/>
                    <a:pt x="2321" y="3097"/>
                    <a:pt x="2210" y="3153"/>
                  </a:cubicBezTo>
                  <a:cubicBezTo>
                    <a:pt x="2321" y="3116"/>
                    <a:pt x="2433" y="3060"/>
                    <a:pt x="2544" y="2985"/>
                  </a:cubicBezTo>
                  <a:cubicBezTo>
                    <a:pt x="2730" y="2856"/>
                    <a:pt x="2878" y="2688"/>
                    <a:pt x="2990" y="2522"/>
                  </a:cubicBezTo>
                  <a:close/>
                  <a:moveTo>
                    <a:pt x="279" y="739"/>
                  </a:moveTo>
                  <a:cubicBezTo>
                    <a:pt x="93" y="999"/>
                    <a:pt x="1" y="1314"/>
                    <a:pt x="1" y="1631"/>
                  </a:cubicBezTo>
                  <a:cubicBezTo>
                    <a:pt x="1" y="1945"/>
                    <a:pt x="93" y="2280"/>
                    <a:pt x="279" y="2540"/>
                  </a:cubicBezTo>
                  <a:cubicBezTo>
                    <a:pt x="447" y="2800"/>
                    <a:pt x="707" y="3005"/>
                    <a:pt x="966" y="3116"/>
                  </a:cubicBezTo>
                  <a:lnTo>
                    <a:pt x="1078" y="3171"/>
                  </a:lnTo>
                  <a:cubicBezTo>
                    <a:pt x="1115" y="3171"/>
                    <a:pt x="1152" y="3190"/>
                    <a:pt x="1189" y="3190"/>
                  </a:cubicBezTo>
                  <a:cubicBezTo>
                    <a:pt x="1152" y="3171"/>
                    <a:pt x="1115" y="3171"/>
                    <a:pt x="1078" y="3153"/>
                  </a:cubicBezTo>
                  <a:cubicBezTo>
                    <a:pt x="1041" y="3134"/>
                    <a:pt x="1004" y="3134"/>
                    <a:pt x="984" y="3116"/>
                  </a:cubicBezTo>
                  <a:cubicBezTo>
                    <a:pt x="707" y="2985"/>
                    <a:pt x="464" y="2782"/>
                    <a:pt x="279" y="2522"/>
                  </a:cubicBezTo>
                  <a:cubicBezTo>
                    <a:pt x="112" y="2262"/>
                    <a:pt x="19" y="1945"/>
                    <a:pt x="19" y="1631"/>
                  </a:cubicBezTo>
                  <a:cubicBezTo>
                    <a:pt x="19" y="1314"/>
                    <a:pt x="112" y="999"/>
                    <a:pt x="279" y="739"/>
                  </a:cubicBezTo>
                  <a:close/>
                  <a:moveTo>
                    <a:pt x="2210" y="3153"/>
                  </a:moveTo>
                  <a:cubicBezTo>
                    <a:pt x="2081" y="3190"/>
                    <a:pt x="1950" y="3228"/>
                    <a:pt x="1821" y="3245"/>
                  </a:cubicBezTo>
                  <a:cubicBezTo>
                    <a:pt x="1950" y="3228"/>
                    <a:pt x="2081" y="3208"/>
                    <a:pt x="2210" y="3153"/>
                  </a:cubicBezTo>
                  <a:close/>
                  <a:moveTo>
                    <a:pt x="1189" y="3190"/>
                  </a:moveTo>
                  <a:lnTo>
                    <a:pt x="1189" y="3190"/>
                  </a:lnTo>
                  <a:cubicBezTo>
                    <a:pt x="1244" y="3208"/>
                    <a:pt x="1319" y="3228"/>
                    <a:pt x="1393" y="3245"/>
                  </a:cubicBezTo>
                  <a:cubicBezTo>
                    <a:pt x="1467" y="3255"/>
                    <a:pt x="1537" y="3260"/>
                    <a:pt x="1607" y="3260"/>
                  </a:cubicBezTo>
                  <a:cubicBezTo>
                    <a:pt x="1677" y="3260"/>
                    <a:pt x="1746" y="3255"/>
                    <a:pt x="1821" y="3245"/>
                  </a:cubicBezTo>
                  <a:lnTo>
                    <a:pt x="1821" y="3245"/>
                  </a:lnTo>
                  <a:cubicBezTo>
                    <a:pt x="1777" y="3251"/>
                    <a:pt x="1735" y="3253"/>
                    <a:pt x="1693" y="3253"/>
                  </a:cubicBezTo>
                  <a:cubicBezTo>
                    <a:pt x="1593" y="3253"/>
                    <a:pt x="1498" y="3240"/>
                    <a:pt x="1393" y="3228"/>
                  </a:cubicBezTo>
                  <a:cubicBezTo>
                    <a:pt x="1319" y="3228"/>
                    <a:pt x="1264" y="3208"/>
                    <a:pt x="1189" y="31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7460438" y="5114058"/>
              <a:ext cx="103121" cy="103077"/>
            </a:xfrm>
            <a:custGeom>
              <a:avLst/>
              <a:gdLst/>
              <a:ahLst/>
              <a:cxnLst/>
              <a:rect l="l" t="t" r="r" b="b"/>
              <a:pathLst>
                <a:path w="2304" h="2303" extrusionOk="0">
                  <a:moveTo>
                    <a:pt x="1152" y="0"/>
                  </a:moveTo>
                  <a:cubicBezTo>
                    <a:pt x="521" y="0"/>
                    <a:pt x="1" y="520"/>
                    <a:pt x="1" y="1152"/>
                  </a:cubicBezTo>
                  <a:cubicBezTo>
                    <a:pt x="1" y="1783"/>
                    <a:pt x="521" y="2303"/>
                    <a:pt x="1152" y="2303"/>
                  </a:cubicBezTo>
                  <a:cubicBezTo>
                    <a:pt x="1783" y="2303"/>
                    <a:pt x="2303" y="1783"/>
                    <a:pt x="2303" y="1152"/>
                  </a:cubicBezTo>
                  <a:cubicBezTo>
                    <a:pt x="2303" y="520"/>
                    <a:pt x="1783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7460438" y="5114058"/>
              <a:ext cx="103121" cy="103077"/>
            </a:xfrm>
            <a:custGeom>
              <a:avLst/>
              <a:gdLst/>
              <a:ahLst/>
              <a:cxnLst/>
              <a:rect l="l" t="t" r="r" b="b"/>
              <a:pathLst>
                <a:path w="2304" h="2303" extrusionOk="0">
                  <a:moveTo>
                    <a:pt x="984" y="0"/>
                  </a:moveTo>
                  <a:cubicBezTo>
                    <a:pt x="873" y="18"/>
                    <a:pt x="781" y="55"/>
                    <a:pt x="687" y="92"/>
                  </a:cubicBezTo>
                  <a:cubicBezTo>
                    <a:pt x="650" y="112"/>
                    <a:pt x="632" y="112"/>
                    <a:pt x="613" y="129"/>
                  </a:cubicBezTo>
                  <a:cubicBezTo>
                    <a:pt x="576" y="149"/>
                    <a:pt x="558" y="167"/>
                    <a:pt x="538" y="167"/>
                  </a:cubicBezTo>
                  <a:lnTo>
                    <a:pt x="501" y="186"/>
                  </a:lnTo>
                  <a:cubicBezTo>
                    <a:pt x="501" y="204"/>
                    <a:pt x="483" y="204"/>
                    <a:pt x="464" y="223"/>
                  </a:cubicBezTo>
                  <a:cubicBezTo>
                    <a:pt x="446" y="241"/>
                    <a:pt x="427" y="241"/>
                    <a:pt x="409" y="260"/>
                  </a:cubicBezTo>
                  <a:cubicBezTo>
                    <a:pt x="316" y="334"/>
                    <a:pt x="241" y="427"/>
                    <a:pt x="186" y="520"/>
                  </a:cubicBezTo>
                  <a:cubicBezTo>
                    <a:pt x="130" y="612"/>
                    <a:pt x="75" y="706"/>
                    <a:pt x="38" y="817"/>
                  </a:cubicBezTo>
                  <a:cubicBezTo>
                    <a:pt x="18" y="929"/>
                    <a:pt x="1" y="1040"/>
                    <a:pt x="1" y="1152"/>
                  </a:cubicBezTo>
                  <a:cubicBezTo>
                    <a:pt x="18" y="1040"/>
                    <a:pt x="18" y="929"/>
                    <a:pt x="56" y="817"/>
                  </a:cubicBezTo>
                  <a:cubicBezTo>
                    <a:pt x="93" y="724"/>
                    <a:pt x="130" y="612"/>
                    <a:pt x="204" y="520"/>
                  </a:cubicBezTo>
                  <a:cubicBezTo>
                    <a:pt x="261" y="427"/>
                    <a:pt x="335" y="352"/>
                    <a:pt x="409" y="278"/>
                  </a:cubicBezTo>
                  <a:cubicBezTo>
                    <a:pt x="446" y="260"/>
                    <a:pt x="464" y="241"/>
                    <a:pt x="483" y="223"/>
                  </a:cubicBezTo>
                  <a:cubicBezTo>
                    <a:pt x="501" y="223"/>
                    <a:pt x="501" y="223"/>
                    <a:pt x="521" y="204"/>
                  </a:cubicBezTo>
                  <a:lnTo>
                    <a:pt x="558" y="186"/>
                  </a:lnTo>
                  <a:cubicBezTo>
                    <a:pt x="576" y="167"/>
                    <a:pt x="595" y="167"/>
                    <a:pt x="613" y="149"/>
                  </a:cubicBezTo>
                  <a:cubicBezTo>
                    <a:pt x="632" y="129"/>
                    <a:pt x="669" y="129"/>
                    <a:pt x="687" y="112"/>
                  </a:cubicBezTo>
                  <a:cubicBezTo>
                    <a:pt x="781" y="74"/>
                    <a:pt x="892" y="37"/>
                    <a:pt x="984" y="18"/>
                  </a:cubicBezTo>
                  <a:lnTo>
                    <a:pt x="1281" y="18"/>
                  </a:lnTo>
                  <a:cubicBezTo>
                    <a:pt x="1467" y="37"/>
                    <a:pt x="1635" y="112"/>
                    <a:pt x="1783" y="204"/>
                  </a:cubicBezTo>
                  <a:cubicBezTo>
                    <a:pt x="1913" y="297"/>
                    <a:pt x="2024" y="409"/>
                    <a:pt x="2098" y="538"/>
                  </a:cubicBezTo>
                  <a:cubicBezTo>
                    <a:pt x="2173" y="649"/>
                    <a:pt x="2210" y="761"/>
                    <a:pt x="2247" y="854"/>
                  </a:cubicBezTo>
                  <a:cubicBezTo>
                    <a:pt x="2247" y="872"/>
                    <a:pt x="2247" y="892"/>
                    <a:pt x="2266" y="909"/>
                  </a:cubicBezTo>
                  <a:lnTo>
                    <a:pt x="2266" y="984"/>
                  </a:lnTo>
                  <a:cubicBezTo>
                    <a:pt x="2266" y="1003"/>
                    <a:pt x="2284" y="1021"/>
                    <a:pt x="2284" y="1021"/>
                  </a:cubicBezTo>
                  <a:lnTo>
                    <a:pt x="2284" y="1077"/>
                  </a:lnTo>
                  <a:lnTo>
                    <a:pt x="2284" y="1152"/>
                  </a:lnTo>
                  <a:lnTo>
                    <a:pt x="2303" y="1152"/>
                  </a:lnTo>
                  <a:lnTo>
                    <a:pt x="2303" y="1077"/>
                  </a:lnTo>
                  <a:lnTo>
                    <a:pt x="2303" y="1021"/>
                  </a:lnTo>
                  <a:lnTo>
                    <a:pt x="2303" y="966"/>
                  </a:lnTo>
                  <a:cubicBezTo>
                    <a:pt x="2284" y="946"/>
                    <a:pt x="2284" y="929"/>
                    <a:pt x="2284" y="909"/>
                  </a:cubicBezTo>
                  <a:cubicBezTo>
                    <a:pt x="2284" y="892"/>
                    <a:pt x="2266" y="872"/>
                    <a:pt x="2266" y="835"/>
                  </a:cubicBezTo>
                  <a:cubicBezTo>
                    <a:pt x="2247" y="743"/>
                    <a:pt x="2192" y="632"/>
                    <a:pt x="2118" y="520"/>
                  </a:cubicBezTo>
                  <a:cubicBezTo>
                    <a:pt x="2043" y="409"/>
                    <a:pt x="1932" y="278"/>
                    <a:pt x="1801" y="186"/>
                  </a:cubicBezTo>
                  <a:cubicBezTo>
                    <a:pt x="1653" y="92"/>
                    <a:pt x="1467" y="18"/>
                    <a:pt x="1281" y="0"/>
                  </a:cubicBezTo>
                  <a:close/>
                  <a:moveTo>
                    <a:pt x="2303" y="1152"/>
                  </a:moveTo>
                  <a:cubicBezTo>
                    <a:pt x="2303" y="1152"/>
                    <a:pt x="2303" y="1189"/>
                    <a:pt x="2284" y="1226"/>
                  </a:cubicBezTo>
                  <a:lnTo>
                    <a:pt x="2284" y="1281"/>
                  </a:lnTo>
                  <a:cubicBezTo>
                    <a:pt x="2303" y="1263"/>
                    <a:pt x="2303" y="1244"/>
                    <a:pt x="2303" y="1226"/>
                  </a:cubicBezTo>
                  <a:lnTo>
                    <a:pt x="2303" y="1152"/>
                  </a:lnTo>
                  <a:close/>
                  <a:moveTo>
                    <a:pt x="1" y="1152"/>
                  </a:moveTo>
                  <a:cubicBezTo>
                    <a:pt x="1" y="1263"/>
                    <a:pt x="18" y="1374"/>
                    <a:pt x="38" y="1486"/>
                  </a:cubicBezTo>
                  <a:cubicBezTo>
                    <a:pt x="75" y="1597"/>
                    <a:pt x="130" y="1689"/>
                    <a:pt x="186" y="1783"/>
                  </a:cubicBezTo>
                  <a:cubicBezTo>
                    <a:pt x="261" y="1875"/>
                    <a:pt x="316" y="1969"/>
                    <a:pt x="409" y="2043"/>
                  </a:cubicBezTo>
                  <a:cubicBezTo>
                    <a:pt x="427" y="2061"/>
                    <a:pt x="446" y="2080"/>
                    <a:pt x="464" y="2080"/>
                  </a:cubicBezTo>
                  <a:cubicBezTo>
                    <a:pt x="483" y="2098"/>
                    <a:pt x="501" y="2098"/>
                    <a:pt x="501" y="2117"/>
                  </a:cubicBezTo>
                  <a:lnTo>
                    <a:pt x="538" y="2135"/>
                  </a:lnTo>
                  <a:cubicBezTo>
                    <a:pt x="558" y="2154"/>
                    <a:pt x="595" y="2154"/>
                    <a:pt x="613" y="2172"/>
                  </a:cubicBezTo>
                  <a:cubicBezTo>
                    <a:pt x="595" y="2154"/>
                    <a:pt x="576" y="2135"/>
                    <a:pt x="538" y="2117"/>
                  </a:cubicBezTo>
                  <a:lnTo>
                    <a:pt x="521" y="2098"/>
                  </a:lnTo>
                  <a:cubicBezTo>
                    <a:pt x="501" y="2098"/>
                    <a:pt x="483" y="2080"/>
                    <a:pt x="483" y="2080"/>
                  </a:cubicBezTo>
                  <a:cubicBezTo>
                    <a:pt x="464" y="2061"/>
                    <a:pt x="427" y="2043"/>
                    <a:pt x="409" y="2024"/>
                  </a:cubicBezTo>
                  <a:cubicBezTo>
                    <a:pt x="335" y="1949"/>
                    <a:pt x="261" y="1875"/>
                    <a:pt x="204" y="1783"/>
                  </a:cubicBezTo>
                  <a:cubicBezTo>
                    <a:pt x="130" y="1689"/>
                    <a:pt x="93" y="1597"/>
                    <a:pt x="56" y="1486"/>
                  </a:cubicBezTo>
                  <a:cubicBezTo>
                    <a:pt x="18" y="1374"/>
                    <a:pt x="18" y="1263"/>
                    <a:pt x="1" y="1152"/>
                  </a:cubicBezTo>
                  <a:close/>
                  <a:moveTo>
                    <a:pt x="613" y="2172"/>
                  </a:moveTo>
                  <a:cubicBezTo>
                    <a:pt x="632" y="2191"/>
                    <a:pt x="650" y="2191"/>
                    <a:pt x="687" y="2209"/>
                  </a:cubicBezTo>
                  <a:cubicBezTo>
                    <a:pt x="781" y="2246"/>
                    <a:pt x="873" y="2284"/>
                    <a:pt x="984" y="2284"/>
                  </a:cubicBezTo>
                  <a:cubicBezTo>
                    <a:pt x="892" y="2266"/>
                    <a:pt x="781" y="2246"/>
                    <a:pt x="687" y="2191"/>
                  </a:cubicBezTo>
                  <a:cubicBezTo>
                    <a:pt x="669" y="2191"/>
                    <a:pt x="632" y="2172"/>
                    <a:pt x="613" y="2172"/>
                  </a:cubicBezTo>
                  <a:close/>
                  <a:moveTo>
                    <a:pt x="984" y="2284"/>
                  </a:moveTo>
                  <a:cubicBezTo>
                    <a:pt x="1041" y="2303"/>
                    <a:pt x="1078" y="2303"/>
                    <a:pt x="1133" y="2303"/>
                  </a:cubicBezTo>
                  <a:cubicBezTo>
                    <a:pt x="1105" y="2293"/>
                    <a:pt x="1082" y="2293"/>
                    <a:pt x="1059" y="2293"/>
                  </a:cubicBezTo>
                  <a:cubicBezTo>
                    <a:pt x="1036" y="2293"/>
                    <a:pt x="1012" y="2293"/>
                    <a:pt x="984" y="2284"/>
                  </a:cubicBezTo>
                  <a:close/>
                  <a:moveTo>
                    <a:pt x="2266" y="1392"/>
                  </a:moveTo>
                  <a:cubicBezTo>
                    <a:pt x="2266" y="1412"/>
                    <a:pt x="2266" y="1429"/>
                    <a:pt x="2247" y="1466"/>
                  </a:cubicBezTo>
                  <a:cubicBezTo>
                    <a:pt x="2229" y="1560"/>
                    <a:pt x="2192" y="1672"/>
                    <a:pt x="2098" y="1783"/>
                  </a:cubicBezTo>
                  <a:cubicBezTo>
                    <a:pt x="2024" y="1894"/>
                    <a:pt x="1932" y="2006"/>
                    <a:pt x="1783" y="2098"/>
                  </a:cubicBezTo>
                  <a:cubicBezTo>
                    <a:pt x="1653" y="2191"/>
                    <a:pt x="1467" y="2266"/>
                    <a:pt x="1281" y="2284"/>
                  </a:cubicBezTo>
                  <a:cubicBezTo>
                    <a:pt x="1263" y="2284"/>
                    <a:pt x="1226" y="2284"/>
                    <a:pt x="1207" y="2303"/>
                  </a:cubicBezTo>
                  <a:lnTo>
                    <a:pt x="1281" y="2303"/>
                  </a:lnTo>
                  <a:cubicBezTo>
                    <a:pt x="1467" y="2284"/>
                    <a:pt x="1653" y="2209"/>
                    <a:pt x="1783" y="2117"/>
                  </a:cubicBezTo>
                  <a:cubicBezTo>
                    <a:pt x="1932" y="2024"/>
                    <a:pt x="2043" y="1894"/>
                    <a:pt x="2118" y="1783"/>
                  </a:cubicBezTo>
                  <a:cubicBezTo>
                    <a:pt x="2192" y="1672"/>
                    <a:pt x="2229" y="1560"/>
                    <a:pt x="2266" y="1466"/>
                  </a:cubicBezTo>
                  <a:lnTo>
                    <a:pt x="2266" y="13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7472075" y="5126455"/>
              <a:ext cx="78997" cy="79042"/>
            </a:xfrm>
            <a:custGeom>
              <a:avLst/>
              <a:gdLst/>
              <a:ahLst/>
              <a:cxnLst/>
              <a:rect l="l" t="t" r="r" b="b"/>
              <a:pathLst>
                <a:path w="1765" h="1766" extrusionOk="0">
                  <a:moveTo>
                    <a:pt x="892" y="1"/>
                  </a:moveTo>
                  <a:cubicBezTo>
                    <a:pt x="409" y="1"/>
                    <a:pt x="1" y="392"/>
                    <a:pt x="1" y="875"/>
                  </a:cubicBezTo>
                  <a:cubicBezTo>
                    <a:pt x="1" y="1357"/>
                    <a:pt x="409" y="1766"/>
                    <a:pt x="892" y="1766"/>
                  </a:cubicBezTo>
                  <a:cubicBezTo>
                    <a:pt x="1375" y="1766"/>
                    <a:pt x="1764" y="1357"/>
                    <a:pt x="1764" y="875"/>
                  </a:cubicBezTo>
                  <a:cubicBezTo>
                    <a:pt x="1764" y="392"/>
                    <a:pt x="1375" y="1"/>
                    <a:pt x="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7472075" y="5125695"/>
              <a:ext cx="79847" cy="79803"/>
            </a:xfrm>
            <a:custGeom>
              <a:avLst/>
              <a:gdLst/>
              <a:ahLst/>
              <a:cxnLst/>
              <a:rect l="l" t="t" r="r" b="b"/>
              <a:pathLst>
                <a:path w="1784" h="1783" extrusionOk="0">
                  <a:moveTo>
                    <a:pt x="1764" y="1021"/>
                  </a:moveTo>
                  <a:lnTo>
                    <a:pt x="1764" y="1021"/>
                  </a:lnTo>
                  <a:cubicBezTo>
                    <a:pt x="1746" y="1040"/>
                    <a:pt x="1746" y="1058"/>
                    <a:pt x="1746" y="1077"/>
                  </a:cubicBezTo>
                  <a:cubicBezTo>
                    <a:pt x="1764" y="1058"/>
                    <a:pt x="1764" y="1040"/>
                    <a:pt x="1764" y="1021"/>
                  </a:cubicBezTo>
                  <a:close/>
                  <a:moveTo>
                    <a:pt x="873" y="0"/>
                  </a:moveTo>
                  <a:cubicBezTo>
                    <a:pt x="836" y="0"/>
                    <a:pt x="798" y="0"/>
                    <a:pt x="761" y="18"/>
                  </a:cubicBezTo>
                  <a:cubicBezTo>
                    <a:pt x="687" y="18"/>
                    <a:pt x="613" y="55"/>
                    <a:pt x="521" y="74"/>
                  </a:cubicBezTo>
                  <a:cubicBezTo>
                    <a:pt x="446" y="112"/>
                    <a:pt x="390" y="167"/>
                    <a:pt x="316" y="204"/>
                  </a:cubicBezTo>
                  <a:cubicBezTo>
                    <a:pt x="261" y="260"/>
                    <a:pt x="204" y="334"/>
                    <a:pt x="149" y="409"/>
                  </a:cubicBezTo>
                  <a:cubicBezTo>
                    <a:pt x="93" y="483"/>
                    <a:pt x="75" y="557"/>
                    <a:pt x="38" y="632"/>
                  </a:cubicBezTo>
                  <a:cubicBezTo>
                    <a:pt x="18" y="724"/>
                    <a:pt x="1" y="798"/>
                    <a:pt x="1" y="892"/>
                  </a:cubicBezTo>
                  <a:cubicBezTo>
                    <a:pt x="1" y="984"/>
                    <a:pt x="18" y="1058"/>
                    <a:pt x="38" y="1152"/>
                  </a:cubicBezTo>
                  <a:cubicBezTo>
                    <a:pt x="75" y="1226"/>
                    <a:pt x="112" y="1318"/>
                    <a:pt x="149" y="1392"/>
                  </a:cubicBezTo>
                  <a:cubicBezTo>
                    <a:pt x="204" y="1449"/>
                    <a:pt x="261" y="1523"/>
                    <a:pt x="316" y="1578"/>
                  </a:cubicBezTo>
                  <a:cubicBezTo>
                    <a:pt x="390" y="1615"/>
                    <a:pt x="464" y="1671"/>
                    <a:pt x="538" y="1709"/>
                  </a:cubicBezTo>
                  <a:cubicBezTo>
                    <a:pt x="613" y="1726"/>
                    <a:pt x="687" y="1764"/>
                    <a:pt x="761" y="1764"/>
                  </a:cubicBezTo>
                  <a:cubicBezTo>
                    <a:pt x="687" y="1746"/>
                    <a:pt x="613" y="1726"/>
                    <a:pt x="538" y="1689"/>
                  </a:cubicBezTo>
                  <a:cubicBezTo>
                    <a:pt x="464" y="1652"/>
                    <a:pt x="390" y="1615"/>
                    <a:pt x="335" y="1560"/>
                  </a:cubicBezTo>
                  <a:cubicBezTo>
                    <a:pt x="261" y="1504"/>
                    <a:pt x="204" y="1449"/>
                    <a:pt x="167" y="1374"/>
                  </a:cubicBezTo>
                  <a:cubicBezTo>
                    <a:pt x="112" y="1300"/>
                    <a:pt x="75" y="1226"/>
                    <a:pt x="56" y="1152"/>
                  </a:cubicBezTo>
                  <a:cubicBezTo>
                    <a:pt x="38" y="1058"/>
                    <a:pt x="18" y="984"/>
                    <a:pt x="18" y="892"/>
                  </a:cubicBezTo>
                  <a:cubicBezTo>
                    <a:pt x="18" y="798"/>
                    <a:pt x="38" y="724"/>
                    <a:pt x="56" y="632"/>
                  </a:cubicBezTo>
                  <a:cubicBezTo>
                    <a:pt x="75" y="557"/>
                    <a:pt x="112" y="483"/>
                    <a:pt x="167" y="409"/>
                  </a:cubicBezTo>
                  <a:cubicBezTo>
                    <a:pt x="204" y="334"/>
                    <a:pt x="261" y="278"/>
                    <a:pt x="335" y="223"/>
                  </a:cubicBezTo>
                  <a:cubicBezTo>
                    <a:pt x="390" y="167"/>
                    <a:pt x="464" y="129"/>
                    <a:pt x="538" y="92"/>
                  </a:cubicBezTo>
                  <a:cubicBezTo>
                    <a:pt x="613" y="74"/>
                    <a:pt x="687" y="37"/>
                    <a:pt x="761" y="37"/>
                  </a:cubicBezTo>
                  <a:cubicBezTo>
                    <a:pt x="798" y="18"/>
                    <a:pt x="836" y="18"/>
                    <a:pt x="873" y="18"/>
                  </a:cubicBezTo>
                  <a:lnTo>
                    <a:pt x="929" y="18"/>
                  </a:lnTo>
                  <a:cubicBezTo>
                    <a:pt x="947" y="18"/>
                    <a:pt x="966" y="18"/>
                    <a:pt x="984" y="37"/>
                  </a:cubicBezTo>
                  <a:cubicBezTo>
                    <a:pt x="1133" y="37"/>
                    <a:pt x="1263" y="92"/>
                    <a:pt x="1375" y="167"/>
                  </a:cubicBezTo>
                  <a:cubicBezTo>
                    <a:pt x="1486" y="241"/>
                    <a:pt x="1561" y="334"/>
                    <a:pt x="1616" y="409"/>
                  </a:cubicBezTo>
                  <a:cubicBezTo>
                    <a:pt x="1672" y="501"/>
                    <a:pt x="1709" y="594"/>
                    <a:pt x="1727" y="669"/>
                  </a:cubicBezTo>
                  <a:cubicBezTo>
                    <a:pt x="1727" y="686"/>
                    <a:pt x="1727" y="706"/>
                    <a:pt x="1746" y="706"/>
                  </a:cubicBezTo>
                  <a:lnTo>
                    <a:pt x="1746" y="761"/>
                  </a:lnTo>
                  <a:lnTo>
                    <a:pt x="1746" y="798"/>
                  </a:lnTo>
                  <a:lnTo>
                    <a:pt x="1746" y="835"/>
                  </a:lnTo>
                  <a:cubicBezTo>
                    <a:pt x="1764" y="872"/>
                    <a:pt x="1764" y="892"/>
                    <a:pt x="1764" y="892"/>
                  </a:cubicBezTo>
                  <a:lnTo>
                    <a:pt x="1783" y="892"/>
                  </a:lnTo>
                  <a:lnTo>
                    <a:pt x="1783" y="835"/>
                  </a:lnTo>
                  <a:lnTo>
                    <a:pt x="1783" y="798"/>
                  </a:lnTo>
                  <a:cubicBezTo>
                    <a:pt x="1783" y="780"/>
                    <a:pt x="1764" y="761"/>
                    <a:pt x="1764" y="761"/>
                  </a:cubicBezTo>
                  <a:lnTo>
                    <a:pt x="1764" y="706"/>
                  </a:lnTo>
                  <a:cubicBezTo>
                    <a:pt x="1764" y="686"/>
                    <a:pt x="1746" y="669"/>
                    <a:pt x="1746" y="649"/>
                  </a:cubicBezTo>
                  <a:cubicBezTo>
                    <a:pt x="1727" y="575"/>
                    <a:pt x="1690" y="501"/>
                    <a:pt x="1635" y="409"/>
                  </a:cubicBezTo>
                  <a:cubicBezTo>
                    <a:pt x="1578" y="315"/>
                    <a:pt x="1486" y="223"/>
                    <a:pt x="1393" y="149"/>
                  </a:cubicBezTo>
                  <a:cubicBezTo>
                    <a:pt x="1281" y="74"/>
                    <a:pt x="1133" y="18"/>
                    <a:pt x="984" y="0"/>
                  </a:cubicBezTo>
                  <a:close/>
                  <a:moveTo>
                    <a:pt x="1746" y="1077"/>
                  </a:moveTo>
                  <a:cubicBezTo>
                    <a:pt x="1746" y="1095"/>
                    <a:pt x="1746" y="1114"/>
                    <a:pt x="1727" y="1132"/>
                  </a:cubicBezTo>
                  <a:cubicBezTo>
                    <a:pt x="1709" y="1206"/>
                    <a:pt x="1690" y="1281"/>
                    <a:pt x="1616" y="1374"/>
                  </a:cubicBezTo>
                  <a:cubicBezTo>
                    <a:pt x="1561" y="1466"/>
                    <a:pt x="1486" y="1560"/>
                    <a:pt x="1375" y="1615"/>
                  </a:cubicBezTo>
                  <a:cubicBezTo>
                    <a:pt x="1263" y="1689"/>
                    <a:pt x="1133" y="1746"/>
                    <a:pt x="984" y="1764"/>
                  </a:cubicBezTo>
                  <a:cubicBezTo>
                    <a:pt x="1133" y="1746"/>
                    <a:pt x="1281" y="1709"/>
                    <a:pt x="1375" y="1634"/>
                  </a:cubicBezTo>
                  <a:cubicBezTo>
                    <a:pt x="1486" y="1560"/>
                    <a:pt x="1578" y="1466"/>
                    <a:pt x="1635" y="1374"/>
                  </a:cubicBezTo>
                  <a:cubicBezTo>
                    <a:pt x="1690" y="1281"/>
                    <a:pt x="1727" y="1206"/>
                    <a:pt x="1746" y="1132"/>
                  </a:cubicBezTo>
                  <a:lnTo>
                    <a:pt x="1746" y="1077"/>
                  </a:lnTo>
                  <a:close/>
                  <a:moveTo>
                    <a:pt x="761" y="1764"/>
                  </a:moveTo>
                  <a:cubicBezTo>
                    <a:pt x="798" y="1783"/>
                    <a:pt x="836" y="1783"/>
                    <a:pt x="873" y="1783"/>
                  </a:cubicBezTo>
                  <a:lnTo>
                    <a:pt x="929" y="1783"/>
                  </a:lnTo>
                  <a:cubicBezTo>
                    <a:pt x="947" y="1783"/>
                    <a:pt x="966" y="1783"/>
                    <a:pt x="984" y="17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7467107" y="5147268"/>
              <a:ext cx="64048" cy="47085"/>
            </a:xfrm>
            <a:custGeom>
              <a:avLst/>
              <a:gdLst/>
              <a:ahLst/>
              <a:cxnLst/>
              <a:rect l="l" t="t" r="r" b="b"/>
              <a:pathLst>
                <a:path w="1431" h="1052" extrusionOk="0">
                  <a:moveTo>
                    <a:pt x="334" y="1"/>
                  </a:moveTo>
                  <a:lnTo>
                    <a:pt x="334" y="1"/>
                  </a:lnTo>
                  <a:cubicBezTo>
                    <a:pt x="334" y="1"/>
                    <a:pt x="0" y="613"/>
                    <a:pt x="575" y="984"/>
                  </a:cubicBezTo>
                  <a:cubicBezTo>
                    <a:pt x="654" y="1031"/>
                    <a:pt x="737" y="1052"/>
                    <a:pt x="816" y="1052"/>
                  </a:cubicBezTo>
                  <a:cubicBezTo>
                    <a:pt x="1146" y="1052"/>
                    <a:pt x="1431" y="701"/>
                    <a:pt x="1281" y="447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7477088" y="5146417"/>
              <a:ext cx="49905" cy="48607"/>
            </a:xfrm>
            <a:custGeom>
              <a:avLst/>
              <a:gdLst/>
              <a:ahLst/>
              <a:cxnLst/>
              <a:rect l="l" t="t" r="r" b="b"/>
              <a:pathLst>
                <a:path w="1115" h="1086" extrusionOk="0">
                  <a:moveTo>
                    <a:pt x="111" y="1"/>
                  </a:moveTo>
                  <a:cubicBezTo>
                    <a:pt x="111" y="1"/>
                    <a:pt x="92" y="38"/>
                    <a:pt x="74" y="94"/>
                  </a:cubicBezTo>
                  <a:cubicBezTo>
                    <a:pt x="92" y="38"/>
                    <a:pt x="111" y="20"/>
                    <a:pt x="111" y="20"/>
                  </a:cubicBezTo>
                  <a:lnTo>
                    <a:pt x="111" y="1"/>
                  </a:lnTo>
                  <a:close/>
                  <a:moveTo>
                    <a:pt x="74" y="94"/>
                  </a:moveTo>
                  <a:lnTo>
                    <a:pt x="74" y="94"/>
                  </a:lnTo>
                  <a:cubicBezTo>
                    <a:pt x="37" y="149"/>
                    <a:pt x="18" y="243"/>
                    <a:pt x="18" y="354"/>
                  </a:cubicBezTo>
                  <a:cubicBezTo>
                    <a:pt x="37" y="243"/>
                    <a:pt x="55" y="169"/>
                    <a:pt x="74" y="94"/>
                  </a:cubicBezTo>
                  <a:close/>
                  <a:moveTo>
                    <a:pt x="18" y="354"/>
                  </a:moveTo>
                  <a:cubicBezTo>
                    <a:pt x="0" y="409"/>
                    <a:pt x="0" y="466"/>
                    <a:pt x="18" y="521"/>
                  </a:cubicBezTo>
                  <a:cubicBezTo>
                    <a:pt x="18" y="595"/>
                    <a:pt x="37" y="651"/>
                    <a:pt x="74" y="706"/>
                  </a:cubicBezTo>
                  <a:cubicBezTo>
                    <a:pt x="111" y="763"/>
                    <a:pt x="149" y="837"/>
                    <a:pt x="186" y="874"/>
                  </a:cubicBezTo>
                  <a:cubicBezTo>
                    <a:pt x="241" y="929"/>
                    <a:pt x="297" y="986"/>
                    <a:pt x="352" y="1023"/>
                  </a:cubicBezTo>
                  <a:cubicBezTo>
                    <a:pt x="426" y="1060"/>
                    <a:pt x="501" y="1078"/>
                    <a:pt x="557" y="1078"/>
                  </a:cubicBezTo>
                  <a:cubicBezTo>
                    <a:pt x="579" y="1083"/>
                    <a:pt x="601" y="1086"/>
                    <a:pt x="623" y="1086"/>
                  </a:cubicBezTo>
                  <a:cubicBezTo>
                    <a:pt x="675" y="1086"/>
                    <a:pt x="728" y="1072"/>
                    <a:pt x="780" y="1060"/>
                  </a:cubicBezTo>
                  <a:cubicBezTo>
                    <a:pt x="909" y="1003"/>
                    <a:pt x="1003" y="911"/>
                    <a:pt x="1058" y="818"/>
                  </a:cubicBezTo>
                  <a:cubicBezTo>
                    <a:pt x="1077" y="763"/>
                    <a:pt x="1095" y="726"/>
                    <a:pt x="1114" y="669"/>
                  </a:cubicBezTo>
                  <a:lnTo>
                    <a:pt x="1114" y="558"/>
                  </a:lnTo>
                  <a:cubicBezTo>
                    <a:pt x="1095" y="521"/>
                    <a:pt x="1095" y="503"/>
                    <a:pt x="1077" y="483"/>
                  </a:cubicBezTo>
                  <a:lnTo>
                    <a:pt x="1077" y="466"/>
                  </a:lnTo>
                  <a:lnTo>
                    <a:pt x="1077" y="446"/>
                  </a:lnTo>
                  <a:lnTo>
                    <a:pt x="1040" y="446"/>
                  </a:lnTo>
                  <a:cubicBezTo>
                    <a:pt x="1021" y="446"/>
                    <a:pt x="1021" y="466"/>
                    <a:pt x="1040" y="483"/>
                  </a:cubicBezTo>
                  <a:lnTo>
                    <a:pt x="1040" y="503"/>
                  </a:lnTo>
                  <a:cubicBezTo>
                    <a:pt x="1058" y="521"/>
                    <a:pt x="1058" y="540"/>
                    <a:pt x="1058" y="558"/>
                  </a:cubicBezTo>
                  <a:cubicBezTo>
                    <a:pt x="1077" y="595"/>
                    <a:pt x="1077" y="632"/>
                    <a:pt x="1077" y="669"/>
                  </a:cubicBezTo>
                  <a:cubicBezTo>
                    <a:pt x="1058" y="706"/>
                    <a:pt x="1058" y="763"/>
                    <a:pt x="1021" y="800"/>
                  </a:cubicBezTo>
                  <a:cubicBezTo>
                    <a:pt x="984" y="892"/>
                    <a:pt x="891" y="986"/>
                    <a:pt x="761" y="1023"/>
                  </a:cubicBezTo>
                  <a:cubicBezTo>
                    <a:pt x="706" y="1041"/>
                    <a:pt x="631" y="1060"/>
                    <a:pt x="575" y="1060"/>
                  </a:cubicBezTo>
                  <a:cubicBezTo>
                    <a:pt x="501" y="1060"/>
                    <a:pt x="426" y="1041"/>
                    <a:pt x="371" y="1003"/>
                  </a:cubicBezTo>
                  <a:cubicBezTo>
                    <a:pt x="315" y="966"/>
                    <a:pt x="260" y="911"/>
                    <a:pt x="204" y="874"/>
                  </a:cubicBezTo>
                  <a:cubicBezTo>
                    <a:pt x="166" y="818"/>
                    <a:pt x="111" y="763"/>
                    <a:pt x="92" y="706"/>
                  </a:cubicBezTo>
                  <a:cubicBezTo>
                    <a:pt x="55" y="651"/>
                    <a:pt x="37" y="577"/>
                    <a:pt x="37" y="521"/>
                  </a:cubicBezTo>
                  <a:cubicBezTo>
                    <a:pt x="18" y="466"/>
                    <a:pt x="18" y="409"/>
                    <a:pt x="18" y="3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7482056" y="5131961"/>
              <a:ext cx="61542" cy="41983"/>
            </a:xfrm>
            <a:custGeom>
              <a:avLst/>
              <a:gdLst/>
              <a:ahLst/>
              <a:cxnLst/>
              <a:rect l="l" t="t" r="r" b="b"/>
              <a:pathLst>
                <a:path w="1375" h="938" extrusionOk="0">
                  <a:moveTo>
                    <a:pt x="723" y="1"/>
                  </a:moveTo>
                  <a:cubicBezTo>
                    <a:pt x="633" y="1"/>
                    <a:pt x="535" y="19"/>
                    <a:pt x="427" y="64"/>
                  </a:cubicBezTo>
                  <a:cubicBezTo>
                    <a:pt x="0" y="249"/>
                    <a:pt x="112" y="918"/>
                    <a:pt x="464" y="937"/>
                  </a:cubicBezTo>
                  <a:lnTo>
                    <a:pt x="1375" y="435"/>
                  </a:lnTo>
                  <a:cubicBezTo>
                    <a:pt x="1375" y="435"/>
                    <a:pt x="1157" y="1"/>
                    <a:pt x="7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7487024" y="5131692"/>
              <a:ext cx="57379" cy="43907"/>
            </a:xfrm>
            <a:custGeom>
              <a:avLst/>
              <a:gdLst/>
              <a:ahLst/>
              <a:cxnLst/>
              <a:rect l="l" t="t" r="r" b="b"/>
              <a:pathLst>
                <a:path w="1282" h="981" extrusionOk="0">
                  <a:moveTo>
                    <a:pt x="707" y="15"/>
                  </a:moveTo>
                  <a:cubicBezTo>
                    <a:pt x="781" y="33"/>
                    <a:pt x="836" y="52"/>
                    <a:pt x="892" y="70"/>
                  </a:cubicBezTo>
                  <a:cubicBezTo>
                    <a:pt x="836" y="33"/>
                    <a:pt x="781" y="15"/>
                    <a:pt x="707" y="15"/>
                  </a:cubicBezTo>
                  <a:close/>
                  <a:moveTo>
                    <a:pt x="892" y="70"/>
                  </a:moveTo>
                  <a:lnTo>
                    <a:pt x="892" y="70"/>
                  </a:lnTo>
                  <a:cubicBezTo>
                    <a:pt x="947" y="107"/>
                    <a:pt x="1004" y="126"/>
                    <a:pt x="1041" y="163"/>
                  </a:cubicBezTo>
                  <a:cubicBezTo>
                    <a:pt x="1004" y="126"/>
                    <a:pt x="947" y="89"/>
                    <a:pt x="892" y="70"/>
                  </a:cubicBezTo>
                  <a:close/>
                  <a:moveTo>
                    <a:pt x="1041" y="163"/>
                  </a:moveTo>
                  <a:lnTo>
                    <a:pt x="1041" y="163"/>
                  </a:lnTo>
                  <a:cubicBezTo>
                    <a:pt x="1115" y="238"/>
                    <a:pt x="1170" y="292"/>
                    <a:pt x="1207" y="349"/>
                  </a:cubicBezTo>
                  <a:cubicBezTo>
                    <a:pt x="1244" y="404"/>
                    <a:pt x="1264" y="441"/>
                    <a:pt x="1264" y="441"/>
                  </a:cubicBezTo>
                  <a:lnTo>
                    <a:pt x="1282" y="441"/>
                  </a:lnTo>
                  <a:lnTo>
                    <a:pt x="1282" y="423"/>
                  </a:lnTo>
                  <a:cubicBezTo>
                    <a:pt x="1282" y="423"/>
                    <a:pt x="1264" y="404"/>
                    <a:pt x="1227" y="349"/>
                  </a:cubicBezTo>
                  <a:cubicBezTo>
                    <a:pt x="1189" y="292"/>
                    <a:pt x="1133" y="218"/>
                    <a:pt x="1041" y="163"/>
                  </a:cubicBezTo>
                  <a:close/>
                  <a:moveTo>
                    <a:pt x="611" y="0"/>
                  </a:moveTo>
                  <a:cubicBezTo>
                    <a:pt x="576" y="0"/>
                    <a:pt x="539" y="5"/>
                    <a:pt x="502" y="15"/>
                  </a:cubicBezTo>
                  <a:cubicBezTo>
                    <a:pt x="447" y="15"/>
                    <a:pt x="372" y="33"/>
                    <a:pt x="298" y="70"/>
                  </a:cubicBezTo>
                  <a:cubicBezTo>
                    <a:pt x="242" y="107"/>
                    <a:pt x="167" y="144"/>
                    <a:pt x="130" y="200"/>
                  </a:cubicBezTo>
                  <a:cubicBezTo>
                    <a:pt x="75" y="255"/>
                    <a:pt x="56" y="330"/>
                    <a:pt x="38" y="386"/>
                  </a:cubicBezTo>
                  <a:cubicBezTo>
                    <a:pt x="1" y="515"/>
                    <a:pt x="19" y="664"/>
                    <a:pt x="75" y="758"/>
                  </a:cubicBezTo>
                  <a:cubicBezTo>
                    <a:pt x="93" y="812"/>
                    <a:pt x="130" y="850"/>
                    <a:pt x="149" y="887"/>
                  </a:cubicBezTo>
                  <a:cubicBezTo>
                    <a:pt x="187" y="906"/>
                    <a:pt x="224" y="943"/>
                    <a:pt x="261" y="943"/>
                  </a:cubicBezTo>
                  <a:cubicBezTo>
                    <a:pt x="298" y="961"/>
                    <a:pt x="316" y="961"/>
                    <a:pt x="335" y="961"/>
                  </a:cubicBezTo>
                  <a:cubicBezTo>
                    <a:pt x="335" y="961"/>
                    <a:pt x="353" y="961"/>
                    <a:pt x="353" y="980"/>
                  </a:cubicBezTo>
                  <a:cubicBezTo>
                    <a:pt x="372" y="980"/>
                    <a:pt x="390" y="961"/>
                    <a:pt x="390" y="943"/>
                  </a:cubicBezTo>
                  <a:cubicBezTo>
                    <a:pt x="390" y="943"/>
                    <a:pt x="372" y="924"/>
                    <a:pt x="353" y="924"/>
                  </a:cubicBezTo>
                  <a:lnTo>
                    <a:pt x="335" y="924"/>
                  </a:lnTo>
                  <a:cubicBezTo>
                    <a:pt x="316" y="924"/>
                    <a:pt x="298" y="924"/>
                    <a:pt x="279" y="906"/>
                  </a:cubicBezTo>
                  <a:cubicBezTo>
                    <a:pt x="242" y="887"/>
                    <a:pt x="224" y="887"/>
                    <a:pt x="187" y="850"/>
                  </a:cubicBezTo>
                  <a:cubicBezTo>
                    <a:pt x="149" y="832"/>
                    <a:pt x="130" y="795"/>
                    <a:pt x="112" y="738"/>
                  </a:cubicBezTo>
                  <a:cubicBezTo>
                    <a:pt x="56" y="646"/>
                    <a:pt x="38" y="515"/>
                    <a:pt x="75" y="404"/>
                  </a:cubicBezTo>
                  <a:cubicBezTo>
                    <a:pt x="75" y="330"/>
                    <a:pt x="112" y="275"/>
                    <a:pt x="149" y="218"/>
                  </a:cubicBezTo>
                  <a:cubicBezTo>
                    <a:pt x="187" y="163"/>
                    <a:pt x="242" y="126"/>
                    <a:pt x="316" y="89"/>
                  </a:cubicBezTo>
                  <a:cubicBezTo>
                    <a:pt x="372" y="70"/>
                    <a:pt x="447" y="33"/>
                    <a:pt x="502" y="33"/>
                  </a:cubicBezTo>
                  <a:cubicBezTo>
                    <a:pt x="576" y="15"/>
                    <a:pt x="650" y="15"/>
                    <a:pt x="707" y="15"/>
                  </a:cubicBezTo>
                  <a:cubicBezTo>
                    <a:pt x="678" y="5"/>
                    <a:pt x="646" y="0"/>
                    <a:pt x="6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7506135" y="5147715"/>
              <a:ext cx="37193" cy="53619"/>
            </a:xfrm>
            <a:custGeom>
              <a:avLst/>
              <a:gdLst/>
              <a:ahLst/>
              <a:cxnLst/>
              <a:rect l="l" t="t" r="r" b="b"/>
              <a:pathLst>
                <a:path w="831" h="1198" extrusionOk="0">
                  <a:moveTo>
                    <a:pt x="307" y="1"/>
                  </a:moveTo>
                  <a:cubicBezTo>
                    <a:pt x="181" y="1"/>
                    <a:pt x="64" y="50"/>
                    <a:pt x="0" y="157"/>
                  </a:cubicBezTo>
                  <a:lnTo>
                    <a:pt x="75" y="1197"/>
                  </a:lnTo>
                  <a:cubicBezTo>
                    <a:pt x="75" y="1197"/>
                    <a:pt x="780" y="1197"/>
                    <a:pt x="817" y="492"/>
                  </a:cubicBezTo>
                  <a:cubicBezTo>
                    <a:pt x="830" y="186"/>
                    <a:pt x="551" y="1"/>
                    <a:pt x="3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7505329" y="5146910"/>
              <a:ext cx="37417" cy="54425"/>
            </a:xfrm>
            <a:custGeom>
              <a:avLst/>
              <a:gdLst/>
              <a:ahLst/>
              <a:cxnLst/>
              <a:rect l="l" t="t" r="r" b="b"/>
              <a:pathLst>
                <a:path w="836" h="1216" extrusionOk="0">
                  <a:moveTo>
                    <a:pt x="270" y="1"/>
                  </a:moveTo>
                  <a:cubicBezTo>
                    <a:pt x="237" y="1"/>
                    <a:pt x="207" y="14"/>
                    <a:pt x="167" y="27"/>
                  </a:cubicBezTo>
                  <a:cubicBezTo>
                    <a:pt x="130" y="46"/>
                    <a:pt x="93" y="64"/>
                    <a:pt x="75" y="83"/>
                  </a:cubicBezTo>
                  <a:cubicBezTo>
                    <a:pt x="38" y="101"/>
                    <a:pt x="38" y="120"/>
                    <a:pt x="18" y="138"/>
                  </a:cubicBezTo>
                  <a:cubicBezTo>
                    <a:pt x="18" y="138"/>
                    <a:pt x="18" y="158"/>
                    <a:pt x="0" y="158"/>
                  </a:cubicBezTo>
                  <a:cubicBezTo>
                    <a:pt x="0" y="175"/>
                    <a:pt x="0" y="195"/>
                    <a:pt x="18" y="195"/>
                  </a:cubicBezTo>
                  <a:lnTo>
                    <a:pt x="38" y="195"/>
                  </a:lnTo>
                  <a:cubicBezTo>
                    <a:pt x="38" y="195"/>
                    <a:pt x="55" y="175"/>
                    <a:pt x="55" y="158"/>
                  </a:cubicBezTo>
                  <a:lnTo>
                    <a:pt x="93" y="120"/>
                  </a:lnTo>
                  <a:cubicBezTo>
                    <a:pt x="130" y="101"/>
                    <a:pt x="149" y="83"/>
                    <a:pt x="186" y="64"/>
                  </a:cubicBezTo>
                  <a:cubicBezTo>
                    <a:pt x="223" y="46"/>
                    <a:pt x="278" y="46"/>
                    <a:pt x="315" y="46"/>
                  </a:cubicBezTo>
                  <a:cubicBezTo>
                    <a:pt x="427" y="46"/>
                    <a:pt x="558" y="64"/>
                    <a:pt x="650" y="158"/>
                  </a:cubicBezTo>
                  <a:cubicBezTo>
                    <a:pt x="706" y="195"/>
                    <a:pt x="743" y="250"/>
                    <a:pt x="780" y="306"/>
                  </a:cubicBezTo>
                  <a:cubicBezTo>
                    <a:pt x="798" y="361"/>
                    <a:pt x="818" y="435"/>
                    <a:pt x="818" y="510"/>
                  </a:cubicBezTo>
                  <a:cubicBezTo>
                    <a:pt x="818" y="584"/>
                    <a:pt x="798" y="658"/>
                    <a:pt x="780" y="715"/>
                  </a:cubicBezTo>
                  <a:cubicBezTo>
                    <a:pt x="761" y="789"/>
                    <a:pt x="743" y="844"/>
                    <a:pt x="706" y="900"/>
                  </a:cubicBezTo>
                  <a:cubicBezTo>
                    <a:pt x="669" y="955"/>
                    <a:pt x="613" y="992"/>
                    <a:pt x="575" y="1049"/>
                  </a:cubicBezTo>
                  <a:cubicBezTo>
                    <a:pt x="632" y="1012"/>
                    <a:pt x="669" y="975"/>
                    <a:pt x="706" y="918"/>
                  </a:cubicBezTo>
                  <a:cubicBezTo>
                    <a:pt x="743" y="863"/>
                    <a:pt x="780" y="789"/>
                    <a:pt x="798" y="715"/>
                  </a:cubicBezTo>
                  <a:cubicBezTo>
                    <a:pt x="818" y="658"/>
                    <a:pt x="835" y="584"/>
                    <a:pt x="835" y="510"/>
                  </a:cubicBezTo>
                  <a:cubicBezTo>
                    <a:pt x="835" y="435"/>
                    <a:pt x="835" y="361"/>
                    <a:pt x="798" y="306"/>
                  </a:cubicBezTo>
                  <a:cubicBezTo>
                    <a:pt x="761" y="232"/>
                    <a:pt x="724" y="175"/>
                    <a:pt x="669" y="138"/>
                  </a:cubicBezTo>
                  <a:cubicBezTo>
                    <a:pt x="558" y="46"/>
                    <a:pt x="427" y="9"/>
                    <a:pt x="315" y="9"/>
                  </a:cubicBezTo>
                  <a:cubicBezTo>
                    <a:pt x="299" y="3"/>
                    <a:pt x="285" y="1"/>
                    <a:pt x="270" y="1"/>
                  </a:cubicBezTo>
                  <a:close/>
                  <a:moveTo>
                    <a:pt x="575" y="1049"/>
                  </a:moveTo>
                  <a:lnTo>
                    <a:pt x="575" y="1049"/>
                  </a:lnTo>
                  <a:cubicBezTo>
                    <a:pt x="520" y="1086"/>
                    <a:pt x="464" y="1104"/>
                    <a:pt x="427" y="1123"/>
                  </a:cubicBezTo>
                  <a:cubicBezTo>
                    <a:pt x="335" y="1178"/>
                    <a:pt x="241" y="1197"/>
                    <a:pt x="186" y="1197"/>
                  </a:cubicBezTo>
                  <a:cubicBezTo>
                    <a:pt x="112" y="1215"/>
                    <a:pt x="93" y="1215"/>
                    <a:pt x="93" y="1215"/>
                  </a:cubicBezTo>
                  <a:lnTo>
                    <a:pt x="186" y="1215"/>
                  </a:lnTo>
                  <a:cubicBezTo>
                    <a:pt x="241" y="1197"/>
                    <a:pt x="335" y="1178"/>
                    <a:pt x="427" y="1141"/>
                  </a:cubicBezTo>
                  <a:cubicBezTo>
                    <a:pt x="483" y="1123"/>
                    <a:pt x="538" y="1086"/>
                    <a:pt x="575" y="10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7261759" y="5113162"/>
              <a:ext cx="145551" cy="145551"/>
            </a:xfrm>
            <a:custGeom>
              <a:avLst/>
              <a:gdLst/>
              <a:ahLst/>
              <a:cxnLst/>
              <a:rect l="l" t="t" r="r" b="b"/>
              <a:pathLst>
                <a:path w="3252" h="3252" extrusionOk="0">
                  <a:moveTo>
                    <a:pt x="1635" y="1"/>
                  </a:moveTo>
                  <a:cubicBezTo>
                    <a:pt x="725" y="1"/>
                    <a:pt x="0" y="726"/>
                    <a:pt x="0" y="1617"/>
                  </a:cubicBezTo>
                  <a:cubicBezTo>
                    <a:pt x="0" y="2526"/>
                    <a:pt x="725" y="3251"/>
                    <a:pt x="1635" y="3251"/>
                  </a:cubicBezTo>
                  <a:cubicBezTo>
                    <a:pt x="2526" y="3251"/>
                    <a:pt x="3251" y="2526"/>
                    <a:pt x="3251" y="1617"/>
                  </a:cubicBezTo>
                  <a:cubicBezTo>
                    <a:pt x="3251" y="726"/>
                    <a:pt x="2526" y="1"/>
                    <a:pt x="16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7261759" y="5112581"/>
              <a:ext cx="146312" cy="145909"/>
            </a:xfrm>
            <a:custGeom>
              <a:avLst/>
              <a:gdLst/>
              <a:ahLst/>
              <a:cxnLst/>
              <a:rect l="l" t="t" r="r" b="b"/>
              <a:pathLst>
                <a:path w="3269" h="3260" extrusionOk="0">
                  <a:moveTo>
                    <a:pt x="3251" y="1759"/>
                  </a:moveTo>
                  <a:lnTo>
                    <a:pt x="3251" y="1759"/>
                  </a:lnTo>
                  <a:cubicBezTo>
                    <a:pt x="3232" y="1834"/>
                    <a:pt x="3232" y="1945"/>
                    <a:pt x="3195" y="2076"/>
                  </a:cubicBezTo>
                  <a:cubicBezTo>
                    <a:pt x="3232" y="1945"/>
                    <a:pt x="3251" y="1834"/>
                    <a:pt x="3251" y="1759"/>
                  </a:cubicBezTo>
                  <a:close/>
                  <a:moveTo>
                    <a:pt x="3195" y="2076"/>
                  </a:moveTo>
                  <a:lnTo>
                    <a:pt x="3195" y="2076"/>
                  </a:lnTo>
                  <a:cubicBezTo>
                    <a:pt x="3157" y="2205"/>
                    <a:pt x="3083" y="2373"/>
                    <a:pt x="2991" y="2522"/>
                  </a:cubicBezTo>
                  <a:cubicBezTo>
                    <a:pt x="3102" y="2373"/>
                    <a:pt x="3157" y="2205"/>
                    <a:pt x="3195" y="2076"/>
                  </a:cubicBezTo>
                  <a:close/>
                  <a:moveTo>
                    <a:pt x="1607" y="0"/>
                  </a:moveTo>
                  <a:cubicBezTo>
                    <a:pt x="1538" y="0"/>
                    <a:pt x="1468" y="5"/>
                    <a:pt x="1394" y="14"/>
                  </a:cubicBezTo>
                  <a:lnTo>
                    <a:pt x="1171" y="70"/>
                  </a:lnTo>
                  <a:cubicBezTo>
                    <a:pt x="1134" y="88"/>
                    <a:pt x="1115" y="88"/>
                    <a:pt x="1078" y="107"/>
                  </a:cubicBezTo>
                  <a:cubicBezTo>
                    <a:pt x="1040" y="125"/>
                    <a:pt x="1003" y="125"/>
                    <a:pt x="966" y="145"/>
                  </a:cubicBezTo>
                  <a:cubicBezTo>
                    <a:pt x="688" y="274"/>
                    <a:pt x="446" y="479"/>
                    <a:pt x="260" y="739"/>
                  </a:cubicBezTo>
                  <a:cubicBezTo>
                    <a:pt x="94" y="999"/>
                    <a:pt x="0" y="1314"/>
                    <a:pt x="0" y="1630"/>
                  </a:cubicBezTo>
                  <a:cubicBezTo>
                    <a:pt x="0" y="1964"/>
                    <a:pt x="94" y="2279"/>
                    <a:pt x="280" y="2539"/>
                  </a:cubicBezTo>
                  <a:cubicBezTo>
                    <a:pt x="112" y="2279"/>
                    <a:pt x="20" y="1964"/>
                    <a:pt x="20" y="1630"/>
                  </a:cubicBezTo>
                  <a:cubicBezTo>
                    <a:pt x="20" y="1314"/>
                    <a:pt x="112" y="999"/>
                    <a:pt x="280" y="739"/>
                  </a:cubicBezTo>
                  <a:cubicBezTo>
                    <a:pt x="446" y="479"/>
                    <a:pt x="706" y="274"/>
                    <a:pt x="966" y="162"/>
                  </a:cubicBezTo>
                  <a:cubicBezTo>
                    <a:pt x="1003" y="145"/>
                    <a:pt x="1040" y="145"/>
                    <a:pt x="1078" y="125"/>
                  </a:cubicBezTo>
                  <a:cubicBezTo>
                    <a:pt x="1115" y="107"/>
                    <a:pt x="1152" y="88"/>
                    <a:pt x="1189" y="88"/>
                  </a:cubicBezTo>
                  <a:cubicBezTo>
                    <a:pt x="1245" y="70"/>
                    <a:pt x="1320" y="51"/>
                    <a:pt x="1394" y="51"/>
                  </a:cubicBezTo>
                  <a:cubicBezTo>
                    <a:pt x="1480" y="29"/>
                    <a:pt x="1560" y="20"/>
                    <a:pt x="1637" y="20"/>
                  </a:cubicBezTo>
                  <a:cubicBezTo>
                    <a:pt x="1693" y="20"/>
                    <a:pt x="1748" y="25"/>
                    <a:pt x="1803" y="33"/>
                  </a:cubicBezTo>
                  <a:cubicBezTo>
                    <a:pt x="1951" y="51"/>
                    <a:pt x="2080" y="88"/>
                    <a:pt x="2192" y="125"/>
                  </a:cubicBezTo>
                  <a:cubicBezTo>
                    <a:pt x="2323" y="182"/>
                    <a:pt x="2434" y="237"/>
                    <a:pt x="2526" y="293"/>
                  </a:cubicBezTo>
                  <a:cubicBezTo>
                    <a:pt x="2712" y="422"/>
                    <a:pt x="2880" y="590"/>
                    <a:pt x="2972" y="757"/>
                  </a:cubicBezTo>
                  <a:cubicBezTo>
                    <a:pt x="3083" y="925"/>
                    <a:pt x="3140" y="1073"/>
                    <a:pt x="3177" y="1202"/>
                  </a:cubicBezTo>
                  <a:cubicBezTo>
                    <a:pt x="3214" y="1351"/>
                    <a:pt x="3232" y="1445"/>
                    <a:pt x="3232" y="1519"/>
                  </a:cubicBezTo>
                  <a:lnTo>
                    <a:pt x="3232" y="1611"/>
                  </a:lnTo>
                  <a:lnTo>
                    <a:pt x="3232" y="1630"/>
                  </a:lnTo>
                  <a:lnTo>
                    <a:pt x="3269" y="1630"/>
                  </a:lnTo>
                  <a:lnTo>
                    <a:pt x="3269" y="1611"/>
                  </a:lnTo>
                  <a:cubicBezTo>
                    <a:pt x="3269" y="1593"/>
                    <a:pt x="3269" y="1556"/>
                    <a:pt x="3251" y="1519"/>
                  </a:cubicBezTo>
                  <a:cubicBezTo>
                    <a:pt x="3251" y="1445"/>
                    <a:pt x="3232" y="1333"/>
                    <a:pt x="3195" y="1202"/>
                  </a:cubicBezTo>
                  <a:cubicBezTo>
                    <a:pt x="3158" y="1073"/>
                    <a:pt x="3103" y="905"/>
                    <a:pt x="2991" y="739"/>
                  </a:cubicBezTo>
                  <a:cubicBezTo>
                    <a:pt x="2880" y="571"/>
                    <a:pt x="2731" y="422"/>
                    <a:pt x="2526" y="274"/>
                  </a:cubicBezTo>
                  <a:cubicBezTo>
                    <a:pt x="2434" y="219"/>
                    <a:pt x="2323" y="162"/>
                    <a:pt x="2211" y="107"/>
                  </a:cubicBezTo>
                  <a:cubicBezTo>
                    <a:pt x="2080" y="70"/>
                    <a:pt x="1951" y="33"/>
                    <a:pt x="1820" y="14"/>
                  </a:cubicBezTo>
                  <a:cubicBezTo>
                    <a:pt x="1746" y="5"/>
                    <a:pt x="1677" y="0"/>
                    <a:pt x="1607" y="0"/>
                  </a:cubicBezTo>
                  <a:close/>
                  <a:moveTo>
                    <a:pt x="280" y="2540"/>
                  </a:moveTo>
                  <a:lnTo>
                    <a:pt x="280" y="2540"/>
                  </a:lnTo>
                  <a:cubicBezTo>
                    <a:pt x="446" y="2800"/>
                    <a:pt x="688" y="3005"/>
                    <a:pt x="966" y="3134"/>
                  </a:cubicBezTo>
                  <a:cubicBezTo>
                    <a:pt x="1003" y="3134"/>
                    <a:pt x="1040" y="3153"/>
                    <a:pt x="1078" y="3171"/>
                  </a:cubicBezTo>
                  <a:cubicBezTo>
                    <a:pt x="1115" y="3171"/>
                    <a:pt x="1134" y="3190"/>
                    <a:pt x="1171" y="3208"/>
                  </a:cubicBezTo>
                  <a:cubicBezTo>
                    <a:pt x="1245" y="3227"/>
                    <a:pt x="1320" y="3245"/>
                    <a:pt x="1394" y="3245"/>
                  </a:cubicBezTo>
                  <a:cubicBezTo>
                    <a:pt x="1320" y="3227"/>
                    <a:pt x="1245" y="3208"/>
                    <a:pt x="1189" y="3190"/>
                  </a:cubicBezTo>
                  <a:cubicBezTo>
                    <a:pt x="1152" y="3190"/>
                    <a:pt x="1115" y="3171"/>
                    <a:pt x="1078" y="3153"/>
                  </a:cubicBezTo>
                  <a:cubicBezTo>
                    <a:pt x="1040" y="3153"/>
                    <a:pt x="1003" y="3134"/>
                    <a:pt x="966" y="3116"/>
                  </a:cubicBezTo>
                  <a:cubicBezTo>
                    <a:pt x="706" y="3005"/>
                    <a:pt x="446" y="2800"/>
                    <a:pt x="280" y="2540"/>
                  </a:cubicBezTo>
                  <a:close/>
                  <a:moveTo>
                    <a:pt x="2192" y="3153"/>
                  </a:moveTo>
                  <a:cubicBezTo>
                    <a:pt x="2080" y="3208"/>
                    <a:pt x="1951" y="3227"/>
                    <a:pt x="1803" y="3245"/>
                  </a:cubicBezTo>
                  <a:cubicBezTo>
                    <a:pt x="1738" y="3255"/>
                    <a:pt x="1673" y="3260"/>
                    <a:pt x="1606" y="3260"/>
                  </a:cubicBezTo>
                  <a:lnTo>
                    <a:pt x="1606" y="3260"/>
                  </a:lnTo>
                  <a:cubicBezTo>
                    <a:pt x="1538" y="3260"/>
                    <a:pt x="1470" y="3255"/>
                    <a:pt x="1398" y="3246"/>
                  </a:cubicBezTo>
                  <a:lnTo>
                    <a:pt x="1398" y="3246"/>
                  </a:lnTo>
                  <a:cubicBezTo>
                    <a:pt x="1471" y="3255"/>
                    <a:pt x="1539" y="3260"/>
                    <a:pt x="1605" y="3260"/>
                  </a:cubicBezTo>
                  <a:cubicBezTo>
                    <a:pt x="1605" y="3260"/>
                    <a:pt x="1606" y="3260"/>
                    <a:pt x="1606" y="3260"/>
                  </a:cubicBezTo>
                  <a:lnTo>
                    <a:pt x="1606" y="3260"/>
                  </a:lnTo>
                  <a:cubicBezTo>
                    <a:pt x="1606" y="3260"/>
                    <a:pt x="1607" y="3260"/>
                    <a:pt x="1607" y="3260"/>
                  </a:cubicBezTo>
                  <a:cubicBezTo>
                    <a:pt x="1677" y="3260"/>
                    <a:pt x="1746" y="3255"/>
                    <a:pt x="1820" y="3245"/>
                  </a:cubicBezTo>
                  <a:cubicBezTo>
                    <a:pt x="1951" y="3245"/>
                    <a:pt x="2080" y="3208"/>
                    <a:pt x="2192" y="31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7283377" y="5134780"/>
              <a:ext cx="102316" cy="102316"/>
            </a:xfrm>
            <a:custGeom>
              <a:avLst/>
              <a:gdLst/>
              <a:ahLst/>
              <a:cxnLst/>
              <a:rect l="l" t="t" r="r" b="b"/>
              <a:pathLst>
                <a:path w="2286" h="2286" extrusionOk="0">
                  <a:moveTo>
                    <a:pt x="1152" y="1"/>
                  </a:moveTo>
                  <a:cubicBezTo>
                    <a:pt x="502" y="1"/>
                    <a:pt x="0" y="503"/>
                    <a:pt x="0" y="1134"/>
                  </a:cubicBezTo>
                  <a:cubicBezTo>
                    <a:pt x="0" y="1783"/>
                    <a:pt x="502" y="2286"/>
                    <a:pt x="1152" y="2286"/>
                  </a:cubicBezTo>
                  <a:cubicBezTo>
                    <a:pt x="1783" y="2286"/>
                    <a:pt x="2285" y="1783"/>
                    <a:pt x="2285" y="1134"/>
                  </a:cubicBezTo>
                  <a:cubicBezTo>
                    <a:pt x="2285" y="503"/>
                    <a:pt x="1783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7282571" y="5133975"/>
              <a:ext cx="103927" cy="103703"/>
            </a:xfrm>
            <a:custGeom>
              <a:avLst/>
              <a:gdLst/>
              <a:ahLst/>
              <a:cxnLst/>
              <a:rect l="l" t="t" r="r" b="b"/>
              <a:pathLst>
                <a:path w="2322" h="2317" extrusionOk="0">
                  <a:moveTo>
                    <a:pt x="558" y="187"/>
                  </a:moveTo>
                  <a:lnTo>
                    <a:pt x="520" y="204"/>
                  </a:lnTo>
                  <a:cubicBezTo>
                    <a:pt x="501" y="204"/>
                    <a:pt x="501" y="224"/>
                    <a:pt x="483" y="224"/>
                  </a:cubicBezTo>
                  <a:lnTo>
                    <a:pt x="427" y="279"/>
                  </a:lnTo>
                  <a:cubicBezTo>
                    <a:pt x="446" y="261"/>
                    <a:pt x="483" y="261"/>
                    <a:pt x="501" y="241"/>
                  </a:cubicBezTo>
                  <a:cubicBezTo>
                    <a:pt x="501" y="224"/>
                    <a:pt x="520" y="224"/>
                    <a:pt x="520" y="224"/>
                  </a:cubicBezTo>
                  <a:lnTo>
                    <a:pt x="558" y="187"/>
                  </a:lnTo>
                  <a:close/>
                  <a:moveTo>
                    <a:pt x="1152" y="1"/>
                  </a:moveTo>
                  <a:cubicBezTo>
                    <a:pt x="1095" y="1"/>
                    <a:pt x="1040" y="1"/>
                    <a:pt x="1003" y="19"/>
                  </a:cubicBezTo>
                  <a:cubicBezTo>
                    <a:pt x="892" y="19"/>
                    <a:pt x="798" y="56"/>
                    <a:pt x="687" y="93"/>
                  </a:cubicBezTo>
                  <a:cubicBezTo>
                    <a:pt x="669" y="112"/>
                    <a:pt x="650" y="130"/>
                    <a:pt x="613" y="130"/>
                  </a:cubicBezTo>
                  <a:lnTo>
                    <a:pt x="558" y="187"/>
                  </a:lnTo>
                  <a:cubicBezTo>
                    <a:pt x="575" y="187"/>
                    <a:pt x="613" y="167"/>
                    <a:pt x="632" y="149"/>
                  </a:cubicBezTo>
                  <a:cubicBezTo>
                    <a:pt x="650" y="149"/>
                    <a:pt x="687" y="130"/>
                    <a:pt x="706" y="112"/>
                  </a:cubicBezTo>
                  <a:cubicBezTo>
                    <a:pt x="798" y="75"/>
                    <a:pt x="892" y="38"/>
                    <a:pt x="1003" y="38"/>
                  </a:cubicBezTo>
                  <a:cubicBezTo>
                    <a:pt x="1040" y="19"/>
                    <a:pt x="1095" y="19"/>
                    <a:pt x="1152" y="19"/>
                  </a:cubicBezTo>
                  <a:lnTo>
                    <a:pt x="1226" y="19"/>
                  </a:lnTo>
                  <a:cubicBezTo>
                    <a:pt x="1244" y="19"/>
                    <a:pt x="1263" y="19"/>
                    <a:pt x="1300" y="38"/>
                  </a:cubicBezTo>
                  <a:cubicBezTo>
                    <a:pt x="1486" y="56"/>
                    <a:pt x="1653" y="130"/>
                    <a:pt x="1801" y="224"/>
                  </a:cubicBezTo>
                  <a:cubicBezTo>
                    <a:pt x="1932" y="316"/>
                    <a:pt x="2043" y="427"/>
                    <a:pt x="2118" y="539"/>
                  </a:cubicBezTo>
                  <a:cubicBezTo>
                    <a:pt x="2192" y="650"/>
                    <a:pt x="2229" y="761"/>
                    <a:pt x="2266" y="855"/>
                  </a:cubicBezTo>
                  <a:lnTo>
                    <a:pt x="2266" y="929"/>
                  </a:lnTo>
                  <a:cubicBezTo>
                    <a:pt x="2284" y="947"/>
                    <a:pt x="2284" y="967"/>
                    <a:pt x="2284" y="984"/>
                  </a:cubicBezTo>
                  <a:lnTo>
                    <a:pt x="2284" y="1041"/>
                  </a:lnTo>
                  <a:cubicBezTo>
                    <a:pt x="2303" y="1059"/>
                    <a:pt x="2303" y="1059"/>
                    <a:pt x="2303" y="1078"/>
                  </a:cubicBezTo>
                  <a:lnTo>
                    <a:pt x="2303" y="1152"/>
                  </a:lnTo>
                  <a:lnTo>
                    <a:pt x="2303" y="1244"/>
                  </a:lnTo>
                  <a:cubicBezTo>
                    <a:pt x="2303" y="1189"/>
                    <a:pt x="2321" y="1152"/>
                    <a:pt x="2321" y="1152"/>
                  </a:cubicBezTo>
                  <a:lnTo>
                    <a:pt x="2321" y="1078"/>
                  </a:lnTo>
                  <a:lnTo>
                    <a:pt x="2321" y="1041"/>
                  </a:lnTo>
                  <a:cubicBezTo>
                    <a:pt x="2321" y="1021"/>
                    <a:pt x="2303" y="1004"/>
                    <a:pt x="2303" y="984"/>
                  </a:cubicBezTo>
                  <a:lnTo>
                    <a:pt x="2303" y="910"/>
                  </a:lnTo>
                  <a:cubicBezTo>
                    <a:pt x="2284" y="892"/>
                    <a:pt x="2284" y="873"/>
                    <a:pt x="2284" y="855"/>
                  </a:cubicBezTo>
                  <a:cubicBezTo>
                    <a:pt x="2247" y="761"/>
                    <a:pt x="2210" y="632"/>
                    <a:pt x="2135" y="521"/>
                  </a:cubicBezTo>
                  <a:cubicBezTo>
                    <a:pt x="2061" y="409"/>
                    <a:pt x="1950" y="298"/>
                    <a:pt x="1801" y="204"/>
                  </a:cubicBezTo>
                  <a:cubicBezTo>
                    <a:pt x="1672" y="93"/>
                    <a:pt x="1486" y="38"/>
                    <a:pt x="1300" y="1"/>
                  </a:cubicBezTo>
                  <a:close/>
                  <a:moveTo>
                    <a:pt x="2303" y="1338"/>
                  </a:moveTo>
                  <a:lnTo>
                    <a:pt x="2303" y="1338"/>
                  </a:lnTo>
                  <a:cubicBezTo>
                    <a:pt x="2284" y="1356"/>
                    <a:pt x="2284" y="1375"/>
                    <a:pt x="2284" y="1393"/>
                  </a:cubicBezTo>
                  <a:cubicBezTo>
                    <a:pt x="2284" y="1375"/>
                    <a:pt x="2303" y="1356"/>
                    <a:pt x="2303" y="1338"/>
                  </a:cubicBezTo>
                  <a:close/>
                  <a:moveTo>
                    <a:pt x="2284" y="1393"/>
                  </a:moveTo>
                  <a:lnTo>
                    <a:pt x="2284" y="1393"/>
                  </a:lnTo>
                  <a:cubicBezTo>
                    <a:pt x="2284" y="1412"/>
                    <a:pt x="2266" y="1449"/>
                    <a:pt x="2266" y="1467"/>
                  </a:cubicBezTo>
                  <a:cubicBezTo>
                    <a:pt x="2284" y="1449"/>
                    <a:pt x="2284" y="1412"/>
                    <a:pt x="2284" y="1393"/>
                  </a:cubicBezTo>
                  <a:close/>
                  <a:moveTo>
                    <a:pt x="2266" y="1467"/>
                  </a:moveTo>
                  <a:lnTo>
                    <a:pt x="2266" y="1467"/>
                  </a:lnTo>
                  <a:cubicBezTo>
                    <a:pt x="2247" y="1561"/>
                    <a:pt x="2192" y="1672"/>
                    <a:pt x="2118" y="1784"/>
                  </a:cubicBezTo>
                  <a:cubicBezTo>
                    <a:pt x="2210" y="1672"/>
                    <a:pt x="2247" y="1561"/>
                    <a:pt x="2266" y="1467"/>
                  </a:cubicBezTo>
                  <a:close/>
                  <a:moveTo>
                    <a:pt x="427" y="279"/>
                  </a:moveTo>
                  <a:cubicBezTo>
                    <a:pt x="335" y="353"/>
                    <a:pt x="260" y="427"/>
                    <a:pt x="204" y="521"/>
                  </a:cubicBezTo>
                  <a:cubicBezTo>
                    <a:pt x="130" y="613"/>
                    <a:pt x="93" y="724"/>
                    <a:pt x="55" y="818"/>
                  </a:cubicBezTo>
                  <a:cubicBezTo>
                    <a:pt x="18" y="929"/>
                    <a:pt x="18" y="1041"/>
                    <a:pt x="0" y="1152"/>
                  </a:cubicBezTo>
                  <a:cubicBezTo>
                    <a:pt x="18" y="1281"/>
                    <a:pt x="18" y="1393"/>
                    <a:pt x="55" y="1486"/>
                  </a:cubicBezTo>
                  <a:cubicBezTo>
                    <a:pt x="93" y="1598"/>
                    <a:pt x="149" y="1709"/>
                    <a:pt x="204" y="1801"/>
                  </a:cubicBezTo>
                  <a:cubicBezTo>
                    <a:pt x="260" y="1895"/>
                    <a:pt x="335" y="1969"/>
                    <a:pt x="427" y="2044"/>
                  </a:cubicBezTo>
                  <a:cubicBezTo>
                    <a:pt x="353" y="1969"/>
                    <a:pt x="278" y="1876"/>
                    <a:pt x="204" y="1784"/>
                  </a:cubicBezTo>
                  <a:cubicBezTo>
                    <a:pt x="149" y="1690"/>
                    <a:pt x="112" y="1598"/>
                    <a:pt x="75" y="1486"/>
                  </a:cubicBezTo>
                  <a:cubicBezTo>
                    <a:pt x="38" y="1393"/>
                    <a:pt x="18" y="1264"/>
                    <a:pt x="18" y="1152"/>
                  </a:cubicBezTo>
                  <a:cubicBezTo>
                    <a:pt x="18" y="1041"/>
                    <a:pt x="38" y="929"/>
                    <a:pt x="75" y="836"/>
                  </a:cubicBezTo>
                  <a:cubicBezTo>
                    <a:pt x="112" y="724"/>
                    <a:pt x="149" y="613"/>
                    <a:pt x="204" y="539"/>
                  </a:cubicBezTo>
                  <a:cubicBezTo>
                    <a:pt x="278" y="447"/>
                    <a:pt x="353" y="353"/>
                    <a:pt x="427" y="279"/>
                  </a:cubicBezTo>
                  <a:close/>
                  <a:moveTo>
                    <a:pt x="427" y="2044"/>
                  </a:moveTo>
                  <a:lnTo>
                    <a:pt x="483" y="2099"/>
                  </a:lnTo>
                  <a:cubicBezTo>
                    <a:pt x="501" y="2099"/>
                    <a:pt x="501" y="2118"/>
                    <a:pt x="520" y="2118"/>
                  </a:cubicBezTo>
                  <a:cubicBezTo>
                    <a:pt x="520" y="2099"/>
                    <a:pt x="501" y="2099"/>
                    <a:pt x="501" y="2081"/>
                  </a:cubicBezTo>
                  <a:cubicBezTo>
                    <a:pt x="464" y="2061"/>
                    <a:pt x="446" y="2061"/>
                    <a:pt x="427" y="2044"/>
                  </a:cubicBezTo>
                  <a:close/>
                  <a:moveTo>
                    <a:pt x="2118" y="1784"/>
                  </a:moveTo>
                  <a:cubicBezTo>
                    <a:pt x="2043" y="1895"/>
                    <a:pt x="1932" y="2024"/>
                    <a:pt x="1801" y="2118"/>
                  </a:cubicBezTo>
                  <a:cubicBezTo>
                    <a:pt x="1950" y="2024"/>
                    <a:pt x="2043" y="1913"/>
                    <a:pt x="2118" y="1784"/>
                  </a:cubicBezTo>
                  <a:close/>
                  <a:moveTo>
                    <a:pt x="558" y="2136"/>
                  </a:moveTo>
                  <a:cubicBezTo>
                    <a:pt x="575" y="2155"/>
                    <a:pt x="595" y="2173"/>
                    <a:pt x="632" y="2173"/>
                  </a:cubicBezTo>
                  <a:cubicBezTo>
                    <a:pt x="613" y="2155"/>
                    <a:pt x="575" y="2136"/>
                    <a:pt x="558" y="2136"/>
                  </a:cubicBezTo>
                  <a:close/>
                  <a:moveTo>
                    <a:pt x="632" y="2173"/>
                  </a:moveTo>
                  <a:cubicBezTo>
                    <a:pt x="650" y="2192"/>
                    <a:pt x="669" y="2210"/>
                    <a:pt x="687" y="2210"/>
                  </a:cubicBezTo>
                  <a:cubicBezTo>
                    <a:pt x="798" y="2247"/>
                    <a:pt x="892" y="2284"/>
                    <a:pt x="1003" y="2304"/>
                  </a:cubicBezTo>
                  <a:lnTo>
                    <a:pt x="1152" y="2304"/>
                  </a:lnTo>
                  <a:cubicBezTo>
                    <a:pt x="1095" y="2304"/>
                    <a:pt x="1040" y="2304"/>
                    <a:pt x="1003" y="2284"/>
                  </a:cubicBezTo>
                  <a:cubicBezTo>
                    <a:pt x="892" y="2284"/>
                    <a:pt x="798" y="2247"/>
                    <a:pt x="706" y="2210"/>
                  </a:cubicBezTo>
                  <a:cubicBezTo>
                    <a:pt x="669" y="2192"/>
                    <a:pt x="650" y="2173"/>
                    <a:pt x="632" y="2173"/>
                  </a:cubicBezTo>
                  <a:close/>
                  <a:moveTo>
                    <a:pt x="1801" y="2118"/>
                  </a:moveTo>
                  <a:lnTo>
                    <a:pt x="1801" y="2118"/>
                  </a:lnTo>
                  <a:cubicBezTo>
                    <a:pt x="1652" y="2210"/>
                    <a:pt x="1486" y="2266"/>
                    <a:pt x="1300" y="2304"/>
                  </a:cubicBezTo>
                  <a:cubicBezTo>
                    <a:pt x="1486" y="2284"/>
                    <a:pt x="1652" y="2210"/>
                    <a:pt x="1801" y="2118"/>
                  </a:cubicBezTo>
                  <a:close/>
                  <a:moveTo>
                    <a:pt x="1152" y="2304"/>
                  </a:moveTo>
                  <a:cubicBezTo>
                    <a:pt x="1152" y="2313"/>
                    <a:pt x="1156" y="2317"/>
                    <a:pt x="1163" y="2317"/>
                  </a:cubicBezTo>
                  <a:cubicBezTo>
                    <a:pt x="1170" y="2317"/>
                    <a:pt x="1179" y="2313"/>
                    <a:pt x="1189" y="23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7295014" y="5146417"/>
              <a:ext cx="79042" cy="79042"/>
            </a:xfrm>
            <a:custGeom>
              <a:avLst/>
              <a:gdLst/>
              <a:ahLst/>
              <a:cxnLst/>
              <a:rect l="l" t="t" r="r" b="b"/>
              <a:pathLst>
                <a:path w="1766" h="1766" extrusionOk="0">
                  <a:moveTo>
                    <a:pt x="892" y="1"/>
                  </a:moveTo>
                  <a:cubicBezTo>
                    <a:pt x="391" y="1"/>
                    <a:pt x="0" y="391"/>
                    <a:pt x="0" y="874"/>
                  </a:cubicBezTo>
                  <a:cubicBezTo>
                    <a:pt x="0" y="1375"/>
                    <a:pt x="391" y="1766"/>
                    <a:pt x="892" y="1766"/>
                  </a:cubicBezTo>
                  <a:cubicBezTo>
                    <a:pt x="1375" y="1766"/>
                    <a:pt x="1765" y="1375"/>
                    <a:pt x="1765" y="874"/>
                  </a:cubicBezTo>
                  <a:cubicBezTo>
                    <a:pt x="1765" y="391"/>
                    <a:pt x="1375" y="1"/>
                    <a:pt x="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7295014" y="5146059"/>
              <a:ext cx="79847" cy="79400"/>
            </a:xfrm>
            <a:custGeom>
              <a:avLst/>
              <a:gdLst/>
              <a:ahLst/>
              <a:cxnLst/>
              <a:rect l="l" t="t" r="r" b="b"/>
              <a:pathLst>
                <a:path w="1784" h="1774" extrusionOk="0">
                  <a:moveTo>
                    <a:pt x="317" y="214"/>
                  </a:moveTo>
                  <a:cubicBezTo>
                    <a:pt x="242" y="269"/>
                    <a:pt x="186" y="325"/>
                    <a:pt x="149" y="399"/>
                  </a:cubicBezTo>
                  <a:cubicBezTo>
                    <a:pt x="205" y="343"/>
                    <a:pt x="260" y="269"/>
                    <a:pt x="317" y="214"/>
                  </a:cubicBezTo>
                  <a:close/>
                  <a:moveTo>
                    <a:pt x="892" y="1"/>
                  </a:moveTo>
                  <a:cubicBezTo>
                    <a:pt x="886" y="1"/>
                    <a:pt x="880" y="3"/>
                    <a:pt x="874" y="9"/>
                  </a:cubicBezTo>
                  <a:lnTo>
                    <a:pt x="762" y="9"/>
                  </a:lnTo>
                  <a:cubicBezTo>
                    <a:pt x="669" y="28"/>
                    <a:pt x="595" y="46"/>
                    <a:pt x="520" y="83"/>
                  </a:cubicBezTo>
                  <a:cubicBezTo>
                    <a:pt x="446" y="102"/>
                    <a:pt x="372" y="157"/>
                    <a:pt x="317" y="214"/>
                  </a:cubicBezTo>
                  <a:cubicBezTo>
                    <a:pt x="391" y="177"/>
                    <a:pt x="465" y="120"/>
                    <a:pt x="540" y="102"/>
                  </a:cubicBezTo>
                  <a:cubicBezTo>
                    <a:pt x="614" y="65"/>
                    <a:pt x="688" y="46"/>
                    <a:pt x="762" y="28"/>
                  </a:cubicBezTo>
                  <a:lnTo>
                    <a:pt x="874" y="28"/>
                  </a:lnTo>
                  <a:cubicBezTo>
                    <a:pt x="880" y="22"/>
                    <a:pt x="886" y="19"/>
                    <a:pt x="892" y="19"/>
                  </a:cubicBezTo>
                  <a:cubicBezTo>
                    <a:pt x="904" y="19"/>
                    <a:pt x="917" y="28"/>
                    <a:pt x="929" y="28"/>
                  </a:cubicBezTo>
                  <a:lnTo>
                    <a:pt x="985" y="28"/>
                  </a:lnTo>
                  <a:cubicBezTo>
                    <a:pt x="1134" y="46"/>
                    <a:pt x="1263" y="102"/>
                    <a:pt x="1375" y="177"/>
                  </a:cubicBezTo>
                  <a:cubicBezTo>
                    <a:pt x="1468" y="231"/>
                    <a:pt x="1560" y="325"/>
                    <a:pt x="1617" y="417"/>
                  </a:cubicBezTo>
                  <a:cubicBezTo>
                    <a:pt x="1672" y="491"/>
                    <a:pt x="1709" y="585"/>
                    <a:pt x="1728" y="659"/>
                  </a:cubicBezTo>
                  <a:lnTo>
                    <a:pt x="1728" y="714"/>
                  </a:lnTo>
                  <a:cubicBezTo>
                    <a:pt x="1746" y="734"/>
                    <a:pt x="1746" y="734"/>
                    <a:pt x="1746" y="751"/>
                  </a:cubicBezTo>
                  <a:lnTo>
                    <a:pt x="1746" y="789"/>
                  </a:lnTo>
                  <a:lnTo>
                    <a:pt x="1746" y="826"/>
                  </a:lnTo>
                  <a:lnTo>
                    <a:pt x="1746" y="882"/>
                  </a:lnTo>
                  <a:lnTo>
                    <a:pt x="1783" y="882"/>
                  </a:lnTo>
                  <a:lnTo>
                    <a:pt x="1783" y="826"/>
                  </a:lnTo>
                  <a:cubicBezTo>
                    <a:pt x="1765" y="826"/>
                    <a:pt x="1783" y="808"/>
                    <a:pt x="1765" y="789"/>
                  </a:cubicBezTo>
                  <a:lnTo>
                    <a:pt x="1765" y="751"/>
                  </a:lnTo>
                  <a:lnTo>
                    <a:pt x="1765" y="697"/>
                  </a:lnTo>
                  <a:cubicBezTo>
                    <a:pt x="1746" y="697"/>
                    <a:pt x="1746" y="677"/>
                    <a:pt x="1746" y="659"/>
                  </a:cubicBezTo>
                  <a:cubicBezTo>
                    <a:pt x="1728" y="585"/>
                    <a:pt x="1691" y="491"/>
                    <a:pt x="1635" y="399"/>
                  </a:cubicBezTo>
                  <a:cubicBezTo>
                    <a:pt x="1580" y="306"/>
                    <a:pt x="1486" y="214"/>
                    <a:pt x="1375" y="157"/>
                  </a:cubicBezTo>
                  <a:cubicBezTo>
                    <a:pt x="1263" y="83"/>
                    <a:pt x="1134" y="28"/>
                    <a:pt x="985" y="9"/>
                  </a:cubicBezTo>
                  <a:lnTo>
                    <a:pt x="929" y="9"/>
                  </a:lnTo>
                  <a:cubicBezTo>
                    <a:pt x="917" y="9"/>
                    <a:pt x="904" y="1"/>
                    <a:pt x="892" y="1"/>
                  </a:cubicBezTo>
                  <a:close/>
                  <a:moveTo>
                    <a:pt x="1765" y="994"/>
                  </a:moveTo>
                  <a:cubicBezTo>
                    <a:pt x="1765" y="994"/>
                    <a:pt x="1746" y="1011"/>
                    <a:pt x="1746" y="1031"/>
                  </a:cubicBezTo>
                  <a:lnTo>
                    <a:pt x="1746" y="1068"/>
                  </a:lnTo>
                  <a:cubicBezTo>
                    <a:pt x="1746" y="1049"/>
                    <a:pt x="1746" y="1049"/>
                    <a:pt x="1765" y="1031"/>
                  </a:cubicBezTo>
                  <a:lnTo>
                    <a:pt x="1765" y="994"/>
                  </a:lnTo>
                  <a:close/>
                  <a:moveTo>
                    <a:pt x="1746" y="1068"/>
                  </a:moveTo>
                  <a:lnTo>
                    <a:pt x="1746" y="1068"/>
                  </a:lnTo>
                  <a:cubicBezTo>
                    <a:pt x="1746" y="1086"/>
                    <a:pt x="1728" y="1105"/>
                    <a:pt x="1728" y="1123"/>
                  </a:cubicBezTo>
                  <a:cubicBezTo>
                    <a:pt x="1746" y="1105"/>
                    <a:pt x="1746" y="1086"/>
                    <a:pt x="1746" y="1068"/>
                  </a:cubicBezTo>
                  <a:close/>
                  <a:moveTo>
                    <a:pt x="149" y="399"/>
                  </a:moveTo>
                  <a:lnTo>
                    <a:pt x="149" y="399"/>
                  </a:lnTo>
                  <a:cubicBezTo>
                    <a:pt x="94" y="474"/>
                    <a:pt x="57" y="548"/>
                    <a:pt x="37" y="640"/>
                  </a:cubicBezTo>
                  <a:cubicBezTo>
                    <a:pt x="20" y="714"/>
                    <a:pt x="0" y="808"/>
                    <a:pt x="0" y="882"/>
                  </a:cubicBezTo>
                  <a:cubicBezTo>
                    <a:pt x="0" y="974"/>
                    <a:pt x="20" y="1068"/>
                    <a:pt x="37" y="1142"/>
                  </a:cubicBezTo>
                  <a:cubicBezTo>
                    <a:pt x="57" y="1234"/>
                    <a:pt x="94" y="1309"/>
                    <a:pt x="149" y="1383"/>
                  </a:cubicBezTo>
                  <a:cubicBezTo>
                    <a:pt x="186" y="1457"/>
                    <a:pt x="260" y="1514"/>
                    <a:pt x="317" y="1569"/>
                  </a:cubicBezTo>
                  <a:cubicBezTo>
                    <a:pt x="260" y="1514"/>
                    <a:pt x="205" y="1439"/>
                    <a:pt x="149" y="1365"/>
                  </a:cubicBezTo>
                  <a:cubicBezTo>
                    <a:pt x="112" y="1309"/>
                    <a:pt x="75" y="1216"/>
                    <a:pt x="57" y="1142"/>
                  </a:cubicBezTo>
                  <a:cubicBezTo>
                    <a:pt x="20" y="1068"/>
                    <a:pt x="20" y="974"/>
                    <a:pt x="20" y="882"/>
                  </a:cubicBezTo>
                  <a:cubicBezTo>
                    <a:pt x="20" y="808"/>
                    <a:pt x="20" y="714"/>
                    <a:pt x="57" y="640"/>
                  </a:cubicBezTo>
                  <a:cubicBezTo>
                    <a:pt x="75" y="548"/>
                    <a:pt x="112" y="474"/>
                    <a:pt x="149" y="399"/>
                  </a:cubicBezTo>
                  <a:close/>
                  <a:moveTo>
                    <a:pt x="1728" y="1123"/>
                  </a:moveTo>
                  <a:cubicBezTo>
                    <a:pt x="1709" y="1197"/>
                    <a:pt x="1672" y="1291"/>
                    <a:pt x="1617" y="1365"/>
                  </a:cubicBezTo>
                  <a:cubicBezTo>
                    <a:pt x="1560" y="1457"/>
                    <a:pt x="1487" y="1550"/>
                    <a:pt x="1376" y="1624"/>
                  </a:cubicBezTo>
                  <a:lnTo>
                    <a:pt x="1376" y="1624"/>
                  </a:lnTo>
                  <a:cubicBezTo>
                    <a:pt x="1487" y="1550"/>
                    <a:pt x="1560" y="1457"/>
                    <a:pt x="1617" y="1383"/>
                  </a:cubicBezTo>
                  <a:cubicBezTo>
                    <a:pt x="1691" y="1291"/>
                    <a:pt x="1709" y="1197"/>
                    <a:pt x="1728" y="1123"/>
                  </a:cubicBezTo>
                  <a:close/>
                  <a:moveTo>
                    <a:pt x="317" y="1569"/>
                  </a:moveTo>
                  <a:cubicBezTo>
                    <a:pt x="372" y="1625"/>
                    <a:pt x="446" y="1662"/>
                    <a:pt x="520" y="1699"/>
                  </a:cubicBezTo>
                  <a:cubicBezTo>
                    <a:pt x="595" y="1736"/>
                    <a:pt x="669" y="1754"/>
                    <a:pt x="762" y="1774"/>
                  </a:cubicBezTo>
                  <a:lnTo>
                    <a:pt x="874" y="1774"/>
                  </a:lnTo>
                  <a:cubicBezTo>
                    <a:pt x="837" y="1754"/>
                    <a:pt x="800" y="1754"/>
                    <a:pt x="762" y="1754"/>
                  </a:cubicBezTo>
                  <a:cubicBezTo>
                    <a:pt x="688" y="1754"/>
                    <a:pt x="614" y="1717"/>
                    <a:pt x="540" y="1699"/>
                  </a:cubicBezTo>
                  <a:cubicBezTo>
                    <a:pt x="465" y="1662"/>
                    <a:pt x="391" y="1606"/>
                    <a:pt x="317" y="1569"/>
                  </a:cubicBezTo>
                  <a:close/>
                  <a:moveTo>
                    <a:pt x="1374" y="1625"/>
                  </a:moveTo>
                  <a:lnTo>
                    <a:pt x="1374" y="1625"/>
                  </a:lnTo>
                  <a:cubicBezTo>
                    <a:pt x="1263" y="1699"/>
                    <a:pt x="1134" y="1736"/>
                    <a:pt x="985" y="1754"/>
                  </a:cubicBezTo>
                  <a:cubicBezTo>
                    <a:pt x="966" y="1754"/>
                    <a:pt x="948" y="1754"/>
                    <a:pt x="929" y="1774"/>
                  </a:cubicBezTo>
                  <a:lnTo>
                    <a:pt x="985" y="1774"/>
                  </a:lnTo>
                  <a:cubicBezTo>
                    <a:pt x="1134" y="1754"/>
                    <a:pt x="1263" y="1699"/>
                    <a:pt x="1374" y="16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7289240" y="5167229"/>
              <a:ext cx="64675" cy="47398"/>
            </a:xfrm>
            <a:custGeom>
              <a:avLst/>
              <a:gdLst/>
              <a:ahLst/>
              <a:cxnLst/>
              <a:rect l="l" t="t" r="r" b="b"/>
              <a:pathLst>
                <a:path w="1445" h="1059" extrusionOk="0">
                  <a:moveTo>
                    <a:pt x="352" y="1"/>
                  </a:moveTo>
                  <a:cubicBezTo>
                    <a:pt x="352" y="1"/>
                    <a:pt x="0" y="613"/>
                    <a:pt x="594" y="984"/>
                  </a:cubicBezTo>
                  <a:cubicBezTo>
                    <a:pt x="672" y="1036"/>
                    <a:pt x="754" y="1058"/>
                    <a:pt x="835" y="1058"/>
                  </a:cubicBezTo>
                  <a:cubicBezTo>
                    <a:pt x="1156" y="1058"/>
                    <a:pt x="1445" y="702"/>
                    <a:pt x="1281" y="464"/>
                  </a:cubicBezTo>
                  <a:lnTo>
                    <a:pt x="3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7299982" y="5167229"/>
              <a:ext cx="49905" cy="48249"/>
            </a:xfrm>
            <a:custGeom>
              <a:avLst/>
              <a:gdLst/>
              <a:ahLst/>
              <a:cxnLst/>
              <a:rect l="l" t="t" r="r" b="b"/>
              <a:pathLst>
                <a:path w="1115" h="1078" extrusionOk="0">
                  <a:moveTo>
                    <a:pt x="112" y="1"/>
                  </a:moveTo>
                  <a:cubicBezTo>
                    <a:pt x="112" y="1"/>
                    <a:pt x="94" y="19"/>
                    <a:pt x="57" y="93"/>
                  </a:cubicBezTo>
                  <a:cubicBezTo>
                    <a:pt x="38" y="149"/>
                    <a:pt x="20" y="224"/>
                    <a:pt x="1" y="335"/>
                  </a:cubicBezTo>
                  <a:cubicBezTo>
                    <a:pt x="1" y="390"/>
                    <a:pt x="1" y="446"/>
                    <a:pt x="20" y="521"/>
                  </a:cubicBezTo>
                  <a:cubicBezTo>
                    <a:pt x="20" y="576"/>
                    <a:pt x="38" y="632"/>
                    <a:pt x="75" y="706"/>
                  </a:cubicBezTo>
                  <a:cubicBezTo>
                    <a:pt x="94" y="761"/>
                    <a:pt x="149" y="818"/>
                    <a:pt x="186" y="873"/>
                  </a:cubicBezTo>
                  <a:cubicBezTo>
                    <a:pt x="243" y="910"/>
                    <a:pt x="298" y="966"/>
                    <a:pt x="354" y="1003"/>
                  </a:cubicBezTo>
                  <a:cubicBezTo>
                    <a:pt x="409" y="1041"/>
                    <a:pt x="484" y="1058"/>
                    <a:pt x="558" y="1078"/>
                  </a:cubicBezTo>
                  <a:cubicBezTo>
                    <a:pt x="632" y="1078"/>
                    <a:pt x="706" y="1058"/>
                    <a:pt x="763" y="1041"/>
                  </a:cubicBezTo>
                  <a:cubicBezTo>
                    <a:pt x="892" y="984"/>
                    <a:pt x="1004" y="892"/>
                    <a:pt x="1060" y="798"/>
                  </a:cubicBezTo>
                  <a:cubicBezTo>
                    <a:pt x="1078" y="761"/>
                    <a:pt x="1097" y="706"/>
                    <a:pt x="1115" y="669"/>
                  </a:cubicBezTo>
                  <a:cubicBezTo>
                    <a:pt x="1115" y="613"/>
                    <a:pt x="1115" y="576"/>
                    <a:pt x="1097" y="538"/>
                  </a:cubicBezTo>
                  <a:cubicBezTo>
                    <a:pt x="1097" y="501"/>
                    <a:pt x="1097" y="484"/>
                    <a:pt x="1078" y="464"/>
                  </a:cubicBezTo>
                  <a:lnTo>
                    <a:pt x="1078" y="446"/>
                  </a:lnTo>
                  <a:lnTo>
                    <a:pt x="1060" y="446"/>
                  </a:lnTo>
                  <a:cubicBezTo>
                    <a:pt x="1060" y="427"/>
                    <a:pt x="1041" y="427"/>
                    <a:pt x="1041" y="427"/>
                  </a:cubicBezTo>
                  <a:cubicBezTo>
                    <a:pt x="1023" y="446"/>
                    <a:pt x="1023" y="464"/>
                    <a:pt x="1023" y="464"/>
                  </a:cubicBezTo>
                  <a:lnTo>
                    <a:pt x="1041" y="484"/>
                  </a:lnTo>
                  <a:cubicBezTo>
                    <a:pt x="1041" y="501"/>
                    <a:pt x="1060" y="521"/>
                    <a:pt x="1060" y="558"/>
                  </a:cubicBezTo>
                  <a:cubicBezTo>
                    <a:pt x="1078" y="576"/>
                    <a:pt x="1078" y="613"/>
                    <a:pt x="1060" y="650"/>
                  </a:cubicBezTo>
                  <a:cubicBezTo>
                    <a:pt x="1060" y="687"/>
                    <a:pt x="1041" y="743"/>
                    <a:pt x="1023" y="781"/>
                  </a:cubicBezTo>
                  <a:cubicBezTo>
                    <a:pt x="966" y="873"/>
                    <a:pt x="874" y="966"/>
                    <a:pt x="763" y="1021"/>
                  </a:cubicBezTo>
                  <a:cubicBezTo>
                    <a:pt x="706" y="1041"/>
                    <a:pt x="632" y="1041"/>
                    <a:pt x="558" y="1041"/>
                  </a:cubicBezTo>
                  <a:cubicBezTo>
                    <a:pt x="503" y="1041"/>
                    <a:pt x="429" y="1021"/>
                    <a:pt x="372" y="984"/>
                  </a:cubicBezTo>
                  <a:cubicBezTo>
                    <a:pt x="317" y="947"/>
                    <a:pt x="261" y="910"/>
                    <a:pt x="206" y="855"/>
                  </a:cubicBezTo>
                  <a:cubicBezTo>
                    <a:pt x="149" y="798"/>
                    <a:pt x="112" y="743"/>
                    <a:pt x="94" y="687"/>
                  </a:cubicBezTo>
                  <a:cubicBezTo>
                    <a:pt x="57" y="632"/>
                    <a:pt x="38" y="576"/>
                    <a:pt x="20" y="501"/>
                  </a:cubicBezTo>
                  <a:lnTo>
                    <a:pt x="20" y="335"/>
                  </a:lnTo>
                  <a:cubicBezTo>
                    <a:pt x="20" y="241"/>
                    <a:pt x="57" y="149"/>
                    <a:pt x="75" y="93"/>
                  </a:cubicBezTo>
                  <a:cubicBezTo>
                    <a:pt x="94" y="38"/>
                    <a:pt x="112" y="1"/>
                    <a:pt x="1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7304995" y="5152415"/>
              <a:ext cx="61542" cy="42251"/>
            </a:xfrm>
            <a:custGeom>
              <a:avLst/>
              <a:gdLst/>
              <a:ahLst/>
              <a:cxnLst/>
              <a:rect l="l" t="t" r="r" b="b"/>
              <a:pathLst>
                <a:path w="1375" h="944" extrusionOk="0">
                  <a:moveTo>
                    <a:pt x="729" y="0"/>
                  </a:moveTo>
                  <a:cubicBezTo>
                    <a:pt x="633" y="0"/>
                    <a:pt x="527" y="21"/>
                    <a:pt x="409" y="72"/>
                  </a:cubicBezTo>
                  <a:cubicBezTo>
                    <a:pt x="0" y="257"/>
                    <a:pt x="94" y="926"/>
                    <a:pt x="465" y="944"/>
                  </a:cubicBezTo>
                  <a:lnTo>
                    <a:pt x="1374" y="424"/>
                  </a:lnTo>
                  <a:cubicBezTo>
                    <a:pt x="1374" y="424"/>
                    <a:pt x="1163" y="0"/>
                    <a:pt x="7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"/>
            <p:cNvSpPr/>
            <p:nvPr/>
          </p:nvSpPr>
          <p:spPr>
            <a:xfrm>
              <a:off x="7309963" y="5151609"/>
              <a:ext cx="56573" cy="43952"/>
            </a:xfrm>
            <a:custGeom>
              <a:avLst/>
              <a:gdLst/>
              <a:ahLst/>
              <a:cxnLst/>
              <a:rect l="l" t="t" r="r" b="b"/>
              <a:pathLst>
                <a:path w="1264" h="982" extrusionOk="0">
                  <a:moveTo>
                    <a:pt x="612" y="1"/>
                  </a:moveTo>
                  <a:cubicBezTo>
                    <a:pt x="577" y="1"/>
                    <a:pt x="540" y="6"/>
                    <a:pt x="503" y="15"/>
                  </a:cubicBezTo>
                  <a:cubicBezTo>
                    <a:pt x="428" y="33"/>
                    <a:pt x="372" y="53"/>
                    <a:pt x="298" y="70"/>
                  </a:cubicBezTo>
                  <a:cubicBezTo>
                    <a:pt x="223" y="107"/>
                    <a:pt x="168" y="145"/>
                    <a:pt x="131" y="201"/>
                  </a:cubicBezTo>
                  <a:cubicBezTo>
                    <a:pt x="75" y="256"/>
                    <a:pt x="57" y="330"/>
                    <a:pt x="38" y="387"/>
                  </a:cubicBezTo>
                  <a:cubicBezTo>
                    <a:pt x="1" y="535"/>
                    <a:pt x="20" y="665"/>
                    <a:pt x="75" y="758"/>
                  </a:cubicBezTo>
                  <a:cubicBezTo>
                    <a:pt x="94" y="813"/>
                    <a:pt x="112" y="850"/>
                    <a:pt x="149" y="887"/>
                  </a:cubicBezTo>
                  <a:cubicBezTo>
                    <a:pt x="186" y="925"/>
                    <a:pt x="223" y="944"/>
                    <a:pt x="261" y="962"/>
                  </a:cubicBezTo>
                  <a:cubicBezTo>
                    <a:pt x="280" y="962"/>
                    <a:pt x="317" y="981"/>
                    <a:pt x="335" y="981"/>
                  </a:cubicBezTo>
                  <a:lnTo>
                    <a:pt x="354" y="981"/>
                  </a:lnTo>
                  <a:cubicBezTo>
                    <a:pt x="372" y="981"/>
                    <a:pt x="372" y="962"/>
                    <a:pt x="372" y="962"/>
                  </a:cubicBezTo>
                  <a:cubicBezTo>
                    <a:pt x="372" y="944"/>
                    <a:pt x="372" y="925"/>
                    <a:pt x="354" y="925"/>
                  </a:cubicBezTo>
                  <a:lnTo>
                    <a:pt x="335" y="925"/>
                  </a:lnTo>
                  <a:cubicBezTo>
                    <a:pt x="317" y="925"/>
                    <a:pt x="298" y="925"/>
                    <a:pt x="261" y="907"/>
                  </a:cubicBezTo>
                  <a:cubicBezTo>
                    <a:pt x="243" y="907"/>
                    <a:pt x="206" y="887"/>
                    <a:pt x="186" y="850"/>
                  </a:cubicBezTo>
                  <a:cubicBezTo>
                    <a:pt x="149" y="833"/>
                    <a:pt x="131" y="795"/>
                    <a:pt x="94" y="739"/>
                  </a:cubicBezTo>
                  <a:cubicBezTo>
                    <a:pt x="57" y="665"/>
                    <a:pt x="38" y="535"/>
                    <a:pt x="57" y="405"/>
                  </a:cubicBezTo>
                  <a:cubicBezTo>
                    <a:pt x="75" y="330"/>
                    <a:pt x="94" y="275"/>
                    <a:pt x="149" y="219"/>
                  </a:cubicBezTo>
                  <a:cubicBezTo>
                    <a:pt x="186" y="164"/>
                    <a:pt x="243" y="127"/>
                    <a:pt x="298" y="90"/>
                  </a:cubicBezTo>
                  <a:cubicBezTo>
                    <a:pt x="372" y="70"/>
                    <a:pt x="446" y="53"/>
                    <a:pt x="503" y="33"/>
                  </a:cubicBezTo>
                  <a:cubicBezTo>
                    <a:pt x="540" y="24"/>
                    <a:pt x="577" y="20"/>
                    <a:pt x="612" y="20"/>
                  </a:cubicBezTo>
                  <a:cubicBezTo>
                    <a:pt x="646" y="20"/>
                    <a:pt x="679" y="24"/>
                    <a:pt x="706" y="33"/>
                  </a:cubicBezTo>
                  <a:cubicBezTo>
                    <a:pt x="781" y="33"/>
                    <a:pt x="837" y="53"/>
                    <a:pt x="892" y="90"/>
                  </a:cubicBezTo>
                  <a:cubicBezTo>
                    <a:pt x="948" y="107"/>
                    <a:pt x="986" y="145"/>
                    <a:pt x="1041" y="182"/>
                  </a:cubicBezTo>
                  <a:cubicBezTo>
                    <a:pt x="1115" y="238"/>
                    <a:pt x="1171" y="313"/>
                    <a:pt x="1208" y="367"/>
                  </a:cubicBezTo>
                  <a:cubicBezTo>
                    <a:pt x="1246" y="405"/>
                    <a:pt x="1263" y="442"/>
                    <a:pt x="1263" y="442"/>
                  </a:cubicBezTo>
                  <a:cubicBezTo>
                    <a:pt x="1263" y="442"/>
                    <a:pt x="1246" y="405"/>
                    <a:pt x="1226" y="350"/>
                  </a:cubicBezTo>
                  <a:cubicBezTo>
                    <a:pt x="1189" y="313"/>
                    <a:pt x="1134" y="238"/>
                    <a:pt x="1041" y="164"/>
                  </a:cubicBezTo>
                  <a:cubicBezTo>
                    <a:pt x="1003" y="127"/>
                    <a:pt x="948" y="90"/>
                    <a:pt x="892" y="70"/>
                  </a:cubicBezTo>
                  <a:cubicBezTo>
                    <a:pt x="837" y="53"/>
                    <a:pt x="781" y="15"/>
                    <a:pt x="706" y="15"/>
                  </a:cubicBezTo>
                  <a:cubicBezTo>
                    <a:pt x="679" y="6"/>
                    <a:pt x="646" y="1"/>
                    <a:pt x="6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7329119" y="5167901"/>
              <a:ext cx="36880" cy="54246"/>
            </a:xfrm>
            <a:custGeom>
              <a:avLst/>
              <a:gdLst/>
              <a:ahLst/>
              <a:cxnLst/>
              <a:rect l="l" t="t" r="r" b="b"/>
              <a:pathLst>
                <a:path w="824" h="1212" extrusionOk="0">
                  <a:moveTo>
                    <a:pt x="295" y="0"/>
                  </a:moveTo>
                  <a:cubicBezTo>
                    <a:pt x="174" y="0"/>
                    <a:pt x="62" y="48"/>
                    <a:pt x="0" y="152"/>
                  </a:cubicBezTo>
                  <a:lnTo>
                    <a:pt x="55" y="1211"/>
                  </a:lnTo>
                  <a:cubicBezTo>
                    <a:pt x="55" y="1211"/>
                    <a:pt x="761" y="1192"/>
                    <a:pt x="798" y="506"/>
                  </a:cubicBezTo>
                  <a:cubicBezTo>
                    <a:pt x="823" y="194"/>
                    <a:pt x="541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7328269" y="5167229"/>
              <a:ext cx="37462" cy="54917"/>
            </a:xfrm>
            <a:custGeom>
              <a:avLst/>
              <a:gdLst/>
              <a:ahLst/>
              <a:cxnLst/>
              <a:rect l="l" t="t" r="r" b="b"/>
              <a:pathLst>
                <a:path w="837" h="1227" extrusionOk="0">
                  <a:moveTo>
                    <a:pt x="317" y="1"/>
                  </a:moveTo>
                  <a:cubicBezTo>
                    <a:pt x="260" y="1"/>
                    <a:pt x="205" y="1"/>
                    <a:pt x="168" y="18"/>
                  </a:cubicBezTo>
                  <a:cubicBezTo>
                    <a:pt x="131" y="38"/>
                    <a:pt x="94" y="56"/>
                    <a:pt x="74" y="75"/>
                  </a:cubicBezTo>
                  <a:lnTo>
                    <a:pt x="19" y="130"/>
                  </a:lnTo>
                  <a:lnTo>
                    <a:pt x="0" y="149"/>
                  </a:lnTo>
                  <a:lnTo>
                    <a:pt x="0" y="167"/>
                  </a:lnTo>
                  <a:lnTo>
                    <a:pt x="0" y="186"/>
                  </a:lnTo>
                  <a:cubicBezTo>
                    <a:pt x="7" y="192"/>
                    <a:pt x="13" y="194"/>
                    <a:pt x="18" y="194"/>
                  </a:cubicBezTo>
                  <a:cubicBezTo>
                    <a:pt x="29" y="194"/>
                    <a:pt x="37" y="186"/>
                    <a:pt x="37" y="186"/>
                  </a:cubicBezTo>
                  <a:cubicBezTo>
                    <a:pt x="37" y="186"/>
                    <a:pt x="37" y="167"/>
                    <a:pt x="57" y="167"/>
                  </a:cubicBezTo>
                  <a:cubicBezTo>
                    <a:pt x="57" y="149"/>
                    <a:pt x="74" y="130"/>
                    <a:pt x="94" y="112"/>
                  </a:cubicBezTo>
                  <a:cubicBezTo>
                    <a:pt x="112" y="93"/>
                    <a:pt x="149" y="75"/>
                    <a:pt x="186" y="56"/>
                  </a:cubicBezTo>
                  <a:cubicBezTo>
                    <a:pt x="223" y="38"/>
                    <a:pt x="260" y="38"/>
                    <a:pt x="317" y="38"/>
                  </a:cubicBezTo>
                  <a:cubicBezTo>
                    <a:pt x="428" y="38"/>
                    <a:pt x="539" y="75"/>
                    <a:pt x="651" y="149"/>
                  </a:cubicBezTo>
                  <a:cubicBezTo>
                    <a:pt x="706" y="186"/>
                    <a:pt x="743" y="241"/>
                    <a:pt x="762" y="316"/>
                  </a:cubicBezTo>
                  <a:cubicBezTo>
                    <a:pt x="799" y="372"/>
                    <a:pt x="817" y="446"/>
                    <a:pt x="817" y="501"/>
                  </a:cubicBezTo>
                  <a:cubicBezTo>
                    <a:pt x="817" y="576"/>
                    <a:pt x="799" y="650"/>
                    <a:pt x="780" y="706"/>
                  </a:cubicBezTo>
                  <a:cubicBezTo>
                    <a:pt x="762" y="781"/>
                    <a:pt x="725" y="836"/>
                    <a:pt x="688" y="892"/>
                  </a:cubicBezTo>
                  <a:cubicBezTo>
                    <a:pt x="651" y="947"/>
                    <a:pt x="614" y="1003"/>
                    <a:pt x="557" y="1041"/>
                  </a:cubicBezTo>
                  <a:cubicBezTo>
                    <a:pt x="520" y="1078"/>
                    <a:pt x="465" y="1115"/>
                    <a:pt x="428" y="1133"/>
                  </a:cubicBezTo>
                  <a:cubicBezTo>
                    <a:pt x="483" y="1115"/>
                    <a:pt x="520" y="1096"/>
                    <a:pt x="577" y="1041"/>
                  </a:cubicBezTo>
                  <a:cubicBezTo>
                    <a:pt x="632" y="1003"/>
                    <a:pt x="669" y="966"/>
                    <a:pt x="706" y="910"/>
                  </a:cubicBezTo>
                  <a:cubicBezTo>
                    <a:pt x="743" y="855"/>
                    <a:pt x="780" y="781"/>
                    <a:pt x="799" y="724"/>
                  </a:cubicBezTo>
                  <a:cubicBezTo>
                    <a:pt x="817" y="650"/>
                    <a:pt x="837" y="576"/>
                    <a:pt x="837" y="501"/>
                  </a:cubicBezTo>
                  <a:cubicBezTo>
                    <a:pt x="837" y="427"/>
                    <a:pt x="817" y="353"/>
                    <a:pt x="799" y="298"/>
                  </a:cubicBezTo>
                  <a:cubicBezTo>
                    <a:pt x="762" y="224"/>
                    <a:pt x="725" y="167"/>
                    <a:pt x="669" y="130"/>
                  </a:cubicBezTo>
                  <a:cubicBezTo>
                    <a:pt x="557" y="38"/>
                    <a:pt x="428" y="1"/>
                    <a:pt x="317" y="1"/>
                  </a:cubicBezTo>
                  <a:close/>
                  <a:moveTo>
                    <a:pt x="428" y="1133"/>
                  </a:moveTo>
                  <a:lnTo>
                    <a:pt x="428" y="1133"/>
                  </a:lnTo>
                  <a:cubicBezTo>
                    <a:pt x="317" y="1170"/>
                    <a:pt x="242" y="1189"/>
                    <a:pt x="168" y="1207"/>
                  </a:cubicBezTo>
                  <a:lnTo>
                    <a:pt x="74" y="1207"/>
                  </a:lnTo>
                  <a:lnTo>
                    <a:pt x="74" y="1226"/>
                  </a:lnTo>
                  <a:cubicBezTo>
                    <a:pt x="74" y="1226"/>
                    <a:pt x="112" y="1226"/>
                    <a:pt x="186" y="1207"/>
                  </a:cubicBezTo>
                  <a:cubicBezTo>
                    <a:pt x="242" y="1207"/>
                    <a:pt x="334" y="1189"/>
                    <a:pt x="428" y="11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7080536" y="5135631"/>
              <a:ext cx="145551" cy="145507"/>
            </a:xfrm>
            <a:custGeom>
              <a:avLst/>
              <a:gdLst/>
              <a:ahLst/>
              <a:cxnLst/>
              <a:rect l="l" t="t" r="r" b="b"/>
              <a:pathLst>
                <a:path w="3252" h="3251" extrusionOk="0">
                  <a:moveTo>
                    <a:pt x="1617" y="1"/>
                  </a:moveTo>
                  <a:cubicBezTo>
                    <a:pt x="726" y="1"/>
                    <a:pt x="1" y="724"/>
                    <a:pt x="1" y="1616"/>
                  </a:cubicBezTo>
                  <a:cubicBezTo>
                    <a:pt x="1" y="2527"/>
                    <a:pt x="726" y="3250"/>
                    <a:pt x="1617" y="3250"/>
                  </a:cubicBezTo>
                  <a:cubicBezTo>
                    <a:pt x="2527" y="3250"/>
                    <a:pt x="3252" y="2527"/>
                    <a:pt x="3252" y="1616"/>
                  </a:cubicBezTo>
                  <a:cubicBezTo>
                    <a:pt x="3252" y="724"/>
                    <a:pt x="2527" y="1"/>
                    <a:pt x="16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7080536" y="5135004"/>
              <a:ext cx="145551" cy="145328"/>
            </a:xfrm>
            <a:custGeom>
              <a:avLst/>
              <a:gdLst/>
              <a:ahLst/>
              <a:cxnLst/>
              <a:rect l="l" t="t" r="r" b="b"/>
              <a:pathLst>
                <a:path w="3252" h="3247" extrusionOk="0">
                  <a:moveTo>
                    <a:pt x="1598" y="0"/>
                  </a:moveTo>
                  <a:cubicBezTo>
                    <a:pt x="1529" y="0"/>
                    <a:pt x="1459" y="5"/>
                    <a:pt x="1394" y="15"/>
                  </a:cubicBezTo>
                  <a:lnTo>
                    <a:pt x="1172" y="70"/>
                  </a:lnTo>
                  <a:cubicBezTo>
                    <a:pt x="1134" y="70"/>
                    <a:pt x="1097" y="89"/>
                    <a:pt x="1060" y="107"/>
                  </a:cubicBezTo>
                  <a:cubicBezTo>
                    <a:pt x="1023" y="107"/>
                    <a:pt x="1004" y="126"/>
                    <a:pt x="967" y="144"/>
                  </a:cubicBezTo>
                  <a:cubicBezTo>
                    <a:pt x="689" y="275"/>
                    <a:pt x="447" y="478"/>
                    <a:pt x="261" y="738"/>
                  </a:cubicBezTo>
                  <a:cubicBezTo>
                    <a:pt x="95" y="998"/>
                    <a:pt x="1" y="1315"/>
                    <a:pt x="1" y="1630"/>
                  </a:cubicBezTo>
                  <a:cubicBezTo>
                    <a:pt x="1" y="1315"/>
                    <a:pt x="112" y="998"/>
                    <a:pt x="280" y="738"/>
                  </a:cubicBezTo>
                  <a:cubicBezTo>
                    <a:pt x="447" y="478"/>
                    <a:pt x="689" y="275"/>
                    <a:pt x="967" y="164"/>
                  </a:cubicBezTo>
                  <a:cubicBezTo>
                    <a:pt x="1004" y="144"/>
                    <a:pt x="1041" y="126"/>
                    <a:pt x="1078" y="126"/>
                  </a:cubicBezTo>
                  <a:cubicBezTo>
                    <a:pt x="1115" y="107"/>
                    <a:pt x="1134" y="89"/>
                    <a:pt x="1172" y="89"/>
                  </a:cubicBezTo>
                  <a:lnTo>
                    <a:pt x="1394" y="33"/>
                  </a:lnTo>
                  <a:cubicBezTo>
                    <a:pt x="1459" y="24"/>
                    <a:pt x="1529" y="19"/>
                    <a:pt x="1598" y="19"/>
                  </a:cubicBezTo>
                  <a:cubicBezTo>
                    <a:pt x="1668" y="19"/>
                    <a:pt x="1738" y="24"/>
                    <a:pt x="1803" y="33"/>
                  </a:cubicBezTo>
                  <a:cubicBezTo>
                    <a:pt x="1932" y="52"/>
                    <a:pt x="2063" y="89"/>
                    <a:pt x="2192" y="126"/>
                  </a:cubicBezTo>
                  <a:cubicBezTo>
                    <a:pt x="2304" y="164"/>
                    <a:pt x="2415" y="238"/>
                    <a:pt x="2527" y="293"/>
                  </a:cubicBezTo>
                  <a:cubicBezTo>
                    <a:pt x="2712" y="424"/>
                    <a:pt x="2861" y="590"/>
                    <a:pt x="2972" y="758"/>
                  </a:cubicBezTo>
                  <a:cubicBezTo>
                    <a:pt x="3084" y="906"/>
                    <a:pt x="3140" y="1073"/>
                    <a:pt x="3177" y="1204"/>
                  </a:cubicBezTo>
                  <a:cubicBezTo>
                    <a:pt x="3214" y="1333"/>
                    <a:pt x="3232" y="1444"/>
                    <a:pt x="3232" y="1518"/>
                  </a:cubicBezTo>
                  <a:lnTo>
                    <a:pt x="3232" y="1612"/>
                  </a:lnTo>
                  <a:lnTo>
                    <a:pt x="3232" y="1630"/>
                  </a:lnTo>
                  <a:lnTo>
                    <a:pt x="3252" y="1630"/>
                  </a:lnTo>
                  <a:lnTo>
                    <a:pt x="3252" y="1612"/>
                  </a:lnTo>
                  <a:lnTo>
                    <a:pt x="3252" y="1518"/>
                  </a:lnTo>
                  <a:cubicBezTo>
                    <a:pt x="3252" y="1444"/>
                    <a:pt x="3232" y="1333"/>
                    <a:pt x="3195" y="1204"/>
                  </a:cubicBezTo>
                  <a:cubicBezTo>
                    <a:pt x="3158" y="1073"/>
                    <a:pt x="3103" y="906"/>
                    <a:pt x="2992" y="738"/>
                  </a:cubicBezTo>
                  <a:cubicBezTo>
                    <a:pt x="2880" y="572"/>
                    <a:pt x="2732" y="404"/>
                    <a:pt x="2527" y="275"/>
                  </a:cubicBezTo>
                  <a:cubicBezTo>
                    <a:pt x="2434" y="218"/>
                    <a:pt x="2323" y="144"/>
                    <a:pt x="2192" y="107"/>
                  </a:cubicBezTo>
                  <a:cubicBezTo>
                    <a:pt x="2081" y="70"/>
                    <a:pt x="1952" y="33"/>
                    <a:pt x="1803" y="15"/>
                  </a:cubicBezTo>
                  <a:cubicBezTo>
                    <a:pt x="1738" y="5"/>
                    <a:pt x="1668" y="0"/>
                    <a:pt x="1598" y="0"/>
                  </a:cubicBezTo>
                  <a:close/>
                  <a:moveTo>
                    <a:pt x="3252" y="1667"/>
                  </a:moveTo>
                  <a:cubicBezTo>
                    <a:pt x="3252" y="1686"/>
                    <a:pt x="3252" y="1704"/>
                    <a:pt x="3232" y="1741"/>
                  </a:cubicBezTo>
                  <a:cubicBezTo>
                    <a:pt x="3232" y="1816"/>
                    <a:pt x="3214" y="1927"/>
                    <a:pt x="3177" y="2076"/>
                  </a:cubicBezTo>
                  <a:cubicBezTo>
                    <a:pt x="3140" y="2206"/>
                    <a:pt x="3084" y="2355"/>
                    <a:pt x="2972" y="2521"/>
                  </a:cubicBezTo>
                  <a:cubicBezTo>
                    <a:pt x="2880" y="2689"/>
                    <a:pt x="2712" y="2856"/>
                    <a:pt x="2527" y="2986"/>
                  </a:cubicBezTo>
                  <a:cubicBezTo>
                    <a:pt x="2732" y="2856"/>
                    <a:pt x="2880" y="2689"/>
                    <a:pt x="2992" y="2521"/>
                  </a:cubicBezTo>
                  <a:cubicBezTo>
                    <a:pt x="3084" y="2373"/>
                    <a:pt x="3158" y="2206"/>
                    <a:pt x="3195" y="2076"/>
                  </a:cubicBezTo>
                  <a:cubicBezTo>
                    <a:pt x="3232" y="1927"/>
                    <a:pt x="3232" y="1816"/>
                    <a:pt x="3252" y="1741"/>
                  </a:cubicBezTo>
                  <a:lnTo>
                    <a:pt x="3252" y="1667"/>
                  </a:lnTo>
                  <a:close/>
                  <a:moveTo>
                    <a:pt x="1" y="1630"/>
                  </a:moveTo>
                  <a:lnTo>
                    <a:pt x="1" y="1630"/>
                  </a:lnTo>
                  <a:cubicBezTo>
                    <a:pt x="1" y="1965"/>
                    <a:pt x="95" y="2281"/>
                    <a:pt x="261" y="2541"/>
                  </a:cubicBezTo>
                  <a:cubicBezTo>
                    <a:pt x="447" y="2801"/>
                    <a:pt x="689" y="3004"/>
                    <a:pt x="967" y="3116"/>
                  </a:cubicBezTo>
                  <a:cubicBezTo>
                    <a:pt x="689" y="2986"/>
                    <a:pt x="447" y="2801"/>
                    <a:pt x="280" y="2521"/>
                  </a:cubicBezTo>
                  <a:cubicBezTo>
                    <a:pt x="95" y="2261"/>
                    <a:pt x="1" y="1947"/>
                    <a:pt x="1" y="1630"/>
                  </a:cubicBezTo>
                  <a:close/>
                  <a:moveTo>
                    <a:pt x="2527" y="2986"/>
                  </a:moveTo>
                  <a:lnTo>
                    <a:pt x="2192" y="3153"/>
                  </a:lnTo>
                  <a:cubicBezTo>
                    <a:pt x="2323" y="3116"/>
                    <a:pt x="2434" y="3061"/>
                    <a:pt x="2527" y="2986"/>
                  </a:cubicBezTo>
                  <a:close/>
                  <a:moveTo>
                    <a:pt x="967" y="3116"/>
                  </a:moveTo>
                  <a:lnTo>
                    <a:pt x="967" y="3116"/>
                  </a:lnTo>
                  <a:cubicBezTo>
                    <a:pt x="1004" y="3135"/>
                    <a:pt x="1041" y="3153"/>
                    <a:pt x="1060" y="3172"/>
                  </a:cubicBezTo>
                  <a:cubicBezTo>
                    <a:pt x="1097" y="3172"/>
                    <a:pt x="1134" y="3190"/>
                    <a:pt x="1172" y="3209"/>
                  </a:cubicBezTo>
                  <a:cubicBezTo>
                    <a:pt x="1244" y="3227"/>
                    <a:pt x="1316" y="3227"/>
                    <a:pt x="1389" y="3245"/>
                  </a:cubicBezTo>
                  <a:lnTo>
                    <a:pt x="1389" y="3245"/>
                  </a:lnTo>
                  <a:lnTo>
                    <a:pt x="1172" y="3190"/>
                  </a:lnTo>
                  <a:cubicBezTo>
                    <a:pt x="1134" y="3190"/>
                    <a:pt x="1097" y="3172"/>
                    <a:pt x="1078" y="3153"/>
                  </a:cubicBezTo>
                  <a:cubicBezTo>
                    <a:pt x="1041" y="3135"/>
                    <a:pt x="1004" y="3135"/>
                    <a:pt x="967" y="3116"/>
                  </a:cubicBezTo>
                  <a:close/>
                  <a:moveTo>
                    <a:pt x="1389" y="3245"/>
                  </a:moveTo>
                  <a:lnTo>
                    <a:pt x="1394" y="3246"/>
                  </a:lnTo>
                  <a:cubicBezTo>
                    <a:pt x="1393" y="3246"/>
                    <a:pt x="1391" y="3245"/>
                    <a:pt x="1389" y="3245"/>
                  </a:cubicBezTo>
                  <a:close/>
                  <a:moveTo>
                    <a:pt x="2192" y="3153"/>
                  </a:moveTo>
                  <a:cubicBezTo>
                    <a:pt x="2081" y="3190"/>
                    <a:pt x="1932" y="3227"/>
                    <a:pt x="1803" y="3246"/>
                  </a:cubicBezTo>
                  <a:cubicBezTo>
                    <a:pt x="1952" y="3227"/>
                    <a:pt x="2081" y="3209"/>
                    <a:pt x="2192" y="31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7101348" y="5156398"/>
              <a:ext cx="103121" cy="103121"/>
            </a:xfrm>
            <a:custGeom>
              <a:avLst/>
              <a:gdLst/>
              <a:ahLst/>
              <a:cxnLst/>
              <a:rect l="l" t="t" r="r" b="b"/>
              <a:pathLst>
                <a:path w="2304" h="2304" extrusionOk="0">
                  <a:moveTo>
                    <a:pt x="1152" y="0"/>
                  </a:moveTo>
                  <a:cubicBezTo>
                    <a:pt x="521" y="0"/>
                    <a:pt x="1" y="520"/>
                    <a:pt x="1" y="1152"/>
                  </a:cubicBezTo>
                  <a:cubicBezTo>
                    <a:pt x="1" y="1783"/>
                    <a:pt x="521" y="2303"/>
                    <a:pt x="1152" y="2303"/>
                  </a:cubicBezTo>
                  <a:cubicBezTo>
                    <a:pt x="1784" y="2303"/>
                    <a:pt x="2304" y="1783"/>
                    <a:pt x="2304" y="1152"/>
                  </a:cubicBezTo>
                  <a:cubicBezTo>
                    <a:pt x="2304" y="520"/>
                    <a:pt x="1784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7101348" y="5156398"/>
              <a:ext cx="103927" cy="103121"/>
            </a:xfrm>
            <a:custGeom>
              <a:avLst/>
              <a:gdLst/>
              <a:ahLst/>
              <a:cxnLst/>
              <a:rect l="l" t="t" r="r" b="b"/>
              <a:pathLst>
                <a:path w="2322" h="2304" extrusionOk="0">
                  <a:moveTo>
                    <a:pt x="1133" y="0"/>
                  </a:moveTo>
                  <a:cubicBezTo>
                    <a:pt x="1096" y="0"/>
                    <a:pt x="1041" y="0"/>
                    <a:pt x="984" y="20"/>
                  </a:cubicBezTo>
                  <a:cubicBezTo>
                    <a:pt x="892" y="20"/>
                    <a:pt x="781" y="57"/>
                    <a:pt x="687" y="94"/>
                  </a:cubicBezTo>
                  <a:cubicBezTo>
                    <a:pt x="669" y="112"/>
                    <a:pt x="632" y="131"/>
                    <a:pt x="613" y="131"/>
                  </a:cubicBezTo>
                  <a:cubicBezTo>
                    <a:pt x="595" y="149"/>
                    <a:pt x="576" y="168"/>
                    <a:pt x="539" y="168"/>
                  </a:cubicBezTo>
                  <a:lnTo>
                    <a:pt x="521" y="206"/>
                  </a:lnTo>
                  <a:lnTo>
                    <a:pt x="558" y="186"/>
                  </a:lnTo>
                  <a:cubicBezTo>
                    <a:pt x="576" y="186"/>
                    <a:pt x="595" y="168"/>
                    <a:pt x="632" y="149"/>
                  </a:cubicBezTo>
                  <a:cubicBezTo>
                    <a:pt x="650" y="131"/>
                    <a:pt x="669" y="131"/>
                    <a:pt x="687" y="112"/>
                  </a:cubicBezTo>
                  <a:cubicBezTo>
                    <a:pt x="799" y="75"/>
                    <a:pt x="892" y="38"/>
                    <a:pt x="984" y="38"/>
                  </a:cubicBezTo>
                  <a:cubicBezTo>
                    <a:pt x="1041" y="20"/>
                    <a:pt x="1096" y="20"/>
                    <a:pt x="1133" y="20"/>
                  </a:cubicBezTo>
                  <a:lnTo>
                    <a:pt x="1282" y="20"/>
                  </a:lnTo>
                  <a:cubicBezTo>
                    <a:pt x="1487" y="57"/>
                    <a:pt x="1653" y="112"/>
                    <a:pt x="1784" y="206"/>
                  </a:cubicBezTo>
                  <a:cubicBezTo>
                    <a:pt x="1932" y="298"/>
                    <a:pt x="2044" y="428"/>
                    <a:pt x="2118" y="540"/>
                  </a:cubicBezTo>
                  <a:cubicBezTo>
                    <a:pt x="2192" y="651"/>
                    <a:pt x="2229" y="763"/>
                    <a:pt x="2247" y="855"/>
                  </a:cubicBezTo>
                  <a:cubicBezTo>
                    <a:pt x="2267" y="874"/>
                    <a:pt x="2267" y="892"/>
                    <a:pt x="2267" y="929"/>
                  </a:cubicBezTo>
                  <a:cubicBezTo>
                    <a:pt x="2267" y="948"/>
                    <a:pt x="2284" y="966"/>
                    <a:pt x="2284" y="985"/>
                  </a:cubicBezTo>
                  <a:lnTo>
                    <a:pt x="2284" y="1040"/>
                  </a:lnTo>
                  <a:lnTo>
                    <a:pt x="2284" y="1078"/>
                  </a:lnTo>
                  <a:cubicBezTo>
                    <a:pt x="2284" y="1134"/>
                    <a:pt x="2304" y="1152"/>
                    <a:pt x="2304" y="1152"/>
                  </a:cubicBezTo>
                  <a:lnTo>
                    <a:pt x="2322" y="1152"/>
                  </a:lnTo>
                  <a:lnTo>
                    <a:pt x="2322" y="1078"/>
                  </a:lnTo>
                  <a:cubicBezTo>
                    <a:pt x="2322" y="1060"/>
                    <a:pt x="2322" y="1040"/>
                    <a:pt x="2304" y="1040"/>
                  </a:cubicBezTo>
                  <a:lnTo>
                    <a:pt x="2304" y="985"/>
                  </a:lnTo>
                  <a:cubicBezTo>
                    <a:pt x="2304" y="966"/>
                    <a:pt x="2304" y="948"/>
                    <a:pt x="2284" y="911"/>
                  </a:cubicBezTo>
                  <a:lnTo>
                    <a:pt x="2284" y="855"/>
                  </a:lnTo>
                  <a:cubicBezTo>
                    <a:pt x="2247" y="763"/>
                    <a:pt x="2210" y="632"/>
                    <a:pt x="2136" y="520"/>
                  </a:cubicBezTo>
                  <a:cubicBezTo>
                    <a:pt x="2044" y="409"/>
                    <a:pt x="1950" y="298"/>
                    <a:pt x="1802" y="186"/>
                  </a:cubicBezTo>
                  <a:cubicBezTo>
                    <a:pt x="1653" y="94"/>
                    <a:pt x="1487" y="38"/>
                    <a:pt x="1282" y="0"/>
                  </a:cubicBezTo>
                  <a:close/>
                  <a:moveTo>
                    <a:pt x="2304" y="1283"/>
                  </a:moveTo>
                  <a:cubicBezTo>
                    <a:pt x="2304" y="1300"/>
                    <a:pt x="2284" y="1320"/>
                    <a:pt x="2284" y="1338"/>
                  </a:cubicBezTo>
                  <a:cubicBezTo>
                    <a:pt x="2304" y="1320"/>
                    <a:pt x="2304" y="1300"/>
                    <a:pt x="2304" y="1283"/>
                  </a:cubicBezTo>
                  <a:close/>
                  <a:moveTo>
                    <a:pt x="2284" y="1394"/>
                  </a:moveTo>
                  <a:lnTo>
                    <a:pt x="2284" y="1394"/>
                  </a:lnTo>
                  <a:cubicBezTo>
                    <a:pt x="2267" y="1412"/>
                    <a:pt x="2267" y="1431"/>
                    <a:pt x="2267" y="1468"/>
                  </a:cubicBezTo>
                  <a:cubicBezTo>
                    <a:pt x="2267" y="1449"/>
                    <a:pt x="2284" y="1412"/>
                    <a:pt x="2284" y="1394"/>
                  </a:cubicBezTo>
                  <a:close/>
                  <a:moveTo>
                    <a:pt x="521" y="206"/>
                  </a:moveTo>
                  <a:cubicBezTo>
                    <a:pt x="502" y="206"/>
                    <a:pt x="484" y="206"/>
                    <a:pt x="484" y="223"/>
                  </a:cubicBezTo>
                  <a:cubicBezTo>
                    <a:pt x="464" y="243"/>
                    <a:pt x="427" y="260"/>
                    <a:pt x="409" y="280"/>
                  </a:cubicBezTo>
                  <a:cubicBezTo>
                    <a:pt x="335" y="335"/>
                    <a:pt x="261" y="428"/>
                    <a:pt x="187" y="520"/>
                  </a:cubicBezTo>
                  <a:cubicBezTo>
                    <a:pt x="130" y="614"/>
                    <a:pt x="93" y="706"/>
                    <a:pt x="56" y="818"/>
                  </a:cubicBezTo>
                  <a:cubicBezTo>
                    <a:pt x="19" y="929"/>
                    <a:pt x="1" y="1040"/>
                    <a:pt x="1" y="1152"/>
                  </a:cubicBezTo>
                  <a:cubicBezTo>
                    <a:pt x="1" y="1263"/>
                    <a:pt x="19" y="1394"/>
                    <a:pt x="56" y="1486"/>
                  </a:cubicBezTo>
                  <a:cubicBezTo>
                    <a:pt x="38" y="1375"/>
                    <a:pt x="19" y="1263"/>
                    <a:pt x="19" y="1152"/>
                  </a:cubicBezTo>
                  <a:cubicBezTo>
                    <a:pt x="19" y="1040"/>
                    <a:pt x="38" y="929"/>
                    <a:pt x="75" y="837"/>
                  </a:cubicBezTo>
                  <a:cubicBezTo>
                    <a:pt x="93" y="726"/>
                    <a:pt x="149" y="614"/>
                    <a:pt x="204" y="520"/>
                  </a:cubicBezTo>
                  <a:cubicBezTo>
                    <a:pt x="279" y="428"/>
                    <a:pt x="335" y="354"/>
                    <a:pt x="427" y="280"/>
                  </a:cubicBezTo>
                  <a:cubicBezTo>
                    <a:pt x="447" y="260"/>
                    <a:pt x="464" y="260"/>
                    <a:pt x="484" y="243"/>
                  </a:cubicBezTo>
                  <a:cubicBezTo>
                    <a:pt x="502" y="223"/>
                    <a:pt x="521" y="223"/>
                    <a:pt x="521" y="206"/>
                  </a:cubicBezTo>
                  <a:close/>
                  <a:moveTo>
                    <a:pt x="2267" y="1468"/>
                  </a:moveTo>
                  <a:lnTo>
                    <a:pt x="2267" y="1468"/>
                  </a:lnTo>
                  <a:cubicBezTo>
                    <a:pt x="2229" y="1560"/>
                    <a:pt x="2192" y="1672"/>
                    <a:pt x="2118" y="1783"/>
                  </a:cubicBezTo>
                  <a:cubicBezTo>
                    <a:pt x="2192" y="1672"/>
                    <a:pt x="2247" y="1560"/>
                    <a:pt x="2267" y="1468"/>
                  </a:cubicBezTo>
                  <a:close/>
                  <a:moveTo>
                    <a:pt x="56" y="1486"/>
                  </a:moveTo>
                  <a:cubicBezTo>
                    <a:pt x="93" y="1598"/>
                    <a:pt x="130" y="1709"/>
                    <a:pt x="204" y="1803"/>
                  </a:cubicBezTo>
                  <a:cubicBezTo>
                    <a:pt x="261" y="1895"/>
                    <a:pt x="335" y="1969"/>
                    <a:pt x="409" y="2043"/>
                  </a:cubicBezTo>
                  <a:cubicBezTo>
                    <a:pt x="447" y="2063"/>
                    <a:pt x="464" y="2080"/>
                    <a:pt x="484" y="2100"/>
                  </a:cubicBezTo>
                  <a:cubicBezTo>
                    <a:pt x="502" y="2100"/>
                    <a:pt x="502" y="2100"/>
                    <a:pt x="521" y="2118"/>
                  </a:cubicBezTo>
                  <a:lnTo>
                    <a:pt x="558" y="2137"/>
                  </a:lnTo>
                  <a:lnTo>
                    <a:pt x="521" y="2100"/>
                  </a:lnTo>
                  <a:cubicBezTo>
                    <a:pt x="502" y="2100"/>
                    <a:pt x="502" y="2100"/>
                    <a:pt x="484" y="2080"/>
                  </a:cubicBezTo>
                  <a:lnTo>
                    <a:pt x="427" y="2025"/>
                  </a:lnTo>
                  <a:cubicBezTo>
                    <a:pt x="335" y="1969"/>
                    <a:pt x="261" y="1877"/>
                    <a:pt x="204" y="1783"/>
                  </a:cubicBezTo>
                  <a:cubicBezTo>
                    <a:pt x="150" y="1691"/>
                    <a:pt x="93" y="1598"/>
                    <a:pt x="56" y="1486"/>
                  </a:cubicBezTo>
                  <a:close/>
                  <a:moveTo>
                    <a:pt x="558" y="2137"/>
                  </a:moveTo>
                  <a:cubicBezTo>
                    <a:pt x="576" y="2155"/>
                    <a:pt x="595" y="2174"/>
                    <a:pt x="613" y="2174"/>
                  </a:cubicBezTo>
                  <a:cubicBezTo>
                    <a:pt x="650" y="2192"/>
                    <a:pt x="669" y="2192"/>
                    <a:pt x="687" y="2211"/>
                  </a:cubicBezTo>
                  <a:cubicBezTo>
                    <a:pt x="669" y="2192"/>
                    <a:pt x="650" y="2174"/>
                    <a:pt x="632" y="2174"/>
                  </a:cubicBezTo>
                  <a:cubicBezTo>
                    <a:pt x="595" y="2155"/>
                    <a:pt x="576" y="2137"/>
                    <a:pt x="558" y="2137"/>
                  </a:cubicBezTo>
                  <a:close/>
                  <a:moveTo>
                    <a:pt x="687" y="2211"/>
                  </a:moveTo>
                  <a:lnTo>
                    <a:pt x="687" y="2211"/>
                  </a:lnTo>
                  <a:cubicBezTo>
                    <a:pt x="781" y="2248"/>
                    <a:pt x="892" y="2285"/>
                    <a:pt x="984" y="2303"/>
                  </a:cubicBezTo>
                  <a:lnTo>
                    <a:pt x="1133" y="2303"/>
                  </a:lnTo>
                  <a:cubicBezTo>
                    <a:pt x="1096" y="2303"/>
                    <a:pt x="1041" y="2303"/>
                    <a:pt x="984" y="2285"/>
                  </a:cubicBezTo>
                  <a:cubicBezTo>
                    <a:pt x="892" y="2285"/>
                    <a:pt x="799" y="2248"/>
                    <a:pt x="687" y="2211"/>
                  </a:cubicBezTo>
                  <a:close/>
                  <a:moveTo>
                    <a:pt x="1801" y="2118"/>
                  </a:moveTo>
                  <a:lnTo>
                    <a:pt x="1801" y="2118"/>
                  </a:lnTo>
                  <a:cubicBezTo>
                    <a:pt x="1653" y="2211"/>
                    <a:pt x="1487" y="2266"/>
                    <a:pt x="1282" y="2303"/>
                  </a:cubicBezTo>
                  <a:cubicBezTo>
                    <a:pt x="1487" y="2285"/>
                    <a:pt x="1653" y="2211"/>
                    <a:pt x="1801" y="2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7113791" y="5168886"/>
              <a:ext cx="79042" cy="78997"/>
            </a:xfrm>
            <a:custGeom>
              <a:avLst/>
              <a:gdLst/>
              <a:ahLst/>
              <a:cxnLst/>
              <a:rect l="l" t="t" r="r" b="b"/>
              <a:pathLst>
                <a:path w="1766" h="1765" extrusionOk="0">
                  <a:moveTo>
                    <a:pt x="874" y="1"/>
                  </a:moveTo>
                  <a:cubicBezTo>
                    <a:pt x="391" y="1"/>
                    <a:pt x="1" y="390"/>
                    <a:pt x="1" y="873"/>
                  </a:cubicBezTo>
                  <a:cubicBezTo>
                    <a:pt x="1" y="1375"/>
                    <a:pt x="391" y="1764"/>
                    <a:pt x="874" y="1764"/>
                  </a:cubicBezTo>
                  <a:cubicBezTo>
                    <a:pt x="1357" y="1764"/>
                    <a:pt x="1766" y="1375"/>
                    <a:pt x="1766" y="873"/>
                  </a:cubicBezTo>
                  <a:cubicBezTo>
                    <a:pt x="1766" y="390"/>
                    <a:pt x="1357" y="1"/>
                    <a:pt x="8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7113791" y="5168035"/>
              <a:ext cx="79042" cy="79847"/>
            </a:xfrm>
            <a:custGeom>
              <a:avLst/>
              <a:gdLst/>
              <a:ahLst/>
              <a:cxnLst/>
              <a:rect l="l" t="t" r="r" b="b"/>
              <a:pathLst>
                <a:path w="1766" h="1784" extrusionOk="0">
                  <a:moveTo>
                    <a:pt x="521" y="94"/>
                  </a:moveTo>
                  <a:lnTo>
                    <a:pt x="521" y="94"/>
                  </a:lnTo>
                  <a:cubicBezTo>
                    <a:pt x="446" y="112"/>
                    <a:pt x="372" y="168"/>
                    <a:pt x="317" y="223"/>
                  </a:cubicBezTo>
                  <a:cubicBezTo>
                    <a:pt x="391" y="186"/>
                    <a:pt x="446" y="131"/>
                    <a:pt x="521" y="94"/>
                  </a:cubicBezTo>
                  <a:close/>
                  <a:moveTo>
                    <a:pt x="317" y="223"/>
                  </a:moveTo>
                  <a:lnTo>
                    <a:pt x="317" y="223"/>
                  </a:lnTo>
                  <a:cubicBezTo>
                    <a:pt x="243" y="280"/>
                    <a:pt x="186" y="335"/>
                    <a:pt x="131" y="409"/>
                  </a:cubicBezTo>
                  <a:cubicBezTo>
                    <a:pt x="94" y="483"/>
                    <a:pt x="57" y="558"/>
                    <a:pt x="38" y="632"/>
                  </a:cubicBezTo>
                  <a:cubicBezTo>
                    <a:pt x="1" y="725"/>
                    <a:pt x="1" y="818"/>
                    <a:pt x="1" y="892"/>
                  </a:cubicBezTo>
                  <a:cubicBezTo>
                    <a:pt x="1" y="818"/>
                    <a:pt x="20" y="725"/>
                    <a:pt x="38" y="651"/>
                  </a:cubicBezTo>
                  <a:cubicBezTo>
                    <a:pt x="75" y="558"/>
                    <a:pt x="112" y="483"/>
                    <a:pt x="149" y="409"/>
                  </a:cubicBezTo>
                  <a:cubicBezTo>
                    <a:pt x="206" y="354"/>
                    <a:pt x="261" y="280"/>
                    <a:pt x="317" y="223"/>
                  </a:cubicBezTo>
                  <a:close/>
                  <a:moveTo>
                    <a:pt x="874" y="0"/>
                  </a:moveTo>
                  <a:cubicBezTo>
                    <a:pt x="837" y="20"/>
                    <a:pt x="781" y="20"/>
                    <a:pt x="744" y="20"/>
                  </a:cubicBezTo>
                  <a:cubicBezTo>
                    <a:pt x="669" y="20"/>
                    <a:pt x="595" y="57"/>
                    <a:pt x="521" y="94"/>
                  </a:cubicBezTo>
                  <a:cubicBezTo>
                    <a:pt x="595" y="75"/>
                    <a:pt x="669" y="38"/>
                    <a:pt x="763" y="38"/>
                  </a:cubicBezTo>
                  <a:cubicBezTo>
                    <a:pt x="800" y="38"/>
                    <a:pt x="837" y="38"/>
                    <a:pt x="874" y="20"/>
                  </a:cubicBezTo>
                  <a:cubicBezTo>
                    <a:pt x="892" y="20"/>
                    <a:pt x="911" y="38"/>
                    <a:pt x="929" y="38"/>
                  </a:cubicBezTo>
                  <a:lnTo>
                    <a:pt x="986" y="38"/>
                  </a:lnTo>
                  <a:cubicBezTo>
                    <a:pt x="1115" y="57"/>
                    <a:pt x="1264" y="112"/>
                    <a:pt x="1357" y="168"/>
                  </a:cubicBezTo>
                  <a:cubicBezTo>
                    <a:pt x="1469" y="243"/>
                    <a:pt x="1543" y="335"/>
                    <a:pt x="1598" y="428"/>
                  </a:cubicBezTo>
                  <a:cubicBezTo>
                    <a:pt x="1672" y="503"/>
                    <a:pt x="1691" y="595"/>
                    <a:pt x="1709" y="669"/>
                  </a:cubicBezTo>
                  <a:cubicBezTo>
                    <a:pt x="1729" y="688"/>
                    <a:pt x="1729" y="706"/>
                    <a:pt x="1729" y="725"/>
                  </a:cubicBezTo>
                  <a:lnTo>
                    <a:pt x="1729" y="763"/>
                  </a:lnTo>
                  <a:cubicBezTo>
                    <a:pt x="1746" y="780"/>
                    <a:pt x="1746" y="800"/>
                    <a:pt x="1746" y="800"/>
                  </a:cubicBezTo>
                  <a:lnTo>
                    <a:pt x="1746" y="837"/>
                  </a:lnTo>
                  <a:lnTo>
                    <a:pt x="1746" y="892"/>
                  </a:lnTo>
                  <a:lnTo>
                    <a:pt x="1766" y="892"/>
                  </a:lnTo>
                  <a:lnTo>
                    <a:pt x="1766" y="837"/>
                  </a:lnTo>
                  <a:lnTo>
                    <a:pt x="1766" y="800"/>
                  </a:lnTo>
                  <a:lnTo>
                    <a:pt x="1766" y="763"/>
                  </a:lnTo>
                  <a:cubicBezTo>
                    <a:pt x="1766" y="743"/>
                    <a:pt x="1766" y="725"/>
                    <a:pt x="1746" y="706"/>
                  </a:cubicBezTo>
                  <a:lnTo>
                    <a:pt x="1746" y="669"/>
                  </a:lnTo>
                  <a:cubicBezTo>
                    <a:pt x="1709" y="595"/>
                    <a:pt x="1691" y="503"/>
                    <a:pt x="1617" y="409"/>
                  </a:cubicBezTo>
                  <a:cubicBezTo>
                    <a:pt x="1561" y="317"/>
                    <a:pt x="1486" y="223"/>
                    <a:pt x="1375" y="149"/>
                  </a:cubicBezTo>
                  <a:cubicBezTo>
                    <a:pt x="1264" y="94"/>
                    <a:pt x="1134" y="38"/>
                    <a:pt x="986" y="20"/>
                  </a:cubicBezTo>
                  <a:cubicBezTo>
                    <a:pt x="966" y="20"/>
                    <a:pt x="949" y="20"/>
                    <a:pt x="929" y="0"/>
                  </a:cubicBezTo>
                  <a:close/>
                  <a:moveTo>
                    <a:pt x="1766" y="892"/>
                  </a:moveTo>
                  <a:cubicBezTo>
                    <a:pt x="1766" y="892"/>
                    <a:pt x="1766" y="911"/>
                    <a:pt x="1746" y="966"/>
                  </a:cubicBezTo>
                  <a:lnTo>
                    <a:pt x="1746" y="985"/>
                  </a:lnTo>
                  <a:lnTo>
                    <a:pt x="1746" y="1040"/>
                  </a:lnTo>
                  <a:cubicBezTo>
                    <a:pt x="1746" y="1023"/>
                    <a:pt x="1746" y="1003"/>
                    <a:pt x="1766" y="985"/>
                  </a:cubicBezTo>
                  <a:lnTo>
                    <a:pt x="1766" y="966"/>
                  </a:lnTo>
                  <a:lnTo>
                    <a:pt x="1766" y="892"/>
                  </a:lnTo>
                  <a:close/>
                  <a:moveTo>
                    <a:pt x="1746" y="1078"/>
                  </a:moveTo>
                  <a:cubicBezTo>
                    <a:pt x="1729" y="1097"/>
                    <a:pt x="1729" y="1115"/>
                    <a:pt x="1729" y="1134"/>
                  </a:cubicBezTo>
                  <a:cubicBezTo>
                    <a:pt x="1729" y="1115"/>
                    <a:pt x="1746" y="1097"/>
                    <a:pt x="1746" y="1078"/>
                  </a:cubicBezTo>
                  <a:close/>
                  <a:moveTo>
                    <a:pt x="1" y="892"/>
                  </a:moveTo>
                  <a:cubicBezTo>
                    <a:pt x="1" y="986"/>
                    <a:pt x="1" y="1078"/>
                    <a:pt x="38" y="1152"/>
                  </a:cubicBezTo>
                  <a:cubicBezTo>
                    <a:pt x="20" y="1078"/>
                    <a:pt x="1" y="986"/>
                    <a:pt x="1" y="892"/>
                  </a:cubicBezTo>
                  <a:close/>
                  <a:moveTo>
                    <a:pt x="1617" y="1375"/>
                  </a:moveTo>
                  <a:lnTo>
                    <a:pt x="1617" y="1375"/>
                  </a:lnTo>
                  <a:cubicBezTo>
                    <a:pt x="1561" y="1468"/>
                    <a:pt x="1469" y="1560"/>
                    <a:pt x="1375" y="1635"/>
                  </a:cubicBezTo>
                  <a:cubicBezTo>
                    <a:pt x="1486" y="1560"/>
                    <a:pt x="1561" y="1468"/>
                    <a:pt x="1617" y="1375"/>
                  </a:cubicBezTo>
                  <a:close/>
                  <a:moveTo>
                    <a:pt x="38" y="1152"/>
                  </a:moveTo>
                  <a:cubicBezTo>
                    <a:pt x="57" y="1245"/>
                    <a:pt x="94" y="1320"/>
                    <a:pt x="149" y="1394"/>
                  </a:cubicBezTo>
                  <a:cubicBezTo>
                    <a:pt x="186" y="1468"/>
                    <a:pt x="243" y="1523"/>
                    <a:pt x="317" y="1580"/>
                  </a:cubicBezTo>
                  <a:cubicBezTo>
                    <a:pt x="372" y="1635"/>
                    <a:pt x="446" y="1672"/>
                    <a:pt x="521" y="1709"/>
                  </a:cubicBezTo>
                  <a:cubicBezTo>
                    <a:pt x="595" y="1746"/>
                    <a:pt x="669" y="1765"/>
                    <a:pt x="744" y="1765"/>
                  </a:cubicBezTo>
                  <a:cubicBezTo>
                    <a:pt x="669" y="1746"/>
                    <a:pt x="595" y="1728"/>
                    <a:pt x="521" y="1691"/>
                  </a:cubicBezTo>
                  <a:cubicBezTo>
                    <a:pt x="446" y="1672"/>
                    <a:pt x="391" y="1617"/>
                    <a:pt x="317" y="1560"/>
                  </a:cubicBezTo>
                  <a:cubicBezTo>
                    <a:pt x="261" y="1523"/>
                    <a:pt x="206" y="1449"/>
                    <a:pt x="149" y="1375"/>
                  </a:cubicBezTo>
                  <a:cubicBezTo>
                    <a:pt x="112" y="1320"/>
                    <a:pt x="75" y="1226"/>
                    <a:pt x="38" y="1152"/>
                  </a:cubicBezTo>
                  <a:close/>
                  <a:moveTo>
                    <a:pt x="1375" y="1635"/>
                  </a:moveTo>
                  <a:lnTo>
                    <a:pt x="1375" y="1635"/>
                  </a:lnTo>
                  <a:cubicBezTo>
                    <a:pt x="1264" y="1691"/>
                    <a:pt x="1134" y="1746"/>
                    <a:pt x="986" y="1765"/>
                  </a:cubicBezTo>
                  <a:lnTo>
                    <a:pt x="929" y="1765"/>
                  </a:lnTo>
                  <a:cubicBezTo>
                    <a:pt x="917" y="1765"/>
                    <a:pt x="905" y="1773"/>
                    <a:pt x="893" y="1773"/>
                  </a:cubicBezTo>
                  <a:cubicBezTo>
                    <a:pt x="886" y="1773"/>
                    <a:pt x="880" y="1771"/>
                    <a:pt x="874" y="1765"/>
                  </a:cubicBezTo>
                  <a:lnTo>
                    <a:pt x="744" y="1765"/>
                  </a:lnTo>
                  <a:cubicBezTo>
                    <a:pt x="781" y="1783"/>
                    <a:pt x="837" y="1783"/>
                    <a:pt x="874" y="1783"/>
                  </a:cubicBezTo>
                  <a:lnTo>
                    <a:pt x="986" y="1783"/>
                  </a:lnTo>
                  <a:cubicBezTo>
                    <a:pt x="1134" y="1765"/>
                    <a:pt x="1264" y="1709"/>
                    <a:pt x="1375" y="16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7108017" y="5189653"/>
              <a:ext cx="64048" cy="47130"/>
            </a:xfrm>
            <a:custGeom>
              <a:avLst/>
              <a:gdLst/>
              <a:ahLst/>
              <a:cxnLst/>
              <a:rect l="l" t="t" r="r" b="b"/>
              <a:pathLst>
                <a:path w="1431" h="1053" extrusionOk="0">
                  <a:moveTo>
                    <a:pt x="335" y="0"/>
                  </a:moveTo>
                  <a:cubicBezTo>
                    <a:pt x="335" y="0"/>
                    <a:pt x="1" y="614"/>
                    <a:pt x="595" y="985"/>
                  </a:cubicBezTo>
                  <a:cubicBezTo>
                    <a:pt x="670" y="1032"/>
                    <a:pt x="749" y="1052"/>
                    <a:pt x="826" y="1052"/>
                  </a:cubicBezTo>
                  <a:cubicBezTo>
                    <a:pt x="1146" y="1052"/>
                    <a:pt x="1431" y="701"/>
                    <a:pt x="1281" y="446"/>
                  </a:cubicBez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7118804" y="5189653"/>
              <a:ext cx="49905" cy="48249"/>
            </a:xfrm>
            <a:custGeom>
              <a:avLst/>
              <a:gdLst/>
              <a:ahLst/>
              <a:cxnLst/>
              <a:rect l="l" t="t" r="r" b="b"/>
              <a:pathLst>
                <a:path w="1115" h="1078" extrusionOk="0">
                  <a:moveTo>
                    <a:pt x="94" y="0"/>
                  </a:moveTo>
                  <a:cubicBezTo>
                    <a:pt x="94" y="0"/>
                    <a:pt x="74" y="20"/>
                    <a:pt x="57" y="94"/>
                  </a:cubicBezTo>
                  <a:cubicBezTo>
                    <a:pt x="37" y="149"/>
                    <a:pt x="0" y="223"/>
                    <a:pt x="0" y="335"/>
                  </a:cubicBezTo>
                  <a:lnTo>
                    <a:pt x="0" y="502"/>
                  </a:lnTo>
                  <a:cubicBezTo>
                    <a:pt x="19" y="577"/>
                    <a:pt x="37" y="632"/>
                    <a:pt x="57" y="688"/>
                  </a:cubicBezTo>
                  <a:cubicBezTo>
                    <a:pt x="94" y="762"/>
                    <a:pt x="131" y="817"/>
                    <a:pt x="186" y="874"/>
                  </a:cubicBezTo>
                  <a:cubicBezTo>
                    <a:pt x="242" y="911"/>
                    <a:pt x="297" y="966"/>
                    <a:pt x="354" y="1003"/>
                  </a:cubicBezTo>
                  <a:cubicBezTo>
                    <a:pt x="409" y="1040"/>
                    <a:pt x="483" y="1060"/>
                    <a:pt x="557" y="1077"/>
                  </a:cubicBezTo>
                  <a:cubicBezTo>
                    <a:pt x="632" y="1077"/>
                    <a:pt x="706" y="1060"/>
                    <a:pt x="762" y="1040"/>
                  </a:cubicBezTo>
                  <a:cubicBezTo>
                    <a:pt x="892" y="985"/>
                    <a:pt x="985" y="892"/>
                    <a:pt x="1040" y="800"/>
                  </a:cubicBezTo>
                  <a:cubicBezTo>
                    <a:pt x="1077" y="762"/>
                    <a:pt x="1097" y="706"/>
                    <a:pt x="1097" y="651"/>
                  </a:cubicBezTo>
                  <a:cubicBezTo>
                    <a:pt x="1114" y="614"/>
                    <a:pt x="1114" y="577"/>
                    <a:pt x="1097" y="540"/>
                  </a:cubicBezTo>
                  <a:cubicBezTo>
                    <a:pt x="1097" y="502"/>
                    <a:pt x="1077" y="483"/>
                    <a:pt x="1077" y="465"/>
                  </a:cubicBezTo>
                  <a:lnTo>
                    <a:pt x="1059" y="446"/>
                  </a:lnTo>
                  <a:cubicBezTo>
                    <a:pt x="1059" y="428"/>
                    <a:pt x="1040" y="428"/>
                    <a:pt x="1022" y="428"/>
                  </a:cubicBezTo>
                  <a:lnTo>
                    <a:pt x="1022" y="465"/>
                  </a:lnTo>
                  <a:lnTo>
                    <a:pt x="1040" y="483"/>
                  </a:lnTo>
                  <a:cubicBezTo>
                    <a:pt x="1040" y="502"/>
                    <a:pt x="1059" y="520"/>
                    <a:pt x="1059" y="557"/>
                  </a:cubicBezTo>
                  <a:lnTo>
                    <a:pt x="1059" y="651"/>
                  </a:lnTo>
                  <a:cubicBezTo>
                    <a:pt x="1059" y="688"/>
                    <a:pt x="1040" y="743"/>
                    <a:pt x="1022" y="780"/>
                  </a:cubicBezTo>
                  <a:cubicBezTo>
                    <a:pt x="966" y="874"/>
                    <a:pt x="874" y="966"/>
                    <a:pt x="762" y="1003"/>
                  </a:cubicBezTo>
                  <a:cubicBezTo>
                    <a:pt x="688" y="1040"/>
                    <a:pt x="632" y="1040"/>
                    <a:pt x="557" y="1040"/>
                  </a:cubicBezTo>
                  <a:cubicBezTo>
                    <a:pt x="483" y="1040"/>
                    <a:pt x="428" y="1022"/>
                    <a:pt x="354" y="985"/>
                  </a:cubicBezTo>
                  <a:cubicBezTo>
                    <a:pt x="297" y="948"/>
                    <a:pt x="242" y="892"/>
                    <a:pt x="205" y="855"/>
                  </a:cubicBezTo>
                  <a:cubicBezTo>
                    <a:pt x="149" y="800"/>
                    <a:pt x="112" y="743"/>
                    <a:pt x="74" y="688"/>
                  </a:cubicBezTo>
                  <a:cubicBezTo>
                    <a:pt x="57" y="632"/>
                    <a:pt x="37" y="577"/>
                    <a:pt x="19" y="502"/>
                  </a:cubicBezTo>
                  <a:cubicBezTo>
                    <a:pt x="19" y="446"/>
                    <a:pt x="0" y="391"/>
                    <a:pt x="19" y="335"/>
                  </a:cubicBezTo>
                  <a:cubicBezTo>
                    <a:pt x="19" y="223"/>
                    <a:pt x="37" y="149"/>
                    <a:pt x="74" y="94"/>
                  </a:cubicBezTo>
                  <a:cubicBezTo>
                    <a:pt x="94" y="37"/>
                    <a:pt x="112" y="0"/>
                    <a:pt x="1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7122966" y="5174838"/>
              <a:ext cx="62347" cy="42296"/>
            </a:xfrm>
            <a:custGeom>
              <a:avLst/>
              <a:gdLst/>
              <a:ahLst/>
              <a:cxnLst/>
              <a:rect l="l" t="t" r="r" b="b"/>
              <a:pathLst>
                <a:path w="1393" h="945" extrusionOk="0">
                  <a:moveTo>
                    <a:pt x="747" y="1"/>
                  </a:moveTo>
                  <a:cubicBezTo>
                    <a:pt x="651" y="1"/>
                    <a:pt x="545" y="21"/>
                    <a:pt x="427" y="71"/>
                  </a:cubicBezTo>
                  <a:cubicBezTo>
                    <a:pt x="1" y="239"/>
                    <a:pt x="112" y="908"/>
                    <a:pt x="484" y="945"/>
                  </a:cubicBezTo>
                  <a:lnTo>
                    <a:pt x="1393" y="425"/>
                  </a:lnTo>
                  <a:cubicBezTo>
                    <a:pt x="1393" y="425"/>
                    <a:pt x="1181" y="1"/>
                    <a:pt x="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7128785" y="5174077"/>
              <a:ext cx="54067" cy="43862"/>
            </a:xfrm>
            <a:custGeom>
              <a:avLst/>
              <a:gdLst/>
              <a:ahLst/>
              <a:cxnLst/>
              <a:rect l="l" t="t" r="r" b="b"/>
              <a:pathLst>
                <a:path w="1208" h="980" extrusionOk="0">
                  <a:moveTo>
                    <a:pt x="604" y="1"/>
                  </a:moveTo>
                  <a:cubicBezTo>
                    <a:pt x="572" y="1"/>
                    <a:pt x="539" y="5"/>
                    <a:pt x="502" y="14"/>
                  </a:cubicBezTo>
                  <a:cubicBezTo>
                    <a:pt x="428" y="33"/>
                    <a:pt x="354" y="51"/>
                    <a:pt x="297" y="71"/>
                  </a:cubicBezTo>
                  <a:cubicBezTo>
                    <a:pt x="223" y="108"/>
                    <a:pt x="168" y="145"/>
                    <a:pt x="111" y="200"/>
                  </a:cubicBezTo>
                  <a:cubicBezTo>
                    <a:pt x="74" y="256"/>
                    <a:pt x="37" y="331"/>
                    <a:pt x="19" y="385"/>
                  </a:cubicBezTo>
                  <a:cubicBezTo>
                    <a:pt x="0" y="534"/>
                    <a:pt x="19" y="665"/>
                    <a:pt x="56" y="757"/>
                  </a:cubicBezTo>
                  <a:cubicBezTo>
                    <a:pt x="74" y="813"/>
                    <a:pt x="111" y="850"/>
                    <a:pt x="149" y="888"/>
                  </a:cubicBezTo>
                  <a:cubicBezTo>
                    <a:pt x="186" y="925"/>
                    <a:pt x="223" y="943"/>
                    <a:pt x="242" y="943"/>
                  </a:cubicBezTo>
                  <a:cubicBezTo>
                    <a:pt x="279" y="962"/>
                    <a:pt x="297" y="962"/>
                    <a:pt x="316" y="980"/>
                  </a:cubicBezTo>
                  <a:lnTo>
                    <a:pt x="354" y="980"/>
                  </a:lnTo>
                  <a:cubicBezTo>
                    <a:pt x="371" y="980"/>
                    <a:pt x="371" y="962"/>
                    <a:pt x="371" y="962"/>
                  </a:cubicBezTo>
                  <a:cubicBezTo>
                    <a:pt x="371" y="943"/>
                    <a:pt x="371" y="925"/>
                    <a:pt x="354" y="925"/>
                  </a:cubicBezTo>
                  <a:lnTo>
                    <a:pt x="334" y="925"/>
                  </a:lnTo>
                  <a:cubicBezTo>
                    <a:pt x="316" y="925"/>
                    <a:pt x="297" y="925"/>
                    <a:pt x="260" y="905"/>
                  </a:cubicBezTo>
                  <a:cubicBezTo>
                    <a:pt x="242" y="905"/>
                    <a:pt x="205" y="888"/>
                    <a:pt x="168" y="850"/>
                  </a:cubicBezTo>
                  <a:cubicBezTo>
                    <a:pt x="149" y="831"/>
                    <a:pt x="111" y="794"/>
                    <a:pt x="94" y="739"/>
                  </a:cubicBezTo>
                  <a:cubicBezTo>
                    <a:pt x="56" y="645"/>
                    <a:pt x="19" y="534"/>
                    <a:pt x="56" y="405"/>
                  </a:cubicBezTo>
                  <a:cubicBezTo>
                    <a:pt x="74" y="331"/>
                    <a:pt x="94" y="274"/>
                    <a:pt x="131" y="219"/>
                  </a:cubicBezTo>
                  <a:cubicBezTo>
                    <a:pt x="186" y="163"/>
                    <a:pt x="242" y="125"/>
                    <a:pt x="297" y="88"/>
                  </a:cubicBezTo>
                  <a:cubicBezTo>
                    <a:pt x="371" y="71"/>
                    <a:pt x="428" y="51"/>
                    <a:pt x="502" y="33"/>
                  </a:cubicBezTo>
                  <a:cubicBezTo>
                    <a:pt x="539" y="24"/>
                    <a:pt x="572" y="19"/>
                    <a:pt x="604" y="19"/>
                  </a:cubicBezTo>
                  <a:cubicBezTo>
                    <a:pt x="636" y="19"/>
                    <a:pt x="669" y="24"/>
                    <a:pt x="706" y="33"/>
                  </a:cubicBezTo>
                  <a:cubicBezTo>
                    <a:pt x="762" y="33"/>
                    <a:pt x="836" y="51"/>
                    <a:pt x="891" y="88"/>
                  </a:cubicBezTo>
                  <a:cubicBezTo>
                    <a:pt x="948" y="108"/>
                    <a:pt x="985" y="145"/>
                    <a:pt x="1022" y="163"/>
                  </a:cubicBezTo>
                  <a:cubicBezTo>
                    <a:pt x="1114" y="237"/>
                    <a:pt x="1171" y="311"/>
                    <a:pt x="1208" y="348"/>
                  </a:cubicBezTo>
                  <a:cubicBezTo>
                    <a:pt x="1171" y="293"/>
                    <a:pt x="1114" y="237"/>
                    <a:pt x="1040" y="163"/>
                  </a:cubicBezTo>
                  <a:cubicBezTo>
                    <a:pt x="1003" y="125"/>
                    <a:pt x="948" y="88"/>
                    <a:pt x="891" y="71"/>
                  </a:cubicBezTo>
                  <a:cubicBezTo>
                    <a:pt x="836" y="33"/>
                    <a:pt x="780" y="14"/>
                    <a:pt x="706" y="14"/>
                  </a:cubicBezTo>
                  <a:cubicBezTo>
                    <a:pt x="669" y="5"/>
                    <a:pt x="636" y="1"/>
                    <a:pt x="6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7147896" y="5190324"/>
              <a:ext cx="36343" cy="53440"/>
            </a:xfrm>
            <a:custGeom>
              <a:avLst/>
              <a:gdLst/>
              <a:ahLst/>
              <a:cxnLst/>
              <a:rect l="l" t="t" r="r" b="b"/>
              <a:pathLst>
                <a:path w="812" h="1194" extrusionOk="0">
                  <a:moveTo>
                    <a:pt x="286" y="0"/>
                  </a:moveTo>
                  <a:cubicBezTo>
                    <a:pt x="166" y="0"/>
                    <a:pt x="56" y="48"/>
                    <a:pt x="1" y="153"/>
                  </a:cubicBezTo>
                  <a:lnTo>
                    <a:pt x="56" y="1193"/>
                  </a:lnTo>
                  <a:cubicBezTo>
                    <a:pt x="56" y="1193"/>
                    <a:pt x="762" y="1193"/>
                    <a:pt x="799" y="487"/>
                  </a:cubicBezTo>
                  <a:cubicBezTo>
                    <a:pt x="812" y="190"/>
                    <a:pt x="527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7146240" y="5189653"/>
              <a:ext cx="38312" cy="54917"/>
            </a:xfrm>
            <a:custGeom>
              <a:avLst/>
              <a:gdLst/>
              <a:ahLst/>
              <a:cxnLst/>
              <a:rect l="l" t="t" r="r" b="b"/>
              <a:pathLst>
                <a:path w="856" h="1227" extrusionOk="0">
                  <a:moveTo>
                    <a:pt x="335" y="0"/>
                  </a:moveTo>
                  <a:cubicBezTo>
                    <a:pt x="279" y="0"/>
                    <a:pt x="224" y="0"/>
                    <a:pt x="186" y="20"/>
                  </a:cubicBezTo>
                  <a:cubicBezTo>
                    <a:pt x="130" y="37"/>
                    <a:pt x="112" y="57"/>
                    <a:pt x="75" y="75"/>
                  </a:cubicBezTo>
                  <a:cubicBezTo>
                    <a:pt x="56" y="94"/>
                    <a:pt x="38" y="131"/>
                    <a:pt x="19" y="131"/>
                  </a:cubicBezTo>
                  <a:lnTo>
                    <a:pt x="19" y="149"/>
                  </a:lnTo>
                  <a:lnTo>
                    <a:pt x="19" y="168"/>
                  </a:lnTo>
                  <a:cubicBezTo>
                    <a:pt x="1" y="168"/>
                    <a:pt x="19" y="186"/>
                    <a:pt x="19" y="186"/>
                  </a:cubicBezTo>
                  <a:cubicBezTo>
                    <a:pt x="25" y="192"/>
                    <a:pt x="29" y="195"/>
                    <a:pt x="33" y="195"/>
                  </a:cubicBezTo>
                  <a:cubicBezTo>
                    <a:pt x="40" y="195"/>
                    <a:pt x="44" y="186"/>
                    <a:pt x="56" y="186"/>
                  </a:cubicBezTo>
                  <a:lnTo>
                    <a:pt x="56" y="168"/>
                  </a:lnTo>
                  <a:lnTo>
                    <a:pt x="112" y="112"/>
                  </a:lnTo>
                  <a:cubicBezTo>
                    <a:pt x="130" y="94"/>
                    <a:pt x="167" y="75"/>
                    <a:pt x="204" y="57"/>
                  </a:cubicBezTo>
                  <a:cubicBezTo>
                    <a:pt x="241" y="37"/>
                    <a:pt x="279" y="37"/>
                    <a:pt x="335" y="37"/>
                  </a:cubicBezTo>
                  <a:cubicBezTo>
                    <a:pt x="427" y="37"/>
                    <a:pt x="558" y="75"/>
                    <a:pt x="669" y="149"/>
                  </a:cubicBezTo>
                  <a:cubicBezTo>
                    <a:pt x="706" y="186"/>
                    <a:pt x="761" y="242"/>
                    <a:pt x="781" y="297"/>
                  </a:cubicBezTo>
                  <a:cubicBezTo>
                    <a:pt x="818" y="372"/>
                    <a:pt x="836" y="428"/>
                    <a:pt x="818" y="502"/>
                  </a:cubicBezTo>
                  <a:cubicBezTo>
                    <a:pt x="818" y="577"/>
                    <a:pt x="818" y="651"/>
                    <a:pt x="799" y="706"/>
                  </a:cubicBezTo>
                  <a:cubicBezTo>
                    <a:pt x="781" y="780"/>
                    <a:pt x="744" y="837"/>
                    <a:pt x="706" y="892"/>
                  </a:cubicBezTo>
                  <a:cubicBezTo>
                    <a:pt x="669" y="948"/>
                    <a:pt x="632" y="1003"/>
                    <a:pt x="576" y="1040"/>
                  </a:cubicBezTo>
                  <a:cubicBezTo>
                    <a:pt x="539" y="1077"/>
                    <a:pt x="484" y="1097"/>
                    <a:pt x="427" y="1134"/>
                  </a:cubicBezTo>
                  <a:cubicBezTo>
                    <a:pt x="335" y="1171"/>
                    <a:pt x="241" y="1189"/>
                    <a:pt x="186" y="1208"/>
                  </a:cubicBezTo>
                  <a:cubicBezTo>
                    <a:pt x="261" y="1208"/>
                    <a:pt x="335" y="1189"/>
                    <a:pt x="446" y="1134"/>
                  </a:cubicBezTo>
                  <a:cubicBezTo>
                    <a:pt x="484" y="1115"/>
                    <a:pt x="539" y="1077"/>
                    <a:pt x="595" y="1040"/>
                  </a:cubicBezTo>
                  <a:cubicBezTo>
                    <a:pt x="632" y="1003"/>
                    <a:pt x="687" y="966"/>
                    <a:pt x="724" y="911"/>
                  </a:cubicBezTo>
                  <a:cubicBezTo>
                    <a:pt x="761" y="855"/>
                    <a:pt x="799" y="780"/>
                    <a:pt x="818" y="725"/>
                  </a:cubicBezTo>
                  <a:cubicBezTo>
                    <a:pt x="836" y="651"/>
                    <a:pt x="836" y="577"/>
                    <a:pt x="855" y="502"/>
                  </a:cubicBezTo>
                  <a:cubicBezTo>
                    <a:pt x="855" y="428"/>
                    <a:pt x="836" y="354"/>
                    <a:pt x="799" y="297"/>
                  </a:cubicBezTo>
                  <a:cubicBezTo>
                    <a:pt x="781" y="223"/>
                    <a:pt x="724" y="168"/>
                    <a:pt x="687" y="131"/>
                  </a:cubicBezTo>
                  <a:cubicBezTo>
                    <a:pt x="576" y="37"/>
                    <a:pt x="446" y="0"/>
                    <a:pt x="335" y="0"/>
                  </a:cubicBezTo>
                  <a:close/>
                  <a:moveTo>
                    <a:pt x="93" y="1208"/>
                  </a:moveTo>
                  <a:lnTo>
                    <a:pt x="93" y="1226"/>
                  </a:lnTo>
                  <a:cubicBezTo>
                    <a:pt x="93" y="1226"/>
                    <a:pt x="130" y="1226"/>
                    <a:pt x="186" y="12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6899358" y="5158054"/>
              <a:ext cx="145551" cy="144656"/>
            </a:xfrm>
            <a:custGeom>
              <a:avLst/>
              <a:gdLst/>
              <a:ahLst/>
              <a:cxnLst/>
              <a:rect l="l" t="t" r="r" b="b"/>
              <a:pathLst>
                <a:path w="3252" h="3232" extrusionOk="0">
                  <a:moveTo>
                    <a:pt x="1635" y="1"/>
                  </a:moveTo>
                  <a:cubicBezTo>
                    <a:pt x="743" y="1"/>
                    <a:pt x="0" y="726"/>
                    <a:pt x="0" y="1617"/>
                  </a:cubicBezTo>
                  <a:cubicBezTo>
                    <a:pt x="0" y="2508"/>
                    <a:pt x="743" y="3232"/>
                    <a:pt x="1635" y="3232"/>
                  </a:cubicBezTo>
                  <a:cubicBezTo>
                    <a:pt x="2526" y="3232"/>
                    <a:pt x="3251" y="2508"/>
                    <a:pt x="3251" y="1617"/>
                  </a:cubicBezTo>
                  <a:cubicBezTo>
                    <a:pt x="3251" y="726"/>
                    <a:pt x="2526" y="1"/>
                    <a:pt x="16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6899358" y="5157562"/>
              <a:ext cx="146312" cy="144388"/>
            </a:xfrm>
            <a:custGeom>
              <a:avLst/>
              <a:gdLst/>
              <a:ahLst/>
              <a:cxnLst/>
              <a:rect l="l" t="t" r="r" b="b"/>
              <a:pathLst>
                <a:path w="3269" h="3226" extrusionOk="0">
                  <a:moveTo>
                    <a:pt x="1645" y="0"/>
                  </a:moveTo>
                  <a:cubicBezTo>
                    <a:pt x="1563" y="0"/>
                    <a:pt x="1482" y="9"/>
                    <a:pt x="1394" y="31"/>
                  </a:cubicBezTo>
                  <a:cubicBezTo>
                    <a:pt x="1320" y="31"/>
                    <a:pt x="1245" y="49"/>
                    <a:pt x="1189" y="68"/>
                  </a:cubicBezTo>
                  <a:cubicBezTo>
                    <a:pt x="1152" y="68"/>
                    <a:pt x="1115" y="86"/>
                    <a:pt x="1078" y="105"/>
                  </a:cubicBezTo>
                  <a:cubicBezTo>
                    <a:pt x="1060" y="105"/>
                    <a:pt x="1040" y="123"/>
                    <a:pt x="1023" y="123"/>
                  </a:cubicBezTo>
                  <a:cubicBezTo>
                    <a:pt x="1003" y="123"/>
                    <a:pt x="985" y="142"/>
                    <a:pt x="966" y="142"/>
                  </a:cubicBezTo>
                  <a:cubicBezTo>
                    <a:pt x="706" y="272"/>
                    <a:pt x="446" y="457"/>
                    <a:pt x="280" y="737"/>
                  </a:cubicBezTo>
                  <a:cubicBezTo>
                    <a:pt x="465" y="477"/>
                    <a:pt x="706" y="272"/>
                    <a:pt x="985" y="160"/>
                  </a:cubicBezTo>
                  <a:cubicBezTo>
                    <a:pt x="1003" y="160"/>
                    <a:pt x="1023" y="142"/>
                    <a:pt x="1023" y="142"/>
                  </a:cubicBezTo>
                  <a:cubicBezTo>
                    <a:pt x="1040" y="123"/>
                    <a:pt x="1060" y="123"/>
                    <a:pt x="1078" y="123"/>
                  </a:cubicBezTo>
                  <a:cubicBezTo>
                    <a:pt x="1115" y="105"/>
                    <a:pt x="1152" y="86"/>
                    <a:pt x="1189" y="86"/>
                  </a:cubicBezTo>
                  <a:cubicBezTo>
                    <a:pt x="1263" y="68"/>
                    <a:pt x="1320" y="49"/>
                    <a:pt x="1394" y="49"/>
                  </a:cubicBezTo>
                  <a:cubicBezTo>
                    <a:pt x="1480" y="27"/>
                    <a:pt x="1560" y="18"/>
                    <a:pt x="1641" y="18"/>
                  </a:cubicBezTo>
                  <a:cubicBezTo>
                    <a:pt x="1699" y="18"/>
                    <a:pt x="1758" y="23"/>
                    <a:pt x="1820" y="31"/>
                  </a:cubicBezTo>
                  <a:cubicBezTo>
                    <a:pt x="1951" y="49"/>
                    <a:pt x="2080" y="86"/>
                    <a:pt x="2192" y="123"/>
                  </a:cubicBezTo>
                  <a:cubicBezTo>
                    <a:pt x="2323" y="180"/>
                    <a:pt x="2434" y="234"/>
                    <a:pt x="2526" y="291"/>
                  </a:cubicBezTo>
                  <a:cubicBezTo>
                    <a:pt x="2731" y="420"/>
                    <a:pt x="2880" y="588"/>
                    <a:pt x="2972" y="754"/>
                  </a:cubicBezTo>
                  <a:cubicBezTo>
                    <a:pt x="3083" y="903"/>
                    <a:pt x="3140" y="1071"/>
                    <a:pt x="3177" y="1200"/>
                  </a:cubicBezTo>
                  <a:cubicBezTo>
                    <a:pt x="3214" y="1331"/>
                    <a:pt x="3232" y="1442"/>
                    <a:pt x="3232" y="1517"/>
                  </a:cubicBezTo>
                  <a:cubicBezTo>
                    <a:pt x="3251" y="1554"/>
                    <a:pt x="3232" y="1572"/>
                    <a:pt x="3251" y="1591"/>
                  </a:cubicBezTo>
                  <a:lnTo>
                    <a:pt x="3251" y="1628"/>
                  </a:lnTo>
                  <a:lnTo>
                    <a:pt x="3269" y="1628"/>
                  </a:lnTo>
                  <a:lnTo>
                    <a:pt x="3269" y="1591"/>
                  </a:lnTo>
                  <a:lnTo>
                    <a:pt x="3269" y="1517"/>
                  </a:lnTo>
                  <a:cubicBezTo>
                    <a:pt x="3251" y="1442"/>
                    <a:pt x="3251" y="1331"/>
                    <a:pt x="3214" y="1200"/>
                  </a:cubicBezTo>
                  <a:cubicBezTo>
                    <a:pt x="3177" y="1052"/>
                    <a:pt x="3103" y="903"/>
                    <a:pt x="2991" y="737"/>
                  </a:cubicBezTo>
                  <a:cubicBezTo>
                    <a:pt x="2898" y="569"/>
                    <a:pt x="2731" y="402"/>
                    <a:pt x="2545" y="272"/>
                  </a:cubicBezTo>
                  <a:lnTo>
                    <a:pt x="2211" y="105"/>
                  </a:lnTo>
                  <a:cubicBezTo>
                    <a:pt x="2080" y="68"/>
                    <a:pt x="1951" y="31"/>
                    <a:pt x="1820" y="12"/>
                  </a:cubicBezTo>
                  <a:cubicBezTo>
                    <a:pt x="1760" y="4"/>
                    <a:pt x="1702" y="0"/>
                    <a:pt x="1645" y="0"/>
                  </a:cubicBezTo>
                  <a:close/>
                  <a:moveTo>
                    <a:pt x="280" y="737"/>
                  </a:moveTo>
                  <a:lnTo>
                    <a:pt x="280" y="737"/>
                  </a:lnTo>
                  <a:cubicBezTo>
                    <a:pt x="223" y="792"/>
                    <a:pt x="186" y="866"/>
                    <a:pt x="149" y="940"/>
                  </a:cubicBezTo>
                  <a:cubicBezTo>
                    <a:pt x="131" y="997"/>
                    <a:pt x="94" y="1071"/>
                    <a:pt x="75" y="1163"/>
                  </a:cubicBezTo>
                  <a:lnTo>
                    <a:pt x="20" y="1386"/>
                  </a:lnTo>
                  <a:cubicBezTo>
                    <a:pt x="0" y="1460"/>
                    <a:pt x="0" y="1554"/>
                    <a:pt x="0" y="1628"/>
                  </a:cubicBezTo>
                  <a:cubicBezTo>
                    <a:pt x="0" y="1943"/>
                    <a:pt x="94" y="2259"/>
                    <a:pt x="280" y="2519"/>
                  </a:cubicBezTo>
                  <a:cubicBezTo>
                    <a:pt x="112" y="2259"/>
                    <a:pt x="20" y="1943"/>
                    <a:pt x="20" y="1628"/>
                  </a:cubicBezTo>
                  <a:cubicBezTo>
                    <a:pt x="20" y="1312"/>
                    <a:pt x="112" y="997"/>
                    <a:pt x="280" y="737"/>
                  </a:cubicBezTo>
                  <a:close/>
                  <a:moveTo>
                    <a:pt x="280" y="2519"/>
                  </a:moveTo>
                  <a:lnTo>
                    <a:pt x="280" y="2519"/>
                  </a:lnTo>
                  <a:cubicBezTo>
                    <a:pt x="446" y="2779"/>
                    <a:pt x="706" y="2983"/>
                    <a:pt x="966" y="3114"/>
                  </a:cubicBezTo>
                  <a:cubicBezTo>
                    <a:pt x="985" y="3114"/>
                    <a:pt x="1003" y="3114"/>
                    <a:pt x="1023" y="3132"/>
                  </a:cubicBezTo>
                  <a:cubicBezTo>
                    <a:pt x="1040" y="3132"/>
                    <a:pt x="1060" y="3132"/>
                    <a:pt x="1078" y="3151"/>
                  </a:cubicBezTo>
                  <a:cubicBezTo>
                    <a:pt x="1115" y="3151"/>
                    <a:pt x="1152" y="3169"/>
                    <a:pt x="1189" y="3188"/>
                  </a:cubicBezTo>
                  <a:cubicBezTo>
                    <a:pt x="1245" y="3206"/>
                    <a:pt x="1320" y="3206"/>
                    <a:pt x="1394" y="3225"/>
                  </a:cubicBezTo>
                  <a:cubicBezTo>
                    <a:pt x="1320" y="3206"/>
                    <a:pt x="1263" y="3188"/>
                    <a:pt x="1189" y="3169"/>
                  </a:cubicBezTo>
                  <a:cubicBezTo>
                    <a:pt x="1152" y="3169"/>
                    <a:pt x="1115" y="3151"/>
                    <a:pt x="1078" y="3132"/>
                  </a:cubicBezTo>
                  <a:cubicBezTo>
                    <a:pt x="1060" y="3132"/>
                    <a:pt x="1040" y="3132"/>
                    <a:pt x="1023" y="3114"/>
                  </a:cubicBezTo>
                  <a:cubicBezTo>
                    <a:pt x="1003" y="3114"/>
                    <a:pt x="1003" y="3114"/>
                    <a:pt x="985" y="3094"/>
                  </a:cubicBezTo>
                  <a:cubicBezTo>
                    <a:pt x="706" y="2983"/>
                    <a:pt x="465" y="2779"/>
                    <a:pt x="280" y="2519"/>
                  </a:cubicBezTo>
                  <a:close/>
                  <a:moveTo>
                    <a:pt x="2524" y="2967"/>
                  </a:moveTo>
                  <a:cubicBezTo>
                    <a:pt x="2432" y="3040"/>
                    <a:pt x="2322" y="3095"/>
                    <a:pt x="2192" y="3132"/>
                  </a:cubicBezTo>
                  <a:cubicBezTo>
                    <a:pt x="2080" y="3169"/>
                    <a:pt x="1951" y="3206"/>
                    <a:pt x="1820" y="3225"/>
                  </a:cubicBezTo>
                  <a:cubicBezTo>
                    <a:pt x="1951" y="3225"/>
                    <a:pt x="2080" y="3188"/>
                    <a:pt x="2211" y="3132"/>
                  </a:cubicBezTo>
                  <a:cubicBezTo>
                    <a:pt x="2322" y="3095"/>
                    <a:pt x="2432" y="3040"/>
                    <a:pt x="2524" y="29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6920976" y="5178866"/>
              <a:ext cx="103121" cy="102271"/>
            </a:xfrm>
            <a:custGeom>
              <a:avLst/>
              <a:gdLst/>
              <a:ahLst/>
              <a:cxnLst/>
              <a:rect l="l" t="t" r="r" b="b"/>
              <a:pathLst>
                <a:path w="2304" h="2285" extrusionOk="0">
                  <a:moveTo>
                    <a:pt x="1152" y="1"/>
                  </a:moveTo>
                  <a:cubicBezTo>
                    <a:pt x="520" y="1"/>
                    <a:pt x="0" y="521"/>
                    <a:pt x="0" y="1152"/>
                  </a:cubicBezTo>
                  <a:cubicBezTo>
                    <a:pt x="0" y="1783"/>
                    <a:pt x="520" y="2284"/>
                    <a:pt x="1152" y="2284"/>
                  </a:cubicBezTo>
                  <a:cubicBezTo>
                    <a:pt x="1783" y="2284"/>
                    <a:pt x="2303" y="1783"/>
                    <a:pt x="2303" y="1152"/>
                  </a:cubicBezTo>
                  <a:cubicBezTo>
                    <a:pt x="2303" y="521"/>
                    <a:pt x="1783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6920976" y="5178866"/>
              <a:ext cx="103121" cy="103121"/>
            </a:xfrm>
            <a:custGeom>
              <a:avLst/>
              <a:gdLst/>
              <a:ahLst/>
              <a:cxnLst/>
              <a:rect l="l" t="t" r="r" b="b"/>
              <a:pathLst>
                <a:path w="2304" h="2304" extrusionOk="0">
                  <a:moveTo>
                    <a:pt x="1134" y="1"/>
                  </a:moveTo>
                  <a:cubicBezTo>
                    <a:pt x="1077" y="1"/>
                    <a:pt x="1040" y="1"/>
                    <a:pt x="985" y="18"/>
                  </a:cubicBezTo>
                  <a:cubicBezTo>
                    <a:pt x="874" y="18"/>
                    <a:pt x="780" y="56"/>
                    <a:pt x="688" y="93"/>
                  </a:cubicBezTo>
                  <a:cubicBezTo>
                    <a:pt x="651" y="112"/>
                    <a:pt x="632" y="130"/>
                    <a:pt x="614" y="130"/>
                  </a:cubicBezTo>
                  <a:cubicBezTo>
                    <a:pt x="595" y="149"/>
                    <a:pt x="557" y="167"/>
                    <a:pt x="540" y="167"/>
                  </a:cubicBezTo>
                  <a:lnTo>
                    <a:pt x="502" y="186"/>
                  </a:lnTo>
                  <a:cubicBezTo>
                    <a:pt x="502" y="204"/>
                    <a:pt x="483" y="204"/>
                    <a:pt x="465" y="224"/>
                  </a:cubicBezTo>
                  <a:cubicBezTo>
                    <a:pt x="446" y="241"/>
                    <a:pt x="428" y="241"/>
                    <a:pt x="409" y="261"/>
                  </a:cubicBezTo>
                  <a:cubicBezTo>
                    <a:pt x="317" y="335"/>
                    <a:pt x="242" y="427"/>
                    <a:pt x="186" y="521"/>
                  </a:cubicBezTo>
                  <a:cubicBezTo>
                    <a:pt x="131" y="613"/>
                    <a:pt x="75" y="706"/>
                    <a:pt x="37" y="818"/>
                  </a:cubicBezTo>
                  <a:cubicBezTo>
                    <a:pt x="20" y="929"/>
                    <a:pt x="0" y="1041"/>
                    <a:pt x="0" y="1152"/>
                  </a:cubicBezTo>
                  <a:cubicBezTo>
                    <a:pt x="20" y="1041"/>
                    <a:pt x="20" y="929"/>
                    <a:pt x="57" y="818"/>
                  </a:cubicBezTo>
                  <a:cubicBezTo>
                    <a:pt x="94" y="706"/>
                    <a:pt x="131" y="613"/>
                    <a:pt x="205" y="521"/>
                  </a:cubicBezTo>
                  <a:cubicBezTo>
                    <a:pt x="260" y="427"/>
                    <a:pt x="335" y="353"/>
                    <a:pt x="428" y="278"/>
                  </a:cubicBezTo>
                  <a:cubicBezTo>
                    <a:pt x="446" y="261"/>
                    <a:pt x="465" y="241"/>
                    <a:pt x="483" y="241"/>
                  </a:cubicBezTo>
                  <a:lnTo>
                    <a:pt x="520" y="204"/>
                  </a:lnTo>
                  <a:lnTo>
                    <a:pt x="557" y="186"/>
                  </a:lnTo>
                  <a:cubicBezTo>
                    <a:pt x="577" y="167"/>
                    <a:pt x="595" y="167"/>
                    <a:pt x="614" y="149"/>
                  </a:cubicBezTo>
                  <a:cubicBezTo>
                    <a:pt x="651" y="130"/>
                    <a:pt x="669" y="130"/>
                    <a:pt x="688" y="112"/>
                  </a:cubicBezTo>
                  <a:cubicBezTo>
                    <a:pt x="780" y="75"/>
                    <a:pt x="892" y="38"/>
                    <a:pt x="985" y="38"/>
                  </a:cubicBezTo>
                  <a:cubicBezTo>
                    <a:pt x="1040" y="18"/>
                    <a:pt x="1077" y="18"/>
                    <a:pt x="1134" y="18"/>
                  </a:cubicBezTo>
                  <a:lnTo>
                    <a:pt x="1282" y="18"/>
                  </a:lnTo>
                  <a:cubicBezTo>
                    <a:pt x="1468" y="56"/>
                    <a:pt x="1635" y="112"/>
                    <a:pt x="1783" y="204"/>
                  </a:cubicBezTo>
                  <a:cubicBezTo>
                    <a:pt x="1914" y="298"/>
                    <a:pt x="2025" y="409"/>
                    <a:pt x="2100" y="538"/>
                  </a:cubicBezTo>
                  <a:cubicBezTo>
                    <a:pt x="2174" y="650"/>
                    <a:pt x="2211" y="761"/>
                    <a:pt x="2248" y="855"/>
                  </a:cubicBezTo>
                  <a:cubicBezTo>
                    <a:pt x="2248" y="873"/>
                    <a:pt x="2248" y="892"/>
                    <a:pt x="2266" y="910"/>
                  </a:cubicBezTo>
                  <a:lnTo>
                    <a:pt x="2266" y="966"/>
                  </a:lnTo>
                  <a:cubicBezTo>
                    <a:pt x="2266" y="984"/>
                    <a:pt x="2285" y="1003"/>
                    <a:pt x="2285" y="1021"/>
                  </a:cubicBezTo>
                  <a:lnTo>
                    <a:pt x="2285" y="1078"/>
                  </a:lnTo>
                  <a:lnTo>
                    <a:pt x="2285" y="1152"/>
                  </a:lnTo>
                  <a:lnTo>
                    <a:pt x="2303" y="1152"/>
                  </a:lnTo>
                  <a:lnTo>
                    <a:pt x="2303" y="1078"/>
                  </a:lnTo>
                  <a:lnTo>
                    <a:pt x="2303" y="1021"/>
                  </a:lnTo>
                  <a:lnTo>
                    <a:pt x="2303" y="966"/>
                  </a:lnTo>
                  <a:cubicBezTo>
                    <a:pt x="2285" y="947"/>
                    <a:pt x="2285" y="929"/>
                    <a:pt x="2285" y="910"/>
                  </a:cubicBezTo>
                  <a:cubicBezTo>
                    <a:pt x="2285" y="892"/>
                    <a:pt x="2266" y="873"/>
                    <a:pt x="2266" y="836"/>
                  </a:cubicBezTo>
                  <a:cubicBezTo>
                    <a:pt x="2248" y="743"/>
                    <a:pt x="2192" y="632"/>
                    <a:pt x="2117" y="521"/>
                  </a:cubicBezTo>
                  <a:cubicBezTo>
                    <a:pt x="2043" y="409"/>
                    <a:pt x="1932" y="278"/>
                    <a:pt x="1783" y="186"/>
                  </a:cubicBezTo>
                  <a:cubicBezTo>
                    <a:pt x="1654" y="93"/>
                    <a:pt x="1468" y="38"/>
                    <a:pt x="1282" y="1"/>
                  </a:cubicBezTo>
                  <a:close/>
                  <a:moveTo>
                    <a:pt x="2303" y="1152"/>
                  </a:moveTo>
                  <a:cubicBezTo>
                    <a:pt x="2303" y="1152"/>
                    <a:pt x="2303" y="1170"/>
                    <a:pt x="2285" y="1226"/>
                  </a:cubicBezTo>
                  <a:lnTo>
                    <a:pt x="2285" y="1281"/>
                  </a:lnTo>
                  <a:cubicBezTo>
                    <a:pt x="2303" y="1263"/>
                    <a:pt x="2303" y="1244"/>
                    <a:pt x="2303" y="1226"/>
                  </a:cubicBezTo>
                  <a:lnTo>
                    <a:pt x="2303" y="1152"/>
                  </a:lnTo>
                  <a:close/>
                  <a:moveTo>
                    <a:pt x="2285" y="1318"/>
                  </a:moveTo>
                  <a:cubicBezTo>
                    <a:pt x="2285" y="1338"/>
                    <a:pt x="2266" y="1375"/>
                    <a:pt x="2266" y="1393"/>
                  </a:cubicBezTo>
                  <a:cubicBezTo>
                    <a:pt x="2285" y="1375"/>
                    <a:pt x="2285" y="1338"/>
                    <a:pt x="2285" y="1318"/>
                  </a:cubicBezTo>
                  <a:close/>
                  <a:moveTo>
                    <a:pt x="0" y="1152"/>
                  </a:moveTo>
                  <a:cubicBezTo>
                    <a:pt x="0" y="1263"/>
                    <a:pt x="20" y="1375"/>
                    <a:pt x="37" y="1486"/>
                  </a:cubicBezTo>
                  <a:cubicBezTo>
                    <a:pt x="75" y="1598"/>
                    <a:pt x="131" y="1690"/>
                    <a:pt x="186" y="1783"/>
                  </a:cubicBezTo>
                  <a:cubicBezTo>
                    <a:pt x="260" y="1876"/>
                    <a:pt x="335" y="1969"/>
                    <a:pt x="409" y="2024"/>
                  </a:cubicBezTo>
                  <a:cubicBezTo>
                    <a:pt x="335" y="1950"/>
                    <a:pt x="260" y="1876"/>
                    <a:pt x="205" y="1783"/>
                  </a:cubicBezTo>
                  <a:cubicBezTo>
                    <a:pt x="131" y="1690"/>
                    <a:pt x="94" y="1578"/>
                    <a:pt x="57" y="1486"/>
                  </a:cubicBezTo>
                  <a:cubicBezTo>
                    <a:pt x="20" y="1375"/>
                    <a:pt x="20" y="1263"/>
                    <a:pt x="0" y="1152"/>
                  </a:cubicBezTo>
                  <a:close/>
                  <a:moveTo>
                    <a:pt x="2266" y="1393"/>
                  </a:moveTo>
                  <a:cubicBezTo>
                    <a:pt x="2266" y="1412"/>
                    <a:pt x="2266" y="1430"/>
                    <a:pt x="2248" y="1449"/>
                  </a:cubicBezTo>
                  <a:cubicBezTo>
                    <a:pt x="2229" y="1541"/>
                    <a:pt x="2192" y="1653"/>
                    <a:pt x="2100" y="1783"/>
                  </a:cubicBezTo>
                  <a:cubicBezTo>
                    <a:pt x="2025" y="1895"/>
                    <a:pt x="1932" y="2006"/>
                    <a:pt x="1783" y="2098"/>
                  </a:cubicBezTo>
                  <a:cubicBezTo>
                    <a:pt x="1932" y="2006"/>
                    <a:pt x="2043" y="1895"/>
                    <a:pt x="2117" y="1783"/>
                  </a:cubicBezTo>
                  <a:cubicBezTo>
                    <a:pt x="2192" y="1672"/>
                    <a:pt x="2229" y="1541"/>
                    <a:pt x="2266" y="1449"/>
                  </a:cubicBezTo>
                  <a:lnTo>
                    <a:pt x="2266" y="1393"/>
                  </a:lnTo>
                  <a:close/>
                  <a:moveTo>
                    <a:pt x="409" y="2024"/>
                  </a:moveTo>
                  <a:cubicBezTo>
                    <a:pt x="428" y="2043"/>
                    <a:pt x="446" y="2061"/>
                    <a:pt x="483" y="2081"/>
                  </a:cubicBezTo>
                  <a:lnTo>
                    <a:pt x="502" y="2098"/>
                  </a:lnTo>
                  <a:lnTo>
                    <a:pt x="540" y="2118"/>
                  </a:lnTo>
                  <a:lnTo>
                    <a:pt x="540" y="2118"/>
                  </a:lnTo>
                  <a:lnTo>
                    <a:pt x="520" y="2098"/>
                  </a:lnTo>
                  <a:cubicBezTo>
                    <a:pt x="502" y="2081"/>
                    <a:pt x="483" y="2081"/>
                    <a:pt x="483" y="2061"/>
                  </a:cubicBezTo>
                  <a:cubicBezTo>
                    <a:pt x="465" y="2061"/>
                    <a:pt x="446" y="2043"/>
                    <a:pt x="409" y="2024"/>
                  </a:cubicBezTo>
                  <a:close/>
                  <a:moveTo>
                    <a:pt x="540" y="2118"/>
                  </a:moveTo>
                  <a:cubicBezTo>
                    <a:pt x="557" y="2136"/>
                    <a:pt x="595" y="2155"/>
                    <a:pt x="614" y="2173"/>
                  </a:cubicBezTo>
                  <a:cubicBezTo>
                    <a:pt x="632" y="2173"/>
                    <a:pt x="651" y="2192"/>
                    <a:pt x="688" y="2192"/>
                  </a:cubicBezTo>
                  <a:cubicBezTo>
                    <a:pt x="669" y="2173"/>
                    <a:pt x="632" y="2173"/>
                    <a:pt x="614" y="2155"/>
                  </a:cubicBezTo>
                  <a:cubicBezTo>
                    <a:pt x="595" y="2136"/>
                    <a:pt x="577" y="2136"/>
                    <a:pt x="540" y="2118"/>
                  </a:cubicBezTo>
                  <a:close/>
                  <a:moveTo>
                    <a:pt x="1783" y="2098"/>
                  </a:moveTo>
                  <a:lnTo>
                    <a:pt x="1783" y="2098"/>
                  </a:lnTo>
                  <a:cubicBezTo>
                    <a:pt x="1635" y="2192"/>
                    <a:pt x="1468" y="2266"/>
                    <a:pt x="1282" y="2284"/>
                  </a:cubicBezTo>
                  <a:cubicBezTo>
                    <a:pt x="1468" y="2266"/>
                    <a:pt x="1654" y="2192"/>
                    <a:pt x="1783" y="2098"/>
                  </a:cubicBezTo>
                  <a:close/>
                  <a:moveTo>
                    <a:pt x="688" y="2192"/>
                  </a:moveTo>
                  <a:cubicBezTo>
                    <a:pt x="780" y="2247"/>
                    <a:pt x="874" y="2266"/>
                    <a:pt x="985" y="2284"/>
                  </a:cubicBezTo>
                  <a:cubicBezTo>
                    <a:pt x="1040" y="2284"/>
                    <a:pt x="1077" y="2284"/>
                    <a:pt x="1134" y="2303"/>
                  </a:cubicBezTo>
                  <a:lnTo>
                    <a:pt x="1171" y="2303"/>
                  </a:lnTo>
                  <a:lnTo>
                    <a:pt x="1208" y="2284"/>
                  </a:lnTo>
                  <a:lnTo>
                    <a:pt x="1134" y="2284"/>
                  </a:lnTo>
                  <a:cubicBezTo>
                    <a:pt x="1077" y="2284"/>
                    <a:pt x="1040" y="2284"/>
                    <a:pt x="985" y="2266"/>
                  </a:cubicBezTo>
                  <a:cubicBezTo>
                    <a:pt x="892" y="2266"/>
                    <a:pt x="780" y="2229"/>
                    <a:pt x="688" y="2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6932613" y="5191309"/>
              <a:ext cx="79042" cy="78191"/>
            </a:xfrm>
            <a:custGeom>
              <a:avLst/>
              <a:gdLst/>
              <a:ahLst/>
              <a:cxnLst/>
              <a:rect l="l" t="t" r="r" b="b"/>
              <a:pathLst>
                <a:path w="1766" h="1747" extrusionOk="0">
                  <a:moveTo>
                    <a:pt x="892" y="0"/>
                  </a:moveTo>
                  <a:cubicBezTo>
                    <a:pt x="409" y="0"/>
                    <a:pt x="0" y="391"/>
                    <a:pt x="0" y="874"/>
                  </a:cubicBezTo>
                  <a:cubicBezTo>
                    <a:pt x="0" y="1357"/>
                    <a:pt x="409" y="1746"/>
                    <a:pt x="892" y="1746"/>
                  </a:cubicBezTo>
                  <a:cubicBezTo>
                    <a:pt x="1375" y="1746"/>
                    <a:pt x="1765" y="1357"/>
                    <a:pt x="1765" y="874"/>
                  </a:cubicBezTo>
                  <a:cubicBezTo>
                    <a:pt x="1765" y="391"/>
                    <a:pt x="1375" y="0"/>
                    <a:pt x="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6932613" y="5190503"/>
              <a:ext cx="79847" cy="78997"/>
            </a:xfrm>
            <a:custGeom>
              <a:avLst/>
              <a:gdLst/>
              <a:ahLst/>
              <a:cxnLst/>
              <a:rect l="l" t="t" r="r" b="b"/>
              <a:pathLst>
                <a:path w="1784" h="1765" extrusionOk="0">
                  <a:moveTo>
                    <a:pt x="1765" y="1021"/>
                  </a:moveTo>
                  <a:lnTo>
                    <a:pt x="1765" y="1021"/>
                  </a:lnTo>
                  <a:cubicBezTo>
                    <a:pt x="1746" y="1041"/>
                    <a:pt x="1746" y="1058"/>
                    <a:pt x="1746" y="1078"/>
                  </a:cubicBezTo>
                  <a:cubicBezTo>
                    <a:pt x="1765" y="1058"/>
                    <a:pt x="1765" y="1041"/>
                    <a:pt x="1765" y="1021"/>
                  </a:cubicBezTo>
                  <a:close/>
                  <a:moveTo>
                    <a:pt x="1746" y="1078"/>
                  </a:moveTo>
                  <a:cubicBezTo>
                    <a:pt x="1746" y="1096"/>
                    <a:pt x="1746" y="1115"/>
                    <a:pt x="1728" y="1115"/>
                  </a:cubicBezTo>
                  <a:cubicBezTo>
                    <a:pt x="1709" y="1189"/>
                    <a:pt x="1691" y="1281"/>
                    <a:pt x="1617" y="1375"/>
                  </a:cubicBezTo>
                  <a:cubicBezTo>
                    <a:pt x="1560" y="1449"/>
                    <a:pt x="1486" y="1541"/>
                    <a:pt x="1375" y="1616"/>
                  </a:cubicBezTo>
                  <a:cubicBezTo>
                    <a:pt x="1486" y="1541"/>
                    <a:pt x="1560" y="1467"/>
                    <a:pt x="1635" y="1375"/>
                  </a:cubicBezTo>
                  <a:cubicBezTo>
                    <a:pt x="1691" y="1281"/>
                    <a:pt x="1728" y="1189"/>
                    <a:pt x="1746" y="1133"/>
                  </a:cubicBezTo>
                  <a:lnTo>
                    <a:pt x="1746" y="1078"/>
                  </a:lnTo>
                  <a:close/>
                  <a:moveTo>
                    <a:pt x="874" y="1"/>
                  </a:moveTo>
                  <a:cubicBezTo>
                    <a:pt x="837" y="1"/>
                    <a:pt x="800" y="1"/>
                    <a:pt x="762" y="18"/>
                  </a:cubicBezTo>
                  <a:cubicBezTo>
                    <a:pt x="688" y="18"/>
                    <a:pt x="614" y="56"/>
                    <a:pt x="540" y="75"/>
                  </a:cubicBezTo>
                  <a:cubicBezTo>
                    <a:pt x="446" y="112"/>
                    <a:pt x="391" y="167"/>
                    <a:pt x="317" y="204"/>
                  </a:cubicBezTo>
                  <a:cubicBezTo>
                    <a:pt x="260" y="261"/>
                    <a:pt x="205" y="335"/>
                    <a:pt x="149" y="409"/>
                  </a:cubicBezTo>
                  <a:cubicBezTo>
                    <a:pt x="94" y="464"/>
                    <a:pt x="75" y="558"/>
                    <a:pt x="37" y="632"/>
                  </a:cubicBezTo>
                  <a:cubicBezTo>
                    <a:pt x="20" y="724"/>
                    <a:pt x="0" y="798"/>
                    <a:pt x="0" y="892"/>
                  </a:cubicBezTo>
                  <a:cubicBezTo>
                    <a:pt x="0" y="984"/>
                    <a:pt x="20" y="1058"/>
                    <a:pt x="37" y="1152"/>
                  </a:cubicBezTo>
                  <a:lnTo>
                    <a:pt x="149" y="1375"/>
                  </a:lnTo>
                  <a:cubicBezTo>
                    <a:pt x="205" y="1449"/>
                    <a:pt x="260" y="1504"/>
                    <a:pt x="317" y="1561"/>
                  </a:cubicBezTo>
                  <a:cubicBezTo>
                    <a:pt x="391" y="1616"/>
                    <a:pt x="465" y="1672"/>
                    <a:pt x="540" y="1690"/>
                  </a:cubicBezTo>
                  <a:cubicBezTo>
                    <a:pt x="465" y="1653"/>
                    <a:pt x="391" y="1616"/>
                    <a:pt x="335" y="1561"/>
                  </a:cubicBezTo>
                  <a:cubicBezTo>
                    <a:pt x="260" y="1504"/>
                    <a:pt x="205" y="1449"/>
                    <a:pt x="168" y="1375"/>
                  </a:cubicBezTo>
                  <a:cubicBezTo>
                    <a:pt x="112" y="1301"/>
                    <a:pt x="75" y="1226"/>
                    <a:pt x="57" y="1152"/>
                  </a:cubicBezTo>
                  <a:cubicBezTo>
                    <a:pt x="37" y="1058"/>
                    <a:pt x="20" y="966"/>
                    <a:pt x="20" y="892"/>
                  </a:cubicBezTo>
                  <a:cubicBezTo>
                    <a:pt x="20" y="798"/>
                    <a:pt x="37" y="724"/>
                    <a:pt x="57" y="632"/>
                  </a:cubicBezTo>
                  <a:cubicBezTo>
                    <a:pt x="75" y="558"/>
                    <a:pt x="112" y="483"/>
                    <a:pt x="168" y="409"/>
                  </a:cubicBezTo>
                  <a:cubicBezTo>
                    <a:pt x="205" y="335"/>
                    <a:pt x="260" y="278"/>
                    <a:pt x="335" y="223"/>
                  </a:cubicBezTo>
                  <a:cubicBezTo>
                    <a:pt x="391" y="167"/>
                    <a:pt x="465" y="130"/>
                    <a:pt x="540" y="93"/>
                  </a:cubicBezTo>
                  <a:cubicBezTo>
                    <a:pt x="614" y="75"/>
                    <a:pt x="688" y="38"/>
                    <a:pt x="762" y="38"/>
                  </a:cubicBezTo>
                  <a:cubicBezTo>
                    <a:pt x="800" y="18"/>
                    <a:pt x="837" y="18"/>
                    <a:pt x="874" y="18"/>
                  </a:cubicBezTo>
                  <a:lnTo>
                    <a:pt x="929" y="18"/>
                  </a:lnTo>
                  <a:cubicBezTo>
                    <a:pt x="938" y="28"/>
                    <a:pt x="948" y="28"/>
                    <a:pt x="957" y="28"/>
                  </a:cubicBezTo>
                  <a:cubicBezTo>
                    <a:pt x="966" y="28"/>
                    <a:pt x="976" y="28"/>
                    <a:pt x="985" y="38"/>
                  </a:cubicBezTo>
                  <a:cubicBezTo>
                    <a:pt x="1134" y="56"/>
                    <a:pt x="1263" y="93"/>
                    <a:pt x="1375" y="167"/>
                  </a:cubicBezTo>
                  <a:cubicBezTo>
                    <a:pt x="1486" y="241"/>
                    <a:pt x="1560" y="335"/>
                    <a:pt x="1617" y="409"/>
                  </a:cubicBezTo>
                  <a:cubicBezTo>
                    <a:pt x="1672" y="501"/>
                    <a:pt x="1709" y="595"/>
                    <a:pt x="1728" y="650"/>
                  </a:cubicBezTo>
                  <a:cubicBezTo>
                    <a:pt x="1728" y="669"/>
                    <a:pt x="1728" y="687"/>
                    <a:pt x="1746" y="706"/>
                  </a:cubicBezTo>
                  <a:lnTo>
                    <a:pt x="1746" y="761"/>
                  </a:lnTo>
                  <a:lnTo>
                    <a:pt x="1746" y="798"/>
                  </a:lnTo>
                  <a:lnTo>
                    <a:pt x="1746" y="836"/>
                  </a:lnTo>
                  <a:cubicBezTo>
                    <a:pt x="1765" y="873"/>
                    <a:pt x="1765" y="892"/>
                    <a:pt x="1765" y="892"/>
                  </a:cubicBezTo>
                  <a:lnTo>
                    <a:pt x="1783" y="892"/>
                  </a:lnTo>
                  <a:lnTo>
                    <a:pt x="1783" y="836"/>
                  </a:lnTo>
                  <a:lnTo>
                    <a:pt x="1783" y="798"/>
                  </a:lnTo>
                  <a:cubicBezTo>
                    <a:pt x="1783" y="781"/>
                    <a:pt x="1765" y="761"/>
                    <a:pt x="1765" y="761"/>
                  </a:cubicBezTo>
                  <a:lnTo>
                    <a:pt x="1765" y="706"/>
                  </a:lnTo>
                  <a:cubicBezTo>
                    <a:pt x="1765" y="687"/>
                    <a:pt x="1746" y="669"/>
                    <a:pt x="1746" y="650"/>
                  </a:cubicBezTo>
                  <a:cubicBezTo>
                    <a:pt x="1728" y="576"/>
                    <a:pt x="1691" y="483"/>
                    <a:pt x="1635" y="409"/>
                  </a:cubicBezTo>
                  <a:cubicBezTo>
                    <a:pt x="1580" y="316"/>
                    <a:pt x="1486" y="223"/>
                    <a:pt x="1375" y="149"/>
                  </a:cubicBezTo>
                  <a:cubicBezTo>
                    <a:pt x="1282" y="75"/>
                    <a:pt x="1134" y="38"/>
                    <a:pt x="985" y="18"/>
                  </a:cubicBezTo>
                  <a:cubicBezTo>
                    <a:pt x="966" y="1"/>
                    <a:pt x="948" y="1"/>
                    <a:pt x="929" y="1"/>
                  </a:cubicBezTo>
                  <a:close/>
                  <a:moveTo>
                    <a:pt x="540" y="1690"/>
                  </a:moveTo>
                  <a:lnTo>
                    <a:pt x="540" y="1690"/>
                  </a:lnTo>
                  <a:cubicBezTo>
                    <a:pt x="614" y="1727"/>
                    <a:pt x="688" y="1746"/>
                    <a:pt x="762" y="1764"/>
                  </a:cubicBezTo>
                  <a:lnTo>
                    <a:pt x="874" y="1764"/>
                  </a:lnTo>
                  <a:cubicBezTo>
                    <a:pt x="837" y="1764"/>
                    <a:pt x="800" y="1764"/>
                    <a:pt x="762" y="1746"/>
                  </a:cubicBezTo>
                  <a:cubicBezTo>
                    <a:pt x="688" y="1746"/>
                    <a:pt x="614" y="1709"/>
                    <a:pt x="540" y="1690"/>
                  </a:cubicBezTo>
                  <a:close/>
                  <a:moveTo>
                    <a:pt x="1372" y="1617"/>
                  </a:moveTo>
                  <a:cubicBezTo>
                    <a:pt x="1261" y="1691"/>
                    <a:pt x="1133" y="1746"/>
                    <a:pt x="985" y="1746"/>
                  </a:cubicBezTo>
                  <a:cubicBezTo>
                    <a:pt x="966" y="1764"/>
                    <a:pt x="948" y="1764"/>
                    <a:pt x="929" y="1764"/>
                  </a:cubicBezTo>
                  <a:lnTo>
                    <a:pt x="985" y="1764"/>
                  </a:lnTo>
                  <a:cubicBezTo>
                    <a:pt x="1133" y="1746"/>
                    <a:pt x="1261" y="1691"/>
                    <a:pt x="1372" y="16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6927600" y="5211271"/>
              <a:ext cx="64137" cy="47935"/>
            </a:xfrm>
            <a:custGeom>
              <a:avLst/>
              <a:gdLst/>
              <a:ahLst/>
              <a:cxnLst/>
              <a:rect l="l" t="t" r="r" b="b"/>
              <a:pathLst>
                <a:path w="1433" h="1071" extrusionOk="0">
                  <a:moveTo>
                    <a:pt x="335" y="0"/>
                  </a:moveTo>
                  <a:lnTo>
                    <a:pt x="335" y="0"/>
                  </a:lnTo>
                  <a:cubicBezTo>
                    <a:pt x="335" y="0"/>
                    <a:pt x="1" y="632"/>
                    <a:pt x="577" y="1003"/>
                  </a:cubicBezTo>
                  <a:cubicBezTo>
                    <a:pt x="657" y="1050"/>
                    <a:pt x="739" y="1070"/>
                    <a:pt x="818" y="1070"/>
                  </a:cubicBezTo>
                  <a:cubicBezTo>
                    <a:pt x="1148" y="1070"/>
                    <a:pt x="1433" y="719"/>
                    <a:pt x="1283" y="465"/>
                  </a:cubicBez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6937581" y="5211271"/>
              <a:ext cx="49905" cy="48249"/>
            </a:xfrm>
            <a:custGeom>
              <a:avLst/>
              <a:gdLst/>
              <a:ahLst/>
              <a:cxnLst/>
              <a:rect l="l" t="t" r="r" b="b"/>
              <a:pathLst>
                <a:path w="1115" h="1078" extrusionOk="0">
                  <a:moveTo>
                    <a:pt x="112" y="0"/>
                  </a:moveTo>
                  <a:cubicBezTo>
                    <a:pt x="112" y="0"/>
                    <a:pt x="94" y="37"/>
                    <a:pt x="75" y="94"/>
                  </a:cubicBezTo>
                  <a:cubicBezTo>
                    <a:pt x="94" y="37"/>
                    <a:pt x="112" y="19"/>
                    <a:pt x="112" y="19"/>
                  </a:cubicBezTo>
                  <a:lnTo>
                    <a:pt x="112" y="0"/>
                  </a:lnTo>
                  <a:close/>
                  <a:moveTo>
                    <a:pt x="75" y="94"/>
                  </a:moveTo>
                  <a:lnTo>
                    <a:pt x="75" y="94"/>
                  </a:lnTo>
                  <a:cubicBezTo>
                    <a:pt x="38" y="149"/>
                    <a:pt x="20" y="242"/>
                    <a:pt x="20" y="354"/>
                  </a:cubicBezTo>
                  <a:cubicBezTo>
                    <a:pt x="38" y="242"/>
                    <a:pt x="57" y="168"/>
                    <a:pt x="75" y="94"/>
                  </a:cubicBezTo>
                  <a:close/>
                  <a:moveTo>
                    <a:pt x="20" y="354"/>
                  </a:moveTo>
                  <a:cubicBezTo>
                    <a:pt x="1" y="409"/>
                    <a:pt x="1" y="465"/>
                    <a:pt x="20" y="520"/>
                  </a:cubicBezTo>
                  <a:cubicBezTo>
                    <a:pt x="20" y="577"/>
                    <a:pt x="38" y="651"/>
                    <a:pt x="75" y="706"/>
                  </a:cubicBezTo>
                  <a:lnTo>
                    <a:pt x="186" y="874"/>
                  </a:lnTo>
                  <a:cubicBezTo>
                    <a:pt x="243" y="929"/>
                    <a:pt x="298" y="966"/>
                    <a:pt x="354" y="1003"/>
                  </a:cubicBezTo>
                  <a:cubicBezTo>
                    <a:pt x="429" y="1040"/>
                    <a:pt x="503" y="1077"/>
                    <a:pt x="558" y="1077"/>
                  </a:cubicBezTo>
                  <a:cubicBezTo>
                    <a:pt x="632" y="1077"/>
                    <a:pt x="706" y="1077"/>
                    <a:pt x="781" y="1040"/>
                  </a:cubicBezTo>
                  <a:cubicBezTo>
                    <a:pt x="911" y="1003"/>
                    <a:pt x="1004" y="911"/>
                    <a:pt x="1060" y="817"/>
                  </a:cubicBezTo>
                  <a:cubicBezTo>
                    <a:pt x="1078" y="762"/>
                    <a:pt x="1097" y="706"/>
                    <a:pt x="1115" y="669"/>
                  </a:cubicBezTo>
                  <a:lnTo>
                    <a:pt x="1115" y="557"/>
                  </a:lnTo>
                  <a:cubicBezTo>
                    <a:pt x="1097" y="520"/>
                    <a:pt x="1097" y="502"/>
                    <a:pt x="1078" y="483"/>
                  </a:cubicBezTo>
                  <a:lnTo>
                    <a:pt x="1078" y="465"/>
                  </a:lnTo>
                  <a:lnTo>
                    <a:pt x="1078" y="446"/>
                  </a:lnTo>
                  <a:lnTo>
                    <a:pt x="1041" y="446"/>
                  </a:lnTo>
                  <a:cubicBezTo>
                    <a:pt x="1023" y="446"/>
                    <a:pt x="1023" y="465"/>
                    <a:pt x="1041" y="483"/>
                  </a:cubicBezTo>
                  <a:lnTo>
                    <a:pt x="1041" y="502"/>
                  </a:lnTo>
                  <a:cubicBezTo>
                    <a:pt x="1060" y="502"/>
                    <a:pt x="1060" y="539"/>
                    <a:pt x="1060" y="557"/>
                  </a:cubicBezTo>
                  <a:cubicBezTo>
                    <a:pt x="1078" y="594"/>
                    <a:pt x="1078" y="614"/>
                    <a:pt x="1078" y="669"/>
                  </a:cubicBezTo>
                  <a:cubicBezTo>
                    <a:pt x="1060" y="706"/>
                    <a:pt x="1041" y="743"/>
                    <a:pt x="1023" y="799"/>
                  </a:cubicBezTo>
                  <a:cubicBezTo>
                    <a:pt x="966" y="874"/>
                    <a:pt x="892" y="966"/>
                    <a:pt x="763" y="1022"/>
                  </a:cubicBezTo>
                  <a:cubicBezTo>
                    <a:pt x="706" y="1040"/>
                    <a:pt x="632" y="1059"/>
                    <a:pt x="577" y="1059"/>
                  </a:cubicBezTo>
                  <a:cubicBezTo>
                    <a:pt x="503" y="1040"/>
                    <a:pt x="429" y="1022"/>
                    <a:pt x="372" y="985"/>
                  </a:cubicBezTo>
                  <a:cubicBezTo>
                    <a:pt x="317" y="948"/>
                    <a:pt x="261" y="911"/>
                    <a:pt x="206" y="854"/>
                  </a:cubicBezTo>
                  <a:cubicBezTo>
                    <a:pt x="169" y="817"/>
                    <a:pt x="112" y="762"/>
                    <a:pt x="94" y="706"/>
                  </a:cubicBezTo>
                  <a:cubicBezTo>
                    <a:pt x="57" y="632"/>
                    <a:pt x="38" y="577"/>
                    <a:pt x="38" y="520"/>
                  </a:cubicBezTo>
                  <a:cubicBezTo>
                    <a:pt x="20" y="465"/>
                    <a:pt x="20" y="409"/>
                    <a:pt x="20" y="3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6942593" y="5196725"/>
              <a:ext cx="61542" cy="42027"/>
            </a:xfrm>
            <a:custGeom>
              <a:avLst/>
              <a:gdLst/>
              <a:ahLst/>
              <a:cxnLst/>
              <a:rect l="l" t="t" r="r" b="b"/>
              <a:pathLst>
                <a:path w="1375" h="939" extrusionOk="0">
                  <a:moveTo>
                    <a:pt x="730" y="1"/>
                  </a:moveTo>
                  <a:cubicBezTo>
                    <a:pt x="639" y="1"/>
                    <a:pt x="538" y="20"/>
                    <a:pt x="428" y="65"/>
                  </a:cubicBezTo>
                  <a:cubicBezTo>
                    <a:pt x="0" y="251"/>
                    <a:pt x="112" y="919"/>
                    <a:pt x="465" y="939"/>
                  </a:cubicBezTo>
                  <a:lnTo>
                    <a:pt x="1374" y="419"/>
                  </a:lnTo>
                  <a:cubicBezTo>
                    <a:pt x="1374" y="419"/>
                    <a:pt x="1160" y="1"/>
                    <a:pt x="7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6947562" y="5196501"/>
              <a:ext cx="57424" cy="43057"/>
            </a:xfrm>
            <a:custGeom>
              <a:avLst/>
              <a:gdLst/>
              <a:ahLst/>
              <a:cxnLst/>
              <a:rect l="l" t="t" r="r" b="b"/>
              <a:pathLst>
                <a:path w="1283" h="962" extrusionOk="0">
                  <a:moveTo>
                    <a:pt x="892" y="70"/>
                  </a:moveTo>
                  <a:lnTo>
                    <a:pt x="892" y="70"/>
                  </a:lnTo>
                  <a:cubicBezTo>
                    <a:pt x="948" y="107"/>
                    <a:pt x="1003" y="127"/>
                    <a:pt x="1041" y="164"/>
                  </a:cubicBezTo>
                  <a:cubicBezTo>
                    <a:pt x="1003" y="127"/>
                    <a:pt x="948" y="89"/>
                    <a:pt x="892" y="70"/>
                  </a:cubicBezTo>
                  <a:close/>
                  <a:moveTo>
                    <a:pt x="1041" y="164"/>
                  </a:moveTo>
                  <a:lnTo>
                    <a:pt x="1041" y="164"/>
                  </a:lnTo>
                  <a:cubicBezTo>
                    <a:pt x="1115" y="238"/>
                    <a:pt x="1171" y="293"/>
                    <a:pt x="1208" y="349"/>
                  </a:cubicBezTo>
                  <a:cubicBezTo>
                    <a:pt x="1246" y="404"/>
                    <a:pt x="1263" y="442"/>
                    <a:pt x="1263" y="442"/>
                  </a:cubicBezTo>
                  <a:lnTo>
                    <a:pt x="1283" y="424"/>
                  </a:lnTo>
                  <a:cubicBezTo>
                    <a:pt x="1283" y="424"/>
                    <a:pt x="1263" y="404"/>
                    <a:pt x="1226" y="349"/>
                  </a:cubicBezTo>
                  <a:cubicBezTo>
                    <a:pt x="1189" y="293"/>
                    <a:pt x="1134" y="219"/>
                    <a:pt x="1041" y="164"/>
                  </a:cubicBezTo>
                  <a:close/>
                  <a:moveTo>
                    <a:pt x="612" y="1"/>
                  </a:moveTo>
                  <a:cubicBezTo>
                    <a:pt x="577" y="1"/>
                    <a:pt x="540" y="6"/>
                    <a:pt x="503" y="15"/>
                  </a:cubicBezTo>
                  <a:cubicBezTo>
                    <a:pt x="446" y="15"/>
                    <a:pt x="372" y="33"/>
                    <a:pt x="298" y="70"/>
                  </a:cubicBezTo>
                  <a:cubicBezTo>
                    <a:pt x="243" y="107"/>
                    <a:pt x="168" y="144"/>
                    <a:pt x="131" y="201"/>
                  </a:cubicBezTo>
                  <a:cubicBezTo>
                    <a:pt x="75" y="256"/>
                    <a:pt x="57" y="312"/>
                    <a:pt x="38" y="387"/>
                  </a:cubicBezTo>
                  <a:cubicBezTo>
                    <a:pt x="1" y="516"/>
                    <a:pt x="20" y="647"/>
                    <a:pt x="75" y="758"/>
                  </a:cubicBezTo>
                  <a:cubicBezTo>
                    <a:pt x="94" y="795"/>
                    <a:pt x="131" y="850"/>
                    <a:pt x="149" y="869"/>
                  </a:cubicBezTo>
                  <a:cubicBezTo>
                    <a:pt x="186" y="907"/>
                    <a:pt x="223" y="924"/>
                    <a:pt x="261" y="944"/>
                  </a:cubicBezTo>
                  <a:cubicBezTo>
                    <a:pt x="280" y="962"/>
                    <a:pt x="317" y="962"/>
                    <a:pt x="335" y="962"/>
                  </a:cubicBezTo>
                  <a:lnTo>
                    <a:pt x="354" y="962"/>
                  </a:lnTo>
                  <a:cubicBezTo>
                    <a:pt x="372" y="962"/>
                    <a:pt x="391" y="962"/>
                    <a:pt x="391" y="944"/>
                  </a:cubicBezTo>
                  <a:cubicBezTo>
                    <a:pt x="391" y="924"/>
                    <a:pt x="372" y="924"/>
                    <a:pt x="354" y="924"/>
                  </a:cubicBezTo>
                  <a:lnTo>
                    <a:pt x="335" y="924"/>
                  </a:lnTo>
                  <a:cubicBezTo>
                    <a:pt x="317" y="924"/>
                    <a:pt x="298" y="907"/>
                    <a:pt x="280" y="907"/>
                  </a:cubicBezTo>
                  <a:cubicBezTo>
                    <a:pt x="243" y="887"/>
                    <a:pt x="223" y="869"/>
                    <a:pt x="186" y="850"/>
                  </a:cubicBezTo>
                  <a:cubicBezTo>
                    <a:pt x="149" y="813"/>
                    <a:pt x="131" y="776"/>
                    <a:pt x="112" y="739"/>
                  </a:cubicBezTo>
                  <a:cubicBezTo>
                    <a:pt x="57" y="647"/>
                    <a:pt x="38" y="516"/>
                    <a:pt x="57" y="387"/>
                  </a:cubicBezTo>
                  <a:cubicBezTo>
                    <a:pt x="75" y="330"/>
                    <a:pt x="112" y="275"/>
                    <a:pt x="149" y="219"/>
                  </a:cubicBezTo>
                  <a:cubicBezTo>
                    <a:pt x="186" y="164"/>
                    <a:pt x="243" y="127"/>
                    <a:pt x="317" y="89"/>
                  </a:cubicBezTo>
                  <a:cubicBezTo>
                    <a:pt x="372" y="70"/>
                    <a:pt x="446" y="33"/>
                    <a:pt x="503" y="33"/>
                  </a:cubicBezTo>
                  <a:cubicBezTo>
                    <a:pt x="540" y="24"/>
                    <a:pt x="577" y="20"/>
                    <a:pt x="612" y="20"/>
                  </a:cubicBezTo>
                  <a:cubicBezTo>
                    <a:pt x="646" y="20"/>
                    <a:pt x="679" y="24"/>
                    <a:pt x="706" y="33"/>
                  </a:cubicBezTo>
                  <a:cubicBezTo>
                    <a:pt x="781" y="33"/>
                    <a:pt x="837" y="52"/>
                    <a:pt x="892" y="70"/>
                  </a:cubicBezTo>
                  <a:cubicBezTo>
                    <a:pt x="837" y="33"/>
                    <a:pt x="781" y="15"/>
                    <a:pt x="706" y="15"/>
                  </a:cubicBezTo>
                  <a:cubicBezTo>
                    <a:pt x="679" y="6"/>
                    <a:pt x="646" y="1"/>
                    <a:pt x="6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6966718" y="5212569"/>
              <a:ext cx="37149" cy="53575"/>
            </a:xfrm>
            <a:custGeom>
              <a:avLst/>
              <a:gdLst/>
              <a:ahLst/>
              <a:cxnLst/>
              <a:rect l="l" t="t" r="r" b="b"/>
              <a:pathLst>
                <a:path w="830" h="1197" extrusionOk="0">
                  <a:moveTo>
                    <a:pt x="307" y="1"/>
                  </a:moveTo>
                  <a:cubicBezTo>
                    <a:pt x="180" y="1"/>
                    <a:pt x="64" y="50"/>
                    <a:pt x="0" y="157"/>
                  </a:cubicBezTo>
                  <a:lnTo>
                    <a:pt x="55" y="1197"/>
                  </a:lnTo>
                  <a:cubicBezTo>
                    <a:pt x="55" y="1197"/>
                    <a:pt x="780" y="1179"/>
                    <a:pt x="818" y="491"/>
                  </a:cubicBezTo>
                  <a:cubicBezTo>
                    <a:pt x="829" y="185"/>
                    <a:pt x="551" y="1"/>
                    <a:pt x="3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6965867" y="5211271"/>
              <a:ext cx="37462" cy="54112"/>
            </a:xfrm>
            <a:custGeom>
              <a:avLst/>
              <a:gdLst/>
              <a:ahLst/>
              <a:cxnLst/>
              <a:rect l="l" t="t" r="r" b="b"/>
              <a:pathLst>
                <a:path w="837" h="1209" extrusionOk="0">
                  <a:moveTo>
                    <a:pt x="317" y="0"/>
                  </a:moveTo>
                  <a:cubicBezTo>
                    <a:pt x="260" y="0"/>
                    <a:pt x="223" y="19"/>
                    <a:pt x="168" y="37"/>
                  </a:cubicBezTo>
                  <a:cubicBezTo>
                    <a:pt x="131" y="57"/>
                    <a:pt x="94" y="74"/>
                    <a:pt x="74" y="94"/>
                  </a:cubicBezTo>
                  <a:cubicBezTo>
                    <a:pt x="37" y="112"/>
                    <a:pt x="37" y="131"/>
                    <a:pt x="19" y="149"/>
                  </a:cubicBezTo>
                  <a:cubicBezTo>
                    <a:pt x="19" y="149"/>
                    <a:pt x="19" y="168"/>
                    <a:pt x="0" y="168"/>
                  </a:cubicBezTo>
                  <a:cubicBezTo>
                    <a:pt x="0" y="186"/>
                    <a:pt x="0" y="205"/>
                    <a:pt x="19" y="205"/>
                  </a:cubicBezTo>
                  <a:cubicBezTo>
                    <a:pt x="19" y="205"/>
                    <a:pt x="37" y="205"/>
                    <a:pt x="37" y="186"/>
                  </a:cubicBezTo>
                  <a:cubicBezTo>
                    <a:pt x="37" y="186"/>
                    <a:pt x="57" y="186"/>
                    <a:pt x="57" y="168"/>
                  </a:cubicBezTo>
                  <a:lnTo>
                    <a:pt x="94" y="131"/>
                  </a:lnTo>
                  <a:cubicBezTo>
                    <a:pt x="112" y="112"/>
                    <a:pt x="149" y="94"/>
                    <a:pt x="186" y="74"/>
                  </a:cubicBezTo>
                  <a:cubicBezTo>
                    <a:pt x="223" y="57"/>
                    <a:pt x="279" y="57"/>
                    <a:pt x="317" y="57"/>
                  </a:cubicBezTo>
                  <a:cubicBezTo>
                    <a:pt x="336" y="53"/>
                    <a:pt x="355" y="52"/>
                    <a:pt x="375" y="52"/>
                  </a:cubicBezTo>
                  <a:cubicBezTo>
                    <a:pt x="471" y="52"/>
                    <a:pt x="573" y="90"/>
                    <a:pt x="651" y="168"/>
                  </a:cubicBezTo>
                  <a:cubicBezTo>
                    <a:pt x="706" y="205"/>
                    <a:pt x="743" y="260"/>
                    <a:pt x="780" y="317"/>
                  </a:cubicBezTo>
                  <a:cubicBezTo>
                    <a:pt x="799" y="372"/>
                    <a:pt x="817" y="446"/>
                    <a:pt x="817" y="520"/>
                  </a:cubicBezTo>
                  <a:cubicBezTo>
                    <a:pt x="817" y="594"/>
                    <a:pt x="799" y="651"/>
                    <a:pt x="780" y="725"/>
                  </a:cubicBezTo>
                  <a:cubicBezTo>
                    <a:pt x="762" y="780"/>
                    <a:pt x="743" y="854"/>
                    <a:pt x="706" y="911"/>
                  </a:cubicBezTo>
                  <a:cubicBezTo>
                    <a:pt x="743" y="854"/>
                    <a:pt x="780" y="799"/>
                    <a:pt x="799" y="725"/>
                  </a:cubicBezTo>
                  <a:cubicBezTo>
                    <a:pt x="817" y="669"/>
                    <a:pt x="837" y="594"/>
                    <a:pt x="837" y="520"/>
                  </a:cubicBezTo>
                  <a:cubicBezTo>
                    <a:pt x="837" y="446"/>
                    <a:pt x="837" y="372"/>
                    <a:pt x="799" y="297"/>
                  </a:cubicBezTo>
                  <a:cubicBezTo>
                    <a:pt x="762" y="242"/>
                    <a:pt x="725" y="186"/>
                    <a:pt x="669" y="131"/>
                  </a:cubicBezTo>
                  <a:cubicBezTo>
                    <a:pt x="557" y="57"/>
                    <a:pt x="428" y="19"/>
                    <a:pt x="317" y="0"/>
                  </a:cubicBezTo>
                  <a:close/>
                  <a:moveTo>
                    <a:pt x="706" y="911"/>
                  </a:moveTo>
                  <a:lnTo>
                    <a:pt x="706" y="911"/>
                  </a:lnTo>
                  <a:cubicBezTo>
                    <a:pt x="669" y="966"/>
                    <a:pt x="614" y="1003"/>
                    <a:pt x="577" y="1040"/>
                  </a:cubicBezTo>
                  <a:cubicBezTo>
                    <a:pt x="520" y="1077"/>
                    <a:pt x="465" y="1114"/>
                    <a:pt x="428" y="1134"/>
                  </a:cubicBezTo>
                  <a:cubicBezTo>
                    <a:pt x="334" y="1171"/>
                    <a:pt x="242" y="1189"/>
                    <a:pt x="186" y="1208"/>
                  </a:cubicBezTo>
                  <a:cubicBezTo>
                    <a:pt x="242" y="1208"/>
                    <a:pt x="334" y="1189"/>
                    <a:pt x="428" y="1152"/>
                  </a:cubicBezTo>
                  <a:cubicBezTo>
                    <a:pt x="483" y="1114"/>
                    <a:pt x="520" y="1097"/>
                    <a:pt x="577" y="1059"/>
                  </a:cubicBezTo>
                  <a:cubicBezTo>
                    <a:pt x="631" y="1022"/>
                    <a:pt x="669" y="966"/>
                    <a:pt x="706" y="9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6729011" y="5182178"/>
              <a:ext cx="145462" cy="142150"/>
            </a:xfrm>
            <a:custGeom>
              <a:avLst/>
              <a:gdLst/>
              <a:ahLst/>
              <a:cxnLst/>
              <a:rect l="l" t="t" r="r" b="b"/>
              <a:pathLst>
                <a:path w="3250" h="3176" extrusionOk="0">
                  <a:moveTo>
                    <a:pt x="1615" y="1"/>
                  </a:moveTo>
                  <a:cubicBezTo>
                    <a:pt x="724" y="1"/>
                    <a:pt x="0" y="707"/>
                    <a:pt x="0" y="1598"/>
                  </a:cubicBezTo>
                  <a:cubicBezTo>
                    <a:pt x="0" y="2470"/>
                    <a:pt x="724" y="3176"/>
                    <a:pt x="1615" y="3176"/>
                  </a:cubicBezTo>
                  <a:cubicBezTo>
                    <a:pt x="2526" y="3176"/>
                    <a:pt x="3249" y="2470"/>
                    <a:pt x="3249" y="1598"/>
                  </a:cubicBezTo>
                  <a:cubicBezTo>
                    <a:pt x="3249" y="707"/>
                    <a:pt x="2526" y="1"/>
                    <a:pt x="1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6729011" y="5181552"/>
              <a:ext cx="145462" cy="143448"/>
            </a:xfrm>
            <a:custGeom>
              <a:avLst/>
              <a:gdLst/>
              <a:ahLst/>
              <a:cxnLst/>
              <a:rect l="l" t="t" r="r" b="b"/>
              <a:pathLst>
                <a:path w="3250" h="3205" extrusionOk="0">
                  <a:moveTo>
                    <a:pt x="1597" y="0"/>
                  </a:moveTo>
                  <a:cubicBezTo>
                    <a:pt x="1527" y="0"/>
                    <a:pt x="1458" y="5"/>
                    <a:pt x="1392" y="15"/>
                  </a:cubicBezTo>
                  <a:lnTo>
                    <a:pt x="1169" y="70"/>
                  </a:lnTo>
                  <a:cubicBezTo>
                    <a:pt x="1114" y="89"/>
                    <a:pt x="1040" y="107"/>
                    <a:pt x="966" y="144"/>
                  </a:cubicBezTo>
                  <a:cubicBezTo>
                    <a:pt x="686" y="256"/>
                    <a:pt x="446" y="461"/>
                    <a:pt x="260" y="721"/>
                  </a:cubicBezTo>
                  <a:cubicBezTo>
                    <a:pt x="223" y="776"/>
                    <a:pt x="186" y="850"/>
                    <a:pt x="149" y="924"/>
                  </a:cubicBezTo>
                  <a:cubicBezTo>
                    <a:pt x="111" y="981"/>
                    <a:pt x="92" y="1055"/>
                    <a:pt x="55" y="1129"/>
                  </a:cubicBezTo>
                  <a:cubicBezTo>
                    <a:pt x="37" y="1203"/>
                    <a:pt x="18" y="1296"/>
                    <a:pt x="18" y="1370"/>
                  </a:cubicBezTo>
                  <a:cubicBezTo>
                    <a:pt x="0" y="1444"/>
                    <a:pt x="0" y="1518"/>
                    <a:pt x="0" y="1612"/>
                  </a:cubicBezTo>
                  <a:cubicBezTo>
                    <a:pt x="0" y="1296"/>
                    <a:pt x="111" y="981"/>
                    <a:pt x="278" y="721"/>
                  </a:cubicBezTo>
                  <a:cubicBezTo>
                    <a:pt x="464" y="461"/>
                    <a:pt x="706" y="275"/>
                    <a:pt x="966" y="164"/>
                  </a:cubicBezTo>
                  <a:cubicBezTo>
                    <a:pt x="1040" y="126"/>
                    <a:pt x="1114" y="107"/>
                    <a:pt x="1189" y="89"/>
                  </a:cubicBezTo>
                  <a:cubicBezTo>
                    <a:pt x="1244" y="70"/>
                    <a:pt x="1318" y="52"/>
                    <a:pt x="1392" y="33"/>
                  </a:cubicBezTo>
                  <a:cubicBezTo>
                    <a:pt x="1458" y="24"/>
                    <a:pt x="1527" y="19"/>
                    <a:pt x="1597" y="19"/>
                  </a:cubicBezTo>
                  <a:cubicBezTo>
                    <a:pt x="1667" y="19"/>
                    <a:pt x="1736" y="24"/>
                    <a:pt x="1801" y="33"/>
                  </a:cubicBezTo>
                  <a:cubicBezTo>
                    <a:pt x="1931" y="52"/>
                    <a:pt x="2061" y="70"/>
                    <a:pt x="2191" y="126"/>
                  </a:cubicBezTo>
                  <a:cubicBezTo>
                    <a:pt x="2303" y="164"/>
                    <a:pt x="2414" y="218"/>
                    <a:pt x="2506" y="293"/>
                  </a:cubicBezTo>
                  <a:cubicBezTo>
                    <a:pt x="2711" y="423"/>
                    <a:pt x="2860" y="572"/>
                    <a:pt x="2971" y="738"/>
                  </a:cubicBezTo>
                  <a:cubicBezTo>
                    <a:pt x="3026" y="813"/>
                    <a:pt x="3064" y="887"/>
                    <a:pt x="3101" y="961"/>
                  </a:cubicBezTo>
                  <a:cubicBezTo>
                    <a:pt x="3138" y="1036"/>
                    <a:pt x="3157" y="1110"/>
                    <a:pt x="3175" y="1184"/>
                  </a:cubicBezTo>
                  <a:cubicBezTo>
                    <a:pt x="3212" y="1315"/>
                    <a:pt x="3231" y="1426"/>
                    <a:pt x="3231" y="1501"/>
                  </a:cubicBezTo>
                  <a:lnTo>
                    <a:pt x="3231" y="1575"/>
                  </a:lnTo>
                  <a:lnTo>
                    <a:pt x="3231" y="1612"/>
                  </a:lnTo>
                  <a:lnTo>
                    <a:pt x="3249" y="1612"/>
                  </a:lnTo>
                  <a:lnTo>
                    <a:pt x="3249" y="1575"/>
                  </a:lnTo>
                  <a:lnTo>
                    <a:pt x="3249" y="1481"/>
                  </a:lnTo>
                  <a:cubicBezTo>
                    <a:pt x="3249" y="1407"/>
                    <a:pt x="3231" y="1315"/>
                    <a:pt x="3194" y="1166"/>
                  </a:cubicBezTo>
                  <a:cubicBezTo>
                    <a:pt x="3175" y="1110"/>
                    <a:pt x="3157" y="1036"/>
                    <a:pt x="3120" y="961"/>
                  </a:cubicBezTo>
                  <a:cubicBezTo>
                    <a:pt x="3083" y="887"/>
                    <a:pt x="3046" y="795"/>
                    <a:pt x="2989" y="721"/>
                  </a:cubicBezTo>
                  <a:cubicBezTo>
                    <a:pt x="2878" y="553"/>
                    <a:pt x="2729" y="404"/>
                    <a:pt x="2526" y="275"/>
                  </a:cubicBezTo>
                  <a:cubicBezTo>
                    <a:pt x="2432" y="201"/>
                    <a:pt x="2321" y="144"/>
                    <a:pt x="2191" y="107"/>
                  </a:cubicBezTo>
                  <a:cubicBezTo>
                    <a:pt x="2080" y="52"/>
                    <a:pt x="1949" y="33"/>
                    <a:pt x="1801" y="15"/>
                  </a:cubicBezTo>
                  <a:cubicBezTo>
                    <a:pt x="1736" y="5"/>
                    <a:pt x="1667" y="0"/>
                    <a:pt x="1597" y="0"/>
                  </a:cubicBezTo>
                  <a:close/>
                  <a:moveTo>
                    <a:pt x="3249" y="1630"/>
                  </a:moveTo>
                  <a:cubicBezTo>
                    <a:pt x="3249" y="1649"/>
                    <a:pt x="3249" y="1686"/>
                    <a:pt x="3231" y="1723"/>
                  </a:cubicBezTo>
                  <a:cubicBezTo>
                    <a:pt x="3231" y="1798"/>
                    <a:pt x="3231" y="1909"/>
                    <a:pt x="3175" y="2038"/>
                  </a:cubicBezTo>
                  <a:cubicBezTo>
                    <a:pt x="3157" y="2095"/>
                    <a:pt x="3138" y="2169"/>
                    <a:pt x="3101" y="2243"/>
                  </a:cubicBezTo>
                  <a:cubicBezTo>
                    <a:pt x="3138" y="2169"/>
                    <a:pt x="3175" y="2095"/>
                    <a:pt x="3194" y="2038"/>
                  </a:cubicBezTo>
                  <a:cubicBezTo>
                    <a:pt x="3231" y="1909"/>
                    <a:pt x="3231" y="1798"/>
                    <a:pt x="3249" y="1723"/>
                  </a:cubicBezTo>
                  <a:lnTo>
                    <a:pt x="3249" y="1630"/>
                  </a:lnTo>
                  <a:close/>
                  <a:moveTo>
                    <a:pt x="3101" y="2243"/>
                  </a:moveTo>
                  <a:lnTo>
                    <a:pt x="3101" y="2243"/>
                  </a:lnTo>
                  <a:cubicBezTo>
                    <a:pt x="3064" y="2318"/>
                    <a:pt x="3026" y="2410"/>
                    <a:pt x="2971" y="2484"/>
                  </a:cubicBezTo>
                  <a:cubicBezTo>
                    <a:pt x="3026" y="2410"/>
                    <a:pt x="3083" y="2318"/>
                    <a:pt x="3101" y="2243"/>
                  </a:cubicBezTo>
                  <a:close/>
                  <a:moveTo>
                    <a:pt x="2971" y="2484"/>
                  </a:moveTo>
                  <a:cubicBezTo>
                    <a:pt x="2860" y="2633"/>
                    <a:pt x="2711" y="2801"/>
                    <a:pt x="2526" y="2930"/>
                  </a:cubicBezTo>
                  <a:cubicBezTo>
                    <a:pt x="2711" y="2801"/>
                    <a:pt x="2878" y="2652"/>
                    <a:pt x="2971" y="2484"/>
                  </a:cubicBezTo>
                  <a:close/>
                  <a:moveTo>
                    <a:pt x="0" y="1612"/>
                  </a:moveTo>
                  <a:cubicBezTo>
                    <a:pt x="0" y="1927"/>
                    <a:pt x="92" y="2243"/>
                    <a:pt x="278" y="2503"/>
                  </a:cubicBezTo>
                  <a:cubicBezTo>
                    <a:pt x="446" y="2744"/>
                    <a:pt x="686" y="2949"/>
                    <a:pt x="966" y="3061"/>
                  </a:cubicBezTo>
                  <a:cubicBezTo>
                    <a:pt x="706" y="2949"/>
                    <a:pt x="446" y="2744"/>
                    <a:pt x="278" y="2484"/>
                  </a:cubicBezTo>
                  <a:cubicBezTo>
                    <a:pt x="241" y="2429"/>
                    <a:pt x="204" y="2355"/>
                    <a:pt x="166" y="2281"/>
                  </a:cubicBezTo>
                  <a:cubicBezTo>
                    <a:pt x="129" y="2224"/>
                    <a:pt x="92" y="2150"/>
                    <a:pt x="74" y="2076"/>
                  </a:cubicBezTo>
                  <a:cubicBezTo>
                    <a:pt x="55" y="2001"/>
                    <a:pt x="37" y="1909"/>
                    <a:pt x="18" y="1835"/>
                  </a:cubicBezTo>
                  <a:cubicBezTo>
                    <a:pt x="18" y="1761"/>
                    <a:pt x="0" y="1686"/>
                    <a:pt x="0" y="1612"/>
                  </a:cubicBezTo>
                  <a:close/>
                  <a:moveTo>
                    <a:pt x="2526" y="2930"/>
                  </a:moveTo>
                  <a:lnTo>
                    <a:pt x="2191" y="3098"/>
                  </a:lnTo>
                  <a:cubicBezTo>
                    <a:pt x="2303" y="3061"/>
                    <a:pt x="2414" y="3004"/>
                    <a:pt x="2526" y="2930"/>
                  </a:cubicBezTo>
                  <a:close/>
                  <a:moveTo>
                    <a:pt x="2191" y="3098"/>
                  </a:moveTo>
                  <a:lnTo>
                    <a:pt x="2191" y="3098"/>
                  </a:lnTo>
                  <a:cubicBezTo>
                    <a:pt x="2061" y="3135"/>
                    <a:pt x="1931" y="3172"/>
                    <a:pt x="1801" y="3190"/>
                  </a:cubicBezTo>
                  <a:cubicBezTo>
                    <a:pt x="1949" y="3172"/>
                    <a:pt x="2080" y="3153"/>
                    <a:pt x="2191" y="3098"/>
                  </a:cubicBezTo>
                  <a:close/>
                  <a:moveTo>
                    <a:pt x="966" y="3061"/>
                  </a:moveTo>
                  <a:cubicBezTo>
                    <a:pt x="1040" y="3098"/>
                    <a:pt x="1114" y="3116"/>
                    <a:pt x="1169" y="3135"/>
                  </a:cubicBezTo>
                  <a:lnTo>
                    <a:pt x="1392" y="3190"/>
                  </a:lnTo>
                  <a:cubicBezTo>
                    <a:pt x="1458" y="3199"/>
                    <a:pt x="1527" y="3204"/>
                    <a:pt x="1597" y="3204"/>
                  </a:cubicBezTo>
                  <a:cubicBezTo>
                    <a:pt x="1667" y="3204"/>
                    <a:pt x="1736" y="3199"/>
                    <a:pt x="1801" y="3190"/>
                  </a:cubicBezTo>
                  <a:cubicBezTo>
                    <a:pt x="1671" y="3190"/>
                    <a:pt x="1523" y="3190"/>
                    <a:pt x="1392" y="3172"/>
                  </a:cubicBezTo>
                  <a:cubicBezTo>
                    <a:pt x="1318" y="3172"/>
                    <a:pt x="1244" y="3153"/>
                    <a:pt x="1189" y="3135"/>
                  </a:cubicBezTo>
                  <a:cubicBezTo>
                    <a:pt x="1114" y="3116"/>
                    <a:pt x="1040" y="3078"/>
                    <a:pt x="966" y="30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6750584" y="5202946"/>
              <a:ext cx="102271" cy="100660"/>
            </a:xfrm>
            <a:custGeom>
              <a:avLst/>
              <a:gdLst/>
              <a:ahLst/>
              <a:cxnLst/>
              <a:rect l="l" t="t" r="r" b="b"/>
              <a:pathLst>
                <a:path w="2285" h="2249" extrusionOk="0">
                  <a:moveTo>
                    <a:pt x="1133" y="0"/>
                  </a:moveTo>
                  <a:cubicBezTo>
                    <a:pt x="502" y="0"/>
                    <a:pt x="1" y="503"/>
                    <a:pt x="1" y="1134"/>
                  </a:cubicBezTo>
                  <a:cubicBezTo>
                    <a:pt x="1" y="1746"/>
                    <a:pt x="502" y="2248"/>
                    <a:pt x="1133" y="2248"/>
                  </a:cubicBezTo>
                  <a:cubicBezTo>
                    <a:pt x="1784" y="2248"/>
                    <a:pt x="2284" y="1746"/>
                    <a:pt x="2284" y="1134"/>
                  </a:cubicBezTo>
                  <a:cubicBezTo>
                    <a:pt x="2284" y="503"/>
                    <a:pt x="1784" y="0"/>
                    <a:pt x="11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6749733" y="5202140"/>
              <a:ext cx="103972" cy="102047"/>
            </a:xfrm>
            <a:custGeom>
              <a:avLst/>
              <a:gdLst/>
              <a:ahLst/>
              <a:cxnLst/>
              <a:rect l="l" t="t" r="r" b="b"/>
              <a:pathLst>
                <a:path w="2323" h="2280" extrusionOk="0">
                  <a:moveTo>
                    <a:pt x="558" y="186"/>
                  </a:moveTo>
                  <a:lnTo>
                    <a:pt x="521" y="204"/>
                  </a:lnTo>
                  <a:cubicBezTo>
                    <a:pt x="503" y="204"/>
                    <a:pt x="503" y="223"/>
                    <a:pt x="483" y="223"/>
                  </a:cubicBezTo>
                  <a:lnTo>
                    <a:pt x="428" y="278"/>
                  </a:lnTo>
                  <a:cubicBezTo>
                    <a:pt x="446" y="261"/>
                    <a:pt x="483" y="261"/>
                    <a:pt x="503" y="241"/>
                  </a:cubicBezTo>
                  <a:cubicBezTo>
                    <a:pt x="503" y="223"/>
                    <a:pt x="521" y="223"/>
                    <a:pt x="521" y="223"/>
                  </a:cubicBezTo>
                  <a:lnTo>
                    <a:pt x="558" y="186"/>
                  </a:lnTo>
                  <a:close/>
                  <a:moveTo>
                    <a:pt x="428" y="278"/>
                  </a:moveTo>
                  <a:lnTo>
                    <a:pt x="428" y="278"/>
                  </a:lnTo>
                  <a:cubicBezTo>
                    <a:pt x="335" y="335"/>
                    <a:pt x="261" y="427"/>
                    <a:pt x="206" y="521"/>
                  </a:cubicBezTo>
                  <a:cubicBezTo>
                    <a:pt x="280" y="427"/>
                    <a:pt x="354" y="353"/>
                    <a:pt x="428" y="278"/>
                  </a:cubicBezTo>
                  <a:close/>
                  <a:moveTo>
                    <a:pt x="1152" y="1"/>
                  </a:moveTo>
                  <a:cubicBezTo>
                    <a:pt x="1097" y="18"/>
                    <a:pt x="1041" y="18"/>
                    <a:pt x="986" y="18"/>
                  </a:cubicBezTo>
                  <a:cubicBezTo>
                    <a:pt x="892" y="38"/>
                    <a:pt x="800" y="75"/>
                    <a:pt x="688" y="112"/>
                  </a:cubicBezTo>
                  <a:cubicBezTo>
                    <a:pt x="669" y="112"/>
                    <a:pt x="651" y="130"/>
                    <a:pt x="632" y="130"/>
                  </a:cubicBezTo>
                  <a:cubicBezTo>
                    <a:pt x="614" y="149"/>
                    <a:pt x="595" y="149"/>
                    <a:pt x="595" y="167"/>
                  </a:cubicBezTo>
                  <a:cubicBezTo>
                    <a:pt x="614" y="167"/>
                    <a:pt x="614" y="167"/>
                    <a:pt x="632" y="149"/>
                  </a:cubicBezTo>
                  <a:cubicBezTo>
                    <a:pt x="651" y="149"/>
                    <a:pt x="688" y="130"/>
                    <a:pt x="706" y="130"/>
                  </a:cubicBezTo>
                  <a:cubicBezTo>
                    <a:pt x="800" y="75"/>
                    <a:pt x="892" y="56"/>
                    <a:pt x="1003" y="38"/>
                  </a:cubicBezTo>
                  <a:lnTo>
                    <a:pt x="1283" y="38"/>
                  </a:lnTo>
                  <a:cubicBezTo>
                    <a:pt x="1468" y="56"/>
                    <a:pt x="1654" y="130"/>
                    <a:pt x="1783" y="223"/>
                  </a:cubicBezTo>
                  <a:cubicBezTo>
                    <a:pt x="1932" y="298"/>
                    <a:pt x="2026" y="427"/>
                    <a:pt x="2100" y="538"/>
                  </a:cubicBezTo>
                  <a:cubicBezTo>
                    <a:pt x="2192" y="650"/>
                    <a:pt x="2229" y="761"/>
                    <a:pt x="2248" y="836"/>
                  </a:cubicBezTo>
                  <a:cubicBezTo>
                    <a:pt x="2266" y="873"/>
                    <a:pt x="2266" y="892"/>
                    <a:pt x="2266" y="910"/>
                  </a:cubicBezTo>
                  <a:cubicBezTo>
                    <a:pt x="2286" y="929"/>
                    <a:pt x="2286" y="947"/>
                    <a:pt x="2286" y="966"/>
                  </a:cubicBezTo>
                  <a:lnTo>
                    <a:pt x="2286" y="1021"/>
                  </a:lnTo>
                  <a:lnTo>
                    <a:pt x="2286" y="1058"/>
                  </a:lnTo>
                  <a:cubicBezTo>
                    <a:pt x="2303" y="1115"/>
                    <a:pt x="2303" y="1152"/>
                    <a:pt x="2303" y="1152"/>
                  </a:cubicBezTo>
                  <a:lnTo>
                    <a:pt x="2323" y="1152"/>
                  </a:lnTo>
                  <a:lnTo>
                    <a:pt x="2323" y="1058"/>
                  </a:lnTo>
                  <a:lnTo>
                    <a:pt x="2323" y="1021"/>
                  </a:lnTo>
                  <a:cubicBezTo>
                    <a:pt x="2303" y="1003"/>
                    <a:pt x="2303" y="984"/>
                    <a:pt x="2303" y="966"/>
                  </a:cubicBezTo>
                  <a:lnTo>
                    <a:pt x="2303" y="910"/>
                  </a:lnTo>
                  <a:cubicBezTo>
                    <a:pt x="2286" y="892"/>
                    <a:pt x="2286" y="855"/>
                    <a:pt x="2286" y="836"/>
                  </a:cubicBezTo>
                  <a:cubicBezTo>
                    <a:pt x="2248" y="743"/>
                    <a:pt x="2211" y="632"/>
                    <a:pt x="2137" y="521"/>
                  </a:cubicBezTo>
                  <a:cubicBezTo>
                    <a:pt x="2043" y="409"/>
                    <a:pt x="1951" y="278"/>
                    <a:pt x="1803" y="204"/>
                  </a:cubicBezTo>
                  <a:cubicBezTo>
                    <a:pt x="1654" y="112"/>
                    <a:pt x="1486" y="38"/>
                    <a:pt x="1283" y="18"/>
                  </a:cubicBezTo>
                  <a:lnTo>
                    <a:pt x="1189" y="18"/>
                  </a:lnTo>
                  <a:lnTo>
                    <a:pt x="1171" y="1"/>
                  </a:lnTo>
                  <a:close/>
                  <a:moveTo>
                    <a:pt x="2303" y="1263"/>
                  </a:moveTo>
                  <a:cubicBezTo>
                    <a:pt x="2303" y="1281"/>
                    <a:pt x="2286" y="1301"/>
                    <a:pt x="2286" y="1318"/>
                  </a:cubicBezTo>
                  <a:lnTo>
                    <a:pt x="2286" y="1375"/>
                  </a:lnTo>
                  <a:cubicBezTo>
                    <a:pt x="2286" y="1356"/>
                    <a:pt x="2286" y="1338"/>
                    <a:pt x="2303" y="1318"/>
                  </a:cubicBezTo>
                  <a:lnTo>
                    <a:pt x="2303" y="1263"/>
                  </a:lnTo>
                  <a:close/>
                  <a:moveTo>
                    <a:pt x="2286" y="1375"/>
                  </a:moveTo>
                  <a:cubicBezTo>
                    <a:pt x="2266" y="1393"/>
                    <a:pt x="2266" y="1430"/>
                    <a:pt x="2266" y="1449"/>
                  </a:cubicBezTo>
                  <a:cubicBezTo>
                    <a:pt x="2266" y="1430"/>
                    <a:pt x="2286" y="1412"/>
                    <a:pt x="2286" y="1375"/>
                  </a:cubicBezTo>
                  <a:close/>
                  <a:moveTo>
                    <a:pt x="2266" y="1449"/>
                  </a:moveTo>
                  <a:cubicBezTo>
                    <a:pt x="2229" y="1541"/>
                    <a:pt x="2192" y="1653"/>
                    <a:pt x="2118" y="1764"/>
                  </a:cubicBezTo>
                  <a:cubicBezTo>
                    <a:pt x="2192" y="1653"/>
                    <a:pt x="2248" y="1541"/>
                    <a:pt x="2266" y="1449"/>
                  </a:cubicBezTo>
                  <a:close/>
                  <a:moveTo>
                    <a:pt x="206" y="521"/>
                  </a:moveTo>
                  <a:lnTo>
                    <a:pt x="206" y="521"/>
                  </a:lnTo>
                  <a:cubicBezTo>
                    <a:pt x="131" y="613"/>
                    <a:pt x="94" y="706"/>
                    <a:pt x="57" y="818"/>
                  </a:cubicBezTo>
                  <a:cubicBezTo>
                    <a:pt x="20" y="929"/>
                    <a:pt x="1" y="1041"/>
                    <a:pt x="1" y="1152"/>
                  </a:cubicBezTo>
                  <a:cubicBezTo>
                    <a:pt x="1" y="1263"/>
                    <a:pt x="20" y="1375"/>
                    <a:pt x="57" y="1467"/>
                  </a:cubicBezTo>
                  <a:cubicBezTo>
                    <a:pt x="94" y="1578"/>
                    <a:pt x="131" y="1690"/>
                    <a:pt x="206" y="1783"/>
                  </a:cubicBezTo>
                  <a:cubicBezTo>
                    <a:pt x="261" y="1858"/>
                    <a:pt x="335" y="1950"/>
                    <a:pt x="428" y="2024"/>
                  </a:cubicBezTo>
                  <a:cubicBezTo>
                    <a:pt x="503" y="2081"/>
                    <a:pt x="595" y="2136"/>
                    <a:pt x="688" y="2173"/>
                  </a:cubicBezTo>
                  <a:cubicBezTo>
                    <a:pt x="800" y="2229"/>
                    <a:pt x="892" y="2247"/>
                    <a:pt x="986" y="2266"/>
                  </a:cubicBezTo>
                  <a:lnTo>
                    <a:pt x="1152" y="2266"/>
                  </a:lnTo>
                  <a:cubicBezTo>
                    <a:pt x="1097" y="2266"/>
                    <a:pt x="1041" y="2266"/>
                    <a:pt x="1003" y="2247"/>
                  </a:cubicBezTo>
                  <a:cubicBezTo>
                    <a:pt x="892" y="2247"/>
                    <a:pt x="800" y="2210"/>
                    <a:pt x="706" y="2173"/>
                  </a:cubicBezTo>
                  <a:cubicBezTo>
                    <a:pt x="614" y="2136"/>
                    <a:pt x="521" y="2081"/>
                    <a:pt x="428" y="2006"/>
                  </a:cubicBezTo>
                  <a:cubicBezTo>
                    <a:pt x="354" y="1932"/>
                    <a:pt x="280" y="1858"/>
                    <a:pt x="206" y="1764"/>
                  </a:cubicBezTo>
                  <a:cubicBezTo>
                    <a:pt x="149" y="1672"/>
                    <a:pt x="94" y="1578"/>
                    <a:pt x="75" y="1467"/>
                  </a:cubicBezTo>
                  <a:cubicBezTo>
                    <a:pt x="38" y="1375"/>
                    <a:pt x="20" y="1263"/>
                    <a:pt x="20" y="1152"/>
                  </a:cubicBezTo>
                  <a:cubicBezTo>
                    <a:pt x="20" y="1041"/>
                    <a:pt x="38" y="929"/>
                    <a:pt x="75" y="818"/>
                  </a:cubicBezTo>
                  <a:cubicBezTo>
                    <a:pt x="112" y="706"/>
                    <a:pt x="149" y="613"/>
                    <a:pt x="206" y="521"/>
                  </a:cubicBezTo>
                  <a:close/>
                  <a:moveTo>
                    <a:pt x="2116" y="1767"/>
                  </a:moveTo>
                  <a:lnTo>
                    <a:pt x="2116" y="1767"/>
                  </a:lnTo>
                  <a:cubicBezTo>
                    <a:pt x="2042" y="1877"/>
                    <a:pt x="1931" y="1988"/>
                    <a:pt x="1783" y="2081"/>
                  </a:cubicBezTo>
                  <a:cubicBezTo>
                    <a:pt x="1654" y="2173"/>
                    <a:pt x="1486" y="2229"/>
                    <a:pt x="1283" y="2266"/>
                  </a:cubicBezTo>
                  <a:cubicBezTo>
                    <a:pt x="1486" y="2247"/>
                    <a:pt x="1654" y="2173"/>
                    <a:pt x="1803" y="2081"/>
                  </a:cubicBezTo>
                  <a:cubicBezTo>
                    <a:pt x="1931" y="1988"/>
                    <a:pt x="2042" y="1877"/>
                    <a:pt x="2116" y="1767"/>
                  </a:cubicBezTo>
                  <a:close/>
                  <a:moveTo>
                    <a:pt x="1152" y="2266"/>
                  </a:moveTo>
                  <a:cubicBezTo>
                    <a:pt x="1152" y="2275"/>
                    <a:pt x="1157" y="2280"/>
                    <a:pt x="1164" y="2280"/>
                  </a:cubicBezTo>
                  <a:cubicBezTo>
                    <a:pt x="1171" y="2280"/>
                    <a:pt x="1180" y="2275"/>
                    <a:pt x="1189" y="22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6762221" y="5214583"/>
              <a:ext cx="78997" cy="77386"/>
            </a:xfrm>
            <a:custGeom>
              <a:avLst/>
              <a:gdLst/>
              <a:ahLst/>
              <a:cxnLst/>
              <a:rect l="l" t="t" r="r" b="b"/>
              <a:pathLst>
                <a:path w="1765" h="1729" extrusionOk="0">
                  <a:moveTo>
                    <a:pt x="873" y="0"/>
                  </a:moveTo>
                  <a:cubicBezTo>
                    <a:pt x="390" y="0"/>
                    <a:pt x="1" y="391"/>
                    <a:pt x="1" y="874"/>
                  </a:cubicBezTo>
                  <a:cubicBezTo>
                    <a:pt x="1" y="1338"/>
                    <a:pt x="390" y="1728"/>
                    <a:pt x="873" y="1728"/>
                  </a:cubicBezTo>
                  <a:cubicBezTo>
                    <a:pt x="1375" y="1728"/>
                    <a:pt x="1764" y="1338"/>
                    <a:pt x="1764" y="874"/>
                  </a:cubicBezTo>
                  <a:cubicBezTo>
                    <a:pt x="1764" y="391"/>
                    <a:pt x="1375" y="0"/>
                    <a:pt x="8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6762221" y="5214314"/>
              <a:ext cx="79847" cy="77654"/>
            </a:xfrm>
            <a:custGeom>
              <a:avLst/>
              <a:gdLst/>
              <a:ahLst/>
              <a:cxnLst/>
              <a:rect l="l" t="t" r="r" b="b"/>
              <a:pathLst>
                <a:path w="1784" h="1735" extrusionOk="0">
                  <a:moveTo>
                    <a:pt x="38" y="620"/>
                  </a:moveTo>
                  <a:cubicBezTo>
                    <a:pt x="1" y="694"/>
                    <a:pt x="1" y="786"/>
                    <a:pt x="1" y="880"/>
                  </a:cubicBezTo>
                  <a:cubicBezTo>
                    <a:pt x="1" y="786"/>
                    <a:pt x="19" y="712"/>
                    <a:pt x="38" y="620"/>
                  </a:cubicBezTo>
                  <a:close/>
                  <a:moveTo>
                    <a:pt x="878" y="0"/>
                  </a:moveTo>
                  <a:cubicBezTo>
                    <a:pt x="759" y="0"/>
                    <a:pt x="635" y="24"/>
                    <a:pt x="521" y="81"/>
                  </a:cubicBezTo>
                  <a:cubicBezTo>
                    <a:pt x="447" y="100"/>
                    <a:pt x="372" y="155"/>
                    <a:pt x="316" y="192"/>
                  </a:cubicBezTo>
                  <a:cubicBezTo>
                    <a:pt x="242" y="249"/>
                    <a:pt x="187" y="323"/>
                    <a:pt x="149" y="378"/>
                  </a:cubicBezTo>
                  <a:cubicBezTo>
                    <a:pt x="93" y="452"/>
                    <a:pt x="56" y="526"/>
                    <a:pt x="38" y="620"/>
                  </a:cubicBezTo>
                  <a:lnTo>
                    <a:pt x="149" y="397"/>
                  </a:lnTo>
                  <a:cubicBezTo>
                    <a:pt x="204" y="323"/>
                    <a:pt x="261" y="266"/>
                    <a:pt x="316" y="211"/>
                  </a:cubicBezTo>
                  <a:cubicBezTo>
                    <a:pt x="390" y="174"/>
                    <a:pt x="464" y="118"/>
                    <a:pt x="539" y="100"/>
                  </a:cubicBezTo>
                  <a:cubicBezTo>
                    <a:pt x="613" y="63"/>
                    <a:pt x="687" y="44"/>
                    <a:pt x="762" y="26"/>
                  </a:cubicBezTo>
                  <a:lnTo>
                    <a:pt x="984" y="26"/>
                  </a:lnTo>
                  <a:cubicBezTo>
                    <a:pt x="1115" y="44"/>
                    <a:pt x="1264" y="100"/>
                    <a:pt x="1356" y="155"/>
                  </a:cubicBezTo>
                  <a:cubicBezTo>
                    <a:pt x="1467" y="229"/>
                    <a:pt x="1542" y="323"/>
                    <a:pt x="1598" y="397"/>
                  </a:cubicBezTo>
                  <a:cubicBezTo>
                    <a:pt x="1672" y="489"/>
                    <a:pt x="1690" y="583"/>
                    <a:pt x="1709" y="638"/>
                  </a:cubicBezTo>
                  <a:cubicBezTo>
                    <a:pt x="1727" y="657"/>
                    <a:pt x="1727" y="675"/>
                    <a:pt x="1727" y="694"/>
                  </a:cubicBezTo>
                  <a:cubicBezTo>
                    <a:pt x="1727" y="712"/>
                    <a:pt x="1727" y="731"/>
                    <a:pt x="1747" y="731"/>
                  </a:cubicBezTo>
                  <a:lnTo>
                    <a:pt x="1747" y="786"/>
                  </a:lnTo>
                  <a:lnTo>
                    <a:pt x="1747" y="806"/>
                  </a:lnTo>
                  <a:lnTo>
                    <a:pt x="1747" y="880"/>
                  </a:lnTo>
                  <a:lnTo>
                    <a:pt x="1784" y="880"/>
                  </a:lnTo>
                  <a:cubicBezTo>
                    <a:pt x="1784" y="880"/>
                    <a:pt x="1764" y="843"/>
                    <a:pt x="1764" y="806"/>
                  </a:cubicBezTo>
                  <a:lnTo>
                    <a:pt x="1764" y="769"/>
                  </a:lnTo>
                  <a:lnTo>
                    <a:pt x="1764" y="731"/>
                  </a:lnTo>
                  <a:cubicBezTo>
                    <a:pt x="1764" y="712"/>
                    <a:pt x="1764" y="712"/>
                    <a:pt x="1747" y="694"/>
                  </a:cubicBezTo>
                  <a:lnTo>
                    <a:pt x="1747" y="638"/>
                  </a:lnTo>
                  <a:cubicBezTo>
                    <a:pt x="1727" y="564"/>
                    <a:pt x="1690" y="471"/>
                    <a:pt x="1616" y="397"/>
                  </a:cubicBezTo>
                  <a:cubicBezTo>
                    <a:pt x="1561" y="304"/>
                    <a:pt x="1487" y="211"/>
                    <a:pt x="1375" y="137"/>
                  </a:cubicBezTo>
                  <a:cubicBezTo>
                    <a:pt x="1264" y="81"/>
                    <a:pt x="1133" y="26"/>
                    <a:pt x="984" y="6"/>
                  </a:cubicBezTo>
                  <a:cubicBezTo>
                    <a:pt x="950" y="2"/>
                    <a:pt x="914" y="0"/>
                    <a:pt x="878" y="0"/>
                  </a:cubicBezTo>
                  <a:close/>
                  <a:moveTo>
                    <a:pt x="1764" y="935"/>
                  </a:moveTo>
                  <a:cubicBezTo>
                    <a:pt x="1764" y="935"/>
                    <a:pt x="1764" y="954"/>
                    <a:pt x="1747" y="972"/>
                  </a:cubicBezTo>
                  <a:lnTo>
                    <a:pt x="1747" y="1009"/>
                  </a:lnTo>
                  <a:cubicBezTo>
                    <a:pt x="1747" y="991"/>
                    <a:pt x="1764" y="972"/>
                    <a:pt x="1764" y="972"/>
                  </a:cubicBezTo>
                  <a:lnTo>
                    <a:pt x="1764" y="935"/>
                  </a:lnTo>
                  <a:close/>
                  <a:moveTo>
                    <a:pt x="1747" y="1046"/>
                  </a:moveTo>
                  <a:lnTo>
                    <a:pt x="1747" y="1046"/>
                  </a:lnTo>
                  <a:cubicBezTo>
                    <a:pt x="1727" y="1066"/>
                    <a:pt x="1727" y="1084"/>
                    <a:pt x="1727" y="1103"/>
                  </a:cubicBezTo>
                  <a:cubicBezTo>
                    <a:pt x="1727" y="1084"/>
                    <a:pt x="1747" y="1066"/>
                    <a:pt x="1747" y="1046"/>
                  </a:cubicBezTo>
                  <a:close/>
                  <a:moveTo>
                    <a:pt x="1" y="880"/>
                  </a:moveTo>
                  <a:cubicBezTo>
                    <a:pt x="1" y="954"/>
                    <a:pt x="1" y="1046"/>
                    <a:pt x="38" y="1121"/>
                  </a:cubicBezTo>
                  <a:cubicBezTo>
                    <a:pt x="19" y="1046"/>
                    <a:pt x="1" y="954"/>
                    <a:pt x="1" y="880"/>
                  </a:cubicBezTo>
                  <a:close/>
                  <a:moveTo>
                    <a:pt x="38" y="1121"/>
                  </a:moveTo>
                  <a:lnTo>
                    <a:pt x="38" y="1121"/>
                  </a:lnTo>
                  <a:cubicBezTo>
                    <a:pt x="56" y="1214"/>
                    <a:pt x="93" y="1289"/>
                    <a:pt x="149" y="1363"/>
                  </a:cubicBezTo>
                  <a:cubicBezTo>
                    <a:pt x="187" y="1418"/>
                    <a:pt x="242" y="1492"/>
                    <a:pt x="316" y="1549"/>
                  </a:cubicBezTo>
                  <a:cubicBezTo>
                    <a:pt x="372" y="1586"/>
                    <a:pt x="447" y="1641"/>
                    <a:pt x="521" y="1660"/>
                  </a:cubicBezTo>
                  <a:cubicBezTo>
                    <a:pt x="464" y="1623"/>
                    <a:pt x="390" y="1586"/>
                    <a:pt x="316" y="1529"/>
                  </a:cubicBezTo>
                  <a:cubicBezTo>
                    <a:pt x="261" y="1474"/>
                    <a:pt x="204" y="1418"/>
                    <a:pt x="149" y="1344"/>
                  </a:cubicBezTo>
                  <a:cubicBezTo>
                    <a:pt x="112" y="1289"/>
                    <a:pt x="75" y="1195"/>
                    <a:pt x="38" y="1121"/>
                  </a:cubicBezTo>
                  <a:close/>
                  <a:moveTo>
                    <a:pt x="521" y="1660"/>
                  </a:moveTo>
                  <a:cubicBezTo>
                    <a:pt x="595" y="1697"/>
                    <a:pt x="670" y="1715"/>
                    <a:pt x="762" y="1734"/>
                  </a:cubicBezTo>
                  <a:lnTo>
                    <a:pt x="873" y="1734"/>
                  </a:lnTo>
                  <a:cubicBezTo>
                    <a:pt x="836" y="1734"/>
                    <a:pt x="799" y="1734"/>
                    <a:pt x="762" y="1715"/>
                  </a:cubicBezTo>
                  <a:cubicBezTo>
                    <a:pt x="687" y="1715"/>
                    <a:pt x="595" y="1697"/>
                    <a:pt x="521" y="1660"/>
                  </a:cubicBezTo>
                  <a:close/>
                  <a:moveTo>
                    <a:pt x="1616" y="1344"/>
                  </a:moveTo>
                  <a:lnTo>
                    <a:pt x="1616" y="1344"/>
                  </a:lnTo>
                  <a:cubicBezTo>
                    <a:pt x="1561" y="1437"/>
                    <a:pt x="1467" y="1529"/>
                    <a:pt x="1356" y="1586"/>
                  </a:cubicBezTo>
                  <a:cubicBezTo>
                    <a:pt x="1264" y="1660"/>
                    <a:pt x="1133" y="1715"/>
                    <a:pt x="984" y="1734"/>
                  </a:cubicBezTo>
                  <a:cubicBezTo>
                    <a:pt x="1133" y="1715"/>
                    <a:pt x="1264" y="1660"/>
                    <a:pt x="1375" y="1604"/>
                  </a:cubicBezTo>
                  <a:cubicBezTo>
                    <a:pt x="1487" y="1529"/>
                    <a:pt x="1561" y="1437"/>
                    <a:pt x="1616" y="13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6756402" y="5234545"/>
              <a:ext cx="64093" cy="47130"/>
            </a:xfrm>
            <a:custGeom>
              <a:avLst/>
              <a:gdLst/>
              <a:ahLst/>
              <a:cxnLst/>
              <a:rect l="l" t="t" r="r" b="b"/>
              <a:pathLst>
                <a:path w="1432" h="1053" extrusionOk="0">
                  <a:moveTo>
                    <a:pt x="354" y="0"/>
                  </a:moveTo>
                  <a:lnTo>
                    <a:pt x="354" y="0"/>
                  </a:lnTo>
                  <a:cubicBezTo>
                    <a:pt x="354" y="0"/>
                    <a:pt x="0" y="614"/>
                    <a:pt x="594" y="985"/>
                  </a:cubicBezTo>
                  <a:cubicBezTo>
                    <a:pt x="670" y="1032"/>
                    <a:pt x="750" y="1052"/>
                    <a:pt x="827" y="1052"/>
                  </a:cubicBezTo>
                  <a:cubicBezTo>
                    <a:pt x="1148" y="1052"/>
                    <a:pt x="1432" y="705"/>
                    <a:pt x="1282" y="465"/>
                  </a:cubicBezTo>
                  <a:lnTo>
                    <a:pt x="3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6767234" y="5234545"/>
              <a:ext cx="49905" cy="47756"/>
            </a:xfrm>
            <a:custGeom>
              <a:avLst/>
              <a:gdLst/>
              <a:ahLst/>
              <a:cxnLst/>
              <a:rect l="l" t="t" r="r" b="b"/>
              <a:pathLst>
                <a:path w="1115" h="1067" extrusionOk="0">
                  <a:moveTo>
                    <a:pt x="92" y="0"/>
                  </a:moveTo>
                  <a:cubicBezTo>
                    <a:pt x="92" y="0"/>
                    <a:pt x="75" y="37"/>
                    <a:pt x="55" y="94"/>
                  </a:cubicBezTo>
                  <a:cubicBezTo>
                    <a:pt x="37" y="149"/>
                    <a:pt x="18" y="242"/>
                    <a:pt x="0" y="354"/>
                  </a:cubicBezTo>
                  <a:lnTo>
                    <a:pt x="0" y="520"/>
                  </a:lnTo>
                  <a:cubicBezTo>
                    <a:pt x="18" y="577"/>
                    <a:pt x="37" y="632"/>
                    <a:pt x="75" y="706"/>
                  </a:cubicBezTo>
                  <a:cubicBezTo>
                    <a:pt x="92" y="762"/>
                    <a:pt x="130" y="817"/>
                    <a:pt x="186" y="874"/>
                  </a:cubicBezTo>
                  <a:cubicBezTo>
                    <a:pt x="241" y="911"/>
                    <a:pt x="297" y="966"/>
                    <a:pt x="352" y="1003"/>
                  </a:cubicBezTo>
                  <a:cubicBezTo>
                    <a:pt x="409" y="1040"/>
                    <a:pt x="483" y="1059"/>
                    <a:pt x="557" y="1059"/>
                  </a:cubicBezTo>
                  <a:cubicBezTo>
                    <a:pt x="579" y="1065"/>
                    <a:pt x="601" y="1067"/>
                    <a:pt x="622" y="1067"/>
                  </a:cubicBezTo>
                  <a:cubicBezTo>
                    <a:pt x="673" y="1067"/>
                    <a:pt x="722" y="1054"/>
                    <a:pt x="761" y="1040"/>
                  </a:cubicBezTo>
                  <a:cubicBezTo>
                    <a:pt x="892" y="985"/>
                    <a:pt x="984" y="892"/>
                    <a:pt x="1040" y="799"/>
                  </a:cubicBezTo>
                  <a:cubicBezTo>
                    <a:pt x="1077" y="762"/>
                    <a:pt x="1095" y="706"/>
                    <a:pt x="1095" y="669"/>
                  </a:cubicBezTo>
                  <a:cubicBezTo>
                    <a:pt x="1115" y="614"/>
                    <a:pt x="1115" y="577"/>
                    <a:pt x="1095" y="539"/>
                  </a:cubicBezTo>
                  <a:cubicBezTo>
                    <a:pt x="1095" y="502"/>
                    <a:pt x="1077" y="483"/>
                    <a:pt x="1077" y="465"/>
                  </a:cubicBezTo>
                  <a:lnTo>
                    <a:pt x="1058" y="446"/>
                  </a:lnTo>
                  <a:cubicBezTo>
                    <a:pt x="1058" y="437"/>
                    <a:pt x="1054" y="433"/>
                    <a:pt x="1049" y="433"/>
                  </a:cubicBezTo>
                  <a:cubicBezTo>
                    <a:pt x="1045" y="433"/>
                    <a:pt x="1040" y="437"/>
                    <a:pt x="1040" y="446"/>
                  </a:cubicBezTo>
                  <a:cubicBezTo>
                    <a:pt x="1021" y="446"/>
                    <a:pt x="1021" y="465"/>
                    <a:pt x="1021" y="465"/>
                  </a:cubicBezTo>
                  <a:cubicBezTo>
                    <a:pt x="1021" y="465"/>
                    <a:pt x="1021" y="483"/>
                    <a:pt x="1040" y="483"/>
                  </a:cubicBezTo>
                  <a:cubicBezTo>
                    <a:pt x="1040" y="502"/>
                    <a:pt x="1058" y="520"/>
                    <a:pt x="1058" y="557"/>
                  </a:cubicBezTo>
                  <a:cubicBezTo>
                    <a:pt x="1058" y="577"/>
                    <a:pt x="1077" y="614"/>
                    <a:pt x="1058" y="651"/>
                  </a:cubicBezTo>
                  <a:cubicBezTo>
                    <a:pt x="1058" y="688"/>
                    <a:pt x="1040" y="743"/>
                    <a:pt x="1021" y="780"/>
                  </a:cubicBezTo>
                  <a:cubicBezTo>
                    <a:pt x="966" y="874"/>
                    <a:pt x="872" y="966"/>
                    <a:pt x="761" y="1003"/>
                  </a:cubicBezTo>
                  <a:cubicBezTo>
                    <a:pt x="687" y="1022"/>
                    <a:pt x="632" y="1040"/>
                    <a:pt x="557" y="1040"/>
                  </a:cubicBezTo>
                  <a:cubicBezTo>
                    <a:pt x="501" y="1040"/>
                    <a:pt x="427" y="1022"/>
                    <a:pt x="372" y="985"/>
                  </a:cubicBezTo>
                  <a:cubicBezTo>
                    <a:pt x="315" y="948"/>
                    <a:pt x="241" y="892"/>
                    <a:pt x="204" y="854"/>
                  </a:cubicBezTo>
                  <a:cubicBezTo>
                    <a:pt x="149" y="799"/>
                    <a:pt x="112" y="743"/>
                    <a:pt x="75" y="688"/>
                  </a:cubicBezTo>
                  <a:lnTo>
                    <a:pt x="18" y="520"/>
                  </a:lnTo>
                  <a:lnTo>
                    <a:pt x="18" y="354"/>
                  </a:lnTo>
                  <a:cubicBezTo>
                    <a:pt x="18" y="242"/>
                    <a:pt x="37" y="149"/>
                    <a:pt x="75" y="94"/>
                  </a:cubicBezTo>
                  <a:cubicBezTo>
                    <a:pt x="92" y="37"/>
                    <a:pt x="112" y="19"/>
                    <a:pt x="112" y="19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6771351" y="5220491"/>
              <a:ext cx="62437" cy="41535"/>
            </a:xfrm>
            <a:custGeom>
              <a:avLst/>
              <a:gdLst/>
              <a:ahLst/>
              <a:cxnLst/>
              <a:rect l="l" t="t" r="r" b="b"/>
              <a:pathLst>
                <a:path w="1395" h="928" extrusionOk="0">
                  <a:moveTo>
                    <a:pt x="755" y="1"/>
                  </a:moveTo>
                  <a:cubicBezTo>
                    <a:pt x="658" y="1"/>
                    <a:pt x="549" y="22"/>
                    <a:pt x="428" y="73"/>
                  </a:cubicBezTo>
                  <a:cubicBezTo>
                    <a:pt x="0" y="240"/>
                    <a:pt x="112" y="908"/>
                    <a:pt x="483" y="928"/>
                  </a:cubicBezTo>
                  <a:lnTo>
                    <a:pt x="1394" y="408"/>
                  </a:lnTo>
                  <a:cubicBezTo>
                    <a:pt x="1394" y="408"/>
                    <a:pt x="1184" y="1"/>
                    <a:pt x="7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6777214" y="5219775"/>
              <a:ext cx="54022" cy="43057"/>
            </a:xfrm>
            <a:custGeom>
              <a:avLst/>
              <a:gdLst/>
              <a:ahLst/>
              <a:cxnLst/>
              <a:rect l="l" t="t" r="r" b="b"/>
              <a:pathLst>
                <a:path w="1207" h="962" extrusionOk="0">
                  <a:moveTo>
                    <a:pt x="610" y="1"/>
                  </a:moveTo>
                  <a:cubicBezTo>
                    <a:pt x="575" y="1"/>
                    <a:pt x="538" y="6"/>
                    <a:pt x="501" y="15"/>
                  </a:cubicBezTo>
                  <a:cubicBezTo>
                    <a:pt x="427" y="33"/>
                    <a:pt x="372" y="52"/>
                    <a:pt x="297" y="70"/>
                  </a:cubicBezTo>
                  <a:cubicBezTo>
                    <a:pt x="223" y="107"/>
                    <a:pt x="167" y="144"/>
                    <a:pt x="129" y="201"/>
                  </a:cubicBezTo>
                  <a:cubicBezTo>
                    <a:pt x="74" y="256"/>
                    <a:pt x="37" y="312"/>
                    <a:pt x="18" y="387"/>
                  </a:cubicBezTo>
                  <a:cubicBezTo>
                    <a:pt x="0" y="516"/>
                    <a:pt x="18" y="647"/>
                    <a:pt x="55" y="758"/>
                  </a:cubicBezTo>
                  <a:cubicBezTo>
                    <a:pt x="92" y="795"/>
                    <a:pt x="112" y="832"/>
                    <a:pt x="149" y="869"/>
                  </a:cubicBezTo>
                  <a:cubicBezTo>
                    <a:pt x="186" y="907"/>
                    <a:pt x="223" y="924"/>
                    <a:pt x="241" y="944"/>
                  </a:cubicBezTo>
                  <a:cubicBezTo>
                    <a:pt x="278" y="944"/>
                    <a:pt x="297" y="962"/>
                    <a:pt x="315" y="962"/>
                  </a:cubicBezTo>
                  <a:lnTo>
                    <a:pt x="352" y="962"/>
                  </a:lnTo>
                  <a:cubicBezTo>
                    <a:pt x="372" y="962"/>
                    <a:pt x="372" y="944"/>
                    <a:pt x="372" y="944"/>
                  </a:cubicBezTo>
                  <a:cubicBezTo>
                    <a:pt x="372" y="924"/>
                    <a:pt x="372" y="907"/>
                    <a:pt x="352" y="907"/>
                  </a:cubicBezTo>
                  <a:lnTo>
                    <a:pt x="334" y="907"/>
                  </a:lnTo>
                  <a:cubicBezTo>
                    <a:pt x="315" y="907"/>
                    <a:pt x="297" y="907"/>
                    <a:pt x="260" y="887"/>
                  </a:cubicBezTo>
                  <a:cubicBezTo>
                    <a:pt x="241" y="887"/>
                    <a:pt x="204" y="869"/>
                    <a:pt x="186" y="850"/>
                  </a:cubicBezTo>
                  <a:cubicBezTo>
                    <a:pt x="149" y="813"/>
                    <a:pt x="112" y="776"/>
                    <a:pt x="92" y="739"/>
                  </a:cubicBezTo>
                  <a:cubicBezTo>
                    <a:pt x="55" y="647"/>
                    <a:pt x="18" y="516"/>
                    <a:pt x="55" y="387"/>
                  </a:cubicBezTo>
                  <a:cubicBezTo>
                    <a:pt x="74" y="330"/>
                    <a:pt x="92" y="275"/>
                    <a:pt x="149" y="219"/>
                  </a:cubicBezTo>
                  <a:cubicBezTo>
                    <a:pt x="186" y="164"/>
                    <a:pt x="241" y="127"/>
                    <a:pt x="297" y="89"/>
                  </a:cubicBezTo>
                  <a:cubicBezTo>
                    <a:pt x="372" y="70"/>
                    <a:pt x="446" y="52"/>
                    <a:pt x="501" y="33"/>
                  </a:cubicBezTo>
                  <a:cubicBezTo>
                    <a:pt x="538" y="24"/>
                    <a:pt x="571" y="20"/>
                    <a:pt x="603" y="20"/>
                  </a:cubicBezTo>
                  <a:cubicBezTo>
                    <a:pt x="636" y="20"/>
                    <a:pt x="669" y="24"/>
                    <a:pt x="706" y="33"/>
                  </a:cubicBezTo>
                  <a:cubicBezTo>
                    <a:pt x="761" y="33"/>
                    <a:pt x="835" y="52"/>
                    <a:pt x="892" y="89"/>
                  </a:cubicBezTo>
                  <a:cubicBezTo>
                    <a:pt x="947" y="107"/>
                    <a:pt x="984" y="144"/>
                    <a:pt x="1021" y="164"/>
                  </a:cubicBezTo>
                  <a:cubicBezTo>
                    <a:pt x="1114" y="238"/>
                    <a:pt x="1169" y="293"/>
                    <a:pt x="1207" y="349"/>
                  </a:cubicBezTo>
                  <a:cubicBezTo>
                    <a:pt x="1169" y="293"/>
                    <a:pt x="1114" y="219"/>
                    <a:pt x="1040" y="164"/>
                  </a:cubicBezTo>
                  <a:cubicBezTo>
                    <a:pt x="1003" y="127"/>
                    <a:pt x="947" y="89"/>
                    <a:pt x="892" y="70"/>
                  </a:cubicBezTo>
                  <a:cubicBezTo>
                    <a:pt x="835" y="33"/>
                    <a:pt x="780" y="15"/>
                    <a:pt x="706" y="15"/>
                  </a:cubicBezTo>
                  <a:cubicBezTo>
                    <a:pt x="678" y="6"/>
                    <a:pt x="645" y="1"/>
                    <a:pt x="6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6796281" y="5235843"/>
              <a:ext cx="36343" cy="52814"/>
            </a:xfrm>
            <a:custGeom>
              <a:avLst/>
              <a:gdLst/>
              <a:ahLst/>
              <a:cxnLst/>
              <a:rect l="l" t="t" r="r" b="b"/>
              <a:pathLst>
                <a:path w="812" h="1180" extrusionOk="0">
                  <a:moveTo>
                    <a:pt x="302" y="0"/>
                  </a:moveTo>
                  <a:cubicBezTo>
                    <a:pt x="179" y="0"/>
                    <a:pt x="64" y="50"/>
                    <a:pt x="1" y="157"/>
                  </a:cubicBezTo>
                  <a:lnTo>
                    <a:pt x="57" y="1179"/>
                  </a:lnTo>
                  <a:cubicBezTo>
                    <a:pt x="57" y="1179"/>
                    <a:pt x="763" y="1160"/>
                    <a:pt x="800" y="491"/>
                  </a:cubicBezTo>
                  <a:cubicBezTo>
                    <a:pt x="812" y="185"/>
                    <a:pt x="541" y="0"/>
                    <a:pt x="3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6794625" y="5234545"/>
              <a:ext cx="38268" cy="54112"/>
            </a:xfrm>
            <a:custGeom>
              <a:avLst/>
              <a:gdLst/>
              <a:ahLst/>
              <a:cxnLst/>
              <a:rect l="l" t="t" r="r" b="b"/>
              <a:pathLst>
                <a:path w="855" h="1209" extrusionOk="0">
                  <a:moveTo>
                    <a:pt x="335" y="0"/>
                  </a:moveTo>
                  <a:cubicBezTo>
                    <a:pt x="280" y="0"/>
                    <a:pt x="223" y="19"/>
                    <a:pt x="186" y="37"/>
                  </a:cubicBezTo>
                  <a:lnTo>
                    <a:pt x="75" y="94"/>
                  </a:lnTo>
                  <a:cubicBezTo>
                    <a:pt x="57" y="112"/>
                    <a:pt x="38" y="131"/>
                    <a:pt x="38" y="149"/>
                  </a:cubicBezTo>
                  <a:cubicBezTo>
                    <a:pt x="20" y="149"/>
                    <a:pt x="20" y="168"/>
                    <a:pt x="20" y="168"/>
                  </a:cubicBezTo>
                  <a:cubicBezTo>
                    <a:pt x="0" y="186"/>
                    <a:pt x="20" y="205"/>
                    <a:pt x="20" y="205"/>
                  </a:cubicBezTo>
                  <a:cubicBezTo>
                    <a:pt x="38" y="205"/>
                    <a:pt x="57" y="205"/>
                    <a:pt x="57" y="186"/>
                  </a:cubicBezTo>
                  <a:lnTo>
                    <a:pt x="75" y="168"/>
                  </a:lnTo>
                  <a:lnTo>
                    <a:pt x="112" y="131"/>
                  </a:lnTo>
                  <a:cubicBezTo>
                    <a:pt x="131" y="112"/>
                    <a:pt x="168" y="94"/>
                    <a:pt x="205" y="74"/>
                  </a:cubicBezTo>
                  <a:cubicBezTo>
                    <a:pt x="243" y="57"/>
                    <a:pt x="280" y="57"/>
                    <a:pt x="335" y="37"/>
                  </a:cubicBezTo>
                  <a:cubicBezTo>
                    <a:pt x="428" y="37"/>
                    <a:pt x="558" y="74"/>
                    <a:pt x="651" y="168"/>
                  </a:cubicBezTo>
                  <a:cubicBezTo>
                    <a:pt x="706" y="205"/>
                    <a:pt x="763" y="242"/>
                    <a:pt x="780" y="317"/>
                  </a:cubicBezTo>
                  <a:cubicBezTo>
                    <a:pt x="818" y="372"/>
                    <a:pt x="837" y="446"/>
                    <a:pt x="837" y="502"/>
                  </a:cubicBezTo>
                  <a:cubicBezTo>
                    <a:pt x="818" y="577"/>
                    <a:pt x="818" y="651"/>
                    <a:pt x="800" y="706"/>
                  </a:cubicBezTo>
                  <a:cubicBezTo>
                    <a:pt x="780" y="780"/>
                    <a:pt x="743" y="837"/>
                    <a:pt x="706" y="892"/>
                  </a:cubicBezTo>
                  <a:cubicBezTo>
                    <a:pt x="669" y="948"/>
                    <a:pt x="632" y="1003"/>
                    <a:pt x="577" y="1040"/>
                  </a:cubicBezTo>
                  <a:cubicBezTo>
                    <a:pt x="540" y="1077"/>
                    <a:pt x="483" y="1097"/>
                    <a:pt x="428" y="1114"/>
                  </a:cubicBezTo>
                  <a:cubicBezTo>
                    <a:pt x="335" y="1171"/>
                    <a:pt x="243" y="1189"/>
                    <a:pt x="186" y="1189"/>
                  </a:cubicBezTo>
                  <a:cubicBezTo>
                    <a:pt x="131" y="1208"/>
                    <a:pt x="94" y="1208"/>
                    <a:pt x="94" y="1208"/>
                  </a:cubicBezTo>
                  <a:lnTo>
                    <a:pt x="186" y="1208"/>
                  </a:lnTo>
                  <a:cubicBezTo>
                    <a:pt x="260" y="1189"/>
                    <a:pt x="335" y="1171"/>
                    <a:pt x="446" y="1134"/>
                  </a:cubicBezTo>
                  <a:cubicBezTo>
                    <a:pt x="483" y="1114"/>
                    <a:pt x="540" y="1077"/>
                    <a:pt x="595" y="1040"/>
                  </a:cubicBezTo>
                  <a:cubicBezTo>
                    <a:pt x="632" y="1003"/>
                    <a:pt x="688" y="966"/>
                    <a:pt x="725" y="911"/>
                  </a:cubicBezTo>
                  <a:cubicBezTo>
                    <a:pt x="763" y="854"/>
                    <a:pt x="800" y="780"/>
                    <a:pt x="818" y="725"/>
                  </a:cubicBezTo>
                  <a:cubicBezTo>
                    <a:pt x="837" y="651"/>
                    <a:pt x="837" y="577"/>
                    <a:pt x="855" y="502"/>
                  </a:cubicBezTo>
                  <a:cubicBezTo>
                    <a:pt x="855" y="446"/>
                    <a:pt x="837" y="372"/>
                    <a:pt x="800" y="297"/>
                  </a:cubicBezTo>
                  <a:cubicBezTo>
                    <a:pt x="780" y="242"/>
                    <a:pt x="725" y="186"/>
                    <a:pt x="669" y="131"/>
                  </a:cubicBezTo>
                  <a:cubicBezTo>
                    <a:pt x="577" y="57"/>
                    <a:pt x="446" y="19"/>
                    <a:pt x="3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6554456" y="5205452"/>
              <a:ext cx="145462" cy="138032"/>
            </a:xfrm>
            <a:custGeom>
              <a:avLst/>
              <a:gdLst/>
              <a:ahLst/>
              <a:cxnLst/>
              <a:rect l="l" t="t" r="r" b="b"/>
              <a:pathLst>
                <a:path w="3250" h="3084" extrusionOk="0">
                  <a:moveTo>
                    <a:pt x="1615" y="1"/>
                  </a:moveTo>
                  <a:cubicBezTo>
                    <a:pt x="724" y="1"/>
                    <a:pt x="0" y="687"/>
                    <a:pt x="0" y="1542"/>
                  </a:cubicBezTo>
                  <a:cubicBezTo>
                    <a:pt x="0" y="2396"/>
                    <a:pt x="724" y="3084"/>
                    <a:pt x="1615" y="3084"/>
                  </a:cubicBezTo>
                  <a:cubicBezTo>
                    <a:pt x="2526" y="3084"/>
                    <a:pt x="3249" y="2396"/>
                    <a:pt x="3249" y="1542"/>
                  </a:cubicBezTo>
                  <a:cubicBezTo>
                    <a:pt x="3249" y="687"/>
                    <a:pt x="2526" y="1"/>
                    <a:pt x="1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6554456" y="5204826"/>
              <a:ext cx="145462" cy="138659"/>
            </a:xfrm>
            <a:custGeom>
              <a:avLst/>
              <a:gdLst/>
              <a:ahLst/>
              <a:cxnLst/>
              <a:rect l="l" t="t" r="r" b="b"/>
              <a:pathLst>
                <a:path w="3250" h="3098" extrusionOk="0">
                  <a:moveTo>
                    <a:pt x="1597" y="0"/>
                  </a:moveTo>
                  <a:cubicBezTo>
                    <a:pt x="1527" y="0"/>
                    <a:pt x="1458" y="5"/>
                    <a:pt x="1392" y="15"/>
                  </a:cubicBezTo>
                  <a:cubicBezTo>
                    <a:pt x="1244" y="33"/>
                    <a:pt x="1114" y="70"/>
                    <a:pt x="984" y="126"/>
                  </a:cubicBezTo>
                  <a:cubicBezTo>
                    <a:pt x="706" y="238"/>
                    <a:pt x="464" y="441"/>
                    <a:pt x="278" y="683"/>
                  </a:cubicBezTo>
                  <a:cubicBezTo>
                    <a:pt x="223" y="738"/>
                    <a:pt x="186" y="813"/>
                    <a:pt x="149" y="887"/>
                  </a:cubicBezTo>
                  <a:cubicBezTo>
                    <a:pt x="129" y="943"/>
                    <a:pt x="92" y="1018"/>
                    <a:pt x="74" y="1092"/>
                  </a:cubicBezTo>
                  <a:cubicBezTo>
                    <a:pt x="37" y="1166"/>
                    <a:pt x="18" y="1241"/>
                    <a:pt x="18" y="1315"/>
                  </a:cubicBezTo>
                  <a:cubicBezTo>
                    <a:pt x="0" y="1407"/>
                    <a:pt x="0" y="1481"/>
                    <a:pt x="0" y="1556"/>
                  </a:cubicBezTo>
                  <a:cubicBezTo>
                    <a:pt x="0" y="1481"/>
                    <a:pt x="18" y="1407"/>
                    <a:pt x="18" y="1333"/>
                  </a:cubicBezTo>
                  <a:cubicBezTo>
                    <a:pt x="37" y="1258"/>
                    <a:pt x="55" y="1166"/>
                    <a:pt x="74" y="1110"/>
                  </a:cubicBezTo>
                  <a:cubicBezTo>
                    <a:pt x="112" y="1036"/>
                    <a:pt x="129" y="961"/>
                    <a:pt x="167" y="887"/>
                  </a:cubicBezTo>
                  <a:cubicBezTo>
                    <a:pt x="204" y="813"/>
                    <a:pt x="241" y="758"/>
                    <a:pt x="297" y="701"/>
                  </a:cubicBezTo>
                  <a:cubicBezTo>
                    <a:pt x="464" y="441"/>
                    <a:pt x="724" y="256"/>
                    <a:pt x="984" y="144"/>
                  </a:cubicBezTo>
                  <a:cubicBezTo>
                    <a:pt x="1114" y="89"/>
                    <a:pt x="1263" y="52"/>
                    <a:pt x="1392" y="33"/>
                  </a:cubicBezTo>
                  <a:cubicBezTo>
                    <a:pt x="1491" y="33"/>
                    <a:pt x="1582" y="25"/>
                    <a:pt x="1670" y="25"/>
                  </a:cubicBezTo>
                  <a:cubicBezTo>
                    <a:pt x="1714" y="25"/>
                    <a:pt x="1758" y="27"/>
                    <a:pt x="1801" y="33"/>
                  </a:cubicBezTo>
                  <a:cubicBezTo>
                    <a:pt x="1932" y="52"/>
                    <a:pt x="2061" y="70"/>
                    <a:pt x="2172" y="126"/>
                  </a:cubicBezTo>
                  <a:cubicBezTo>
                    <a:pt x="2303" y="163"/>
                    <a:pt x="2395" y="218"/>
                    <a:pt x="2506" y="275"/>
                  </a:cubicBezTo>
                  <a:cubicBezTo>
                    <a:pt x="2692" y="404"/>
                    <a:pt x="2860" y="553"/>
                    <a:pt x="2952" y="701"/>
                  </a:cubicBezTo>
                  <a:cubicBezTo>
                    <a:pt x="3009" y="776"/>
                    <a:pt x="3064" y="850"/>
                    <a:pt x="3101" y="924"/>
                  </a:cubicBezTo>
                  <a:cubicBezTo>
                    <a:pt x="3120" y="998"/>
                    <a:pt x="3157" y="1073"/>
                    <a:pt x="3175" y="1147"/>
                  </a:cubicBezTo>
                  <a:cubicBezTo>
                    <a:pt x="3212" y="1258"/>
                    <a:pt x="3232" y="1370"/>
                    <a:pt x="3232" y="1444"/>
                  </a:cubicBezTo>
                  <a:lnTo>
                    <a:pt x="3232" y="1518"/>
                  </a:lnTo>
                  <a:lnTo>
                    <a:pt x="3232" y="1556"/>
                  </a:lnTo>
                  <a:lnTo>
                    <a:pt x="3249" y="1556"/>
                  </a:lnTo>
                  <a:lnTo>
                    <a:pt x="3249" y="1518"/>
                  </a:lnTo>
                  <a:lnTo>
                    <a:pt x="3249" y="1444"/>
                  </a:lnTo>
                  <a:cubicBezTo>
                    <a:pt x="3249" y="1370"/>
                    <a:pt x="3232" y="1258"/>
                    <a:pt x="3194" y="1129"/>
                  </a:cubicBezTo>
                  <a:cubicBezTo>
                    <a:pt x="3175" y="1073"/>
                    <a:pt x="3157" y="998"/>
                    <a:pt x="3120" y="924"/>
                  </a:cubicBezTo>
                  <a:cubicBezTo>
                    <a:pt x="3083" y="850"/>
                    <a:pt x="3026" y="776"/>
                    <a:pt x="2972" y="683"/>
                  </a:cubicBezTo>
                  <a:cubicBezTo>
                    <a:pt x="2878" y="535"/>
                    <a:pt x="2712" y="386"/>
                    <a:pt x="2506" y="256"/>
                  </a:cubicBezTo>
                  <a:cubicBezTo>
                    <a:pt x="2414" y="201"/>
                    <a:pt x="2303" y="144"/>
                    <a:pt x="2192" y="107"/>
                  </a:cubicBezTo>
                  <a:cubicBezTo>
                    <a:pt x="2061" y="52"/>
                    <a:pt x="1932" y="33"/>
                    <a:pt x="1801" y="15"/>
                  </a:cubicBezTo>
                  <a:cubicBezTo>
                    <a:pt x="1736" y="5"/>
                    <a:pt x="1667" y="0"/>
                    <a:pt x="1597" y="0"/>
                  </a:cubicBezTo>
                  <a:close/>
                  <a:moveTo>
                    <a:pt x="0" y="1556"/>
                  </a:moveTo>
                  <a:cubicBezTo>
                    <a:pt x="0" y="1630"/>
                    <a:pt x="0" y="1704"/>
                    <a:pt x="18" y="1798"/>
                  </a:cubicBezTo>
                  <a:cubicBezTo>
                    <a:pt x="18" y="1872"/>
                    <a:pt x="37" y="1946"/>
                    <a:pt x="74" y="2021"/>
                  </a:cubicBezTo>
                  <a:cubicBezTo>
                    <a:pt x="55" y="1946"/>
                    <a:pt x="37" y="1872"/>
                    <a:pt x="18" y="1778"/>
                  </a:cubicBezTo>
                  <a:cubicBezTo>
                    <a:pt x="18" y="1704"/>
                    <a:pt x="0" y="1630"/>
                    <a:pt x="0" y="1556"/>
                  </a:cubicBezTo>
                  <a:close/>
                  <a:moveTo>
                    <a:pt x="3249" y="1593"/>
                  </a:moveTo>
                  <a:cubicBezTo>
                    <a:pt x="3249" y="1612"/>
                    <a:pt x="3249" y="1630"/>
                    <a:pt x="3232" y="1667"/>
                  </a:cubicBezTo>
                  <a:cubicBezTo>
                    <a:pt x="3232" y="1741"/>
                    <a:pt x="3212" y="1853"/>
                    <a:pt x="3175" y="1983"/>
                  </a:cubicBezTo>
                  <a:cubicBezTo>
                    <a:pt x="3157" y="2038"/>
                    <a:pt x="3138" y="2113"/>
                    <a:pt x="3101" y="2187"/>
                  </a:cubicBezTo>
                  <a:cubicBezTo>
                    <a:pt x="3138" y="2113"/>
                    <a:pt x="3175" y="2038"/>
                    <a:pt x="3194" y="1983"/>
                  </a:cubicBezTo>
                  <a:cubicBezTo>
                    <a:pt x="3232" y="1853"/>
                    <a:pt x="3232" y="1741"/>
                    <a:pt x="3249" y="1667"/>
                  </a:cubicBezTo>
                  <a:lnTo>
                    <a:pt x="3249" y="1593"/>
                  </a:lnTo>
                  <a:close/>
                  <a:moveTo>
                    <a:pt x="74" y="2021"/>
                  </a:moveTo>
                  <a:cubicBezTo>
                    <a:pt x="92" y="2095"/>
                    <a:pt x="129" y="2169"/>
                    <a:pt x="149" y="2224"/>
                  </a:cubicBezTo>
                  <a:cubicBezTo>
                    <a:pt x="186" y="2298"/>
                    <a:pt x="241" y="2373"/>
                    <a:pt x="278" y="2429"/>
                  </a:cubicBezTo>
                  <a:cubicBezTo>
                    <a:pt x="464" y="2670"/>
                    <a:pt x="706" y="2856"/>
                    <a:pt x="984" y="2967"/>
                  </a:cubicBezTo>
                  <a:cubicBezTo>
                    <a:pt x="706" y="2856"/>
                    <a:pt x="464" y="2670"/>
                    <a:pt x="297" y="2429"/>
                  </a:cubicBezTo>
                  <a:cubicBezTo>
                    <a:pt x="241" y="2355"/>
                    <a:pt x="204" y="2298"/>
                    <a:pt x="167" y="2224"/>
                  </a:cubicBezTo>
                  <a:cubicBezTo>
                    <a:pt x="129" y="2150"/>
                    <a:pt x="112" y="2076"/>
                    <a:pt x="74" y="2021"/>
                  </a:cubicBezTo>
                  <a:close/>
                  <a:moveTo>
                    <a:pt x="2972" y="2410"/>
                  </a:moveTo>
                  <a:cubicBezTo>
                    <a:pt x="2860" y="2558"/>
                    <a:pt x="2712" y="2726"/>
                    <a:pt x="2506" y="2838"/>
                  </a:cubicBezTo>
                  <a:cubicBezTo>
                    <a:pt x="2414" y="2912"/>
                    <a:pt x="2303" y="2949"/>
                    <a:pt x="2172" y="3004"/>
                  </a:cubicBezTo>
                  <a:cubicBezTo>
                    <a:pt x="2061" y="3041"/>
                    <a:pt x="1932" y="3061"/>
                    <a:pt x="1801" y="3078"/>
                  </a:cubicBezTo>
                  <a:cubicBezTo>
                    <a:pt x="1736" y="3088"/>
                    <a:pt x="1671" y="3093"/>
                    <a:pt x="1604" y="3093"/>
                  </a:cubicBezTo>
                  <a:cubicBezTo>
                    <a:pt x="1537" y="3093"/>
                    <a:pt x="1468" y="3088"/>
                    <a:pt x="1394" y="3079"/>
                  </a:cubicBezTo>
                  <a:lnTo>
                    <a:pt x="1394" y="3079"/>
                  </a:lnTo>
                  <a:cubicBezTo>
                    <a:pt x="1542" y="3098"/>
                    <a:pt x="1672" y="3098"/>
                    <a:pt x="1801" y="3098"/>
                  </a:cubicBezTo>
                  <a:cubicBezTo>
                    <a:pt x="1932" y="3078"/>
                    <a:pt x="2061" y="3041"/>
                    <a:pt x="2192" y="3004"/>
                  </a:cubicBezTo>
                  <a:cubicBezTo>
                    <a:pt x="2303" y="2967"/>
                    <a:pt x="2414" y="2912"/>
                    <a:pt x="2506" y="2856"/>
                  </a:cubicBezTo>
                  <a:cubicBezTo>
                    <a:pt x="2712" y="2726"/>
                    <a:pt x="2860" y="2578"/>
                    <a:pt x="2972" y="24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6576030" y="5225414"/>
              <a:ext cx="102271" cy="98108"/>
            </a:xfrm>
            <a:custGeom>
              <a:avLst/>
              <a:gdLst/>
              <a:ahLst/>
              <a:cxnLst/>
              <a:rect l="l" t="t" r="r" b="b"/>
              <a:pathLst>
                <a:path w="2285" h="2192" extrusionOk="0">
                  <a:moveTo>
                    <a:pt x="1133" y="1"/>
                  </a:moveTo>
                  <a:cubicBezTo>
                    <a:pt x="502" y="1"/>
                    <a:pt x="1" y="501"/>
                    <a:pt x="1" y="1096"/>
                  </a:cubicBezTo>
                  <a:cubicBezTo>
                    <a:pt x="1" y="1690"/>
                    <a:pt x="502" y="2192"/>
                    <a:pt x="1133" y="2192"/>
                  </a:cubicBezTo>
                  <a:cubicBezTo>
                    <a:pt x="1784" y="2192"/>
                    <a:pt x="2284" y="1690"/>
                    <a:pt x="2284" y="1096"/>
                  </a:cubicBezTo>
                  <a:cubicBezTo>
                    <a:pt x="2284" y="501"/>
                    <a:pt x="1784" y="1"/>
                    <a:pt x="1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6575179" y="5225190"/>
              <a:ext cx="103972" cy="98332"/>
            </a:xfrm>
            <a:custGeom>
              <a:avLst/>
              <a:gdLst/>
              <a:ahLst/>
              <a:cxnLst/>
              <a:rect l="l" t="t" r="r" b="b"/>
              <a:pathLst>
                <a:path w="2323" h="2197" extrusionOk="0">
                  <a:moveTo>
                    <a:pt x="2303" y="1231"/>
                  </a:moveTo>
                  <a:cubicBezTo>
                    <a:pt x="2303" y="1231"/>
                    <a:pt x="2286" y="1249"/>
                    <a:pt x="2286" y="1268"/>
                  </a:cubicBezTo>
                  <a:lnTo>
                    <a:pt x="2286" y="1323"/>
                  </a:lnTo>
                  <a:cubicBezTo>
                    <a:pt x="2266" y="1361"/>
                    <a:pt x="2266" y="1380"/>
                    <a:pt x="2266" y="1398"/>
                  </a:cubicBezTo>
                  <a:cubicBezTo>
                    <a:pt x="2266" y="1380"/>
                    <a:pt x="2286" y="1361"/>
                    <a:pt x="2286" y="1343"/>
                  </a:cubicBezTo>
                  <a:cubicBezTo>
                    <a:pt x="2286" y="1306"/>
                    <a:pt x="2286" y="1286"/>
                    <a:pt x="2303" y="1268"/>
                  </a:cubicBezTo>
                  <a:lnTo>
                    <a:pt x="2303" y="1231"/>
                  </a:lnTo>
                  <a:close/>
                  <a:moveTo>
                    <a:pt x="2118" y="1714"/>
                  </a:moveTo>
                  <a:lnTo>
                    <a:pt x="2118" y="1714"/>
                  </a:lnTo>
                  <a:cubicBezTo>
                    <a:pt x="2026" y="1826"/>
                    <a:pt x="1932" y="1918"/>
                    <a:pt x="1783" y="2011"/>
                  </a:cubicBezTo>
                  <a:cubicBezTo>
                    <a:pt x="1932" y="1937"/>
                    <a:pt x="2043" y="1826"/>
                    <a:pt x="2118" y="1714"/>
                  </a:cubicBezTo>
                  <a:close/>
                  <a:moveTo>
                    <a:pt x="1183" y="1"/>
                  </a:moveTo>
                  <a:cubicBezTo>
                    <a:pt x="1025" y="1"/>
                    <a:pt x="859" y="37"/>
                    <a:pt x="706" y="98"/>
                  </a:cubicBezTo>
                  <a:cubicBezTo>
                    <a:pt x="614" y="135"/>
                    <a:pt x="521" y="191"/>
                    <a:pt x="429" y="246"/>
                  </a:cubicBezTo>
                  <a:cubicBezTo>
                    <a:pt x="354" y="321"/>
                    <a:pt x="261" y="395"/>
                    <a:pt x="206" y="488"/>
                  </a:cubicBezTo>
                  <a:cubicBezTo>
                    <a:pt x="149" y="581"/>
                    <a:pt x="94" y="674"/>
                    <a:pt x="57" y="766"/>
                  </a:cubicBezTo>
                  <a:cubicBezTo>
                    <a:pt x="20" y="878"/>
                    <a:pt x="1" y="989"/>
                    <a:pt x="1" y="1101"/>
                  </a:cubicBezTo>
                  <a:cubicBezTo>
                    <a:pt x="1" y="1212"/>
                    <a:pt x="20" y="1323"/>
                    <a:pt x="57" y="1435"/>
                  </a:cubicBezTo>
                  <a:cubicBezTo>
                    <a:pt x="94" y="1528"/>
                    <a:pt x="149" y="1621"/>
                    <a:pt x="206" y="1714"/>
                  </a:cubicBezTo>
                  <a:cubicBezTo>
                    <a:pt x="280" y="1806"/>
                    <a:pt x="354" y="1881"/>
                    <a:pt x="429" y="1955"/>
                  </a:cubicBezTo>
                  <a:cubicBezTo>
                    <a:pt x="521" y="2011"/>
                    <a:pt x="614" y="2066"/>
                    <a:pt x="706" y="2103"/>
                  </a:cubicBezTo>
                  <a:cubicBezTo>
                    <a:pt x="614" y="2048"/>
                    <a:pt x="521" y="2011"/>
                    <a:pt x="446" y="1937"/>
                  </a:cubicBezTo>
                  <a:cubicBezTo>
                    <a:pt x="354" y="1881"/>
                    <a:pt x="280" y="1806"/>
                    <a:pt x="224" y="1714"/>
                  </a:cubicBezTo>
                  <a:cubicBezTo>
                    <a:pt x="149" y="1621"/>
                    <a:pt x="112" y="1528"/>
                    <a:pt x="75" y="1417"/>
                  </a:cubicBezTo>
                  <a:cubicBezTo>
                    <a:pt x="38" y="1323"/>
                    <a:pt x="20" y="1212"/>
                    <a:pt x="20" y="1101"/>
                  </a:cubicBezTo>
                  <a:cubicBezTo>
                    <a:pt x="20" y="989"/>
                    <a:pt x="38" y="878"/>
                    <a:pt x="75" y="786"/>
                  </a:cubicBezTo>
                  <a:cubicBezTo>
                    <a:pt x="112" y="674"/>
                    <a:pt x="149" y="581"/>
                    <a:pt x="224" y="488"/>
                  </a:cubicBezTo>
                  <a:cubicBezTo>
                    <a:pt x="280" y="414"/>
                    <a:pt x="354" y="321"/>
                    <a:pt x="446" y="266"/>
                  </a:cubicBezTo>
                  <a:cubicBezTo>
                    <a:pt x="521" y="209"/>
                    <a:pt x="614" y="154"/>
                    <a:pt x="706" y="117"/>
                  </a:cubicBezTo>
                  <a:cubicBezTo>
                    <a:pt x="861" y="55"/>
                    <a:pt x="1029" y="19"/>
                    <a:pt x="1189" y="19"/>
                  </a:cubicBezTo>
                  <a:cubicBezTo>
                    <a:pt x="1220" y="19"/>
                    <a:pt x="1252" y="20"/>
                    <a:pt x="1283" y="23"/>
                  </a:cubicBezTo>
                  <a:cubicBezTo>
                    <a:pt x="1469" y="43"/>
                    <a:pt x="1635" y="117"/>
                    <a:pt x="1783" y="191"/>
                  </a:cubicBezTo>
                  <a:cubicBezTo>
                    <a:pt x="1914" y="283"/>
                    <a:pt x="2026" y="395"/>
                    <a:pt x="2100" y="506"/>
                  </a:cubicBezTo>
                  <a:cubicBezTo>
                    <a:pt x="2174" y="600"/>
                    <a:pt x="2229" y="711"/>
                    <a:pt x="2249" y="803"/>
                  </a:cubicBezTo>
                  <a:cubicBezTo>
                    <a:pt x="2266" y="823"/>
                    <a:pt x="2266" y="860"/>
                    <a:pt x="2266" y="878"/>
                  </a:cubicBezTo>
                  <a:cubicBezTo>
                    <a:pt x="2286" y="897"/>
                    <a:pt x="2286" y="915"/>
                    <a:pt x="2286" y="934"/>
                  </a:cubicBezTo>
                  <a:lnTo>
                    <a:pt x="2286" y="989"/>
                  </a:lnTo>
                  <a:lnTo>
                    <a:pt x="2286" y="1026"/>
                  </a:lnTo>
                  <a:cubicBezTo>
                    <a:pt x="2303" y="1083"/>
                    <a:pt x="2303" y="1101"/>
                    <a:pt x="2303" y="1101"/>
                  </a:cubicBezTo>
                  <a:lnTo>
                    <a:pt x="2323" y="1101"/>
                  </a:lnTo>
                  <a:lnTo>
                    <a:pt x="2323" y="1026"/>
                  </a:lnTo>
                  <a:lnTo>
                    <a:pt x="2323" y="971"/>
                  </a:lnTo>
                  <a:cubicBezTo>
                    <a:pt x="2303" y="971"/>
                    <a:pt x="2303" y="952"/>
                    <a:pt x="2303" y="934"/>
                  </a:cubicBezTo>
                  <a:cubicBezTo>
                    <a:pt x="2303" y="915"/>
                    <a:pt x="2303" y="897"/>
                    <a:pt x="2286" y="860"/>
                  </a:cubicBezTo>
                  <a:cubicBezTo>
                    <a:pt x="2286" y="841"/>
                    <a:pt x="2286" y="823"/>
                    <a:pt x="2266" y="803"/>
                  </a:cubicBezTo>
                  <a:cubicBezTo>
                    <a:pt x="2249" y="711"/>
                    <a:pt x="2192" y="600"/>
                    <a:pt x="2118" y="488"/>
                  </a:cubicBezTo>
                  <a:cubicBezTo>
                    <a:pt x="2043" y="377"/>
                    <a:pt x="1932" y="266"/>
                    <a:pt x="1783" y="172"/>
                  </a:cubicBezTo>
                  <a:cubicBezTo>
                    <a:pt x="1654" y="98"/>
                    <a:pt x="1486" y="23"/>
                    <a:pt x="1283" y="6"/>
                  </a:cubicBezTo>
                  <a:cubicBezTo>
                    <a:pt x="1250" y="2"/>
                    <a:pt x="1217" y="1"/>
                    <a:pt x="1183" y="1"/>
                  </a:cubicBezTo>
                  <a:close/>
                  <a:moveTo>
                    <a:pt x="706" y="2103"/>
                  </a:moveTo>
                  <a:cubicBezTo>
                    <a:pt x="726" y="2123"/>
                    <a:pt x="744" y="2123"/>
                    <a:pt x="781" y="2141"/>
                  </a:cubicBezTo>
                  <a:lnTo>
                    <a:pt x="818" y="2141"/>
                  </a:lnTo>
                  <a:lnTo>
                    <a:pt x="781" y="2123"/>
                  </a:lnTo>
                  <a:cubicBezTo>
                    <a:pt x="763" y="2123"/>
                    <a:pt x="726" y="2103"/>
                    <a:pt x="706" y="2103"/>
                  </a:cubicBezTo>
                  <a:close/>
                  <a:moveTo>
                    <a:pt x="818" y="2141"/>
                  </a:moveTo>
                  <a:cubicBezTo>
                    <a:pt x="818" y="2141"/>
                    <a:pt x="837" y="2160"/>
                    <a:pt x="855" y="2160"/>
                  </a:cubicBezTo>
                  <a:cubicBezTo>
                    <a:pt x="874" y="2160"/>
                    <a:pt x="892" y="2160"/>
                    <a:pt x="929" y="2178"/>
                  </a:cubicBezTo>
                  <a:lnTo>
                    <a:pt x="1004" y="2178"/>
                  </a:lnTo>
                  <a:cubicBezTo>
                    <a:pt x="966" y="2178"/>
                    <a:pt x="949" y="2160"/>
                    <a:pt x="929" y="2160"/>
                  </a:cubicBezTo>
                  <a:cubicBezTo>
                    <a:pt x="892" y="2160"/>
                    <a:pt x="874" y="2160"/>
                    <a:pt x="855" y="2141"/>
                  </a:cubicBezTo>
                  <a:close/>
                  <a:moveTo>
                    <a:pt x="1781" y="2013"/>
                  </a:moveTo>
                  <a:cubicBezTo>
                    <a:pt x="1652" y="2104"/>
                    <a:pt x="1467" y="2160"/>
                    <a:pt x="1283" y="2178"/>
                  </a:cubicBezTo>
                  <a:lnTo>
                    <a:pt x="1004" y="2178"/>
                  </a:lnTo>
                  <a:cubicBezTo>
                    <a:pt x="1041" y="2197"/>
                    <a:pt x="1097" y="2197"/>
                    <a:pt x="1152" y="2197"/>
                  </a:cubicBezTo>
                  <a:lnTo>
                    <a:pt x="1283" y="2197"/>
                  </a:lnTo>
                  <a:cubicBezTo>
                    <a:pt x="1467" y="2160"/>
                    <a:pt x="1652" y="2104"/>
                    <a:pt x="1781" y="2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6587666" y="5237051"/>
              <a:ext cx="78997" cy="74879"/>
            </a:xfrm>
            <a:custGeom>
              <a:avLst/>
              <a:gdLst/>
              <a:ahLst/>
              <a:cxnLst/>
              <a:rect l="l" t="t" r="r" b="b"/>
              <a:pathLst>
                <a:path w="1765" h="1673" extrusionOk="0">
                  <a:moveTo>
                    <a:pt x="873" y="1"/>
                  </a:moveTo>
                  <a:cubicBezTo>
                    <a:pt x="390" y="1"/>
                    <a:pt x="1" y="372"/>
                    <a:pt x="1" y="836"/>
                  </a:cubicBezTo>
                  <a:cubicBezTo>
                    <a:pt x="1" y="1301"/>
                    <a:pt x="390" y="1672"/>
                    <a:pt x="873" y="1672"/>
                  </a:cubicBezTo>
                  <a:cubicBezTo>
                    <a:pt x="1375" y="1672"/>
                    <a:pt x="1764" y="1301"/>
                    <a:pt x="1764" y="836"/>
                  </a:cubicBezTo>
                  <a:cubicBezTo>
                    <a:pt x="1764" y="372"/>
                    <a:pt x="1375" y="1"/>
                    <a:pt x="8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6587666" y="5236738"/>
              <a:ext cx="79847" cy="75193"/>
            </a:xfrm>
            <a:custGeom>
              <a:avLst/>
              <a:gdLst/>
              <a:ahLst/>
              <a:cxnLst/>
              <a:rect l="l" t="t" r="r" b="b"/>
              <a:pathLst>
                <a:path w="1784" h="1680" extrusionOk="0">
                  <a:moveTo>
                    <a:pt x="869" y="0"/>
                  </a:moveTo>
                  <a:cubicBezTo>
                    <a:pt x="753" y="0"/>
                    <a:pt x="632" y="22"/>
                    <a:pt x="521" y="63"/>
                  </a:cubicBezTo>
                  <a:cubicBezTo>
                    <a:pt x="447" y="100"/>
                    <a:pt x="390" y="137"/>
                    <a:pt x="316" y="193"/>
                  </a:cubicBezTo>
                  <a:lnTo>
                    <a:pt x="150" y="360"/>
                  </a:lnTo>
                  <a:cubicBezTo>
                    <a:pt x="93" y="434"/>
                    <a:pt x="56" y="508"/>
                    <a:pt x="38" y="602"/>
                  </a:cubicBezTo>
                  <a:cubicBezTo>
                    <a:pt x="1" y="676"/>
                    <a:pt x="1" y="750"/>
                    <a:pt x="1" y="843"/>
                  </a:cubicBezTo>
                  <a:cubicBezTo>
                    <a:pt x="1" y="750"/>
                    <a:pt x="19" y="676"/>
                    <a:pt x="56" y="602"/>
                  </a:cubicBezTo>
                  <a:cubicBezTo>
                    <a:pt x="75" y="528"/>
                    <a:pt x="112" y="453"/>
                    <a:pt x="167" y="379"/>
                  </a:cubicBezTo>
                  <a:cubicBezTo>
                    <a:pt x="205" y="305"/>
                    <a:pt x="261" y="248"/>
                    <a:pt x="335" y="211"/>
                  </a:cubicBezTo>
                  <a:cubicBezTo>
                    <a:pt x="390" y="156"/>
                    <a:pt x="465" y="119"/>
                    <a:pt x="539" y="82"/>
                  </a:cubicBezTo>
                  <a:cubicBezTo>
                    <a:pt x="651" y="39"/>
                    <a:pt x="762" y="19"/>
                    <a:pt x="874" y="19"/>
                  </a:cubicBezTo>
                  <a:cubicBezTo>
                    <a:pt x="911" y="19"/>
                    <a:pt x="948" y="21"/>
                    <a:pt x="985" y="25"/>
                  </a:cubicBezTo>
                  <a:cubicBezTo>
                    <a:pt x="1115" y="45"/>
                    <a:pt x="1245" y="82"/>
                    <a:pt x="1356" y="156"/>
                  </a:cubicBezTo>
                  <a:cubicBezTo>
                    <a:pt x="1467" y="211"/>
                    <a:pt x="1542" y="305"/>
                    <a:pt x="1598" y="379"/>
                  </a:cubicBezTo>
                  <a:cubicBezTo>
                    <a:pt x="1653" y="471"/>
                    <a:pt x="1690" y="545"/>
                    <a:pt x="1710" y="620"/>
                  </a:cubicBezTo>
                  <a:cubicBezTo>
                    <a:pt x="1727" y="639"/>
                    <a:pt x="1727" y="657"/>
                    <a:pt x="1727" y="676"/>
                  </a:cubicBezTo>
                  <a:cubicBezTo>
                    <a:pt x="1727" y="676"/>
                    <a:pt x="1727" y="694"/>
                    <a:pt x="1747" y="713"/>
                  </a:cubicBezTo>
                  <a:lnTo>
                    <a:pt x="1747" y="788"/>
                  </a:lnTo>
                  <a:lnTo>
                    <a:pt x="1747" y="843"/>
                  </a:lnTo>
                  <a:lnTo>
                    <a:pt x="1784" y="843"/>
                  </a:lnTo>
                  <a:cubicBezTo>
                    <a:pt x="1784" y="843"/>
                    <a:pt x="1764" y="825"/>
                    <a:pt x="1764" y="788"/>
                  </a:cubicBezTo>
                  <a:lnTo>
                    <a:pt x="1764" y="713"/>
                  </a:lnTo>
                  <a:cubicBezTo>
                    <a:pt x="1764" y="694"/>
                    <a:pt x="1764" y="676"/>
                    <a:pt x="1747" y="657"/>
                  </a:cubicBezTo>
                  <a:lnTo>
                    <a:pt x="1747" y="620"/>
                  </a:lnTo>
                  <a:cubicBezTo>
                    <a:pt x="1710" y="545"/>
                    <a:pt x="1690" y="453"/>
                    <a:pt x="1616" y="379"/>
                  </a:cubicBezTo>
                  <a:cubicBezTo>
                    <a:pt x="1561" y="285"/>
                    <a:pt x="1467" y="193"/>
                    <a:pt x="1375" y="137"/>
                  </a:cubicBezTo>
                  <a:cubicBezTo>
                    <a:pt x="1264" y="63"/>
                    <a:pt x="1133" y="25"/>
                    <a:pt x="985" y="8"/>
                  </a:cubicBezTo>
                  <a:cubicBezTo>
                    <a:pt x="947" y="3"/>
                    <a:pt x="908" y="0"/>
                    <a:pt x="869" y="0"/>
                  </a:cubicBezTo>
                  <a:close/>
                  <a:moveTo>
                    <a:pt x="1764" y="899"/>
                  </a:moveTo>
                  <a:cubicBezTo>
                    <a:pt x="1764" y="917"/>
                    <a:pt x="1747" y="954"/>
                    <a:pt x="1747" y="973"/>
                  </a:cubicBezTo>
                  <a:cubicBezTo>
                    <a:pt x="1764" y="954"/>
                    <a:pt x="1764" y="917"/>
                    <a:pt x="1764" y="899"/>
                  </a:cubicBezTo>
                  <a:close/>
                  <a:moveTo>
                    <a:pt x="1747" y="1028"/>
                  </a:moveTo>
                  <a:cubicBezTo>
                    <a:pt x="1727" y="1028"/>
                    <a:pt x="1727" y="1048"/>
                    <a:pt x="1727" y="1065"/>
                  </a:cubicBezTo>
                  <a:cubicBezTo>
                    <a:pt x="1727" y="1048"/>
                    <a:pt x="1747" y="1028"/>
                    <a:pt x="1747" y="1028"/>
                  </a:cubicBezTo>
                  <a:close/>
                  <a:moveTo>
                    <a:pt x="1" y="843"/>
                  </a:moveTo>
                  <a:cubicBezTo>
                    <a:pt x="1" y="936"/>
                    <a:pt x="1" y="1010"/>
                    <a:pt x="38" y="1085"/>
                  </a:cubicBezTo>
                  <a:cubicBezTo>
                    <a:pt x="19" y="1010"/>
                    <a:pt x="1" y="936"/>
                    <a:pt x="1" y="843"/>
                  </a:cubicBezTo>
                  <a:close/>
                  <a:moveTo>
                    <a:pt x="1616" y="1308"/>
                  </a:moveTo>
                  <a:lnTo>
                    <a:pt x="1616" y="1308"/>
                  </a:lnTo>
                  <a:cubicBezTo>
                    <a:pt x="1542" y="1382"/>
                    <a:pt x="1467" y="1474"/>
                    <a:pt x="1356" y="1548"/>
                  </a:cubicBezTo>
                  <a:cubicBezTo>
                    <a:pt x="1467" y="1474"/>
                    <a:pt x="1561" y="1400"/>
                    <a:pt x="1616" y="1308"/>
                  </a:cubicBezTo>
                  <a:close/>
                  <a:moveTo>
                    <a:pt x="38" y="1085"/>
                  </a:moveTo>
                  <a:lnTo>
                    <a:pt x="38" y="1085"/>
                  </a:lnTo>
                  <a:cubicBezTo>
                    <a:pt x="56" y="1177"/>
                    <a:pt x="93" y="1251"/>
                    <a:pt x="150" y="1325"/>
                  </a:cubicBezTo>
                  <a:lnTo>
                    <a:pt x="316" y="1493"/>
                  </a:lnTo>
                  <a:cubicBezTo>
                    <a:pt x="390" y="1548"/>
                    <a:pt x="465" y="1585"/>
                    <a:pt x="539" y="1623"/>
                  </a:cubicBezTo>
                  <a:cubicBezTo>
                    <a:pt x="558" y="1623"/>
                    <a:pt x="576" y="1623"/>
                    <a:pt x="595" y="1642"/>
                  </a:cubicBezTo>
                  <a:lnTo>
                    <a:pt x="613" y="1642"/>
                  </a:lnTo>
                  <a:lnTo>
                    <a:pt x="595" y="1623"/>
                  </a:lnTo>
                  <a:cubicBezTo>
                    <a:pt x="576" y="1623"/>
                    <a:pt x="558" y="1605"/>
                    <a:pt x="539" y="1605"/>
                  </a:cubicBezTo>
                  <a:cubicBezTo>
                    <a:pt x="465" y="1568"/>
                    <a:pt x="390" y="1530"/>
                    <a:pt x="335" y="1493"/>
                  </a:cubicBezTo>
                  <a:cubicBezTo>
                    <a:pt x="261" y="1437"/>
                    <a:pt x="205" y="1382"/>
                    <a:pt x="167" y="1308"/>
                  </a:cubicBezTo>
                  <a:cubicBezTo>
                    <a:pt x="112" y="1251"/>
                    <a:pt x="75" y="1177"/>
                    <a:pt x="38" y="1085"/>
                  </a:cubicBezTo>
                  <a:close/>
                  <a:moveTo>
                    <a:pt x="613" y="1642"/>
                  </a:moveTo>
                  <a:cubicBezTo>
                    <a:pt x="632" y="1642"/>
                    <a:pt x="632" y="1642"/>
                    <a:pt x="650" y="1660"/>
                  </a:cubicBezTo>
                  <a:lnTo>
                    <a:pt x="707" y="1660"/>
                  </a:lnTo>
                  <a:cubicBezTo>
                    <a:pt x="687" y="1660"/>
                    <a:pt x="670" y="1642"/>
                    <a:pt x="650" y="1642"/>
                  </a:cubicBezTo>
                  <a:close/>
                  <a:moveTo>
                    <a:pt x="707" y="1660"/>
                  </a:moveTo>
                  <a:cubicBezTo>
                    <a:pt x="725" y="1660"/>
                    <a:pt x="744" y="1679"/>
                    <a:pt x="762" y="1679"/>
                  </a:cubicBezTo>
                  <a:lnTo>
                    <a:pt x="873" y="1679"/>
                  </a:lnTo>
                  <a:cubicBezTo>
                    <a:pt x="836" y="1679"/>
                    <a:pt x="799" y="1679"/>
                    <a:pt x="762" y="1660"/>
                  </a:cubicBezTo>
                  <a:close/>
                  <a:moveTo>
                    <a:pt x="1356" y="1548"/>
                  </a:moveTo>
                  <a:cubicBezTo>
                    <a:pt x="1245" y="1605"/>
                    <a:pt x="1115" y="1660"/>
                    <a:pt x="985" y="1660"/>
                  </a:cubicBezTo>
                  <a:cubicBezTo>
                    <a:pt x="967" y="1679"/>
                    <a:pt x="947" y="1679"/>
                    <a:pt x="930" y="1679"/>
                  </a:cubicBezTo>
                  <a:lnTo>
                    <a:pt x="985" y="1679"/>
                  </a:lnTo>
                  <a:cubicBezTo>
                    <a:pt x="1115" y="1660"/>
                    <a:pt x="1264" y="1605"/>
                    <a:pt x="1356" y="15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6581848" y="5257013"/>
              <a:ext cx="64093" cy="44668"/>
            </a:xfrm>
            <a:custGeom>
              <a:avLst/>
              <a:gdLst/>
              <a:ahLst/>
              <a:cxnLst/>
              <a:rect l="l" t="t" r="r" b="b"/>
              <a:pathLst>
                <a:path w="1432" h="998" extrusionOk="0">
                  <a:moveTo>
                    <a:pt x="354" y="0"/>
                  </a:moveTo>
                  <a:cubicBezTo>
                    <a:pt x="354" y="0"/>
                    <a:pt x="0" y="575"/>
                    <a:pt x="595" y="929"/>
                  </a:cubicBezTo>
                  <a:cubicBezTo>
                    <a:pt x="672" y="977"/>
                    <a:pt x="754" y="998"/>
                    <a:pt x="833" y="998"/>
                  </a:cubicBezTo>
                  <a:cubicBezTo>
                    <a:pt x="1151" y="998"/>
                    <a:pt x="1431" y="665"/>
                    <a:pt x="1282" y="427"/>
                  </a:cubicBezTo>
                  <a:lnTo>
                    <a:pt x="3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6592679" y="5256163"/>
              <a:ext cx="49905" cy="46100"/>
            </a:xfrm>
            <a:custGeom>
              <a:avLst/>
              <a:gdLst/>
              <a:ahLst/>
              <a:cxnLst/>
              <a:rect l="l" t="t" r="r" b="b"/>
              <a:pathLst>
                <a:path w="1115" h="1030" extrusionOk="0">
                  <a:moveTo>
                    <a:pt x="112" y="0"/>
                  </a:moveTo>
                  <a:lnTo>
                    <a:pt x="93" y="19"/>
                  </a:lnTo>
                  <a:cubicBezTo>
                    <a:pt x="93" y="19"/>
                    <a:pt x="75" y="37"/>
                    <a:pt x="55" y="94"/>
                  </a:cubicBezTo>
                  <a:cubicBezTo>
                    <a:pt x="38" y="149"/>
                    <a:pt x="18" y="242"/>
                    <a:pt x="0" y="334"/>
                  </a:cubicBezTo>
                  <a:cubicBezTo>
                    <a:pt x="0" y="391"/>
                    <a:pt x="0" y="446"/>
                    <a:pt x="18" y="502"/>
                  </a:cubicBezTo>
                  <a:lnTo>
                    <a:pt x="18" y="334"/>
                  </a:lnTo>
                  <a:cubicBezTo>
                    <a:pt x="18" y="242"/>
                    <a:pt x="38" y="149"/>
                    <a:pt x="75" y="94"/>
                  </a:cubicBezTo>
                  <a:cubicBezTo>
                    <a:pt x="93" y="37"/>
                    <a:pt x="112" y="19"/>
                    <a:pt x="112" y="19"/>
                  </a:cubicBezTo>
                  <a:lnTo>
                    <a:pt x="112" y="0"/>
                  </a:lnTo>
                  <a:close/>
                  <a:moveTo>
                    <a:pt x="1040" y="428"/>
                  </a:moveTo>
                  <a:cubicBezTo>
                    <a:pt x="1021" y="428"/>
                    <a:pt x="1021" y="446"/>
                    <a:pt x="1021" y="465"/>
                  </a:cubicBezTo>
                  <a:lnTo>
                    <a:pt x="1040" y="483"/>
                  </a:lnTo>
                  <a:cubicBezTo>
                    <a:pt x="1040" y="483"/>
                    <a:pt x="1058" y="502"/>
                    <a:pt x="1058" y="539"/>
                  </a:cubicBezTo>
                  <a:cubicBezTo>
                    <a:pt x="1058" y="557"/>
                    <a:pt x="1078" y="594"/>
                    <a:pt x="1058" y="631"/>
                  </a:cubicBezTo>
                  <a:cubicBezTo>
                    <a:pt x="1058" y="669"/>
                    <a:pt x="1040" y="725"/>
                    <a:pt x="1021" y="762"/>
                  </a:cubicBezTo>
                  <a:cubicBezTo>
                    <a:pt x="966" y="854"/>
                    <a:pt x="873" y="929"/>
                    <a:pt x="761" y="966"/>
                  </a:cubicBezTo>
                  <a:cubicBezTo>
                    <a:pt x="687" y="1003"/>
                    <a:pt x="632" y="1003"/>
                    <a:pt x="558" y="1003"/>
                  </a:cubicBezTo>
                  <a:cubicBezTo>
                    <a:pt x="501" y="1003"/>
                    <a:pt x="427" y="985"/>
                    <a:pt x="372" y="948"/>
                  </a:cubicBezTo>
                  <a:lnTo>
                    <a:pt x="204" y="836"/>
                  </a:lnTo>
                  <a:cubicBezTo>
                    <a:pt x="167" y="780"/>
                    <a:pt x="112" y="743"/>
                    <a:pt x="93" y="669"/>
                  </a:cubicBezTo>
                  <a:cubicBezTo>
                    <a:pt x="55" y="631"/>
                    <a:pt x="38" y="557"/>
                    <a:pt x="18" y="502"/>
                  </a:cubicBezTo>
                  <a:lnTo>
                    <a:pt x="18" y="502"/>
                  </a:lnTo>
                  <a:cubicBezTo>
                    <a:pt x="18" y="576"/>
                    <a:pt x="38" y="631"/>
                    <a:pt x="75" y="688"/>
                  </a:cubicBezTo>
                  <a:lnTo>
                    <a:pt x="186" y="854"/>
                  </a:lnTo>
                  <a:lnTo>
                    <a:pt x="353" y="966"/>
                  </a:lnTo>
                  <a:cubicBezTo>
                    <a:pt x="427" y="1003"/>
                    <a:pt x="483" y="1022"/>
                    <a:pt x="558" y="1022"/>
                  </a:cubicBezTo>
                  <a:cubicBezTo>
                    <a:pt x="579" y="1027"/>
                    <a:pt x="601" y="1030"/>
                    <a:pt x="622" y="1030"/>
                  </a:cubicBezTo>
                  <a:cubicBezTo>
                    <a:pt x="673" y="1030"/>
                    <a:pt x="722" y="1017"/>
                    <a:pt x="761" y="1003"/>
                  </a:cubicBezTo>
                  <a:cubicBezTo>
                    <a:pt x="892" y="966"/>
                    <a:pt x="984" y="874"/>
                    <a:pt x="1040" y="780"/>
                  </a:cubicBezTo>
                  <a:cubicBezTo>
                    <a:pt x="1078" y="743"/>
                    <a:pt x="1095" y="688"/>
                    <a:pt x="1095" y="651"/>
                  </a:cubicBezTo>
                  <a:cubicBezTo>
                    <a:pt x="1115" y="594"/>
                    <a:pt x="1115" y="557"/>
                    <a:pt x="1095" y="520"/>
                  </a:cubicBezTo>
                  <a:cubicBezTo>
                    <a:pt x="1095" y="502"/>
                    <a:pt x="1078" y="465"/>
                    <a:pt x="1078" y="465"/>
                  </a:cubicBezTo>
                  <a:cubicBezTo>
                    <a:pt x="1078" y="446"/>
                    <a:pt x="1078" y="446"/>
                    <a:pt x="1058" y="446"/>
                  </a:cubicBezTo>
                  <a:lnTo>
                    <a:pt x="1058" y="4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6596797" y="5242422"/>
              <a:ext cx="62437" cy="40371"/>
            </a:xfrm>
            <a:custGeom>
              <a:avLst/>
              <a:gdLst/>
              <a:ahLst/>
              <a:cxnLst/>
              <a:rect l="l" t="t" r="r" b="b"/>
              <a:pathLst>
                <a:path w="1395" h="902" extrusionOk="0">
                  <a:moveTo>
                    <a:pt x="746" y="1"/>
                  </a:moveTo>
                  <a:cubicBezTo>
                    <a:pt x="651" y="1"/>
                    <a:pt x="545" y="20"/>
                    <a:pt x="428" y="66"/>
                  </a:cubicBezTo>
                  <a:cubicBezTo>
                    <a:pt x="1" y="252"/>
                    <a:pt x="112" y="883"/>
                    <a:pt x="483" y="901"/>
                  </a:cubicBezTo>
                  <a:lnTo>
                    <a:pt x="1394" y="401"/>
                  </a:lnTo>
                  <a:cubicBezTo>
                    <a:pt x="1394" y="401"/>
                    <a:pt x="1181" y="1"/>
                    <a:pt x="7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6602660" y="5242243"/>
              <a:ext cx="54022" cy="41401"/>
            </a:xfrm>
            <a:custGeom>
              <a:avLst/>
              <a:gdLst/>
              <a:ahLst/>
              <a:cxnLst/>
              <a:rect l="l" t="t" r="r" b="b"/>
              <a:pathLst>
                <a:path w="1207" h="925" extrusionOk="0">
                  <a:moveTo>
                    <a:pt x="706" y="14"/>
                  </a:moveTo>
                  <a:cubicBezTo>
                    <a:pt x="780" y="33"/>
                    <a:pt x="835" y="51"/>
                    <a:pt x="892" y="70"/>
                  </a:cubicBezTo>
                  <a:cubicBezTo>
                    <a:pt x="947" y="88"/>
                    <a:pt x="984" y="125"/>
                    <a:pt x="1021" y="162"/>
                  </a:cubicBezTo>
                  <a:cubicBezTo>
                    <a:pt x="1115" y="219"/>
                    <a:pt x="1169" y="293"/>
                    <a:pt x="1207" y="330"/>
                  </a:cubicBezTo>
                  <a:cubicBezTo>
                    <a:pt x="1169" y="274"/>
                    <a:pt x="1115" y="219"/>
                    <a:pt x="1040" y="145"/>
                  </a:cubicBezTo>
                  <a:cubicBezTo>
                    <a:pt x="1003" y="107"/>
                    <a:pt x="947" y="88"/>
                    <a:pt x="892" y="51"/>
                  </a:cubicBezTo>
                  <a:cubicBezTo>
                    <a:pt x="835" y="33"/>
                    <a:pt x="780" y="14"/>
                    <a:pt x="706" y="14"/>
                  </a:cubicBezTo>
                  <a:close/>
                  <a:moveTo>
                    <a:pt x="610" y="1"/>
                  </a:moveTo>
                  <a:cubicBezTo>
                    <a:pt x="575" y="1"/>
                    <a:pt x="538" y="5"/>
                    <a:pt x="501" y="14"/>
                  </a:cubicBezTo>
                  <a:cubicBezTo>
                    <a:pt x="446" y="14"/>
                    <a:pt x="372" y="33"/>
                    <a:pt x="297" y="70"/>
                  </a:cubicBezTo>
                  <a:cubicBezTo>
                    <a:pt x="241" y="88"/>
                    <a:pt x="167" y="125"/>
                    <a:pt x="130" y="182"/>
                  </a:cubicBezTo>
                  <a:cubicBezTo>
                    <a:pt x="75" y="237"/>
                    <a:pt x="55" y="293"/>
                    <a:pt x="37" y="367"/>
                  </a:cubicBezTo>
                  <a:cubicBezTo>
                    <a:pt x="18" y="422"/>
                    <a:pt x="0" y="497"/>
                    <a:pt x="18" y="553"/>
                  </a:cubicBezTo>
                  <a:cubicBezTo>
                    <a:pt x="18" y="608"/>
                    <a:pt x="37" y="665"/>
                    <a:pt x="55" y="720"/>
                  </a:cubicBezTo>
                  <a:cubicBezTo>
                    <a:pt x="92" y="776"/>
                    <a:pt x="112" y="813"/>
                    <a:pt x="149" y="831"/>
                  </a:cubicBezTo>
                  <a:cubicBezTo>
                    <a:pt x="186" y="868"/>
                    <a:pt x="223" y="887"/>
                    <a:pt x="260" y="905"/>
                  </a:cubicBezTo>
                  <a:cubicBezTo>
                    <a:pt x="278" y="905"/>
                    <a:pt x="315" y="925"/>
                    <a:pt x="315" y="925"/>
                  </a:cubicBezTo>
                  <a:lnTo>
                    <a:pt x="352" y="925"/>
                  </a:lnTo>
                  <a:cubicBezTo>
                    <a:pt x="372" y="925"/>
                    <a:pt x="372" y="905"/>
                    <a:pt x="372" y="905"/>
                  </a:cubicBezTo>
                  <a:cubicBezTo>
                    <a:pt x="372" y="887"/>
                    <a:pt x="372" y="887"/>
                    <a:pt x="352" y="887"/>
                  </a:cubicBezTo>
                  <a:lnTo>
                    <a:pt x="335" y="868"/>
                  </a:lnTo>
                  <a:lnTo>
                    <a:pt x="260" y="868"/>
                  </a:lnTo>
                  <a:cubicBezTo>
                    <a:pt x="241" y="850"/>
                    <a:pt x="204" y="831"/>
                    <a:pt x="186" y="813"/>
                  </a:cubicBezTo>
                  <a:cubicBezTo>
                    <a:pt x="149" y="776"/>
                    <a:pt x="112" y="739"/>
                    <a:pt x="92" y="702"/>
                  </a:cubicBezTo>
                  <a:cubicBezTo>
                    <a:pt x="55" y="608"/>
                    <a:pt x="18" y="497"/>
                    <a:pt x="55" y="367"/>
                  </a:cubicBezTo>
                  <a:cubicBezTo>
                    <a:pt x="75" y="311"/>
                    <a:pt x="112" y="256"/>
                    <a:pt x="149" y="200"/>
                  </a:cubicBezTo>
                  <a:cubicBezTo>
                    <a:pt x="186" y="145"/>
                    <a:pt x="241" y="107"/>
                    <a:pt x="315" y="88"/>
                  </a:cubicBezTo>
                  <a:cubicBezTo>
                    <a:pt x="372" y="51"/>
                    <a:pt x="446" y="33"/>
                    <a:pt x="501" y="33"/>
                  </a:cubicBezTo>
                  <a:cubicBezTo>
                    <a:pt x="575" y="14"/>
                    <a:pt x="650" y="14"/>
                    <a:pt x="706" y="14"/>
                  </a:cubicBezTo>
                  <a:cubicBezTo>
                    <a:pt x="678" y="5"/>
                    <a:pt x="645" y="1"/>
                    <a:pt x="6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6621727" y="5257416"/>
              <a:ext cx="36343" cy="51158"/>
            </a:xfrm>
            <a:custGeom>
              <a:avLst/>
              <a:gdLst/>
              <a:ahLst/>
              <a:cxnLst/>
              <a:rect l="l" t="t" r="r" b="b"/>
              <a:pathLst>
                <a:path w="812" h="1143" extrusionOk="0">
                  <a:moveTo>
                    <a:pt x="305" y="1"/>
                  </a:moveTo>
                  <a:cubicBezTo>
                    <a:pt x="180" y="1"/>
                    <a:pt x="64" y="50"/>
                    <a:pt x="1" y="158"/>
                  </a:cubicBezTo>
                  <a:lnTo>
                    <a:pt x="57" y="1143"/>
                  </a:lnTo>
                  <a:cubicBezTo>
                    <a:pt x="57" y="1143"/>
                    <a:pt x="763" y="1123"/>
                    <a:pt x="800" y="474"/>
                  </a:cubicBezTo>
                  <a:cubicBezTo>
                    <a:pt x="812" y="181"/>
                    <a:pt x="543" y="1"/>
                    <a:pt x="3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6620071" y="5257013"/>
              <a:ext cx="38268" cy="51561"/>
            </a:xfrm>
            <a:custGeom>
              <a:avLst/>
              <a:gdLst/>
              <a:ahLst/>
              <a:cxnLst/>
              <a:rect l="l" t="t" r="r" b="b"/>
              <a:pathLst>
                <a:path w="855" h="1152" extrusionOk="0">
                  <a:moveTo>
                    <a:pt x="335" y="0"/>
                  </a:moveTo>
                  <a:cubicBezTo>
                    <a:pt x="280" y="0"/>
                    <a:pt x="223" y="0"/>
                    <a:pt x="186" y="18"/>
                  </a:cubicBezTo>
                  <a:lnTo>
                    <a:pt x="75" y="75"/>
                  </a:lnTo>
                  <a:cubicBezTo>
                    <a:pt x="57" y="92"/>
                    <a:pt x="38" y="112"/>
                    <a:pt x="38" y="130"/>
                  </a:cubicBezTo>
                  <a:cubicBezTo>
                    <a:pt x="20" y="130"/>
                    <a:pt x="20" y="130"/>
                    <a:pt x="20" y="149"/>
                  </a:cubicBezTo>
                  <a:cubicBezTo>
                    <a:pt x="1" y="149"/>
                    <a:pt x="20" y="167"/>
                    <a:pt x="20" y="186"/>
                  </a:cubicBezTo>
                  <a:cubicBezTo>
                    <a:pt x="38" y="186"/>
                    <a:pt x="38" y="186"/>
                    <a:pt x="57" y="167"/>
                  </a:cubicBezTo>
                  <a:cubicBezTo>
                    <a:pt x="57" y="167"/>
                    <a:pt x="57" y="149"/>
                    <a:pt x="75" y="149"/>
                  </a:cubicBezTo>
                  <a:cubicBezTo>
                    <a:pt x="75" y="130"/>
                    <a:pt x="94" y="112"/>
                    <a:pt x="112" y="112"/>
                  </a:cubicBezTo>
                  <a:cubicBezTo>
                    <a:pt x="131" y="92"/>
                    <a:pt x="168" y="75"/>
                    <a:pt x="206" y="55"/>
                  </a:cubicBezTo>
                  <a:cubicBezTo>
                    <a:pt x="243" y="37"/>
                    <a:pt x="280" y="37"/>
                    <a:pt x="335" y="37"/>
                  </a:cubicBezTo>
                  <a:cubicBezTo>
                    <a:pt x="351" y="34"/>
                    <a:pt x="369" y="32"/>
                    <a:pt x="387" y="32"/>
                  </a:cubicBezTo>
                  <a:cubicBezTo>
                    <a:pt x="473" y="32"/>
                    <a:pt x="574" y="68"/>
                    <a:pt x="651" y="130"/>
                  </a:cubicBezTo>
                  <a:cubicBezTo>
                    <a:pt x="706" y="167"/>
                    <a:pt x="743" y="223"/>
                    <a:pt x="780" y="278"/>
                  </a:cubicBezTo>
                  <a:cubicBezTo>
                    <a:pt x="818" y="335"/>
                    <a:pt x="837" y="409"/>
                    <a:pt x="837" y="483"/>
                  </a:cubicBezTo>
                  <a:cubicBezTo>
                    <a:pt x="818" y="538"/>
                    <a:pt x="818" y="612"/>
                    <a:pt x="800" y="669"/>
                  </a:cubicBezTo>
                  <a:cubicBezTo>
                    <a:pt x="780" y="743"/>
                    <a:pt x="743" y="798"/>
                    <a:pt x="706" y="855"/>
                  </a:cubicBezTo>
                  <a:cubicBezTo>
                    <a:pt x="669" y="910"/>
                    <a:pt x="614" y="947"/>
                    <a:pt x="577" y="984"/>
                  </a:cubicBezTo>
                  <a:cubicBezTo>
                    <a:pt x="521" y="1021"/>
                    <a:pt x="483" y="1040"/>
                    <a:pt x="428" y="1058"/>
                  </a:cubicBezTo>
                  <a:cubicBezTo>
                    <a:pt x="335" y="1115"/>
                    <a:pt x="243" y="1132"/>
                    <a:pt x="186" y="1132"/>
                  </a:cubicBezTo>
                  <a:cubicBezTo>
                    <a:pt x="131" y="1152"/>
                    <a:pt x="94" y="1152"/>
                    <a:pt x="94" y="1152"/>
                  </a:cubicBezTo>
                  <a:lnTo>
                    <a:pt x="186" y="1152"/>
                  </a:lnTo>
                  <a:cubicBezTo>
                    <a:pt x="243" y="1132"/>
                    <a:pt x="335" y="1115"/>
                    <a:pt x="428" y="1077"/>
                  </a:cubicBezTo>
                  <a:cubicBezTo>
                    <a:pt x="483" y="1058"/>
                    <a:pt x="540" y="1021"/>
                    <a:pt x="577" y="1003"/>
                  </a:cubicBezTo>
                  <a:cubicBezTo>
                    <a:pt x="632" y="966"/>
                    <a:pt x="688" y="910"/>
                    <a:pt x="726" y="855"/>
                  </a:cubicBezTo>
                  <a:cubicBezTo>
                    <a:pt x="763" y="817"/>
                    <a:pt x="800" y="743"/>
                    <a:pt x="818" y="687"/>
                  </a:cubicBezTo>
                  <a:cubicBezTo>
                    <a:pt x="837" y="612"/>
                    <a:pt x="855" y="538"/>
                    <a:pt x="855" y="483"/>
                  </a:cubicBezTo>
                  <a:cubicBezTo>
                    <a:pt x="855" y="409"/>
                    <a:pt x="837" y="335"/>
                    <a:pt x="800" y="260"/>
                  </a:cubicBezTo>
                  <a:cubicBezTo>
                    <a:pt x="780" y="204"/>
                    <a:pt x="726" y="149"/>
                    <a:pt x="669" y="112"/>
                  </a:cubicBezTo>
                  <a:cubicBezTo>
                    <a:pt x="558" y="37"/>
                    <a:pt x="446" y="0"/>
                    <a:pt x="3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6365714" y="5230427"/>
              <a:ext cx="144701" cy="133019"/>
            </a:xfrm>
            <a:custGeom>
              <a:avLst/>
              <a:gdLst/>
              <a:ahLst/>
              <a:cxnLst/>
              <a:rect l="l" t="t" r="r" b="b"/>
              <a:pathLst>
                <a:path w="3233" h="2972" extrusionOk="0">
                  <a:moveTo>
                    <a:pt x="1617" y="0"/>
                  </a:moveTo>
                  <a:cubicBezTo>
                    <a:pt x="726" y="0"/>
                    <a:pt x="1" y="669"/>
                    <a:pt x="1" y="1486"/>
                  </a:cubicBezTo>
                  <a:cubicBezTo>
                    <a:pt x="1" y="2303"/>
                    <a:pt x="726" y="2971"/>
                    <a:pt x="1617" y="2971"/>
                  </a:cubicBezTo>
                  <a:cubicBezTo>
                    <a:pt x="2509" y="2971"/>
                    <a:pt x="3232" y="2303"/>
                    <a:pt x="3232" y="1486"/>
                  </a:cubicBezTo>
                  <a:cubicBezTo>
                    <a:pt x="3232" y="669"/>
                    <a:pt x="2509" y="0"/>
                    <a:pt x="16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6364908" y="5230114"/>
              <a:ext cx="146357" cy="133109"/>
            </a:xfrm>
            <a:custGeom>
              <a:avLst/>
              <a:gdLst/>
              <a:ahLst/>
              <a:cxnLst/>
              <a:rect l="l" t="t" r="r" b="b"/>
              <a:pathLst>
                <a:path w="3270" h="2974" extrusionOk="0">
                  <a:moveTo>
                    <a:pt x="2972" y="2328"/>
                  </a:moveTo>
                  <a:cubicBezTo>
                    <a:pt x="2861" y="2476"/>
                    <a:pt x="2693" y="2625"/>
                    <a:pt x="2507" y="2736"/>
                  </a:cubicBezTo>
                  <a:cubicBezTo>
                    <a:pt x="2712" y="2625"/>
                    <a:pt x="2861" y="2476"/>
                    <a:pt x="2972" y="2328"/>
                  </a:cubicBezTo>
                  <a:close/>
                  <a:moveTo>
                    <a:pt x="2505" y="2738"/>
                  </a:moveTo>
                  <a:cubicBezTo>
                    <a:pt x="2414" y="2794"/>
                    <a:pt x="2303" y="2848"/>
                    <a:pt x="2173" y="2885"/>
                  </a:cubicBezTo>
                  <a:cubicBezTo>
                    <a:pt x="2062" y="2922"/>
                    <a:pt x="1932" y="2941"/>
                    <a:pt x="1802" y="2959"/>
                  </a:cubicBezTo>
                  <a:cubicBezTo>
                    <a:pt x="1932" y="2959"/>
                    <a:pt x="2062" y="2922"/>
                    <a:pt x="2192" y="2885"/>
                  </a:cubicBezTo>
                  <a:cubicBezTo>
                    <a:pt x="2303" y="2848"/>
                    <a:pt x="2414" y="2794"/>
                    <a:pt x="2505" y="2738"/>
                  </a:cubicBezTo>
                  <a:close/>
                  <a:moveTo>
                    <a:pt x="1630" y="0"/>
                  </a:moveTo>
                  <a:cubicBezTo>
                    <a:pt x="1422" y="0"/>
                    <a:pt x="1207" y="31"/>
                    <a:pt x="1004" y="118"/>
                  </a:cubicBezTo>
                  <a:cubicBezTo>
                    <a:pt x="724" y="230"/>
                    <a:pt x="484" y="396"/>
                    <a:pt x="298" y="638"/>
                  </a:cubicBezTo>
                  <a:cubicBezTo>
                    <a:pt x="204" y="768"/>
                    <a:pt x="130" y="898"/>
                    <a:pt x="75" y="1047"/>
                  </a:cubicBezTo>
                  <a:lnTo>
                    <a:pt x="19" y="1270"/>
                  </a:lnTo>
                  <a:cubicBezTo>
                    <a:pt x="1" y="1344"/>
                    <a:pt x="1" y="1418"/>
                    <a:pt x="1" y="1493"/>
                  </a:cubicBezTo>
                  <a:cubicBezTo>
                    <a:pt x="1" y="1567"/>
                    <a:pt x="19" y="1641"/>
                    <a:pt x="19" y="1716"/>
                  </a:cubicBezTo>
                  <a:lnTo>
                    <a:pt x="75" y="1938"/>
                  </a:lnTo>
                  <a:cubicBezTo>
                    <a:pt x="130" y="2087"/>
                    <a:pt x="204" y="2216"/>
                    <a:pt x="298" y="2347"/>
                  </a:cubicBezTo>
                  <a:cubicBezTo>
                    <a:pt x="484" y="2588"/>
                    <a:pt x="724" y="2756"/>
                    <a:pt x="1004" y="2867"/>
                  </a:cubicBezTo>
                  <a:cubicBezTo>
                    <a:pt x="1196" y="2935"/>
                    <a:pt x="1399" y="2973"/>
                    <a:pt x="1597" y="2973"/>
                  </a:cubicBezTo>
                  <a:cubicBezTo>
                    <a:pt x="1666" y="2973"/>
                    <a:pt x="1734" y="2969"/>
                    <a:pt x="1802" y="2959"/>
                  </a:cubicBezTo>
                  <a:lnTo>
                    <a:pt x="1802" y="2959"/>
                  </a:lnTo>
                  <a:cubicBezTo>
                    <a:pt x="1745" y="2963"/>
                    <a:pt x="1688" y="2966"/>
                    <a:pt x="1630" y="2966"/>
                  </a:cubicBezTo>
                  <a:cubicBezTo>
                    <a:pt x="1422" y="2966"/>
                    <a:pt x="1207" y="2935"/>
                    <a:pt x="1004" y="2848"/>
                  </a:cubicBezTo>
                  <a:cubicBezTo>
                    <a:pt x="744" y="2756"/>
                    <a:pt x="484" y="2570"/>
                    <a:pt x="298" y="2328"/>
                  </a:cubicBezTo>
                  <a:cubicBezTo>
                    <a:pt x="224" y="2216"/>
                    <a:pt x="149" y="2087"/>
                    <a:pt x="93" y="1938"/>
                  </a:cubicBezTo>
                  <a:lnTo>
                    <a:pt x="38" y="1716"/>
                  </a:lnTo>
                  <a:cubicBezTo>
                    <a:pt x="19" y="1641"/>
                    <a:pt x="19" y="1567"/>
                    <a:pt x="19" y="1493"/>
                  </a:cubicBezTo>
                  <a:cubicBezTo>
                    <a:pt x="19" y="1418"/>
                    <a:pt x="19" y="1344"/>
                    <a:pt x="38" y="1270"/>
                  </a:cubicBezTo>
                  <a:lnTo>
                    <a:pt x="93" y="1047"/>
                  </a:lnTo>
                  <a:cubicBezTo>
                    <a:pt x="149" y="898"/>
                    <a:pt x="224" y="768"/>
                    <a:pt x="298" y="656"/>
                  </a:cubicBezTo>
                  <a:cubicBezTo>
                    <a:pt x="484" y="416"/>
                    <a:pt x="744" y="230"/>
                    <a:pt x="1004" y="136"/>
                  </a:cubicBezTo>
                  <a:cubicBezTo>
                    <a:pt x="1208" y="49"/>
                    <a:pt x="1424" y="19"/>
                    <a:pt x="1633" y="19"/>
                  </a:cubicBezTo>
                  <a:cubicBezTo>
                    <a:pt x="1690" y="19"/>
                    <a:pt x="1746" y="21"/>
                    <a:pt x="1802" y="25"/>
                  </a:cubicBezTo>
                  <a:cubicBezTo>
                    <a:pt x="1932" y="44"/>
                    <a:pt x="2062" y="62"/>
                    <a:pt x="2173" y="99"/>
                  </a:cubicBezTo>
                  <a:cubicBezTo>
                    <a:pt x="2304" y="136"/>
                    <a:pt x="2396" y="193"/>
                    <a:pt x="2507" y="248"/>
                  </a:cubicBezTo>
                  <a:cubicBezTo>
                    <a:pt x="2693" y="359"/>
                    <a:pt x="2861" y="508"/>
                    <a:pt x="2953" y="656"/>
                  </a:cubicBezTo>
                  <a:cubicBezTo>
                    <a:pt x="3064" y="805"/>
                    <a:pt x="3139" y="953"/>
                    <a:pt x="3176" y="1084"/>
                  </a:cubicBezTo>
                  <a:cubicBezTo>
                    <a:pt x="3213" y="1213"/>
                    <a:pt x="3232" y="1307"/>
                    <a:pt x="3232" y="1381"/>
                  </a:cubicBezTo>
                  <a:cubicBezTo>
                    <a:pt x="3250" y="1418"/>
                    <a:pt x="3250" y="1436"/>
                    <a:pt x="3250" y="1456"/>
                  </a:cubicBezTo>
                  <a:lnTo>
                    <a:pt x="3250" y="1493"/>
                  </a:lnTo>
                  <a:lnTo>
                    <a:pt x="3269" y="1493"/>
                  </a:lnTo>
                  <a:lnTo>
                    <a:pt x="3269" y="1456"/>
                  </a:lnTo>
                  <a:lnTo>
                    <a:pt x="3269" y="1381"/>
                  </a:lnTo>
                  <a:cubicBezTo>
                    <a:pt x="3250" y="1307"/>
                    <a:pt x="3250" y="1196"/>
                    <a:pt x="3195" y="1084"/>
                  </a:cubicBezTo>
                  <a:cubicBezTo>
                    <a:pt x="3158" y="953"/>
                    <a:pt x="3084" y="805"/>
                    <a:pt x="2972" y="638"/>
                  </a:cubicBezTo>
                  <a:cubicBezTo>
                    <a:pt x="2861" y="490"/>
                    <a:pt x="2712" y="359"/>
                    <a:pt x="2507" y="230"/>
                  </a:cubicBezTo>
                  <a:cubicBezTo>
                    <a:pt x="2415" y="173"/>
                    <a:pt x="2304" y="118"/>
                    <a:pt x="2192" y="81"/>
                  </a:cubicBezTo>
                  <a:cubicBezTo>
                    <a:pt x="2062" y="44"/>
                    <a:pt x="1932" y="25"/>
                    <a:pt x="1802" y="7"/>
                  </a:cubicBezTo>
                  <a:cubicBezTo>
                    <a:pt x="1745" y="3"/>
                    <a:pt x="1688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6386526" y="5250344"/>
              <a:ext cx="103121" cy="93140"/>
            </a:xfrm>
            <a:custGeom>
              <a:avLst/>
              <a:gdLst/>
              <a:ahLst/>
              <a:cxnLst/>
              <a:rect l="l" t="t" r="r" b="b"/>
              <a:pathLst>
                <a:path w="2304" h="2081" extrusionOk="0">
                  <a:moveTo>
                    <a:pt x="1152" y="1"/>
                  </a:moveTo>
                  <a:cubicBezTo>
                    <a:pt x="521" y="1"/>
                    <a:pt x="1" y="464"/>
                    <a:pt x="1" y="1041"/>
                  </a:cubicBezTo>
                  <a:cubicBezTo>
                    <a:pt x="1" y="1616"/>
                    <a:pt x="521" y="2081"/>
                    <a:pt x="1152" y="2081"/>
                  </a:cubicBezTo>
                  <a:cubicBezTo>
                    <a:pt x="1784" y="2081"/>
                    <a:pt x="2304" y="1616"/>
                    <a:pt x="2304" y="1041"/>
                  </a:cubicBezTo>
                  <a:cubicBezTo>
                    <a:pt x="2304" y="464"/>
                    <a:pt x="1784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6386526" y="5249315"/>
              <a:ext cx="103121" cy="94975"/>
            </a:xfrm>
            <a:custGeom>
              <a:avLst/>
              <a:gdLst/>
              <a:ahLst/>
              <a:cxnLst/>
              <a:rect l="l" t="t" r="r" b="b"/>
              <a:pathLst>
                <a:path w="2304" h="2122" extrusionOk="0">
                  <a:moveTo>
                    <a:pt x="706" y="98"/>
                  </a:moveTo>
                  <a:cubicBezTo>
                    <a:pt x="669" y="98"/>
                    <a:pt x="650" y="116"/>
                    <a:pt x="632" y="116"/>
                  </a:cubicBezTo>
                  <a:cubicBezTo>
                    <a:pt x="613" y="135"/>
                    <a:pt x="613" y="135"/>
                    <a:pt x="595" y="135"/>
                  </a:cubicBezTo>
                  <a:lnTo>
                    <a:pt x="558" y="153"/>
                  </a:lnTo>
                  <a:cubicBezTo>
                    <a:pt x="539" y="172"/>
                    <a:pt x="521" y="172"/>
                    <a:pt x="484" y="190"/>
                  </a:cubicBezTo>
                  <a:lnTo>
                    <a:pt x="427" y="247"/>
                  </a:lnTo>
                  <a:cubicBezTo>
                    <a:pt x="335" y="302"/>
                    <a:pt x="261" y="376"/>
                    <a:pt x="204" y="469"/>
                  </a:cubicBezTo>
                  <a:cubicBezTo>
                    <a:pt x="279" y="395"/>
                    <a:pt x="353" y="321"/>
                    <a:pt x="446" y="247"/>
                  </a:cubicBezTo>
                  <a:cubicBezTo>
                    <a:pt x="464" y="247"/>
                    <a:pt x="484" y="227"/>
                    <a:pt x="501" y="209"/>
                  </a:cubicBezTo>
                  <a:cubicBezTo>
                    <a:pt x="521" y="190"/>
                    <a:pt x="539" y="190"/>
                    <a:pt x="576" y="172"/>
                  </a:cubicBezTo>
                  <a:lnTo>
                    <a:pt x="595" y="153"/>
                  </a:lnTo>
                  <a:cubicBezTo>
                    <a:pt x="613" y="153"/>
                    <a:pt x="632" y="135"/>
                    <a:pt x="632" y="135"/>
                  </a:cubicBezTo>
                  <a:cubicBezTo>
                    <a:pt x="650" y="135"/>
                    <a:pt x="687" y="116"/>
                    <a:pt x="706" y="98"/>
                  </a:cubicBezTo>
                  <a:close/>
                  <a:moveTo>
                    <a:pt x="204" y="469"/>
                  </a:moveTo>
                  <a:cubicBezTo>
                    <a:pt x="130" y="544"/>
                    <a:pt x="75" y="636"/>
                    <a:pt x="56" y="747"/>
                  </a:cubicBezTo>
                  <a:cubicBezTo>
                    <a:pt x="93" y="655"/>
                    <a:pt x="149" y="562"/>
                    <a:pt x="204" y="469"/>
                  </a:cubicBezTo>
                  <a:close/>
                  <a:moveTo>
                    <a:pt x="56" y="747"/>
                  </a:moveTo>
                  <a:lnTo>
                    <a:pt x="56" y="747"/>
                  </a:lnTo>
                  <a:cubicBezTo>
                    <a:pt x="19" y="841"/>
                    <a:pt x="1" y="952"/>
                    <a:pt x="1" y="1064"/>
                  </a:cubicBezTo>
                  <a:cubicBezTo>
                    <a:pt x="19" y="952"/>
                    <a:pt x="38" y="841"/>
                    <a:pt x="56" y="747"/>
                  </a:cubicBezTo>
                  <a:close/>
                  <a:moveTo>
                    <a:pt x="1187" y="0"/>
                  </a:moveTo>
                  <a:cubicBezTo>
                    <a:pt x="1028" y="0"/>
                    <a:pt x="861" y="36"/>
                    <a:pt x="706" y="98"/>
                  </a:cubicBezTo>
                  <a:cubicBezTo>
                    <a:pt x="858" y="52"/>
                    <a:pt x="1022" y="19"/>
                    <a:pt x="1179" y="19"/>
                  </a:cubicBezTo>
                  <a:cubicBezTo>
                    <a:pt x="1213" y="19"/>
                    <a:pt x="1248" y="20"/>
                    <a:pt x="1281" y="24"/>
                  </a:cubicBezTo>
                  <a:cubicBezTo>
                    <a:pt x="1449" y="42"/>
                    <a:pt x="1616" y="116"/>
                    <a:pt x="1764" y="190"/>
                  </a:cubicBezTo>
                  <a:cubicBezTo>
                    <a:pt x="1895" y="264"/>
                    <a:pt x="2006" y="376"/>
                    <a:pt x="2081" y="469"/>
                  </a:cubicBezTo>
                  <a:cubicBezTo>
                    <a:pt x="2173" y="581"/>
                    <a:pt x="2210" y="692"/>
                    <a:pt x="2247" y="767"/>
                  </a:cubicBezTo>
                  <a:cubicBezTo>
                    <a:pt x="2247" y="822"/>
                    <a:pt x="2266" y="859"/>
                    <a:pt x="2266" y="896"/>
                  </a:cubicBezTo>
                  <a:cubicBezTo>
                    <a:pt x="2284" y="933"/>
                    <a:pt x="2284" y="952"/>
                    <a:pt x="2284" y="989"/>
                  </a:cubicBezTo>
                  <a:lnTo>
                    <a:pt x="2284" y="1064"/>
                  </a:lnTo>
                  <a:lnTo>
                    <a:pt x="2304" y="1064"/>
                  </a:lnTo>
                  <a:lnTo>
                    <a:pt x="2304" y="989"/>
                  </a:lnTo>
                  <a:cubicBezTo>
                    <a:pt x="2304" y="952"/>
                    <a:pt x="2304" y="933"/>
                    <a:pt x="2284" y="896"/>
                  </a:cubicBezTo>
                  <a:cubicBezTo>
                    <a:pt x="2284" y="859"/>
                    <a:pt x="2284" y="822"/>
                    <a:pt x="2266" y="767"/>
                  </a:cubicBezTo>
                  <a:cubicBezTo>
                    <a:pt x="2229" y="673"/>
                    <a:pt x="2192" y="562"/>
                    <a:pt x="2099" y="469"/>
                  </a:cubicBezTo>
                  <a:cubicBezTo>
                    <a:pt x="2024" y="358"/>
                    <a:pt x="1913" y="247"/>
                    <a:pt x="1764" y="172"/>
                  </a:cubicBezTo>
                  <a:cubicBezTo>
                    <a:pt x="1635" y="98"/>
                    <a:pt x="1467" y="24"/>
                    <a:pt x="1281" y="4"/>
                  </a:cubicBezTo>
                  <a:cubicBezTo>
                    <a:pt x="1250" y="1"/>
                    <a:pt x="1219" y="0"/>
                    <a:pt x="1187" y="0"/>
                  </a:cubicBezTo>
                  <a:close/>
                  <a:moveTo>
                    <a:pt x="2304" y="1064"/>
                  </a:moveTo>
                  <a:cubicBezTo>
                    <a:pt x="2304" y="1064"/>
                    <a:pt x="2304" y="1082"/>
                    <a:pt x="2284" y="1138"/>
                  </a:cubicBezTo>
                  <a:lnTo>
                    <a:pt x="2284" y="1230"/>
                  </a:lnTo>
                  <a:cubicBezTo>
                    <a:pt x="2284" y="1193"/>
                    <a:pt x="2304" y="1175"/>
                    <a:pt x="2304" y="1138"/>
                  </a:cubicBezTo>
                  <a:lnTo>
                    <a:pt x="2304" y="1064"/>
                  </a:lnTo>
                  <a:close/>
                  <a:moveTo>
                    <a:pt x="1" y="1064"/>
                  </a:moveTo>
                  <a:cubicBezTo>
                    <a:pt x="1" y="1175"/>
                    <a:pt x="19" y="1287"/>
                    <a:pt x="56" y="1379"/>
                  </a:cubicBezTo>
                  <a:cubicBezTo>
                    <a:pt x="19" y="1267"/>
                    <a:pt x="19" y="1175"/>
                    <a:pt x="1" y="1064"/>
                  </a:cubicBezTo>
                  <a:close/>
                  <a:moveTo>
                    <a:pt x="56" y="1379"/>
                  </a:moveTo>
                  <a:cubicBezTo>
                    <a:pt x="93" y="1490"/>
                    <a:pt x="130" y="1584"/>
                    <a:pt x="204" y="1658"/>
                  </a:cubicBezTo>
                  <a:cubicBezTo>
                    <a:pt x="149" y="1564"/>
                    <a:pt x="93" y="1472"/>
                    <a:pt x="56" y="1379"/>
                  </a:cubicBezTo>
                  <a:close/>
                  <a:moveTo>
                    <a:pt x="2247" y="1361"/>
                  </a:moveTo>
                  <a:cubicBezTo>
                    <a:pt x="2229" y="1435"/>
                    <a:pt x="2173" y="1547"/>
                    <a:pt x="2099" y="1658"/>
                  </a:cubicBezTo>
                  <a:cubicBezTo>
                    <a:pt x="2173" y="1547"/>
                    <a:pt x="2229" y="1453"/>
                    <a:pt x="2247" y="1361"/>
                  </a:cubicBezTo>
                  <a:close/>
                  <a:moveTo>
                    <a:pt x="204" y="1658"/>
                  </a:moveTo>
                  <a:lnTo>
                    <a:pt x="207" y="1661"/>
                  </a:lnTo>
                  <a:lnTo>
                    <a:pt x="207" y="1661"/>
                  </a:lnTo>
                  <a:cubicBezTo>
                    <a:pt x="206" y="1660"/>
                    <a:pt x="205" y="1659"/>
                    <a:pt x="204" y="1658"/>
                  </a:cubicBezTo>
                  <a:close/>
                  <a:moveTo>
                    <a:pt x="207" y="1661"/>
                  </a:moveTo>
                  <a:cubicBezTo>
                    <a:pt x="225" y="1679"/>
                    <a:pt x="242" y="1714"/>
                    <a:pt x="261" y="1732"/>
                  </a:cubicBezTo>
                  <a:lnTo>
                    <a:pt x="316" y="1787"/>
                  </a:lnTo>
                  <a:lnTo>
                    <a:pt x="335" y="1807"/>
                  </a:lnTo>
                  <a:lnTo>
                    <a:pt x="372" y="1844"/>
                  </a:lnTo>
                  <a:cubicBezTo>
                    <a:pt x="386" y="1844"/>
                    <a:pt x="400" y="1854"/>
                    <a:pt x="414" y="1867"/>
                  </a:cubicBezTo>
                  <a:lnTo>
                    <a:pt x="414" y="1867"/>
                  </a:lnTo>
                  <a:lnTo>
                    <a:pt x="372" y="1824"/>
                  </a:lnTo>
                  <a:lnTo>
                    <a:pt x="353" y="1807"/>
                  </a:lnTo>
                  <a:lnTo>
                    <a:pt x="316" y="1769"/>
                  </a:lnTo>
                  <a:lnTo>
                    <a:pt x="261" y="1713"/>
                  </a:lnTo>
                  <a:lnTo>
                    <a:pt x="207" y="1661"/>
                  </a:lnTo>
                  <a:close/>
                  <a:moveTo>
                    <a:pt x="414" y="1867"/>
                  </a:moveTo>
                  <a:lnTo>
                    <a:pt x="427" y="1881"/>
                  </a:lnTo>
                  <a:cubicBezTo>
                    <a:pt x="423" y="1876"/>
                    <a:pt x="418" y="1871"/>
                    <a:pt x="414" y="1867"/>
                  </a:cubicBezTo>
                  <a:close/>
                  <a:moveTo>
                    <a:pt x="427" y="1881"/>
                  </a:moveTo>
                  <a:lnTo>
                    <a:pt x="427" y="1881"/>
                  </a:lnTo>
                  <a:cubicBezTo>
                    <a:pt x="446" y="1899"/>
                    <a:pt x="464" y="1918"/>
                    <a:pt x="501" y="1936"/>
                  </a:cubicBezTo>
                  <a:cubicBezTo>
                    <a:pt x="521" y="1936"/>
                    <a:pt x="539" y="1955"/>
                    <a:pt x="558" y="1973"/>
                  </a:cubicBezTo>
                  <a:lnTo>
                    <a:pt x="595" y="1992"/>
                  </a:lnTo>
                  <a:cubicBezTo>
                    <a:pt x="613" y="1992"/>
                    <a:pt x="613" y="1992"/>
                    <a:pt x="632" y="2010"/>
                  </a:cubicBezTo>
                  <a:cubicBezTo>
                    <a:pt x="650" y="2010"/>
                    <a:pt x="669" y="2029"/>
                    <a:pt x="706" y="2029"/>
                  </a:cubicBezTo>
                  <a:cubicBezTo>
                    <a:pt x="687" y="2010"/>
                    <a:pt x="650" y="2010"/>
                    <a:pt x="632" y="1992"/>
                  </a:cubicBezTo>
                  <a:cubicBezTo>
                    <a:pt x="632" y="1992"/>
                    <a:pt x="613" y="1992"/>
                    <a:pt x="595" y="1973"/>
                  </a:cubicBezTo>
                  <a:lnTo>
                    <a:pt x="558" y="1955"/>
                  </a:lnTo>
                  <a:cubicBezTo>
                    <a:pt x="539" y="1936"/>
                    <a:pt x="521" y="1936"/>
                    <a:pt x="501" y="1918"/>
                  </a:cubicBezTo>
                  <a:cubicBezTo>
                    <a:pt x="484" y="1899"/>
                    <a:pt x="464" y="1899"/>
                    <a:pt x="427" y="1881"/>
                  </a:cubicBezTo>
                  <a:close/>
                  <a:moveTo>
                    <a:pt x="706" y="2029"/>
                  </a:moveTo>
                  <a:lnTo>
                    <a:pt x="706" y="2029"/>
                  </a:lnTo>
                  <a:cubicBezTo>
                    <a:pt x="724" y="2047"/>
                    <a:pt x="744" y="2047"/>
                    <a:pt x="781" y="2067"/>
                  </a:cubicBezTo>
                  <a:lnTo>
                    <a:pt x="799" y="2067"/>
                  </a:lnTo>
                  <a:lnTo>
                    <a:pt x="836" y="2084"/>
                  </a:lnTo>
                  <a:cubicBezTo>
                    <a:pt x="873" y="2084"/>
                    <a:pt x="892" y="2084"/>
                    <a:pt x="910" y="2104"/>
                  </a:cubicBezTo>
                  <a:lnTo>
                    <a:pt x="1018" y="2104"/>
                  </a:lnTo>
                  <a:cubicBezTo>
                    <a:pt x="913" y="2093"/>
                    <a:pt x="807" y="2070"/>
                    <a:pt x="706" y="2029"/>
                  </a:cubicBezTo>
                  <a:close/>
                  <a:moveTo>
                    <a:pt x="2099" y="1658"/>
                  </a:moveTo>
                  <a:lnTo>
                    <a:pt x="2099" y="1658"/>
                  </a:lnTo>
                  <a:cubicBezTo>
                    <a:pt x="2024" y="1750"/>
                    <a:pt x="1913" y="1862"/>
                    <a:pt x="1764" y="1936"/>
                  </a:cubicBezTo>
                  <a:cubicBezTo>
                    <a:pt x="1635" y="2029"/>
                    <a:pt x="1449" y="2084"/>
                    <a:pt x="1281" y="2104"/>
                  </a:cubicBezTo>
                  <a:cubicBezTo>
                    <a:pt x="1467" y="2084"/>
                    <a:pt x="1635" y="2029"/>
                    <a:pt x="1764" y="1955"/>
                  </a:cubicBezTo>
                  <a:cubicBezTo>
                    <a:pt x="1913" y="1862"/>
                    <a:pt x="2024" y="1769"/>
                    <a:pt x="2099" y="1658"/>
                  </a:cubicBezTo>
                  <a:close/>
                  <a:moveTo>
                    <a:pt x="1018" y="2104"/>
                  </a:moveTo>
                  <a:lnTo>
                    <a:pt x="1018" y="2104"/>
                  </a:lnTo>
                  <a:cubicBezTo>
                    <a:pt x="1033" y="2105"/>
                    <a:pt x="1048" y="2106"/>
                    <a:pt x="1063" y="2107"/>
                  </a:cubicBezTo>
                  <a:lnTo>
                    <a:pt x="1063" y="2107"/>
                  </a:lnTo>
                  <a:cubicBezTo>
                    <a:pt x="1062" y="2106"/>
                    <a:pt x="1060" y="2105"/>
                    <a:pt x="1059" y="2104"/>
                  </a:cubicBezTo>
                  <a:close/>
                  <a:moveTo>
                    <a:pt x="1281" y="2104"/>
                  </a:moveTo>
                  <a:cubicBezTo>
                    <a:pt x="1259" y="2104"/>
                    <a:pt x="1244" y="2104"/>
                    <a:pt x="1231" y="2108"/>
                  </a:cubicBezTo>
                  <a:lnTo>
                    <a:pt x="1231" y="2108"/>
                  </a:lnTo>
                  <a:cubicBezTo>
                    <a:pt x="1248" y="2107"/>
                    <a:pt x="1265" y="2105"/>
                    <a:pt x="1281" y="2104"/>
                  </a:cubicBezTo>
                  <a:close/>
                  <a:moveTo>
                    <a:pt x="1063" y="2107"/>
                  </a:moveTo>
                  <a:cubicBezTo>
                    <a:pt x="1083" y="2122"/>
                    <a:pt x="1116" y="2122"/>
                    <a:pt x="1133" y="2122"/>
                  </a:cubicBezTo>
                  <a:lnTo>
                    <a:pt x="1207" y="2122"/>
                  </a:lnTo>
                  <a:cubicBezTo>
                    <a:pt x="1215" y="2115"/>
                    <a:pt x="1222" y="2110"/>
                    <a:pt x="1231" y="2108"/>
                  </a:cubicBezTo>
                  <a:lnTo>
                    <a:pt x="1231" y="2108"/>
                  </a:lnTo>
                  <a:cubicBezTo>
                    <a:pt x="1204" y="2109"/>
                    <a:pt x="1176" y="2110"/>
                    <a:pt x="1149" y="2110"/>
                  </a:cubicBezTo>
                  <a:cubicBezTo>
                    <a:pt x="1120" y="2110"/>
                    <a:pt x="1092" y="2109"/>
                    <a:pt x="1063" y="21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6398163" y="5261131"/>
              <a:ext cx="78997" cy="71522"/>
            </a:xfrm>
            <a:custGeom>
              <a:avLst/>
              <a:gdLst/>
              <a:ahLst/>
              <a:cxnLst/>
              <a:rect l="l" t="t" r="r" b="b"/>
              <a:pathLst>
                <a:path w="1765" h="1598" extrusionOk="0">
                  <a:moveTo>
                    <a:pt x="892" y="0"/>
                  </a:moveTo>
                  <a:cubicBezTo>
                    <a:pt x="409" y="0"/>
                    <a:pt x="1" y="354"/>
                    <a:pt x="1" y="800"/>
                  </a:cubicBezTo>
                  <a:cubicBezTo>
                    <a:pt x="1" y="1245"/>
                    <a:pt x="409" y="1598"/>
                    <a:pt x="892" y="1598"/>
                  </a:cubicBezTo>
                  <a:cubicBezTo>
                    <a:pt x="1375" y="1598"/>
                    <a:pt x="1764" y="1245"/>
                    <a:pt x="1764" y="800"/>
                  </a:cubicBezTo>
                  <a:cubicBezTo>
                    <a:pt x="1764" y="354"/>
                    <a:pt x="1375" y="0"/>
                    <a:pt x="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6398163" y="5260325"/>
              <a:ext cx="79847" cy="72731"/>
            </a:xfrm>
            <a:custGeom>
              <a:avLst/>
              <a:gdLst/>
              <a:ahLst/>
              <a:cxnLst/>
              <a:rect l="l" t="t" r="r" b="b"/>
              <a:pathLst>
                <a:path w="1784" h="1625" extrusionOk="0">
                  <a:moveTo>
                    <a:pt x="984" y="1"/>
                  </a:moveTo>
                  <a:cubicBezTo>
                    <a:pt x="836" y="1"/>
                    <a:pt x="687" y="18"/>
                    <a:pt x="539" y="75"/>
                  </a:cubicBezTo>
                  <a:cubicBezTo>
                    <a:pt x="464" y="93"/>
                    <a:pt x="390" y="130"/>
                    <a:pt x="335" y="186"/>
                  </a:cubicBezTo>
                  <a:cubicBezTo>
                    <a:pt x="279" y="223"/>
                    <a:pt x="204" y="278"/>
                    <a:pt x="167" y="353"/>
                  </a:cubicBezTo>
                  <a:cubicBezTo>
                    <a:pt x="112" y="427"/>
                    <a:pt x="75" y="501"/>
                    <a:pt x="38" y="576"/>
                  </a:cubicBezTo>
                  <a:cubicBezTo>
                    <a:pt x="19" y="650"/>
                    <a:pt x="1" y="743"/>
                    <a:pt x="1" y="818"/>
                  </a:cubicBezTo>
                  <a:cubicBezTo>
                    <a:pt x="1" y="892"/>
                    <a:pt x="19" y="984"/>
                    <a:pt x="38" y="1058"/>
                  </a:cubicBezTo>
                  <a:cubicBezTo>
                    <a:pt x="75" y="1133"/>
                    <a:pt x="112" y="1207"/>
                    <a:pt x="167" y="1281"/>
                  </a:cubicBezTo>
                  <a:cubicBezTo>
                    <a:pt x="204" y="1338"/>
                    <a:pt x="279" y="1393"/>
                    <a:pt x="335" y="1449"/>
                  </a:cubicBezTo>
                  <a:cubicBezTo>
                    <a:pt x="409" y="1504"/>
                    <a:pt x="464" y="1523"/>
                    <a:pt x="539" y="1561"/>
                  </a:cubicBezTo>
                  <a:cubicBezTo>
                    <a:pt x="484" y="1523"/>
                    <a:pt x="409" y="1486"/>
                    <a:pt x="335" y="1430"/>
                  </a:cubicBezTo>
                  <a:cubicBezTo>
                    <a:pt x="279" y="1393"/>
                    <a:pt x="224" y="1338"/>
                    <a:pt x="167" y="1263"/>
                  </a:cubicBezTo>
                  <a:cubicBezTo>
                    <a:pt x="130" y="1207"/>
                    <a:pt x="75" y="1133"/>
                    <a:pt x="56" y="1058"/>
                  </a:cubicBezTo>
                  <a:cubicBezTo>
                    <a:pt x="38" y="984"/>
                    <a:pt x="19" y="892"/>
                    <a:pt x="19" y="818"/>
                  </a:cubicBezTo>
                  <a:cubicBezTo>
                    <a:pt x="19" y="743"/>
                    <a:pt x="38" y="650"/>
                    <a:pt x="56" y="576"/>
                  </a:cubicBezTo>
                  <a:cubicBezTo>
                    <a:pt x="93" y="501"/>
                    <a:pt x="130" y="427"/>
                    <a:pt x="167" y="372"/>
                  </a:cubicBezTo>
                  <a:cubicBezTo>
                    <a:pt x="224" y="298"/>
                    <a:pt x="279" y="241"/>
                    <a:pt x="353" y="204"/>
                  </a:cubicBezTo>
                  <a:cubicBezTo>
                    <a:pt x="409" y="149"/>
                    <a:pt x="484" y="112"/>
                    <a:pt x="558" y="93"/>
                  </a:cubicBezTo>
                  <a:cubicBezTo>
                    <a:pt x="687" y="38"/>
                    <a:pt x="836" y="18"/>
                    <a:pt x="984" y="18"/>
                  </a:cubicBezTo>
                  <a:cubicBezTo>
                    <a:pt x="1115" y="38"/>
                    <a:pt x="1244" y="93"/>
                    <a:pt x="1356" y="149"/>
                  </a:cubicBezTo>
                  <a:cubicBezTo>
                    <a:pt x="1467" y="204"/>
                    <a:pt x="1541" y="298"/>
                    <a:pt x="1598" y="372"/>
                  </a:cubicBezTo>
                  <a:cubicBezTo>
                    <a:pt x="1672" y="446"/>
                    <a:pt x="1709" y="521"/>
                    <a:pt x="1727" y="595"/>
                  </a:cubicBezTo>
                  <a:cubicBezTo>
                    <a:pt x="1727" y="632"/>
                    <a:pt x="1746" y="669"/>
                    <a:pt x="1746" y="687"/>
                  </a:cubicBezTo>
                  <a:lnTo>
                    <a:pt x="1746" y="761"/>
                  </a:lnTo>
                  <a:cubicBezTo>
                    <a:pt x="1764" y="798"/>
                    <a:pt x="1764" y="818"/>
                    <a:pt x="1764" y="818"/>
                  </a:cubicBezTo>
                  <a:lnTo>
                    <a:pt x="1784" y="818"/>
                  </a:lnTo>
                  <a:lnTo>
                    <a:pt x="1784" y="761"/>
                  </a:lnTo>
                  <a:cubicBezTo>
                    <a:pt x="1784" y="743"/>
                    <a:pt x="1784" y="706"/>
                    <a:pt x="1764" y="687"/>
                  </a:cubicBezTo>
                  <a:cubicBezTo>
                    <a:pt x="1764" y="650"/>
                    <a:pt x="1764" y="632"/>
                    <a:pt x="1746" y="595"/>
                  </a:cubicBezTo>
                  <a:cubicBezTo>
                    <a:pt x="1727" y="521"/>
                    <a:pt x="1690" y="446"/>
                    <a:pt x="1616" y="353"/>
                  </a:cubicBezTo>
                  <a:cubicBezTo>
                    <a:pt x="1561" y="278"/>
                    <a:pt x="1486" y="186"/>
                    <a:pt x="1375" y="130"/>
                  </a:cubicBezTo>
                  <a:cubicBezTo>
                    <a:pt x="1264" y="75"/>
                    <a:pt x="1133" y="18"/>
                    <a:pt x="984" y="1"/>
                  </a:cubicBezTo>
                  <a:close/>
                  <a:moveTo>
                    <a:pt x="539" y="1561"/>
                  </a:moveTo>
                  <a:cubicBezTo>
                    <a:pt x="545" y="1562"/>
                    <a:pt x="551" y="1564"/>
                    <a:pt x="558" y="1565"/>
                  </a:cubicBezTo>
                  <a:lnTo>
                    <a:pt x="558" y="1565"/>
                  </a:lnTo>
                  <a:cubicBezTo>
                    <a:pt x="551" y="1563"/>
                    <a:pt x="545" y="1561"/>
                    <a:pt x="539" y="1561"/>
                  </a:cubicBezTo>
                  <a:close/>
                  <a:moveTo>
                    <a:pt x="1764" y="947"/>
                  </a:moveTo>
                  <a:lnTo>
                    <a:pt x="1764" y="947"/>
                  </a:lnTo>
                  <a:cubicBezTo>
                    <a:pt x="1746" y="966"/>
                    <a:pt x="1746" y="1003"/>
                    <a:pt x="1727" y="1041"/>
                  </a:cubicBezTo>
                  <a:cubicBezTo>
                    <a:pt x="1709" y="1115"/>
                    <a:pt x="1672" y="1189"/>
                    <a:pt x="1616" y="1263"/>
                  </a:cubicBezTo>
                  <a:cubicBezTo>
                    <a:pt x="1561" y="1356"/>
                    <a:pt x="1467" y="1430"/>
                    <a:pt x="1356" y="1486"/>
                  </a:cubicBezTo>
                  <a:cubicBezTo>
                    <a:pt x="1264" y="1561"/>
                    <a:pt x="1133" y="1598"/>
                    <a:pt x="984" y="1616"/>
                  </a:cubicBezTo>
                  <a:cubicBezTo>
                    <a:pt x="1133" y="1598"/>
                    <a:pt x="1264" y="1561"/>
                    <a:pt x="1375" y="1504"/>
                  </a:cubicBezTo>
                  <a:cubicBezTo>
                    <a:pt x="1467" y="1430"/>
                    <a:pt x="1561" y="1356"/>
                    <a:pt x="1616" y="1281"/>
                  </a:cubicBezTo>
                  <a:cubicBezTo>
                    <a:pt x="1672" y="1189"/>
                    <a:pt x="1709" y="1115"/>
                    <a:pt x="1746" y="1041"/>
                  </a:cubicBezTo>
                  <a:cubicBezTo>
                    <a:pt x="1746" y="1003"/>
                    <a:pt x="1764" y="984"/>
                    <a:pt x="1764" y="947"/>
                  </a:cubicBezTo>
                  <a:close/>
                  <a:moveTo>
                    <a:pt x="558" y="1565"/>
                  </a:moveTo>
                  <a:cubicBezTo>
                    <a:pt x="570" y="1570"/>
                    <a:pt x="582" y="1578"/>
                    <a:pt x="595" y="1578"/>
                  </a:cubicBezTo>
                  <a:lnTo>
                    <a:pt x="632" y="1598"/>
                  </a:lnTo>
                  <a:lnTo>
                    <a:pt x="650" y="1598"/>
                  </a:lnTo>
                  <a:cubicBezTo>
                    <a:pt x="669" y="1598"/>
                    <a:pt x="687" y="1598"/>
                    <a:pt x="706" y="1616"/>
                  </a:cubicBezTo>
                  <a:lnTo>
                    <a:pt x="873" y="1616"/>
                  </a:lnTo>
                  <a:cubicBezTo>
                    <a:pt x="879" y="1622"/>
                    <a:pt x="886" y="1624"/>
                    <a:pt x="892" y="1624"/>
                  </a:cubicBezTo>
                  <a:cubicBezTo>
                    <a:pt x="904" y="1624"/>
                    <a:pt x="916" y="1616"/>
                    <a:pt x="929" y="1616"/>
                  </a:cubicBezTo>
                  <a:lnTo>
                    <a:pt x="984" y="1616"/>
                  </a:lnTo>
                  <a:cubicBezTo>
                    <a:pt x="842" y="1616"/>
                    <a:pt x="700" y="1599"/>
                    <a:pt x="558" y="15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6393195" y="5279437"/>
              <a:ext cx="64048" cy="43549"/>
            </a:xfrm>
            <a:custGeom>
              <a:avLst/>
              <a:gdLst/>
              <a:ahLst/>
              <a:cxnLst/>
              <a:rect l="l" t="t" r="r" b="b"/>
              <a:pathLst>
                <a:path w="1431" h="973" extrusionOk="0">
                  <a:moveTo>
                    <a:pt x="335" y="0"/>
                  </a:moveTo>
                  <a:cubicBezTo>
                    <a:pt x="335" y="0"/>
                    <a:pt x="0" y="576"/>
                    <a:pt x="575" y="911"/>
                  </a:cubicBezTo>
                  <a:cubicBezTo>
                    <a:pt x="655" y="954"/>
                    <a:pt x="737" y="973"/>
                    <a:pt x="817" y="973"/>
                  </a:cubicBezTo>
                  <a:cubicBezTo>
                    <a:pt x="1146" y="973"/>
                    <a:pt x="1431" y="652"/>
                    <a:pt x="1281" y="428"/>
                  </a:cubicBez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6403176" y="5283599"/>
              <a:ext cx="49905" cy="39924"/>
            </a:xfrm>
            <a:custGeom>
              <a:avLst/>
              <a:gdLst/>
              <a:ahLst/>
              <a:cxnLst/>
              <a:rect l="l" t="t" r="r" b="b"/>
              <a:pathLst>
                <a:path w="1115" h="892" extrusionOk="0">
                  <a:moveTo>
                    <a:pt x="74" y="1"/>
                  </a:moveTo>
                  <a:lnTo>
                    <a:pt x="74" y="1"/>
                  </a:lnTo>
                  <a:cubicBezTo>
                    <a:pt x="37" y="56"/>
                    <a:pt x="18" y="130"/>
                    <a:pt x="18" y="241"/>
                  </a:cubicBezTo>
                  <a:cubicBezTo>
                    <a:pt x="37" y="130"/>
                    <a:pt x="55" y="56"/>
                    <a:pt x="74" y="1"/>
                  </a:cubicBezTo>
                  <a:close/>
                  <a:moveTo>
                    <a:pt x="18" y="241"/>
                  </a:moveTo>
                  <a:cubicBezTo>
                    <a:pt x="0" y="278"/>
                    <a:pt x="0" y="335"/>
                    <a:pt x="18" y="390"/>
                  </a:cubicBezTo>
                  <a:cubicBezTo>
                    <a:pt x="37" y="464"/>
                    <a:pt x="55" y="521"/>
                    <a:pt x="92" y="576"/>
                  </a:cubicBezTo>
                  <a:cubicBezTo>
                    <a:pt x="112" y="632"/>
                    <a:pt x="167" y="687"/>
                    <a:pt x="204" y="724"/>
                  </a:cubicBezTo>
                  <a:lnTo>
                    <a:pt x="372" y="836"/>
                  </a:lnTo>
                  <a:cubicBezTo>
                    <a:pt x="446" y="873"/>
                    <a:pt x="501" y="892"/>
                    <a:pt x="575" y="892"/>
                  </a:cubicBezTo>
                  <a:cubicBezTo>
                    <a:pt x="649" y="892"/>
                    <a:pt x="706" y="892"/>
                    <a:pt x="761" y="873"/>
                  </a:cubicBezTo>
                  <a:cubicBezTo>
                    <a:pt x="892" y="818"/>
                    <a:pt x="984" y="743"/>
                    <a:pt x="1058" y="650"/>
                  </a:cubicBezTo>
                  <a:cubicBezTo>
                    <a:pt x="1077" y="613"/>
                    <a:pt x="1095" y="576"/>
                    <a:pt x="1114" y="521"/>
                  </a:cubicBezTo>
                  <a:lnTo>
                    <a:pt x="1114" y="409"/>
                  </a:lnTo>
                  <a:cubicBezTo>
                    <a:pt x="1095" y="390"/>
                    <a:pt x="1095" y="353"/>
                    <a:pt x="1077" y="335"/>
                  </a:cubicBezTo>
                  <a:lnTo>
                    <a:pt x="1077" y="316"/>
                  </a:lnTo>
                  <a:lnTo>
                    <a:pt x="1040" y="316"/>
                  </a:lnTo>
                  <a:cubicBezTo>
                    <a:pt x="1021" y="316"/>
                    <a:pt x="1021" y="335"/>
                    <a:pt x="1040" y="353"/>
                  </a:cubicBezTo>
                  <a:lnTo>
                    <a:pt x="1040" y="372"/>
                  </a:lnTo>
                  <a:cubicBezTo>
                    <a:pt x="1058" y="372"/>
                    <a:pt x="1058" y="390"/>
                    <a:pt x="1077" y="427"/>
                  </a:cubicBezTo>
                  <a:lnTo>
                    <a:pt x="1077" y="521"/>
                  </a:lnTo>
                  <a:lnTo>
                    <a:pt x="1021" y="632"/>
                  </a:lnTo>
                  <a:cubicBezTo>
                    <a:pt x="966" y="724"/>
                    <a:pt x="872" y="798"/>
                    <a:pt x="761" y="836"/>
                  </a:cubicBezTo>
                  <a:cubicBezTo>
                    <a:pt x="706" y="855"/>
                    <a:pt x="632" y="873"/>
                    <a:pt x="575" y="873"/>
                  </a:cubicBezTo>
                  <a:cubicBezTo>
                    <a:pt x="501" y="873"/>
                    <a:pt x="446" y="855"/>
                    <a:pt x="389" y="818"/>
                  </a:cubicBezTo>
                  <a:lnTo>
                    <a:pt x="223" y="706"/>
                  </a:lnTo>
                  <a:cubicBezTo>
                    <a:pt x="167" y="669"/>
                    <a:pt x="129" y="613"/>
                    <a:pt x="92" y="558"/>
                  </a:cubicBezTo>
                  <a:cubicBezTo>
                    <a:pt x="74" y="501"/>
                    <a:pt x="37" y="446"/>
                    <a:pt x="37" y="390"/>
                  </a:cubicBezTo>
                  <a:cubicBezTo>
                    <a:pt x="18" y="335"/>
                    <a:pt x="18" y="278"/>
                    <a:pt x="18" y="2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6408144" y="5265965"/>
              <a:ext cx="61542" cy="38447"/>
            </a:xfrm>
            <a:custGeom>
              <a:avLst/>
              <a:gdLst/>
              <a:ahLst/>
              <a:cxnLst/>
              <a:rect l="l" t="t" r="r" b="b"/>
              <a:pathLst>
                <a:path w="1375" h="859" extrusionOk="0">
                  <a:moveTo>
                    <a:pt x="727" y="1"/>
                  </a:moveTo>
                  <a:cubicBezTo>
                    <a:pt x="637" y="1"/>
                    <a:pt x="537" y="18"/>
                    <a:pt x="427" y="60"/>
                  </a:cubicBezTo>
                  <a:cubicBezTo>
                    <a:pt x="1" y="227"/>
                    <a:pt x="112" y="840"/>
                    <a:pt x="464" y="858"/>
                  </a:cubicBezTo>
                  <a:lnTo>
                    <a:pt x="1375" y="395"/>
                  </a:lnTo>
                  <a:cubicBezTo>
                    <a:pt x="1375" y="395"/>
                    <a:pt x="1159" y="1"/>
                    <a:pt x="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6413918" y="5265830"/>
              <a:ext cx="56573" cy="39431"/>
            </a:xfrm>
            <a:custGeom>
              <a:avLst/>
              <a:gdLst/>
              <a:ahLst/>
              <a:cxnLst/>
              <a:rect l="l" t="t" r="r" b="b"/>
              <a:pathLst>
                <a:path w="1264" h="881" extrusionOk="0">
                  <a:moveTo>
                    <a:pt x="874" y="63"/>
                  </a:moveTo>
                  <a:lnTo>
                    <a:pt x="874" y="63"/>
                  </a:lnTo>
                  <a:cubicBezTo>
                    <a:pt x="929" y="100"/>
                    <a:pt x="986" y="118"/>
                    <a:pt x="1023" y="155"/>
                  </a:cubicBezTo>
                  <a:cubicBezTo>
                    <a:pt x="1097" y="212"/>
                    <a:pt x="1152" y="267"/>
                    <a:pt x="1189" y="323"/>
                  </a:cubicBezTo>
                  <a:cubicBezTo>
                    <a:pt x="1227" y="360"/>
                    <a:pt x="1246" y="398"/>
                    <a:pt x="1246" y="398"/>
                  </a:cubicBezTo>
                  <a:lnTo>
                    <a:pt x="1264" y="398"/>
                  </a:lnTo>
                  <a:cubicBezTo>
                    <a:pt x="1264" y="398"/>
                    <a:pt x="1246" y="360"/>
                    <a:pt x="1209" y="323"/>
                  </a:cubicBezTo>
                  <a:cubicBezTo>
                    <a:pt x="1172" y="267"/>
                    <a:pt x="1115" y="212"/>
                    <a:pt x="1023" y="138"/>
                  </a:cubicBezTo>
                  <a:cubicBezTo>
                    <a:pt x="986" y="118"/>
                    <a:pt x="929" y="81"/>
                    <a:pt x="874" y="63"/>
                  </a:cubicBezTo>
                  <a:close/>
                  <a:moveTo>
                    <a:pt x="608" y="0"/>
                  </a:moveTo>
                  <a:cubicBezTo>
                    <a:pt x="505" y="0"/>
                    <a:pt x="396" y="21"/>
                    <a:pt x="298" y="63"/>
                  </a:cubicBezTo>
                  <a:cubicBezTo>
                    <a:pt x="243" y="81"/>
                    <a:pt x="169" y="118"/>
                    <a:pt x="132" y="175"/>
                  </a:cubicBezTo>
                  <a:cubicBezTo>
                    <a:pt x="75" y="212"/>
                    <a:pt x="38" y="286"/>
                    <a:pt x="20" y="341"/>
                  </a:cubicBezTo>
                  <a:cubicBezTo>
                    <a:pt x="1" y="398"/>
                    <a:pt x="1" y="472"/>
                    <a:pt x="1" y="527"/>
                  </a:cubicBezTo>
                  <a:lnTo>
                    <a:pt x="57" y="695"/>
                  </a:lnTo>
                  <a:cubicBezTo>
                    <a:pt x="75" y="750"/>
                    <a:pt x="112" y="787"/>
                    <a:pt x="149" y="806"/>
                  </a:cubicBezTo>
                  <a:cubicBezTo>
                    <a:pt x="187" y="843"/>
                    <a:pt x="206" y="861"/>
                    <a:pt x="243" y="861"/>
                  </a:cubicBezTo>
                  <a:cubicBezTo>
                    <a:pt x="280" y="880"/>
                    <a:pt x="298" y="880"/>
                    <a:pt x="317" y="880"/>
                  </a:cubicBezTo>
                  <a:lnTo>
                    <a:pt x="335" y="880"/>
                  </a:lnTo>
                  <a:cubicBezTo>
                    <a:pt x="354" y="880"/>
                    <a:pt x="372" y="880"/>
                    <a:pt x="372" y="861"/>
                  </a:cubicBezTo>
                  <a:cubicBezTo>
                    <a:pt x="372" y="861"/>
                    <a:pt x="354" y="843"/>
                    <a:pt x="335" y="843"/>
                  </a:cubicBezTo>
                  <a:lnTo>
                    <a:pt x="317" y="843"/>
                  </a:lnTo>
                  <a:cubicBezTo>
                    <a:pt x="298" y="843"/>
                    <a:pt x="280" y="843"/>
                    <a:pt x="261" y="824"/>
                  </a:cubicBezTo>
                  <a:cubicBezTo>
                    <a:pt x="224" y="824"/>
                    <a:pt x="206" y="806"/>
                    <a:pt x="169" y="787"/>
                  </a:cubicBezTo>
                  <a:cubicBezTo>
                    <a:pt x="132" y="750"/>
                    <a:pt x="112" y="713"/>
                    <a:pt x="94" y="675"/>
                  </a:cubicBezTo>
                  <a:cubicBezTo>
                    <a:pt x="57" y="638"/>
                    <a:pt x="38" y="583"/>
                    <a:pt x="38" y="527"/>
                  </a:cubicBezTo>
                  <a:cubicBezTo>
                    <a:pt x="38" y="472"/>
                    <a:pt x="38" y="415"/>
                    <a:pt x="57" y="341"/>
                  </a:cubicBezTo>
                  <a:cubicBezTo>
                    <a:pt x="75" y="286"/>
                    <a:pt x="94" y="230"/>
                    <a:pt x="149" y="193"/>
                  </a:cubicBezTo>
                  <a:cubicBezTo>
                    <a:pt x="187" y="138"/>
                    <a:pt x="243" y="100"/>
                    <a:pt x="317" y="81"/>
                  </a:cubicBezTo>
                  <a:cubicBezTo>
                    <a:pt x="401" y="40"/>
                    <a:pt x="505" y="19"/>
                    <a:pt x="606" y="19"/>
                  </a:cubicBezTo>
                  <a:cubicBezTo>
                    <a:pt x="640" y="19"/>
                    <a:pt x="674" y="21"/>
                    <a:pt x="707" y="26"/>
                  </a:cubicBezTo>
                  <a:cubicBezTo>
                    <a:pt x="763" y="26"/>
                    <a:pt x="818" y="44"/>
                    <a:pt x="874" y="63"/>
                  </a:cubicBezTo>
                  <a:cubicBezTo>
                    <a:pt x="818" y="26"/>
                    <a:pt x="763" y="7"/>
                    <a:pt x="707" y="7"/>
                  </a:cubicBezTo>
                  <a:cubicBezTo>
                    <a:pt x="675" y="2"/>
                    <a:pt x="641" y="0"/>
                    <a:pt x="6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6432224" y="5280421"/>
              <a:ext cx="37193" cy="48920"/>
            </a:xfrm>
            <a:custGeom>
              <a:avLst/>
              <a:gdLst/>
              <a:ahLst/>
              <a:cxnLst/>
              <a:rect l="l" t="t" r="r" b="b"/>
              <a:pathLst>
                <a:path w="831" h="1093" extrusionOk="0">
                  <a:moveTo>
                    <a:pt x="302" y="1"/>
                  </a:moveTo>
                  <a:cubicBezTo>
                    <a:pt x="178" y="1"/>
                    <a:pt x="63" y="46"/>
                    <a:pt x="0" y="146"/>
                  </a:cubicBezTo>
                  <a:lnTo>
                    <a:pt x="75" y="1092"/>
                  </a:lnTo>
                  <a:cubicBezTo>
                    <a:pt x="75" y="1092"/>
                    <a:pt x="780" y="1092"/>
                    <a:pt x="818" y="461"/>
                  </a:cubicBezTo>
                  <a:cubicBezTo>
                    <a:pt x="830" y="178"/>
                    <a:pt x="548" y="1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6431418" y="5279437"/>
              <a:ext cx="37417" cy="50755"/>
            </a:xfrm>
            <a:custGeom>
              <a:avLst/>
              <a:gdLst/>
              <a:ahLst/>
              <a:cxnLst/>
              <a:rect l="l" t="t" r="r" b="b"/>
              <a:pathLst>
                <a:path w="836" h="1134" extrusionOk="0">
                  <a:moveTo>
                    <a:pt x="316" y="0"/>
                  </a:moveTo>
                  <a:cubicBezTo>
                    <a:pt x="261" y="0"/>
                    <a:pt x="223" y="19"/>
                    <a:pt x="167" y="19"/>
                  </a:cubicBezTo>
                  <a:cubicBezTo>
                    <a:pt x="130" y="37"/>
                    <a:pt x="93" y="56"/>
                    <a:pt x="75" y="74"/>
                  </a:cubicBezTo>
                  <a:lnTo>
                    <a:pt x="18" y="131"/>
                  </a:lnTo>
                  <a:cubicBezTo>
                    <a:pt x="18" y="149"/>
                    <a:pt x="18" y="149"/>
                    <a:pt x="1" y="149"/>
                  </a:cubicBezTo>
                  <a:cubicBezTo>
                    <a:pt x="1" y="168"/>
                    <a:pt x="1" y="186"/>
                    <a:pt x="18" y="186"/>
                  </a:cubicBezTo>
                  <a:lnTo>
                    <a:pt x="38" y="186"/>
                  </a:lnTo>
                  <a:lnTo>
                    <a:pt x="38" y="168"/>
                  </a:lnTo>
                  <a:lnTo>
                    <a:pt x="56" y="168"/>
                  </a:lnTo>
                  <a:cubicBezTo>
                    <a:pt x="56" y="149"/>
                    <a:pt x="75" y="131"/>
                    <a:pt x="93" y="111"/>
                  </a:cubicBezTo>
                  <a:cubicBezTo>
                    <a:pt x="130" y="94"/>
                    <a:pt x="149" y="74"/>
                    <a:pt x="186" y="56"/>
                  </a:cubicBezTo>
                  <a:cubicBezTo>
                    <a:pt x="223" y="56"/>
                    <a:pt x="278" y="37"/>
                    <a:pt x="316" y="37"/>
                  </a:cubicBezTo>
                  <a:cubicBezTo>
                    <a:pt x="427" y="37"/>
                    <a:pt x="538" y="74"/>
                    <a:pt x="632" y="149"/>
                  </a:cubicBezTo>
                  <a:cubicBezTo>
                    <a:pt x="687" y="168"/>
                    <a:pt x="743" y="223"/>
                    <a:pt x="761" y="279"/>
                  </a:cubicBezTo>
                  <a:cubicBezTo>
                    <a:pt x="798" y="334"/>
                    <a:pt x="818" y="409"/>
                    <a:pt x="818" y="465"/>
                  </a:cubicBezTo>
                  <a:cubicBezTo>
                    <a:pt x="818" y="539"/>
                    <a:pt x="798" y="614"/>
                    <a:pt x="781" y="669"/>
                  </a:cubicBezTo>
                  <a:cubicBezTo>
                    <a:pt x="761" y="725"/>
                    <a:pt x="724" y="780"/>
                    <a:pt x="687" y="836"/>
                  </a:cubicBezTo>
                  <a:cubicBezTo>
                    <a:pt x="650" y="891"/>
                    <a:pt x="613" y="929"/>
                    <a:pt x="558" y="966"/>
                  </a:cubicBezTo>
                  <a:cubicBezTo>
                    <a:pt x="521" y="1003"/>
                    <a:pt x="464" y="1022"/>
                    <a:pt x="409" y="1040"/>
                  </a:cubicBezTo>
                  <a:cubicBezTo>
                    <a:pt x="316" y="1077"/>
                    <a:pt x="241" y="1096"/>
                    <a:pt x="186" y="1114"/>
                  </a:cubicBezTo>
                  <a:cubicBezTo>
                    <a:pt x="241" y="1114"/>
                    <a:pt x="316" y="1096"/>
                    <a:pt x="427" y="1059"/>
                  </a:cubicBezTo>
                  <a:cubicBezTo>
                    <a:pt x="464" y="1040"/>
                    <a:pt x="521" y="1003"/>
                    <a:pt x="576" y="985"/>
                  </a:cubicBezTo>
                  <a:lnTo>
                    <a:pt x="706" y="854"/>
                  </a:lnTo>
                  <a:cubicBezTo>
                    <a:pt x="743" y="799"/>
                    <a:pt x="781" y="743"/>
                    <a:pt x="798" y="669"/>
                  </a:cubicBezTo>
                  <a:cubicBezTo>
                    <a:pt x="818" y="614"/>
                    <a:pt x="836" y="539"/>
                    <a:pt x="836" y="465"/>
                  </a:cubicBezTo>
                  <a:cubicBezTo>
                    <a:pt x="836" y="409"/>
                    <a:pt x="818" y="334"/>
                    <a:pt x="798" y="260"/>
                  </a:cubicBezTo>
                  <a:cubicBezTo>
                    <a:pt x="761" y="205"/>
                    <a:pt x="706" y="149"/>
                    <a:pt x="650" y="111"/>
                  </a:cubicBezTo>
                  <a:cubicBezTo>
                    <a:pt x="558" y="37"/>
                    <a:pt x="427" y="0"/>
                    <a:pt x="316" y="0"/>
                  </a:cubicBezTo>
                  <a:close/>
                  <a:moveTo>
                    <a:pt x="75" y="1114"/>
                  </a:moveTo>
                  <a:lnTo>
                    <a:pt x="93" y="1134"/>
                  </a:lnTo>
                  <a:cubicBezTo>
                    <a:pt x="93" y="1134"/>
                    <a:pt x="112" y="1134"/>
                    <a:pt x="186" y="1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6188698" y="5252806"/>
              <a:ext cx="145507" cy="128902"/>
            </a:xfrm>
            <a:custGeom>
              <a:avLst/>
              <a:gdLst/>
              <a:ahLst/>
              <a:cxnLst/>
              <a:rect l="l" t="t" r="r" b="b"/>
              <a:pathLst>
                <a:path w="3251" h="2880" extrusionOk="0">
                  <a:moveTo>
                    <a:pt x="1616" y="1"/>
                  </a:moveTo>
                  <a:cubicBezTo>
                    <a:pt x="724" y="1"/>
                    <a:pt x="1" y="651"/>
                    <a:pt x="1" y="1449"/>
                  </a:cubicBezTo>
                  <a:cubicBezTo>
                    <a:pt x="1" y="2249"/>
                    <a:pt x="724" y="2880"/>
                    <a:pt x="1616" y="2880"/>
                  </a:cubicBezTo>
                  <a:cubicBezTo>
                    <a:pt x="2527" y="2880"/>
                    <a:pt x="3250" y="2249"/>
                    <a:pt x="3250" y="1449"/>
                  </a:cubicBezTo>
                  <a:cubicBezTo>
                    <a:pt x="3250" y="651"/>
                    <a:pt x="2527" y="1"/>
                    <a:pt x="1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6188698" y="5252537"/>
              <a:ext cx="145507" cy="129483"/>
            </a:xfrm>
            <a:custGeom>
              <a:avLst/>
              <a:gdLst/>
              <a:ahLst/>
              <a:cxnLst/>
              <a:rect l="l" t="t" r="r" b="b"/>
              <a:pathLst>
                <a:path w="3251" h="2893" extrusionOk="0">
                  <a:moveTo>
                    <a:pt x="298" y="620"/>
                  </a:moveTo>
                  <a:lnTo>
                    <a:pt x="298" y="620"/>
                  </a:lnTo>
                  <a:cubicBezTo>
                    <a:pt x="204" y="732"/>
                    <a:pt x="130" y="861"/>
                    <a:pt x="75" y="1010"/>
                  </a:cubicBezTo>
                  <a:cubicBezTo>
                    <a:pt x="38" y="1084"/>
                    <a:pt x="19" y="1158"/>
                    <a:pt x="19" y="1232"/>
                  </a:cubicBezTo>
                  <a:cubicBezTo>
                    <a:pt x="38" y="1158"/>
                    <a:pt x="56" y="1084"/>
                    <a:pt x="93" y="1010"/>
                  </a:cubicBezTo>
                  <a:cubicBezTo>
                    <a:pt x="130" y="880"/>
                    <a:pt x="204" y="750"/>
                    <a:pt x="298" y="620"/>
                  </a:cubicBezTo>
                  <a:close/>
                  <a:moveTo>
                    <a:pt x="19" y="1232"/>
                  </a:moveTo>
                  <a:cubicBezTo>
                    <a:pt x="1" y="1307"/>
                    <a:pt x="1" y="1381"/>
                    <a:pt x="1" y="1455"/>
                  </a:cubicBezTo>
                  <a:cubicBezTo>
                    <a:pt x="1" y="1381"/>
                    <a:pt x="19" y="1307"/>
                    <a:pt x="19" y="1232"/>
                  </a:cubicBezTo>
                  <a:close/>
                  <a:moveTo>
                    <a:pt x="1633" y="1"/>
                  </a:moveTo>
                  <a:cubicBezTo>
                    <a:pt x="1423" y="1"/>
                    <a:pt x="1204" y="30"/>
                    <a:pt x="984" y="118"/>
                  </a:cubicBezTo>
                  <a:cubicBezTo>
                    <a:pt x="724" y="212"/>
                    <a:pt x="484" y="378"/>
                    <a:pt x="298" y="620"/>
                  </a:cubicBezTo>
                  <a:cubicBezTo>
                    <a:pt x="484" y="397"/>
                    <a:pt x="744" y="230"/>
                    <a:pt x="1004" y="137"/>
                  </a:cubicBezTo>
                  <a:cubicBezTo>
                    <a:pt x="1207" y="50"/>
                    <a:pt x="1422" y="19"/>
                    <a:pt x="1630" y="19"/>
                  </a:cubicBezTo>
                  <a:cubicBezTo>
                    <a:pt x="1688" y="19"/>
                    <a:pt x="1745" y="22"/>
                    <a:pt x="1802" y="26"/>
                  </a:cubicBezTo>
                  <a:cubicBezTo>
                    <a:pt x="2044" y="63"/>
                    <a:pt x="2284" y="137"/>
                    <a:pt x="2489" y="249"/>
                  </a:cubicBezTo>
                  <a:cubicBezTo>
                    <a:pt x="2675" y="360"/>
                    <a:pt x="2841" y="490"/>
                    <a:pt x="2953" y="638"/>
                  </a:cubicBezTo>
                  <a:cubicBezTo>
                    <a:pt x="3064" y="787"/>
                    <a:pt x="3121" y="917"/>
                    <a:pt x="3176" y="1047"/>
                  </a:cubicBezTo>
                  <a:cubicBezTo>
                    <a:pt x="3213" y="1177"/>
                    <a:pt x="3232" y="1270"/>
                    <a:pt x="3232" y="1344"/>
                  </a:cubicBezTo>
                  <a:lnTo>
                    <a:pt x="3232" y="1418"/>
                  </a:lnTo>
                  <a:lnTo>
                    <a:pt x="3232" y="1455"/>
                  </a:lnTo>
                  <a:lnTo>
                    <a:pt x="3250" y="1455"/>
                  </a:lnTo>
                  <a:lnTo>
                    <a:pt x="3250" y="1418"/>
                  </a:lnTo>
                  <a:lnTo>
                    <a:pt x="3250" y="1344"/>
                  </a:lnTo>
                  <a:cubicBezTo>
                    <a:pt x="3250" y="1270"/>
                    <a:pt x="3232" y="1158"/>
                    <a:pt x="3195" y="1047"/>
                  </a:cubicBezTo>
                  <a:cubicBezTo>
                    <a:pt x="3158" y="917"/>
                    <a:pt x="3084" y="769"/>
                    <a:pt x="2972" y="620"/>
                  </a:cubicBezTo>
                  <a:cubicBezTo>
                    <a:pt x="2841" y="472"/>
                    <a:pt x="2693" y="341"/>
                    <a:pt x="2489" y="230"/>
                  </a:cubicBezTo>
                  <a:cubicBezTo>
                    <a:pt x="2304" y="118"/>
                    <a:pt x="2061" y="26"/>
                    <a:pt x="1802" y="7"/>
                  </a:cubicBezTo>
                  <a:cubicBezTo>
                    <a:pt x="1746" y="3"/>
                    <a:pt x="1690" y="1"/>
                    <a:pt x="1633" y="1"/>
                  </a:cubicBezTo>
                  <a:close/>
                  <a:moveTo>
                    <a:pt x="1" y="1455"/>
                  </a:moveTo>
                  <a:cubicBezTo>
                    <a:pt x="1" y="1530"/>
                    <a:pt x="1" y="1604"/>
                    <a:pt x="19" y="1678"/>
                  </a:cubicBezTo>
                  <a:cubicBezTo>
                    <a:pt x="19" y="1604"/>
                    <a:pt x="1" y="1530"/>
                    <a:pt x="1" y="1455"/>
                  </a:cubicBezTo>
                  <a:close/>
                  <a:moveTo>
                    <a:pt x="3250" y="1475"/>
                  </a:moveTo>
                  <a:cubicBezTo>
                    <a:pt x="3250" y="1492"/>
                    <a:pt x="3250" y="1530"/>
                    <a:pt x="3232" y="1567"/>
                  </a:cubicBezTo>
                  <a:cubicBezTo>
                    <a:pt x="3232" y="1623"/>
                    <a:pt x="3213" y="1735"/>
                    <a:pt x="3176" y="1864"/>
                  </a:cubicBezTo>
                  <a:cubicBezTo>
                    <a:pt x="3232" y="1735"/>
                    <a:pt x="3232" y="1623"/>
                    <a:pt x="3250" y="1567"/>
                  </a:cubicBezTo>
                  <a:lnTo>
                    <a:pt x="3250" y="1475"/>
                  </a:lnTo>
                  <a:close/>
                  <a:moveTo>
                    <a:pt x="2953" y="2273"/>
                  </a:moveTo>
                  <a:cubicBezTo>
                    <a:pt x="2841" y="2421"/>
                    <a:pt x="2675" y="2552"/>
                    <a:pt x="2489" y="2663"/>
                  </a:cubicBezTo>
                  <a:cubicBezTo>
                    <a:pt x="2284" y="2775"/>
                    <a:pt x="2061" y="2849"/>
                    <a:pt x="1802" y="2886"/>
                  </a:cubicBezTo>
                  <a:cubicBezTo>
                    <a:pt x="2061" y="2867"/>
                    <a:pt x="2284" y="2792"/>
                    <a:pt x="2489" y="2681"/>
                  </a:cubicBezTo>
                  <a:cubicBezTo>
                    <a:pt x="2693" y="2570"/>
                    <a:pt x="2841" y="2421"/>
                    <a:pt x="2953" y="2273"/>
                  </a:cubicBezTo>
                  <a:close/>
                  <a:moveTo>
                    <a:pt x="19" y="1678"/>
                  </a:moveTo>
                  <a:cubicBezTo>
                    <a:pt x="19" y="1752"/>
                    <a:pt x="56" y="1827"/>
                    <a:pt x="75" y="1901"/>
                  </a:cubicBezTo>
                  <a:cubicBezTo>
                    <a:pt x="130" y="2032"/>
                    <a:pt x="204" y="2161"/>
                    <a:pt x="298" y="2292"/>
                  </a:cubicBezTo>
                  <a:cubicBezTo>
                    <a:pt x="484" y="2515"/>
                    <a:pt x="724" y="2681"/>
                    <a:pt x="1004" y="2792"/>
                  </a:cubicBezTo>
                  <a:cubicBezTo>
                    <a:pt x="1206" y="2865"/>
                    <a:pt x="1419" y="2892"/>
                    <a:pt x="1626" y="2892"/>
                  </a:cubicBezTo>
                  <a:cubicBezTo>
                    <a:pt x="1685" y="2892"/>
                    <a:pt x="1744" y="2890"/>
                    <a:pt x="1801" y="2886"/>
                  </a:cubicBezTo>
                  <a:lnTo>
                    <a:pt x="1801" y="2886"/>
                  </a:lnTo>
                  <a:cubicBezTo>
                    <a:pt x="1759" y="2889"/>
                    <a:pt x="1717" y="2890"/>
                    <a:pt x="1674" y="2890"/>
                  </a:cubicBezTo>
                  <a:cubicBezTo>
                    <a:pt x="1452" y="2890"/>
                    <a:pt x="1222" y="2852"/>
                    <a:pt x="1004" y="2775"/>
                  </a:cubicBezTo>
                  <a:cubicBezTo>
                    <a:pt x="744" y="2681"/>
                    <a:pt x="484" y="2515"/>
                    <a:pt x="298" y="2272"/>
                  </a:cubicBezTo>
                  <a:cubicBezTo>
                    <a:pt x="204" y="2161"/>
                    <a:pt x="130" y="2032"/>
                    <a:pt x="93" y="1883"/>
                  </a:cubicBezTo>
                  <a:cubicBezTo>
                    <a:pt x="56" y="1827"/>
                    <a:pt x="38" y="1752"/>
                    <a:pt x="19" y="167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6210316" y="5271962"/>
              <a:ext cx="102271" cy="91484"/>
            </a:xfrm>
            <a:custGeom>
              <a:avLst/>
              <a:gdLst/>
              <a:ahLst/>
              <a:cxnLst/>
              <a:rect l="l" t="t" r="r" b="b"/>
              <a:pathLst>
                <a:path w="2285" h="2044" extrusionOk="0">
                  <a:moveTo>
                    <a:pt x="1133" y="1"/>
                  </a:moveTo>
                  <a:cubicBezTo>
                    <a:pt x="501" y="1"/>
                    <a:pt x="1" y="446"/>
                    <a:pt x="1" y="1021"/>
                  </a:cubicBezTo>
                  <a:cubicBezTo>
                    <a:pt x="1" y="1578"/>
                    <a:pt x="501" y="2043"/>
                    <a:pt x="1133" y="2043"/>
                  </a:cubicBezTo>
                  <a:cubicBezTo>
                    <a:pt x="1784" y="2043"/>
                    <a:pt x="2284" y="1578"/>
                    <a:pt x="2284" y="1021"/>
                  </a:cubicBezTo>
                  <a:cubicBezTo>
                    <a:pt x="2284" y="446"/>
                    <a:pt x="1784" y="1"/>
                    <a:pt x="1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6209466" y="5271649"/>
              <a:ext cx="103972" cy="91798"/>
            </a:xfrm>
            <a:custGeom>
              <a:avLst/>
              <a:gdLst/>
              <a:ahLst/>
              <a:cxnLst/>
              <a:rect l="l" t="t" r="r" b="b"/>
              <a:pathLst>
                <a:path w="2323" h="2051" extrusionOk="0">
                  <a:moveTo>
                    <a:pt x="1150" y="1"/>
                  </a:moveTo>
                  <a:cubicBezTo>
                    <a:pt x="1007" y="1"/>
                    <a:pt x="862" y="25"/>
                    <a:pt x="706" y="82"/>
                  </a:cubicBezTo>
                  <a:cubicBezTo>
                    <a:pt x="688" y="82"/>
                    <a:pt x="669" y="100"/>
                    <a:pt x="651" y="100"/>
                  </a:cubicBezTo>
                  <a:lnTo>
                    <a:pt x="614" y="119"/>
                  </a:lnTo>
                  <a:lnTo>
                    <a:pt x="577" y="137"/>
                  </a:lnTo>
                  <a:cubicBezTo>
                    <a:pt x="558" y="156"/>
                    <a:pt x="520" y="156"/>
                    <a:pt x="503" y="174"/>
                  </a:cubicBezTo>
                  <a:cubicBezTo>
                    <a:pt x="483" y="193"/>
                    <a:pt x="465" y="211"/>
                    <a:pt x="446" y="211"/>
                  </a:cubicBezTo>
                  <a:cubicBezTo>
                    <a:pt x="428" y="230"/>
                    <a:pt x="409" y="248"/>
                    <a:pt x="372" y="268"/>
                  </a:cubicBezTo>
                  <a:lnTo>
                    <a:pt x="317" y="323"/>
                  </a:lnTo>
                  <a:lnTo>
                    <a:pt x="260" y="379"/>
                  </a:lnTo>
                  <a:cubicBezTo>
                    <a:pt x="243" y="397"/>
                    <a:pt x="223" y="416"/>
                    <a:pt x="223" y="434"/>
                  </a:cubicBezTo>
                  <a:lnTo>
                    <a:pt x="280" y="379"/>
                  </a:lnTo>
                  <a:lnTo>
                    <a:pt x="335" y="323"/>
                  </a:lnTo>
                  <a:cubicBezTo>
                    <a:pt x="354" y="305"/>
                    <a:pt x="372" y="285"/>
                    <a:pt x="391" y="285"/>
                  </a:cubicBezTo>
                  <a:lnTo>
                    <a:pt x="446" y="230"/>
                  </a:lnTo>
                  <a:cubicBezTo>
                    <a:pt x="465" y="211"/>
                    <a:pt x="503" y="211"/>
                    <a:pt x="520" y="193"/>
                  </a:cubicBezTo>
                  <a:cubicBezTo>
                    <a:pt x="540" y="174"/>
                    <a:pt x="558" y="174"/>
                    <a:pt x="577" y="156"/>
                  </a:cubicBezTo>
                  <a:lnTo>
                    <a:pt x="614" y="137"/>
                  </a:lnTo>
                  <a:lnTo>
                    <a:pt x="651" y="119"/>
                  </a:lnTo>
                  <a:cubicBezTo>
                    <a:pt x="669" y="119"/>
                    <a:pt x="688" y="100"/>
                    <a:pt x="725" y="100"/>
                  </a:cubicBezTo>
                  <a:cubicBezTo>
                    <a:pt x="868" y="43"/>
                    <a:pt x="1010" y="19"/>
                    <a:pt x="1152" y="19"/>
                  </a:cubicBezTo>
                  <a:cubicBezTo>
                    <a:pt x="1196" y="19"/>
                    <a:pt x="1239" y="21"/>
                    <a:pt x="1283" y="25"/>
                  </a:cubicBezTo>
                  <a:cubicBezTo>
                    <a:pt x="1468" y="45"/>
                    <a:pt x="1635" y="100"/>
                    <a:pt x="1765" y="174"/>
                  </a:cubicBezTo>
                  <a:cubicBezTo>
                    <a:pt x="1914" y="248"/>
                    <a:pt x="2006" y="342"/>
                    <a:pt x="2100" y="453"/>
                  </a:cubicBezTo>
                  <a:cubicBezTo>
                    <a:pt x="2174" y="545"/>
                    <a:pt x="2211" y="657"/>
                    <a:pt x="2248" y="731"/>
                  </a:cubicBezTo>
                  <a:cubicBezTo>
                    <a:pt x="2266" y="788"/>
                    <a:pt x="2266" y="825"/>
                    <a:pt x="2285" y="862"/>
                  </a:cubicBezTo>
                  <a:lnTo>
                    <a:pt x="2285" y="954"/>
                  </a:lnTo>
                  <a:cubicBezTo>
                    <a:pt x="2285" y="991"/>
                    <a:pt x="2303" y="1028"/>
                    <a:pt x="2303" y="1028"/>
                  </a:cubicBezTo>
                  <a:lnTo>
                    <a:pt x="2323" y="1028"/>
                  </a:lnTo>
                  <a:lnTo>
                    <a:pt x="2323" y="954"/>
                  </a:lnTo>
                  <a:cubicBezTo>
                    <a:pt x="2323" y="917"/>
                    <a:pt x="2303" y="899"/>
                    <a:pt x="2303" y="862"/>
                  </a:cubicBezTo>
                  <a:cubicBezTo>
                    <a:pt x="2303" y="825"/>
                    <a:pt x="2285" y="768"/>
                    <a:pt x="2266" y="731"/>
                  </a:cubicBezTo>
                  <a:cubicBezTo>
                    <a:pt x="2248" y="639"/>
                    <a:pt x="2192" y="545"/>
                    <a:pt x="2117" y="434"/>
                  </a:cubicBezTo>
                  <a:cubicBezTo>
                    <a:pt x="2025" y="323"/>
                    <a:pt x="1914" y="230"/>
                    <a:pt x="1783" y="156"/>
                  </a:cubicBezTo>
                  <a:cubicBezTo>
                    <a:pt x="1635" y="82"/>
                    <a:pt x="1468" y="25"/>
                    <a:pt x="1283" y="8"/>
                  </a:cubicBezTo>
                  <a:cubicBezTo>
                    <a:pt x="1238" y="3"/>
                    <a:pt x="1194" y="1"/>
                    <a:pt x="1150" y="1"/>
                  </a:cubicBezTo>
                  <a:close/>
                  <a:moveTo>
                    <a:pt x="2266" y="1308"/>
                  </a:moveTo>
                  <a:lnTo>
                    <a:pt x="2266" y="1308"/>
                  </a:lnTo>
                  <a:cubicBezTo>
                    <a:pt x="2229" y="1400"/>
                    <a:pt x="2174" y="1493"/>
                    <a:pt x="2100" y="1605"/>
                  </a:cubicBezTo>
                  <a:cubicBezTo>
                    <a:pt x="2192" y="1511"/>
                    <a:pt x="2229" y="1400"/>
                    <a:pt x="2266" y="1308"/>
                  </a:cubicBezTo>
                  <a:close/>
                  <a:moveTo>
                    <a:pt x="223" y="434"/>
                  </a:moveTo>
                  <a:lnTo>
                    <a:pt x="223" y="434"/>
                  </a:lnTo>
                  <a:cubicBezTo>
                    <a:pt x="149" y="508"/>
                    <a:pt x="94" y="602"/>
                    <a:pt x="57" y="713"/>
                  </a:cubicBezTo>
                  <a:cubicBezTo>
                    <a:pt x="20" y="805"/>
                    <a:pt x="0" y="917"/>
                    <a:pt x="0" y="1028"/>
                  </a:cubicBezTo>
                  <a:cubicBezTo>
                    <a:pt x="0" y="1140"/>
                    <a:pt x="20" y="1233"/>
                    <a:pt x="57" y="1345"/>
                  </a:cubicBezTo>
                  <a:cubicBezTo>
                    <a:pt x="94" y="1437"/>
                    <a:pt x="149" y="1530"/>
                    <a:pt x="223" y="1623"/>
                  </a:cubicBezTo>
                  <a:cubicBezTo>
                    <a:pt x="243" y="1642"/>
                    <a:pt x="243" y="1660"/>
                    <a:pt x="260" y="1679"/>
                  </a:cubicBezTo>
                  <a:lnTo>
                    <a:pt x="317" y="1734"/>
                  </a:lnTo>
                  <a:cubicBezTo>
                    <a:pt x="335" y="1753"/>
                    <a:pt x="354" y="1771"/>
                    <a:pt x="391" y="1771"/>
                  </a:cubicBezTo>
                  <a:lnTo>
                    <a:pt x="335" y="1716"/>
                  </a:lnTo>
                  <a:lnTo>
                    <a:pt x="280" y="1660"/>
                  </a:lnTo>
                  <a:lnTo>
                    <a:pt x="223" y="1605"/>
                  </a:lnTo>
                  <a:cubicBezTo>
                    <a:pt x="168" y="1530"/>
                    <a:pt x="112" y="1437"/>
                    <a:pt x="75" y="1325"/>
                  </a:cubicBezTo>
                  <a:cubicBezTo>
                    <a:pt x="38" y="1233"/>
                    <a:pt x="20" y="1122"/>
                    <a:pt x="20" y="1028"/>
                  </a:cubicBezTo>
                  <a:cubicBezTo>
                    <a:pt x="20" y="917"/>
                    <a:pt x="38" y="805"/>
                    <a:pt x="75" y="713"/>
                  </a:cubicBezTo>
                  <a:cubicBezTo>
                    <a:pt x="112" y="620"/>
                    <a:pt x="168" y="528"/>
                    <a:pt x="223" y="434"/>
                  </a:cubicBezTo>
                  <a:close/>
                  <a:moveTo>
                    <a:pt x="2100" y="1605"/>
                  </a:moveTo>
                  <a:cubicBezTo>
                    <a:pt x="2025" y="1697"/>
                    <a:pt x="1914" y="1808"/>
                    <a:pt x="1765" y="1883"/>
                  </a:cubicBezTo>
                  <a:cubicBezTo>
                    <a:pt x="1914" y="1808"/>
                    <a:pt x="2025" y="1716"/>
                    <a:pt x="2100" y="1605"/>
                  </a:cubicBezTo>
                  <a:close/>
                  <a:moveTo>
                    <a:pt x="446" y="1828"/>
                  </a:moveTo>
                  <a:cubicBezTo>
                    <a:pt x="465" y="1845"/>
                    <a:pt x="483" y="1865"/>
                    <a:pt x="503" y="1865"/>
                  </a:cubicBezTo>
                  <a:cubicBezTo>
                    <a:pt x="540" y="1883"/>
                    <a:pt x="558" y="1902"/>
                    <a:pt x="577" y="1902"/>
                  </a:cubicBezTo>
                  <a:cubicBezTo>
                    <a:pt x="558" y="1883"/>
                    <a:pt x="540" y="1883"/>
                    <a:pt x="520" y="1865"/>
                  </a:cubicBezTo>
                  <a:cubicBezTo>
                    <a:pt x="503" y="1845"/>
                    <a:pt x="465" y="1828"/>
                    <a:pt x="446" y="1828"/>
                  </a:cubicBezTo>
                  <a:close/>
                  <a:moveTo>
                    <a:pt x="1765" y="1883"/>
                  </a:moveTo>
                  <a:cubicBezTo>
                    <a:pt x="1635" y="1957"/>
                    <a:pt x="1468" y="2013"/>
                    <a:pt x="1283" y="2031"/>
                  </a:cubicBezTo>
                  <a:cubicBezTo>
                    <a:pt x="1238" y="2036"/>
                    <a:pt x="1194" y="2038"/>
                    <a:pt x="1150" y="2038"/>
                  </a:cubicBezTo>
                  <a:cubicBezTo>
                    <a:pt x="1008" y="2038"/>
                    <a:pt x="867" y="2013"/>
                    <a:pt x="725" y="1957"/>
                  </a:cubicBezTo>
                  <a:cubicBezTo>
                    <a:pt x="688" y="1957"/>
                    <a:pt x="669" y="1939"/>
                    <a:pt x="651" y="1939"/>
                  </a:cubicBezTo>
                  <a:cubicBezTo>
                    <a:pt x="669" y="1957"/>
                    <a:pt x="688" y="1957"/>
                    <a:pt x="706" y="1976"/>
                  </a:cubicBezTo>
                  <a:cubicBezTo>
                    <a:pt x="743" y="1976"/>
                    <a:pt x="763" y="1976"/>
                    <a:pt x="780" y="1994"/>
                  </a:cubicBezTo>
                  <a:lnTo>
                    <a:pt x="818" y="1994"/>
                  </a:lnTo>
                  <a:lnTo>
                    <a:pt x="855" y="2013"/>
                  </a:lnTo>
                  <a:cubicBezTo>
                    <a:pt x="874" y="2013"/>
                    <a:pt x="911" y="2013"/>
                    <a:pt x="929" y="2031"/>
                  </a:cubicBezTo>
                  <a:lnTo>
                    <a:pt x="1003" y="2031"/>
                  </a:lnTo>
                  <a:lnTo>
                    <a:pt x="1040" y="2050"/>
                  </a:lnTo>
                  <a:lnTo>
                    <a:pt x="1283" y="2050"/>
                  </a:lnTo>
                  <a:cubicBezTo>
                    <a:pt x="1468" y="2031"/>
                    <a:pt x="1635" y="1976"/>
                    <a:pt x="1765" y="18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6221953" y="5282749"/>
              <a:ext cx="78997" cy="69866"/>
            </a:xfrm>
            <a:custGeom>
              <a:avLst/>
              <a:gdLst/>
              <a:ahLst/>
              <a:cxnLst/>
              <a:rect l="l" t="t" r="r" b="b"/>
              <a:pathLst>
                <a:path w="1765" h="1561" extrusionOk="0">
                  <a:moveTo>
                    <a:pt x="873" y="0"/>
                  </a:moveTo>
                  <a:cubicBezTo>
                    <a:pt x="390" y="0"/>
                    <a:pt x="1" y="335"/>
                    <a:pt x="1" y="780"/>
                  </a:cubicBezTo>
                  <a:cubicBezTo>
                    <a:pt x="1" y="1208"/>
                    <a:pt x="390" y="1560"/>
                    <a:pt x="873" y="1560"/>
                  </a:cubicBezTo>
                  <a:cubicBezTo>
                    <a:pt x="1375" y="1560"/>
                    <a:pt x="1764" y="1208"/>
                    <a:pt x="1764" y="780"/>
                  </a:cubicBezTo>
                  <a:cubicBezTo>
                    <a:pt x="1764" y="335"/>
                    <a:pt x="1375" y="0"/>
                    <a:pt x="8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6221953" y="5281943"/>
              <a:ext cx="78997" cy="70672"/>
            </a:xfrm>
            <a:custGeom>
              <a:avLst/>
              <a:gdLst/>
              <a:ahLst/>
              <a:cxnLst/>
              <a:rect l="l" t="t" r="r" b="b"/>
              <a:pathLst>
                <a:path w="1765" h="1579" extrusionOk="0">
                  <a:moveTo>
                    <a:pt x="966" y="0"/>
                  </a:moveTo>
                  <a:cubicBezTo>
                    <a:pt x="836" y="0"/>
                    <a:pt x="687" y="18"/>
                    <a:pt x="539" y="55"/>
                  </a:cubicBezTo>
                  <a:cubicBezTo>
                    <a:pt x="521" y="75"/>
                    <a:pt x="501" y="75"/>
                    <a:pt x="484" y="93"/>
                  </a:cubicBezTo>
                  <a:lnTo>
                    <a:pt x="464" y="93"/>
                  </a:lnTo>
                  <a:lnTo>
                    <a:pt x="427" y="112"/>
                  </a:lnTo>
                  <a:cubicBezTo>
                    <a:pt x="409" y="130"/>
                    <a:pt x="390" y="130"/>
                    <a:pt x="372" y="149"/>
                  </a:cubicBezTo>
                  <a:cubicBezTo>
                    <a:pt x="372" y="149"/>
                    <a:pt x="353" y="167"/>
                    <a:pt x="335" y="167"/>
                  </a:cubicBezTo>
                  <a:cubicBezTo>
                    <a:pt x="316" y="186"/>
                    <a:pt x="298" y="204"/>
                    <a:pt x="279" y="204"/>
                  </a:cubicBezTo>
                  <a:lnTo>
                    <a:pt x="241" y="241"/>
                  </a:lnTo>
                  <a:lnTo>
                    <a:pt x="186" y="298"/>
                  </a:lnTo>
                  <a:lnTo>
                    <a:pt x="149" y="335"/>
                  </a:lnTo>
                  <a:cubicBezTo>
                    <a:pt x="112" y="409"/>
                    <a:pt x="56" y="483"/>
                    <a:pt x="38" y="558"/>
                  </a:cubicBezTo>
                  <a:cubicBezTo>
                    <a:pt x="1" y="632"/>
                    <a:pt x="1" y="706"/>
                    <a:pt x="1" y="798"/>
                  </a:cubicBezTo>
                  <a:cubicBezTo>
                    <a:pt x="1" y="706"/>
                    <a:pt x="19" y="632"/>
                    <a:pt x="56" y="558"/>
                  </a:cubicBezTo>
                  <a:cubicBezTo>
                    <a:pt x="75" y="483"/>
                    <a:pt x="112" y="409"/>
                    <a:pt x="167" y="353"/>
                  </a:cubicBezTo>
                  <a:lnTo>
                    <a:pt x="204" y="298"/>
                  </a:lnTo>
                  <a:lnTo>
                    <a:pt x="241" y="260"/>
                  </a:lnTo>
                  <a:cubicBezTo>
                    <a:pt x="261" y="241"/>
                    <a:pt x="279" y="241"/>
                    <a:pt x="298" y="223"/>
                  </a:cubicBezTo>
                  <a:lnTo>
                    <a:pt x="335" y="186"/>
                  </a:lnTo>
                  <a:cubicBezTo>
                    <a:pt x="353" y="186"/>
                    <a:pt x="372" y="167"/>
                    <a:pt x="390" y="149"/>
                  </a:cubicBezTo>
                  <a:cubicBezTo>
                    <a:pt x="409" y="149"/>
                    <a:pt x="427" y="130"/>
                    <a:pt x="446" y="130"/>
                  </a:cubicBezTo>
                  <a:lnTo>
                    <a:pt x="464" y="112"/>
                  </a:lnTo>
                  <a:lnTo>
                    <a:pt x="484" y="112"/>
                  </a:lnTo>
                  <a:cubicBezTo>
                    <a:pt x="501" y="93"/>
                    <a:pt x="521" y="93"/>
                    <a:pt x="539" y="75"/>
                  </a:cubicBezTo>
                  <a:cubicBezTo>
                    <a:pt x="687" y="38"/>
                    <a:pt x="836" y="18"/>
                    <a:pt x="966" y="18"/>
                  </a:cubicBezTo>
                  <a:cubicBezTo>
                    <a:pt x="1115" y="38"/>
                    <a:pt x="1244" y="75"/>
                    <a:pt x="1338" y="149"/>
                  </a:cubicBezTo>
                  <a:cubicBezTo>
                    <a:pt x="1449" y="204"/>
                    <a:pt x="1541" y="278"/>
                    <a:pt x="1598" y="353"/>
                  </a:cubicBezTo>
                  <a:cubicBezTo>
                    <a:pt x="1653" y="427"/>
                    <a:pt x="1690" y="501"/>
                    <a:pt x="1709" y="575"/>
                  </a:cubicBezTo>
                  <a:cubicBezTo>
                    <a:pt x="1727" y="613"/>
                    <a:pt x="1727" y="632"/>
                    <a:pt x="1727" y="669"/>
                  </a:cubicBezTo>
                  <a:cubicBezTo>
                    <a:pt x="1746" y="687"/>
                    <a:pt x="1746" y="724"/>
                    <a:pt x="1746" y="743"/>
                  </a:cubicBezTo>
                  <a:lnTo>
                    <a:pt x="1746" y="798"/>
                  </a:lnTo>
                  <a:lnTo>
                    <a:pt x="1764" y="798"/>
                  </a:lnTo>
                  <a:lnTo>
                    <a:pt x="1764" y="743"/>
                  </a:lnTo>
                  <a:lnTo>
                    <a:pt x="1764" y="669"/>
                  </a:lnTo>
                  <a:cubicBezTo>
                    <a:pt x="1764" y="632"/>
                    <a:pt x="1746" y="613"/>
                    <a:pt x="1727" y="575"/>
                  </a:cubicBezTo>
                  <a:cubicBezTo>
                    <a:pt x="1709" y="501"/>
                    <a:pt x="1672" y="427"/>
                    <a:pt x="1616" y="335"/>
                  </a:cubicBezTo>
                  <a:cubicBezTo>
                    <a:pt x="1541" y="260"/>
                    <a:pt x="1467" y="186"/>
                    <a:pt x="1356" y="130"/>
                  </a:cubicBezTo>
                  <a:cubicBezTo>
                    <a:pt x="1244" y="55"/>
                    <a:pt x="1115" y="18"/>
                    <a:pt x="966" y="0"/>
                  </a:cubicBezTo>
                  <a:close/>
                  <a:moveTo>
                    <a:pt x="1746" y="929"/>
                  </a:moveTo>
                  <a:cubicBezTo>
                    <a:pt x="1746" y="947"/>
                    <a:pt x="1727" y="984"/>
                    <a:pt x="1727" y="1021"/>
                  </a:cubicBezTo>
                  <a:cubicBezTo>
                    <a:pt x="1746" y="984"/>
                    <a:pt x="1746" y="947"/>
                    <a:pt x="1746" y="929"/>
                  </a:cubicBezTo>
                  <a:close/>
                  <a:moveTo>
                    <a:pt x="1727" y="1021"/>
                  </a:moveTo>
                  <a:cubicBezTo>
                    <a:pt x="1690" y="1078"/>
                    <a:pt x="1653" y="1152"/>
                    <a:pt x="1598" y="1244"/>
                  </a:cubicBezTo>
                  <a:cubicBezTo>
                    <a:pt x="1672" y="1170"/>
                    <a:pt x="1709" y="1078"/>
                    <a:pt x="1727" y="1021"/>
                  </a:cubicBezTo>
                  <a:close/>
                  <a:moveTo>
                    <a:pt x="1598" y="1244"/>
                  </a:moveTo>
                  <a:cubicBezTo>
                    <a:pt x="1541" y="1318"/>
                    <a:pt x="1449" y="1393"/>
                    <a:pt x="1356" y="1449"/>
                  </a:cubicBezTo>
                  <a:cubicBezTo>
                    <a:pt x="1467" y="1393"/>
                    <a:pt x="1541" y="1318"/>
                    <a:pt x="1598" y="1244"/>
                  </a:cubicBezTo>
                  <a:close/>
                  <a:moveTo>
                    <a:pt x="1" y="798"/>
                  </a:moveTo>
                  <a:cubicBezTo>
                    <a:pt x="1" y="873"/>
                    <a:pt x="1" y="966"/>
                    <a:pt x="38" y="1040"/>
                  </a:cubicBezTo>
                  <a:cubicBezTo>
                    <a:pt x="56" y="1115"/>
                    <a:pt x="112" y="1189"/>
                    <a:pt x="149" y="1244"/>
                  </a:cubicBezTo>
                  <a:lnTo>
                    <a:pt x="204" y="1300"/>
                  </a:lnTo>
                  <a:lnTo>
                    <a:pt x="241" y="1338"/>
                  </a:lnTo>
                  <a:lnTo>
                    <a:pt x="279" y="1375"/>
                  </a:lnTo>
                  <a:cubicBezTo>
                    <a:pt x="298" y="1393"/>
                    <a:pt x="316" y="1393"/>
                    <a:pt x="335" y="1412"/>
                  </a:cubicBezTo>
                  <a:cubicBezTo>
                    <a:pt x="353" y="1430"/>
                    <a:pt x="372" y="1430"/>
                    <a:pt x="372" y="1449"/>
                  </a:cubicBezTo>
                  <a:cubicBezTo>
                    <a:pt x="390" y="1449"/>
                    <a:pt x="409" y="1467"/>
                    <a:pt x="427" y="1467"/>
                  </a:cubicBezTo>
                  <a:lnTo>
                    <a:pt x="464" y="1486"/>
                  </a:lnTo>
                  <a:lnTo>
                    <a:pt x="484" y="1504"/>
                  </a:lnTo>
                  <a:cubicBezTo>
                    <a:pt x="501" y="1504"/>
                    <a:pt x="521" y="1504"/>
                    <a:pt x="539" y="1523"/>
                  </a:cubicBezTo>
                  <a:cubicBezTo>
                    <a:pt x="558" y="1523"/>
                    <a:pt x="576" y="1523"/>
                    <a:pt x="595" y="1541"/>
                  </a:cubicBezTo>
                  <a:lnTo>
                    <a:pt x="613" y="1541"/>
                  </a:lnTo>
                  <a:lnTo>
                    <a:pt x="650" y="1560"/>
                  </a:lnTo>
                  <a:lnTo>
                    <a:pt x="706" y="1560"/>
                  </a:lnTo>
                  <a:cubicBezTo>
                    <a:pt x="724" y="1560"/>
                    <a:pt x="744" y="1560"/>
                    <a:pt x="761" y="1578"/>
                  </a:cubicBezTo>
                  <a:lnTo>
                    <a:pt x="966" y="1578"/>
                  </a:lnTo>
                  <a:cubicBezTo>
                    <a:pt x="1115" y="1560"/>
                    <a:pt x="1244" y="1523"/>
                    <a:pt x="1356" y="1449"/>
                  </a:cubicBezTo>
                  <a:lnTo>
                    <a:pt x="1356" y="1449"/>
                  </a:lnTo>
                  <a:cubicBezTo>
                    <a:pt x="1244" y="1504"/>
                    <a:pt x="1115" y="1560"/>
                    <a:pt x="966" y="1560"/>
                  </a:cubicBezTo>
                  <a:cubicBezTo>
                    <a:pt x="934" y="1565"/>
                    <a:pt x="901" y="1567"/>
                    <a:pt x="866" y="1567"/>
                  </a:cubicBezTo>
                  <a:cubicBezTo>
                    <a:pt x="762" y="1567"/>
                    <a:pt x="650" y="1546"/>
                    <a:pt x="539" y="1504"/>
                  </a:cubicBezTo>
                  <a:cubicBezTo>
                    <a:pt x="521" y="1504"/>
                    <a:pt x="501" y="1486"/>
                    <a:pt x="484" y="1486"/>
                  </a:cubicBezTo>
                  <a:lnTo>
                    <a:pt x="464" y="1467"/>
                  </a:lnTo>
                  <a:lnTo>
                    <a:pt x="446" y="1467"/>
                  </a:lnTo>
                  <a:cubicBezTo>
                    <a:pt x="427" y="1449"/>
                    <a:pt x="409" y="1449"/>
                    <a:pt x="390" y="1430"/>
                  </a:cubicBezTo>
                  <a:cubicBezTo>
                    <a:pt x="372" y="1430"/>
                    <a:pt x="353" y="1412"/>
                    <a:pt x="335" y="1393"/>
                  </a:cubicBezTo>
                  <a:cubicBezTo>
                    <a:pt x="316" y="1393"/>
                    <a:pt x="316" y="1375"/>
                    <a:pt x="298" y="1375"/>
                  </a:cubicBezTo>
                  <a:lnTo>
                    <a:pt x="241" y="1318"/>
                  </a:lnTo>
                  <a:lnTo>
                    <a:pt x="204" y="1281"/>
                  </a:lnTo>
                  <a:lnTo>
                    <a:pt x="167" y="1244"/>
                  </a:lnTo>
                  <a:cubicBezTo>
                    <a:pt x="112" y="1170"/>
                    <a:pt x="75" y="1115"/>
                    <a:pt x="56" y="1040"/>
                  </a:cubicBezTo>
                  <a:cubicBezTo>
                    <a:pt x="19" y="947"/>
                    <a:pt x="1" y="873"/>
                    <a:pt x="1" y="7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6216090" y="5301010"/>
              <a:ext cx="64093" cy="42027"/>
            </a:xfrm>
            <a:custGeom>
              <a:avLst/>
              <a:gdLst/>
              <a:ahLst/>
              <a:cxnLst/>
              <a:rect l="l" t="t" r="r" b="b"/>
              <a:pathLst>
                <a:path w="1432" h="939" extrusionOk="0">
                  <a:moveTo>
                    <a:pt x="335" y="1"/>
                  </a:moveTo>
                  <a:cubicBezTo>
                    <a:pt x="335" y="1"/>
                    <a:pt x="1" y="540"/>
                    <a:pt x="595" y="874"/>
                  </a:cubicBezTo>
                  <a:cubicBezTo>
                    <a:pt x="674" y="919"/>
                    <a:pt x="756" y="938"/>
                    <a:pt x="836" y="938"/>
                  </a:cubicBezTo>
                  <a:cubicBezTo>
                    <a:pt x="1153" y="938"/>
                    <a:pt x="1432" y="633"/>
                    <a:pt x="1283" y="409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6226966" y="5301010"/>
              <a:ext cx="49905" cy="42475"/>
            </a:xfrm>
            <a:custGeom>
              <a:avLst/>
              <a:gdLst/>
              <a:ahLst/>
              <a:cxnLst/>
              <a:rect l="l" t="t" r="r" b="b"/>
              <a:pathLst>
                <a:path w="1115" h="949" extrusionOk="0">
                  <a:moveTo>
                    <a:pt x="92" y="1"/>
                  </a:moveTo>
                  <a:cubicBezTo>
                    <a:pt x="92" y="1"/>
                    <a:pt x="74" y="20"/>
                    <a:pt x="55" y="75"/>
                  </a:cubicBezTo>
                  <a:cubicBezTo>
                    <a:pt x="37" y="132"/>
                    <a:pt x="0" y="206"/>
                    <a:pt x="0" y="317"/>
                  </a:cubicBezTo>
                  <a:cubicBezTo>
                    <a:pt x="0" y="354"/>
                    <a:pt x="0" y="409"/>
                    <a:pt x="18" y="466"/>
                  </a:cubicBezTo>
                  <a:cubicBezTo>
                    <a:pt x="18" y="409"/>
                    <a:pt x="0" y="354"/>
                    <a:pt x="18" y="317"/>
                  </a:cubicBezTo>
                  <a:cubicBezTo>
                    <a:pt x="18" y="206"/>
                    <a:pt x="37" y="132"/>
                    <a:pt x="74" y="75"/>
                  </a:cubicBezTo>
                  <a:cubicBezTo>
                    <a:pt x="92" y="20"/>
                    <a:pt x="112" y="1"/>
                    <a:pt x="112" y="1"/>
                  </a:cubicBezTo>
                  <a:close/>
                  <a:moveTo>
                    <a:pt x="1049" y="377"/>
                  </a:moveTo>
                  <a:cubicBezTo>
                    <a:pt x="1045" y="377"/>
                    <a:pt x="1040" y="382"/>
                    <a:pt x="1040" y="392"/>
                  </a:cubicBezTo>
                  <a:cubicBezTo>
                    <a:pt x="1021" y="392"/>
                    <a:pt x="1021" y="409"/>
                    <a:pt x="1021" y="409"/>
                  </a:cubicBezTo>
                  <a:lnTo>
                    <a:pt x="1040" y="429"/>
                  </a:lnTo>
                  <a:cubicBezTo>
                    <a:pt x="1040" y="447"/>
                    <a:pt x="1058" y="466"/>
                    <a:pt x="1058" y="484"/>
                  </a:cubicBezTo>
                  <a:cubicBezTo>
                    <a:pt x="1058" y="521"/>
                    <a:pt x="1077" y="540"/>
                    <a:pt x="1058" y="577"/>
                  </a:cubicBezTo>
                  <a:cubicBezTo>
                    <a:pt x="1058" y="614"/>
                    <a:pt x="1040" y="669"/>
                    <a:pt x="1003" y="707"/>
                  </a:cubicBezTo>
                  <a:cubicBezTo>
                    <a:pt x="966" y="781"/>
                    <a:pt x="872" y="855"/>
                    <a:pt x="743" y="892"/>
                  </a:cubicBezTo>
                  <a:cubicBezTo>
                    <a:pt x="687" y="912"/>
                    <a:pt x="632" y="929"/>
                    <a:pt x="575" y="929"/>
                  </a:cubicBezTo>
                  <a:cubicBezTo>
                    <a:pt x="501" y="929"/>
                    <a:pt x="446" y="912"/>
                    <a:pt x="389" y="874"/>
                  </a:cubicBezTo>
                  <a:cubicBezTo>
                    <a:pt x="315" y="855"/>
                    <a:pt x="260" y="818"/>
                    <a:pt x="223" y="781"/>
                  </a:cubicBezTo>
                  <a:cubicBezTo>
                    <a:pt x="167" y="726"/>
                    <a:pt x="129" y="689"/>
                    <a:pt x="92" y="632"/>
                  </a:cubicBezTo>
                  <a:cubicBezTo>
                    <a:pt x="55" y="577"/>
                    <a:pt x="37" y="521"/>
                    <a:pt x="18" y="466"/>
                  </a:cubicBezTo>
                  <a:lnTo>
                    <a:pt x="18" y="466"/>
                  </a:lnTo>
                  <a:cubicBezTo>
                    <a:pt x="18" y="521"/>
                    <a:pt x="37" y="577"/>
                    <a:pt x="74" y="632"/>
                  </a:cubicBezTo>
                  <a:cubicBezTo>
                    <a:pt x="112" y="689"/>
                    <a:pt x="149" y="744"/>
                    <a:pt x="204" y="781"/>
                  </a:cubicBezTo>
                  <a:cubicBezTo>
                    <a:pt x="260" y="837"/>
                    <a:pt x="315" y="874"/>
                    <a:pt x="372" y="892"/>
                  </a:cubicBezTo>
                  <a:cubicBezTo>
                    <a:pt x="427" y="929"/>
                    <a:pt x="501" y="949"/>
                    <a:pt x="557" y="949"/>
                  </a:cubicBezTo>
                  <a:cubicBezTo>
                    <a:pt x="632" y="949"/>
                    <a:pt x="706" y="949"/>
                    <a:pt x="761" y="929"/>
                  </a:cubicBezTo>
                  <a:cubicBezTo>
                    <a:pt x="872" y="892"/>
                    <a:pt x="984" y="800"/>
                    <a:pt x="1040" y="726"/>
                  </a:cubicBezTo>
                  <a:cubicBezTo>
                    <a:pt x="1077" y="689"/>
                    <a:pt x="1095" y="632"/>
                    <a:pt x="1095" y="595"/>
                  </a:cubicBezTo>
                  <a:cubicBezTo>
                    <a:pt x="1114" y="558"/>
                    <a:pt x="1114" y="503"/>
                    <a:pt x="1095" y="484"/>
                  </a:cubicBezTo>
                  <a:cubicBezTo>
                    <a:pt x="1095" y="447"/>
                    <a:pt x="1077" y="429"/>
                    <a:pt x="1077" y="409"/>
                  </a:cubicBezTo>
                  <a:lnTo>
                    <a:pt x="1058" y="392"/>
                  </a:lnTo>
                  <a:cubicBezTo>
                    <a:pt x="1058" y="382"/>
                    <a:pt x="1053" y="377"/>
                    <a:pt x="1049" y="3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6231083" y="5287538"/>
              <a:ext cx="62392" cy="37686"/>
            </a:xfrm>
            <a:custGeom>
              <a:avLst/>
              <a:gdLst/>
              <a:ahLst/>
              <a:cxnLst/>
              <a:rect l="l" t="t" r="r" b="b"/>
              <a:pathLst>
                <a:path w="1394" h="842" extrusionOk="0">
                  <a:moveTo>
                    <a:pt x="744" y="0"/>
                  </a:moveTo>
                  <a:cubicBezTo>
                    <a:pt x="649" y="0"/>
                    <a:pt x="544" y="18"/>
                    <a:pt x="428" y="61"/>
                  </a:cubicBezTo>
                  <a:cubicBezTo>
                    <a:pt x="0" y="228"/>
                    <a:pt x="112" y="822"/>
                    <a:pt x="483" y="841"/>
                  </a:cubicBezTo>
                  <a:lnTo>
                    <a:pt x="1394" y="376"/>
                  </a:lnTo>
                  <a:cubicBezTo>
                    <a:pt x="1394" y="376"/>
                    <a:pt x="1180" y="0"/>
                    <a:pt x="7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6236902" y="5287135"/>
              <a:ext cx="56573" cy="38850"/>
            </a:xfrm>
            <a:custGeom>
              <a:avLst/>
              <a:gdLst/>
              <a:ahLst/>
              <a:cxnLst/>
              <a:rect l="l" t="t" r="r" b="b"/>
              <a:pathLst>
                <a:path w="1264" h="868" extrusionOk="0">
                  <a:moveTo>
                    <a:pt x="1207" y="311"/>
                  </a:moveTo>
                  <a:lnTo>
                    <a:pt x="1207" y="311"/>
                  </a:lnTo>
                  <a:cubicBezTo>
                    <a:pt x="1244" y="367"/>
                    <a:pt x="1264" y="385"/>
                    <a:pt x="1264" y="385"/>
                  </a:cubicBezTo>
                  <a:cubicBezTo>
                    <a:pt x="1264" y="385"/>
                    <a:pt x="1244" y="348"/>
                    <a:pt x="1207" y="311"/>
                  </a:cubicBezTo>
                  <a:close/>
                  <a:moveTo>
                    <a:pt x="613" y="0"/>
                  </a:moveTo>
                  <a:cubicBezTo>
                    <a:pt x="581" y="0"/>
                    <a:pt x="548" y="5"/>
                    <a:pt x="521" y="14"/>
                  </a:cubicBezTo>
                  <a:cubicBezTo>
                    <a:pt x="447" y="14"/>
                    <a:pt x="372" y="33"/>
                    <a:pt x="316" y="51"/>
                  </a:cubicBezTo>
                  <a:cubicBezTo>
                    <a:pt x="261" y="70"/>
                    <a:pt x="187" y="107"/>
                    <a:pt x="130" y="162"/>
                  </a:cubicBezTo>
                  <a:cubicBezTo>
                    <a:pt x="93" y="199"/>
                    <a:pt x="56" y="274"/>
                    <a:pt x="38" y="330"/>
                  </a:cubicBezTo>
                  <a:cubicBezTo>
                    <a:pt x="19" y="385"/>
                    <a:pt x="1" y="459"/>
                    <a:pt x="19" y="516"/>
                  </a:cubicBezTo>
                  <a:cubicBezTo>
                    <a:pt x="19" y="571"/>
                    <a:pt x="38" y="627"/>
                    <a:pt x="56" y="682"/>
                  </a:cubicBezTo>
                  <a:cubicBezTo>
                    <a:pt x="93" y="719"/>
                    <a:pt x="130" y="757"/>
                    <a:pt x="150" y="794"/>
                  </a:cubicBezTo>
                  <a:lnTo>
                    <a:pt x="261" y="850"/>
                  </a:lnTo>
                  <a:cubicBezTo>
                    <a:pt x="279" y="850"/>
                    <a:pt x="316" y="868"/>
                    <a:pt x="316" y="868"/>
                  </a:cubicBezTo>
                  <a:lnTo>
                    <a:pt x="353" y="868"/>
                  </a:lnTo>
                  <a:cubicBezTo>
                    <a:pt x="372" y="868"/>
                    <a:pt x="372" y="850"/>
                    <a:pt x="372" y="850"/>
                  </a:cubicBezTo>
                  <a:cubicBezTo>
                    <a:pt x="372" y="831"/>
                    <a:pt x="372" y="831"/>
                    <a:pt x="353" y="831"/>
                  </a:cubicBezTo>
                  <a:lnTo>
                    <a:pt x="335" y="831"/>
                  </a:lnTo>
                  <a:cubicBezTo>
                    <a:pt x="316" y="813"/>
                    <a:pt x="298" y="813"/>
                    <a:pt x="261" y="813"/>
                  </a:cubicBezTo>
                  <a:cubicBezTo>
                    <a:pt x="242" y="794"/>
                    <a:pt x="205" y="794"/>
                    <a:pt x="187" y="757"/>
                  </a:cubicBezTo>
                  <a:cubicBezTo>
                    <a:pt x="150" y="739"/>
                    <a:pt x="112" y="702"/>
                    <a:pt x="93" y="664"/>
                  </a:cubicBezTo>
                  <a:cubicBezTo>
                    <a:pt x="75" y="627"/>
                    <a:pt x="56" y="571"/>
                    <a:pt x="38" y="516"/>
                  </a:cubicBezTo>
                  <a:cubicBezTo>
                    <a:pt x="38" y="459"/>
                    <a:pt x="38" y="404"/>
                    <a:pt x="56" y="330"/>
                  </a:cubicBezTo>
                  <a:cubicBezTo>
                    <a:pt x="75" y="274"/>
                    <a:pt x="112" y="219"/>
                    <a:pt x="150" y="182"/>
                  </a:cubicBezTo>
                  <a:cubicBezTo>
                    <a:pt x="205" y="125"/>
                    <a:pt x="261" y="107"/>
                    <a:pt x="316" y="70"/>
                  </a:cubicBezTo>
                  <a:cubicBezTo>
                    <a:pt x="390" y="51"/>
                    <a:pt x="447" y="33"/>
                    <a:pt x="521" y="33"/>
                  </a:cubicBezTo>
                  <a:cubicBezTo>
                    <a:pt x="548" y="23"/>
                    <a:pt x="581" y="19"/>
                    <a:pt x="613" y="19"/>
                  </a:cubicBezTo>
                  <a:cubicBezTo>
                    <a:pt x="646" y="19"/>
                    <a:pt x="678" y="23"/>
                    <a:pt x="707" y="33"/>
                  </a:cubicBezTo>
                  <a:cubicBezTo>
                    <a:pt x="781" y="33"/>
                    <a:pt x="836" y="51"/>
                    <a:pt x="892" y="70"/>
                  </a:cubicBezTo>
                  <a:cubicBezTo>
                    <a:pt x="930" y="88"/>
                    <a:pt x="984" y="125"/>
                    <a:pt x="1022" y="144"/>
                  </a:cubicBezTo>
                  <a:cubicBezTo>
                    <a:pt x="1115" y="199"/>
                    <a:pt x="1170" y="274"/>
                    <a:pt x="1207" y="311"/>
                  </a:cubicBezTo>
                  <a:cubicBezTo>
                    <a:pt x="1170" y="256"/>
                    <a:pt x="1115" y="199"/>
                    <a:pt x="1041" y="144"/>
                  </a:cubicBezTo>
                  <a:cubicBezTo>
                    <a:pt x="984" y="107"/>
                    <a:pt x="947" y="88"/>
                    <a:pt x="892" y="51"/>
                  </a:cubicBezTo>
                  <a:cubicBezTo>
                    <a:pt x="836" y="33"/>
                    <a:pt x="781" y="14"/>
                    <a:pt x="707" y="14"/>
                  </a:cubicBezTo>
                  <a:cubicBezTo>
                    <a:pt x="678" y="5"/>
                    <a:pt x="646" y="0"/>
                    <a:pt x="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6256013" y="5301547"/>
              <a:ext cx="36343" cy="47711"/>
            </a:xfrm>
            <a:custGeom>
              <a:avLst/>
              <a:gdLst/>
              <a:ahLst/>
              <a:cxnLst/>
              <a:rect l="l" t="t" r="r" b="b"/>
              <a:pathLst>
                <a:path w="812" h="1066" extrusionOk="0">
                  <a:moveTo>
                    <a:pt x="300" y="0"/>
                  </a:moveTo>
                  <a:cubicBezTo>
                    <a:pt x="177" y="0"/>
                    <a:pt x="63" y="43"/>
                    <a:pt x="0" y="137"/>
                  </a:cubicBezTo>
                  <a:lnTo>
                    <a:pt x="57" y="1066"/>
                  </a:lnTo>
                  <a:cubicBezTo>
                    <a:pt x="57" y="1066"/>
                    <a:pt x="763" y="1066"/>
                    <a:pt x="800" y="435"/>
                  </a:cubicBezTo>
                  <a:cubicBezTo>
                    <a:pt x="811" y="164"/>
                    <a:pt x="539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6254357" y="5301010"/>
              <a:ext cx="38268" cy="48249"/>
            </a:xfrm>
            <a:custGeom>
              <a:avLst/>
              <a:gdLst/>
              <a:ahLst/>
              <a:cxnLst/>
              <a:rect l="l" t="t" r="r" b="b"/>
              <a:pathLst>
                <a:path w="855" h="1078" extrusionOk="0">
                  <a:moveTo>
                    <a:pt x="335" y="1"/>
                  </a:moveTo>
                  <a:cubicBezTo>
                    <a:pt x="280" y="1"/>
                    <a:pt x="223" y="1"/>
                    <a:pt x="186" y="20"/>
                  </a:cubicBezTo>
                  <a:cubicBezTo>
                    <a:pt x="149" y="20"/>
                    <a:pt x="112" y="38"/>
                    <a:pt x="75" y="75"/>
                  </a:cubicBezTo>
                  <a:lnTo>
                    <a:pt x="37" y="112"/>
                  </a:lnTo>
                  <a:lnTo>
                    <a:pt x="20" y="132"/>
                  </a:lnTo>
                  <a:cubicBezTo>
                    <a:pt x="0" y="149"/>
                    <a:pt x="20" y="169"/>
                    <a:pt x="20" y="169"/>
                  </a:cubicBezTo>
                  <a:lnTo>
                    <a:pt x="57" y="169"/>
                  </a:lnTo>
                  <a:lnTo>
                    <a:pt x="57" y="149"/>
                  </a:lnTo>
                  <a:lnTo>
                    <a:pt x="112" y="94"/>
                  </a:lnTo>
                  <a:cubicBezTo>
                    <a:pt x="131" y="75"/>
                    <a:pt x="168" y="57"/>
                    <a:pt x="205" y="57"/>
                  </a:cubicBezTo>
                  <a:cubicBezTo>
                    <a:pt x="242" y="38"/>
                    <a:pt x="280" y="38"/>
                    <a:pt x="335" y="38"/>
                  </a:cubicBezTo>
                  <a:cubicBezTo>
                    <a:pt x="350" y="35"/>
                    <a:pt x="366" y="34"/>
                    <a:pt x="383" y="34"/>
                  </a:cubicBezTo>
                  <a:cubicBezTo>
                    <a:pt x="465" y="34"/>
                    <a:pt x="558" y="70"/>
                    <a:pt x="651" y="132"/>
                  </a:cubicBezTo>
                  <a:cubicBezTo>
                    <a:pt x="706" y="149"/>
                    <a:pt x="743" y="206"/>
                    <a:pt x="780" y="261"/>
                  </a:cubicBezTo>
                  <a:cubicBezTo>
                    <a:pt x="817" y="317"/>
                    <a:pt x="837" y="372"/>
                    <a:pt x="837" y="447"/>
                  </a:cubicBezTo>
                  <a:cubicBezTo>
                    <a:pt x="817" y="503"/>
                    <a:pt x="817" y="577"/>
                    <a:pt x="800" y="632"/>
                  </a:cubicBezTo>
                  <a:cubicBezTo>
                    <a:pt x="762" y="707"/>
                    <a:pt x="743" y="763"/>
                    <a:pt x="706" y="800"/>
                  </a:cubicBezTo>
                  <a:cubicBezTo>
                    <a:pt x="669" y="855"/>
                    <a:pt x="614" y="892"/>
                    <a:pt x="557" y="929"/>
                  </a:cubicBezTo>
                  <a:cubicBezTo>
                    <a:pt x="520" y="967"/>
                    <a:pt x="465" y="986"/>
                    <a:pt x="428" y="1004"/>
                  </a:cubicBezTo>
                  <a:cubicBezTo>
                    <a:pt x="335" y="1041"/>
                    <a:pt x="242" y="1060"/>
                    <a:pt x="186" y="1060"/>
                  </a:cubicBezTo>
                  <a:cubicBezTo>
                    <a:pt x="131" y="1078"/>
                    <a:pt x="94" y="1078"/>
                    <a:pt x="94" y="1078"/>
                  </a:cubicBezTo>
                  <a:lnTo>
                    <a:pt x="186" y="1078"/>
                  </a:lnTo>
                  <a:cubicBezTo>
                    <a:pt x="242" y="1060"/>
                    <a:pt x="335" y="1060"/>
                    <a:pt x="428" y="1023"/>
                  </a:cubicBezTo>
                  <a:cubicBezTo>
                    <a:pt x="465" y="1004"/>
                    <a:pt x="520" y="967"/>
                    <a:pt x="577" y="949"/>
                  </a:cubicBezTo>
                  <a:cubicBezTo>
                    <a:pt x="614" y="912"/>
                    <a:pt x="669" y="874"/>
                    <a:pt x="706" y="818"/>
                  </a:cubicBezTo>
                  <a:cubicBezTo>
                    <a:pt x="762" y="763"/>
                    <a:pt x="780" y="707"/>
                    <a:pt x="817" y="652"/>
                  </a:cubicBezTo>
                  <a:cubicBezTo>
                    <a:pt x="837" y="577"/>
                    <a:pt x="837" y="521"/>
                    <a:pt x="854" y="447"/>
                  </a:cubicBezTo>
                  <a:cubicBezTo>
                    <a:pt x="854" y="372"/>
                    <a:pt x="837" y="298"/>
                    <a:pt x="800" y="243"/>
                  </a:cubicBezTo>
                  <a:cubicBezTo>
                    <a:pt x="762" y="187"/>
                    <a:pt x="725" y="132"/>
                    <a:pt x="669" y="94"/>
                  </a:cubicBezTo>
                  <a:cubicBezTo>
                    <a:pt x="557" y="20"/>
                    <a:pt x="428" y="1"/>
                    <a:pt x="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5981695" y="5276080"/>
              <a:ext cx="145551" cy="127246"/>
            </a:xfrm>
            <a:custGeom>
              <a:avLst/>
              <a:gdLst/>
              <a:ahLst/>
              <a:cxnLst/>
              <a:rect l="l" t="t" r="r" b="b"/>
              <a:pathLst>
                <a:path w="3252" h="2843" extrusionOk="0">
                  <a:moveTo>
                    <a:pt x="1635" y="1"/>
                  </a:moveTo>
                  <a:cubicBezTo>
                    <a:pt x="726" y="1"/>
                    <a:pt x="1" y="651"/>
                    <a:pt x="1" y="1431"/>
                  </a:cubicBezTo>
                  <a:cubicBezTo>
                    <a:pt x="1" y="2211"/>
                    <a:pt x="726" y="2843"/>
                    <a:pt x="1635" y="2843"/>
                  </a:cubicBezTo>
                  <a:cubicBezTo>
                    <a:pt x="2527" y="2843"/>
                    <a:pt x="3252" y="2211"/>
                    <a:pt x="3252" y="1431"/>
                  </a:cubicBezTo>
                  <a:cubicBezTo>
                    <a:pt x="3252" y="651"/>
                    <a:pt x="2527" y="1"/>
                    <a:pt x="16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5981695" y="5275901"/>
              <a:ext cx="146357" cy="127693"/>
            </a:xfrm>
            <a:custGeom>
              <a:avLst/>
              <a:gdLst/>
              <a:ahLst/>
              <a:cxnLst/>
              <a:rect l="l" t="t" r="r" b="b"/>
              <a:pathLst>
                <a:path w="3270" h="2853" extrusionOk="0">
                  <a:moveTo>
                    <a:pt x="3252" y="1528"/>
                  </a:moveTo>
                  <a:cubicBezTo>
                    <a:pt x="3232" y="1602"/>
                    <a:pt x="3214" y="1713"/>
                    <a:pt x="3177" y="1825"/>
                  </a:cubicBezTo>
                  <a:cubicBezTo>
                    <a:pt x="3232" y="1713"/>
                    <a:pt x="3232" y="1602"/>
                    <a:pt x="3252" y="1528"/>
                  </a:cubicBezTo>
                  <a:close/>
                  <a:moveTo>
                    <a:pt x="1675" y="0"/>
                  </a:moveTo>
                  <a:cubicBezTo>
                    <a:pt x="1453" y="0"/>
                    <a:pt x="1222" y="39"/>
                    <a:pt x="1004" y="116"/>
                  </a:cubicBezTo>
                  <a:cubicBezTo>
                    <a:pt x="744" y="210"/>
                    <a:pt x="484" y="376"/>
                    <a:pt x="298" y="599"/>
                  </a:cubicBezTo>
                  <a:cubicBezTo>
                    <a:pt x="243" y="655"/>
                    <a:pt x="206" y="730"/>
                    <a:pt x="169" y="785"/>
                  </a:cubicBezTo>
                  <a:cubicBezTo>
                    <a:pt x="132" y="859"/>
                    <a:pt x="94" y="915"/>
                    <a:pt x="75" y="990"/>
                  </a:cubicBezTo>
                  <a:lnTo>
                    <a:pt x="20" y="1213"/>
                  </a:lnTo>
                  <a:cubicBezTo>
                    <a:pt x="1" y="1287"/>
                    <a:pt x="1" y="1361"/>
                    <a:pt x="1" y="1435"/>
                  </a:cubicBezTo>
                  <a:cubicBezTo>
                    <a:pt x="1" y="1510"/>
                    <a:pt x="1" y="1584"/>
                    <a:pt x="20" y="1658"/>
                  </a:cubicBezTo>
                  <a:cubicBezTo>
                    <a:pt x="38" y="1733"/>
                    <a:pt x="57" y="1807"/>
                    <a:pt x="75" y="1862"/>
                  </a:cubicBezTo>
                  <a:cubicBezTo>
                    <a:pt x="94" y="1936"/>
                    <a:pt x="132" y="2010"/>
                    <a:pt x="169" y="2067"/>
                  </a:cubicBezTo>
                  <a:cubicBezTo>
                    <a:pt x="206" y="2141"/>
                    <a:pt x="261" y="2196"/>
                    <a:pt x="298" y="2253"/>
                  </a:cubicBezTo>
                  <a:cubicBezTo>
                    <a:pt x="484" y="2475"/>
                    <a:pt x="744" y="2642"/>
                    <a:pt x="1004" y="2735"/>
                  </a:cubicBezTo>
                  <a:cubicBezTo>
                    <a:pt x="744" y="2642"/>
                    <a:pt x="503" y="2475"/>
                    <a:pt x="317" y="2253"/>
                  </a:cubicBezTo>
                  <a:cubicBezTo>
                    <a:pt x="261" y="2196"/>
                    <a:pt x="224" y="2122"/>
                    <a:pt x="187" y="2067"/>
                  </a:cubicBezTo>
                  <a:cubicBezTo>
                    <a:pt x="149" y="1993"/>
                    <a:pt x="112" y="1936"/>
                    <a:pt x="94" y="1862"/>
                  </a:cubicBezTo>
                  <a:cubicBezTo>
                    <a:pt x="57" y="1788"/>
                    <a:pt x="38" y="1733"/>
                    <a:pt x="38" y="1658"/>
                  </a:cubicBezTo>
                  <a:cubicBezTo>
                    <a:pt x="20" y="1584"/>
                    <a:pt x="20" y="1510"/>
                    <a:pt x="20" y="1435"/>
                  </a:cubicBezTo>
                  <a:cubicBezTo>
                    <a:pt x="20" y="1361"/>
                    <a:pt x="20" y="1287"/>
                    <a:pt x="38" y="1213"/>
                  </a:cubicBezTo>
                  <a:cubicBezTo>
                    <a:pt x="38" y="1138"/>
                    <a:pt x="57" y="1064"/>
                    <a:pt x="94" y="990"/>
                  </a:cubicBezTo>
                  <a:cubicBezTo>
                    <a:pt x="112" y="933"/>
                    <a:pt x="149" y="859"/>
                    <a:pt x="187" y="785"/>
                  </a:cubicBezTo>
                  <a:cubicBezTo>
                    <a:pt x="224" y="730"/>
                    <a:pt x="261" y="673"/>
                    <a:pt x="317" y="618"/>
                  </a:cubicBezTo>
                  <a:cubicBezTo>
                    <a:pt x="503" y="395"/>
                    <a:pt x="744" y="228"/>
                    <a:pt x="1004" y="135"/>
                  </a:cubicBezTo>
                  <a:cubicBezTo>
                    <a:pt x="1219" y="58"/>
                    <a:pt x="1448" y="19"/>
                    <a:pt x="1668" y="19"/>
                  </a:cubicBezTo>
                  <a:cubicBezTo>
                    <a:pt x="1714" y="19"/>
                    <a:pt x="1759" y="21"/>
                    <a:pt x="1803" y="24"/>
                  </a:cubicBezTo>
                  <a:cubicBezTo>
                    <a:pt x="2044" y="61"/>
                    <a:pt x="2286" y="135"/>
                    <a:pt x="2489" y="247"/>
                  </a:cubicBezTo>
                  <a:cubicBezTo>
                    <a:pt x="2675" y="339"/>
                    <a:pt x="2843" y="488"/>
                    <a:pt x="2954" y="618"/>
                  </a:cubicBezTo>
                  <a:cubicBezTo>
                    <a:pt x="3066" y="767"/>
                    <a:pt x="3121" y="915"/>
                    <a:pt x="3177" y="1027"/>
                  </a:cubicBezTo>
                  <a:cubicBezTo>
                    <a:pt x="3214" y="1156"/>
                    <a:pt x="3232" y="1250"/>
                    <a:pt x="3232" y="1324"/>
                  </a:cubicBezTo>
                  <a:lnTo>
                    <a:pt x="3232" y="1398"/>
                  </a:lnTo>
                  <a:lnTo>
                    <a:pt x="3232" y="1435"/>
                  </a:lnTo>
                  <a:lnTo>
                    <a:pt x="3269" y="1435"/>
                  </a:lnTo>
                  <a:lnTo>
                    <a:pt x="3269" y="1398"/>
                  </a:lnTo>
                  <a:cubicBezTo>
                    <a:pt x="3269" y="1379"/>
                    <a:pt x="3269" y="1361"/>
                    <a:pt x="3252" y="1324"/>
                  </a:cubicBezTo>
                  <a:cubicBezTo>
                    <a:pt x="3252" y="1250"/>
                    <a:pt x="3232" y="1138"/>
                    <a:pt x="3195" y="1027"/>
                  </a:cubicBezTo>
                  <a:cubicBezTo>
                    <a:pt x="3158" y="896"/>
                    <a:pt x="3084" y="748"/>
                    <a:pt x="2972" y="599"/>
                  </a:cubicBezTo>
                  <a:cubicBezTo>
                    <a:pt x="2843" y="470"/>
                    <a:pt x="2694" y="321"/>
                    <a:pt x="2489" y="210"/>
                  </a:cubicBezTo>
                  <a:cubicBezTo>
                    <a:pt x="2304" y="116"/>
                    <a:pt x="2063" y="42"/>
                    <a:pt x="1803" y="5"/>
                  </a:cubicBezTo>
                  <a:cubicBezTo>
                    <a:pt x="1761" y="2"/>
                    <a:pt x="1718" y="0"/>
                    <a:pt x="1675" y="0"/>
                  </a:cubicBezTo>
                  <a:close/>
                  <a:moveTo>
                    <a:pt x="3176" y="1829"/>
                  </a:moveTo>
                  <a:cubicBezTo>
                    <a:pt x="3139" y="1959"/>
                    <a:pt x="3065" y="2105"/>
                    <a:pt x="2954" y="2233"/>
                  </a:cubicBezTo>
                  <a:cubicBezTo>
                    <a:pt x="2843" y="2382"/>
                    <a:pt x="2675" y="2513"/>
                    <a:pt x="2489" y="2624"/>
                  </a:cubicBezTo>
                  <a:cubicBezTo>
                    <a:pt x="2286" y="2735"/>
                    <a:pt x="2063" y="2810"/>
                    <a:pt x="1803" y="2828"/>
                  </a:cubicBezTo>
                  <a:cubicBezTo>
                    <a:pt x="1736" y="2837"/>
                    <a:pt x="1667" y="2842"/>
                    <a:pt x="1598" y="2842"/>
                  </a:cubicBezTo>
                  <a:cubicBezTo>
                    <a:pt x="1400" y="2842"/>
                    <a:pt x="1196" y="2804"/>
                    <a:pt x="1004" y="2735"/>
                  </a:cubicBezTo>
                  <a:lnTo>
                    <a:pt x="1004" y="2735"/>
                  </a:lnTo>
                  <a:cubicBezTo>
                    <a:pt x="1208" y="2823"/>
                    <a:pt x="1425" y="2853"/>
                    <a:pt x="1635" y="2853"/>
                  </a:cubicBezTo>
                  <a:cubicBezTo>
                    <a:pt x="1691" y="2853"/>
                    <a:pt x="1748" y="2851"/>
                    <a:pt x="1803" y="2847"/>
                  </a:cubicBezTo>
                  <a:cubicBezTo>
                    <a:pt x="2063" y="2810"/>
                    <a:pt x="2286" y="2735"/>
                    <a:pt x="2489" y="2642"/>
                  </a:cubicBezTo>
                  <a:cubicBezTo>
                    <a:pt x="2694" y="2530"/>
                    <a:pt x="2843" y="2382"/>
                    <a:pt x="2954" y="2253"/>
                  </a:cubicBezTo>
                  <a:cubicBezTo>
                    <a:pt x="3065" y="2106"/>
                    <a:pt x="3139" y="1959"/>
                    <a:pt x="3176" y="18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6003313" y="5295236"/>
              <a:ext cx="102316" cy="89828"/>
            </a:xfrm>
            <a:custGeom>
              <a:avLst/>
              <a:gdLst/>
              <a:ahLst/>
              <a:cxnLst/>
              <a:rect l="l" t="t" r="r" b="b"/>
              <a:pathLst>
                <a:path w="2286" h="2007" extrusionOk="0">
                  <a:moveTo>
                    <a:pt x="1152" y="1"/>
                  </a:moveTo>
                  <a:cubicBezTo>
                    <a:pt x="503" y="1"/>
                    <a:pt x="1" y="446"/>
                    <a:pt x="1" y="1003"/>
                  </a:cubicBezTo>
                  <a:cubicBezTo>
                    <a:pt x="1" y="1561"/>
                    <a:pt x="503" y="2006"/>
                    <a:pt x="1152" y="2006"/>
                  </a:cubicBezTo>
                  <a:cubicBezTo>
                    <a:pt x="1784" y="2006"/>
                    <a:pt x="2286" y="1561"/>
                    <a:pt x="2286" y="1003"/>
                  </a:cubicBezTo>
                  <a:cubicBezTo>
                    <a:pt x="2286" y="446"/>
                    <a:pt x="1784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6002507" y="5294386"/>
              <a:ext cx="103927" cy="90679"/>
            </a:xfrm>
            <a:custGeom>
              <a:avLst/>
              <a:gdLst/>
              <a:ahLst/>
              <a:cxnLst/>
              <a:rect l="l" t="t" r="r" b="b"/>
              <a:pathLst>
                <a:path w="2322" h="2026" extrusionOk="0">
                  <a:moveTo>
                    <a:pt x="2304" y="1097"/>
                  </a:moveTo>
                  <a:cubicBezTo>
                    <a:pt x="2304" y="1115"/>
                    <a:pt x="2304" y="1152"/>
                    <a:pt x="2284" y="1189"/>
                  </a:cubicBezTo>
                  <a:cubicBezTo>
                    <a:pt x="2284" y="1226"/>
                    <a:pt x="2267" y="1263"/>
                    <a:pt x="2267" y="1300"/>
                  </a:cubicBezTo>
                  <a:cubicBezTo>
                    <a:pt x="2284" y="1263"/>
                    <a:pt x="2284" y="1226"/>
                    <a:pt x="2304" y="1189"/>
                  </a:cubicBezTo>
                  <a:lnTo>
                    <a:pt x="2304" y="1097"/>
                  </a:lnTo>
                  <a:close/>
                  <a:moveTo>
                    <a:pt x="1282" y="0"/>
                  </a:moveTo>
                  <a:cubicBezTo>
                    <a:pt x="1096" y="0"/>
                    <a:pt x="910" y="20"/>
                    <a:pt x="724" y="75"/>
                  </a:cubicBezTo>
                  <a:cubicBezTo>
                    <a:pt x="539" y="149"/>
                    <a:pt x="353" y="260"/>
                    <a:pt x="224" y="428"/>
                  </a:cubicBezTo>
                  <a:cubicBezTo>
                    <a:pt x="149" y="520"/>
                    <a:pt x="93" y="595"/>
                    <a:pt x="56" y="706"/>
                  </a:cubicBezTo>
                  <a:cubicBezTo>
                    <a:pt x="19" y="800"/>
                    <a:pt x="1" y="911"/>
                    <a:pt x="1" y="1022"/>
                  </a:cubicBezTo>
                  <a:cubicBezTo>
                    <a:pt x="1" y="1115"/>
                    <a:pt x="19" y="1226"/>
                    <a:pt x="56" y="1337"/>
                  </a:cubicBezTo>
                  <a:cubicBezTo>
                    <a:pt x="93" y="1431"/>
                    <a:pt x="149" y="1523"/>
                    <a:pt x="224" y="1597"/>
                  </a:cubicBezTo>
                  <a:cubicBezTo>
                    <a:pt x="167" y="1505"/>
                    <a:pt x="112" y="1431"/>
                    <a:pt x="75" y="1320"/>
                  </a:cubicBezTo>
                  <a:cubicBezTo>
                    <a:pt x="38" y="1226"/>
                    <a:pt x="19" y="1115"/>
                    <a:pt x="19" y="1022"/>
                  </a:cubicBezTo>
                  <a:cubicBezTo>
                    <a:pt x="19" y="911"/>
                    <a:pt x="38" y="800"/>
                    <a:pt x="75" y="706"/>
                  </a:cubicBezTo>
                  <a:cubicBezTo>
                    <a:pt x="112" y="614"/>
                    <a:pt x="167" y="520"/>
                    <a:pt x="242" y="446"/>
                  </a:cubicBezTo>
                  <a:cubicBezTo>
                    <a:pt x="372" y="280"/>
                    <a:pt x="539" y="168"/>
                    <a:pt x="724" y="94"/>
                  </a:cubicBezTo>
                  <a:cubicBezTo>
                    <a:pt x="864" y="51"/>
                    <a:pt x="1004" y="31"/>
                    <a:pt x="1144" y="31"/>
                  </a:cubicBezTo>
                  <a:cubicBezTo>
                    <a:pt x="1190" y="31"/>
                    <a:pt x="1236" y="33"/>
                    <a:pt x="1282" y="37"/>
                  </a:cubicBezTo>
                  <a:cubicBezTo>
                    <a:pt x="1467" y="37"/>
                    <a:pt x="1635" y="94"/>
                    <a:pt x="1764" y="168"/>
                  </a:cubicBezTo>
                  <a:cubicBezTo>
                    <a:pt x="1895" y="260"/>
                    <a:pt x="2007" y="354"/>
                    <a:pt x="2099" y="446"/>
                  </a:cubicBezTo>
                  <a:cubicBezTo>
                    <a:pt x="2173" y="540"/>
                    <a:pt x="2229" y="651"/>
                    <a:pt x="2247" y="743"/>
                  </a:cubicBezTo>
                  <a:cubicBezTo>
                    <a:pt x="2267" y="780"/>
                    <a:pt x="2284" y="817"/>
                    <a:pt x="2284" y="855"/>
                  </a:cubicBezTo>
                  <a:lnTo>
                    <a:pt x="2284" y="948"/>
                  </a:lnTo>
                  <a:cubicBezTo>
                    <a:pt x="2304" y="985"/>
                    <a:pt x="2304" y="1022"/>
                    <a:pt x="2304" y="1022"/>
                  </a:cubicBezTo>
                  <a:lnTo>
                    <a:pt x="2322" y="1022"/>
                  </a:lnTo>
                  <a:lnTo>
                    <a:pt x="2322" y="948"/>
                  </a:lnTo>
                  <a:cubicBezTo>
                    <a:pt x="2322" y="911"/>
                    <a:pt x="2304" y="892"/>
                    <a:pt x="2304" y="855"/>
                  </a:cubicBezTo>
                  <a:cubicBezTo>
                    <a:pt x="2304" y="817"/>
                    <a:pt x="2284" y="780"/>
                    <a:pt x="2267" y="725"/>
                  </a:cubicBezTo>
                  <a:cubicBezTo>
                    <a:pt x="2247" y="632"/>
                    <a:pt x="2192" y="540"/>
                    <a:pt x="2118" y="428"/>
                  </a:cubicBezTo>
                  <a:cubicBezTo>
                    <a:pt x="2024" y="335"/>
                    <a:pt x="1913" y="242"/>
                    <a:pt x="1784" y="149"/>
                  </a:cubicBezTo>
                  <a:cubicBezTo>
                    <a:pt x="1635" y="75"/>
                    <a:pt x="1467" y="20"/>
                    <a:pt x="1282" y="0"/>
                  </a:cubicBezTo>
                  <a:close/>
                  <a:moveTo>
                    <a:pt x="2267" y="1300"/>
                  </a:moveTo>
                  <a:cubicBezTo>
                    <a:pt x="2229" y="1394"/>
                    <a:pt x="2173" y="1486"/>
                    <a:pt x="2099" y="1597"/>
                  </a:cubicBezTo>
                  <a:cubicBezTo>
                    <a:pt x="2192" y="1486"/>
                    <a:pt x="2229" y="1394"/>
                    <a:pt x="2267" y="1300"/>
                  </a:cubicBezTo>
                  <a:close/>
                  <a:moveTo>
                    <a:pt x="224" y="1597"/>
                  </a:moveTo>
                  <a:lnTo>
                    <a:pt x="224" y="1597"/>
                  </a:lnTo>
                  <a:cubicBezTo>
                    <a:pt x="353" y="1765"/>
                    <a:pt x="539" y="1877"/>
                    <a:pt x="724" y="1951"/>
                  </a:cubicBezTo>
                  <a:cubicBezTo>
                    <a:pt x="762" y="1969"/>
                    <a:pt x="818" y="1988"/>
                    <a:pt x="855" y="1988"/>
                  </a:cubicBezTo>
                  <a:cubicBezTo>
                    <a:pt x="892" y="1988"/>
                    <a:pt x="910" y="2006"/>
                    <a:pt x="929" y="2006"/>
                  </a:cubicBezTo>
                  <a:lnTo>
                    <a:pt x="1004" y="2006"/>
                  </a:lnTo>
                  <a:lnTo>
                    <a:pt x="1041" y="2025"/>
                  </a:lnTo>
                  <a:lnTo>
                    <a:pt x="1282" y="2025"/>
                  </a:lnTo>
                  <a:cubicBezTo>
                    <a:pt x="1467" y="2006"/>
                    <a:pt x="1635" y="1951"/>
                    <a:pt x="1764" y="1877"/>
                  </a:cubicBezTo>
                  <a:cubicBezTo>
                    <a:pt x="1912" y="1784"/>
                    <a:pt x="2023" y="1692"/>
                    <a:pt x="2097" y="1600"/>
                  </a:cubicBezTo>
                  <a:lnTo>
                    <a:pt x="2097" y="1600"/>
                  </a:lnTo>
                  <a:cubicBezTo>
                    <a:pt x="2023" y="1692"/>
                    <a:pt x="1912" y="1784"/>
                    <a:pt x="1764" y="1857"/>
                  </a:cubicBezTo>
                  <a:cubicBezTo>
                    <a:pt x="1635" y="1932"/>
                    <a:pt x="1467" y="1988"/>
                    <a:pt x="1282" y="2006"/>
                  </a:cubicBezTo>
                  <a:cubicBezTo>
                    <a:pt x="1237" y="2011"/>
                    <a:pt x="1193" y="2013"/>
                    <a:pt x="1149" y="2013"/>
                  </a:cubicBezTo>
                  <a:cubicBezTo>
                    <a:pt x="1007" y="2013"/>
                    <a:pt x="866" y="1988"/>
                    <a:pt x="724" y="1932"/>
                  </a:cubicBezTo>
                  <a:cubicBezTo>
                    <a:pt x="539" y="1877"/>
                    <a:pt x="353" y="1746"/>
                    <a:pt x="224" y="15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6014949" y="5305217"/>
              <a:ext cx="79042" cy="69016"/>
            </a:xfrm>
            <a:custGeom>
              <a:avLst/>
              <a:gdLst/>
              <a:ahLst/>
              <a:cxnLst/>
              <a:rect l="l" t="t" r="r" b="b"/>
              <a:pathLst>
                <a:path w="1766" h="1542" extrusionOk="0">
                  <a:moveTo>
                    <a:pt x="892" y="0"/>
                  </a:moveTo>
                  <a:cubicBezTo>
                    <a:pt x="391" y="0"/>
                    <a:pt x="1" y="353"/>
                    <a:pt x="1" y="780"/>
                  </a:cubicBezTo>
                  <a:cubicBezTo>
                    <a:pt x="1" y="1207"/>
                    <a:pt x="391" y="1541"/>
                    <a:pt x="892" y="1541"/>
                  </a:cubicBezTo>
                  <a:cubicBezTo>
                    <a:pt x="1375" y="1541"/>
                    <a:pt x="1766" y="1207"/>
                    <a:pt x="1766" y="780"/>
                  </a:cubicBezTo>
                  <a:cubicBezTo>
                    <a:pt x="1766" y="353"/>
                    <a:pt x="1375" y="0"/>
                    <a:pt x="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6014949" y="5304904"/>
              <a:ext cx="79847" cy="69329"/>
            </a:xfrm>
            <a:custGeom>
              <a:avLst/>
              <a:gdLst/>
              <a:ahLst/>
              <a:cxnLst/>
              <a:rect l="l" t="t" r="r" b="b"/>
              <a:pathLst>
                <a:path w="1784" h="1549" extrusionOk="0">
                  <a:moveTo>
                    <a:pt x="873" y="0"/>
                  </a:moveTo>
                  <a:cubicBezTo>
                    <a:pt x="762" y="0"/>
                    <a:pt x="651" y="21"/>
                    <a:pt x="540" y="62"/>
                  </a:cubicBezTo>
                  <a:cubicBezTo>
                    <a:pt x="391" y="119"/>
                    <a:pt x="261" y="211"/>
                    <a:pt x="169" y="322"/>
                  </a:cubicBezTo>
                  <a:cubicBezTo>
                    <a:pt x="112" y="397"/>
                    <a:pt x="75" y="471"/>
                    <a:pt x="38" y="545"/>
                  </a:cubicBezTo>
                  <a:cubicBezTo>
                    <a:pt x="20" y="620"/>
                    <a:pt x="1" y="694"/>
                    <a:pt x="1" y="787"/>
                  </a:cubicBezTo>
                  <a:cubicBezTo>
                    <a:pt x="20" y="694"/>
                    <a:pt x="20" y="620"/>
                    <a:pt x="57" y="545"/>
                  </a:cubicBezTo>
                  <a:cubicBezTo>
                    <a:pt x="75" y="471"/>
                    <a:pt x="131" y="397"/>
                    <a:pt x="169" y="342"/>
                  </a:cubicBezTo>
                  <a:cubicBezTo>
                    <a:pt x="280" y="211"/>
                    <a:pt x="409" y="137"/>
                    <a:pt x="558" y="82"/>
                  </a:cubicBezTo>
                  <a:cubicBezTo>
                    <a:pt x="656" y="39"/>
                    <a:pt x="765" y="19"/>
                    <a:pt x="876" y="19"/>
                  </a:cubicBezTo>
                  <a:cubicBezTo>
                    <a:pt x="912" y="19"/>
                    <a:pt x="949" y="21"/>
                    <a:pt x="986" y="25"/>
                  </a:cubicBezTo>
                  <a:cubicBezTo>
                    <a:pt x="1115" y="45"/>
                    <a:pt x="1246" y="82"/>
                    <a:pt x="1338" y="137"/>
                  </a:cubicBezTo>
                  <a:cubicBezTo>
                    <a:pt x="1449" y="193"/>
                    <a:pt x="1543" y="267"/>
                    <a:pt x="1598" y="342"/>
                  </a:cubicBezTo>
                  <a:cubicBezTo>
                    <a:pt x="1654" y="416"/>
                    <a:pt x="1691" y="508"/>
                    <a:pt x="1709" y="565"/>
                  </a:cubicBezTo>
                  <a:cubicBezTo>
                    <a:pt x="1729" y="602"/>
                    <a:pt x="1729" y="639"/>
                    <a:pt x="1746" y="657"/>
                  </a:cubicBezTo>
                  <a:lnTo>
                    <a:pt x="1746" y="731"/>
                  </a:lnTo>
                  <a:lnTo>
                    <a:pt x="1746" y="787"/>
                  </a:lnTo>
                  <a:lnTo>
                    <a:pt x="1784" y="787"/>
                  </a:lnTo>
                  <a:cubicBezTo>
                    <a:pt x="1784" y="787"/>
                    <a:pt x="1784" y="768"/>
                    <a:pt x="1766" y="731"/>
                  </a:cubicBezTo>
                  <a:lnTo>
                    <a:pt x="1766" y="657"/>
                  </a:lnTo>
                  <a:cubicBezTo>
                    <a:pt x="1766" y="620"/>
                    <a:pt x="1746" y="602"/>
                    <a:pt x="1746" y="565"/>
                  </a:cubicBezTo>
                  <a:cubicBezTo>
                    <a:pt x="1709" y="490"/>
                    <a:pt x="1672" y="416"/>
                    <a:pt x="1617" y="342"/>
                  </a:cubicBezTo>
                  <a:cubicBezTo>
                    <a:pt x="1543" y="248"/>
                    <a:pt x="1469" y="174"/>
                    <a:pt x="1357" y="119"/>
                  </a:cubicBezTo>
                  <a:cubicBezTo>
                    <a:pt x="1246" y="62"/>
                    <a:pt x="1115" y="25"/>
                    <a:pt x="986" y="7"/>
                  </a:cubicBezTo>
                  <a:cubicBezTo>
                    <a:pt x="948" y="3"/>
                    <a:pt x="911" y="0"/>
                    <a:pt x="873" y="0"/>
                  </a:cubicBezTo>
                  <a:close/>
                  <a:moveTo>
                    <a:pt x="1766" y="842"/>
                  </a:moveTo>
                  <a:lnTo>
                    <a:pt x="1766" y="842"/>
                  </a:lnTo>
                  <a:cubicBezTo>
                    <a:pt x="1766" y="862"/>
                    <a:pt x="1746" y="880"/>
                    <a:pt x="1746" y="917"/>
                  </a:cubicBezTo>
                  <a:cubicBezTo>
                    <a:pt x="1766" y="880"/>
                    <a:pt x="1766" y="862"/>
                    <a:pt x="1766" y="842"/>
                  </a:cubicBezTo>
                  <a:close/>
                  <a:moveTo>
                    <a:pt x="1746" y="917"/>
                  </a:moveTo>
                  <a:lnTo>
                    <a:pt x="1746" y="917"/>
                  </a:lnTo>
                  <a:cubicBezTo>
                    <a:pt x="1746" y="936"/>
                    <a:pt x="1729" y="973"/>
                    <a:pt x="1729" y="991"/>
                  </a:cubicBezTo>
                  <a:cubicBezTo>
                    <a:pt x="1709" y="1065"/>
                    <a:pt x="1672" y="1140"/>
                    <a:pt x="1598" y="1214"/>
                  </a:cubicBezTo>
                  <a:cubicBezTo>
                    <a:pt x="1543" y="1288"/>
                    <a:pt x="1449" y="1362"/>
                    <a:pt x="1357" y="1437"/>
                  </a:cubicBezTo>
                  <a:cubicBezTo>
                    <a:pt x="1469" y="1382"/>
                    <a:pt x="1543" y="1307"/>
                    <a:pt x="1598" y="1233"/>
                  </a:cubicBezTo>
                  <a:cubicBezTo>
                    <a:pt x="1672" y="1140"/>
                    <a:pt x="1709" y="1065"/>
                    <a:pt x="1729" y="1010"/>
                  </a:cubicBezTo>
                  <a:cubicBezTo>
                    <a:pt x="1746" y="973"/>
                    <a:pt x="1746" y="936"/>
                    <a:pt x="1746" y="917"/>
                  </a:cubicBezTo>
                  <a:close/>
                  <a:moveTo>
                    <a:pt x="1" y="787"/>
                  </a:moveTo>
                  <a:cubicBezTo>
                    <a:pt x="1" y="862"/>
                    <a:pt x="20" y="936"/>
                    <a:pt x="38" y="1028"/>
                  </a:cubicBezTo>
                  <a:cubicBezTo>
                    <a:pt x="75" y="1102"/>
                    <a:pt x="112" y="1177"/>
                    <a:pt x="169" y="1233"/>
                  </a:cubicBezTo>
                  <a:cubicBezTo>
                    <a:pt x="261" y="1362"/>
                    <a:pt x="409" y="1437"/>
                    <a:pt x="540" y="1493"/>
                  </a:cubicBezTo>
                  <a:cubicBezTo>
                    <a:pt x="409" y="1437"/>
                    <a:pt x="280" y="1345"/>
                    <a:pt x="169" y="1214"/>
                  </a:cubicBezTo>
                  <a:cubicBezTo>
                    <a:pt x="131" y="1159"/>
                    <a:pt x="75" y="1085"/>
                    <a:pt x="57" y="1010"/>
                  </a:cubicBezTo>
                  <a:cubicBezTo>
                    <a:pt x="20" y="936"/>
                    <a:pt x="20" y="862"/>
                    <a:pt x="1" y="787"/>
                  </a:cubicBezTo>
                  <a:close/>
                  <a:moveTo>
                    <a:pt x="540" y="1493"/>
                  </a:moveTo>
                  <a:cubicBezTo>
                    <a:pt x="577" y="1511"/>
                    <a:pt x="614" y="1530"/>
                    <a:pt x="651" y="1530"/>
                  </a:cubicBezTo>
                  <a:cubicBezTo>
                    <a:pt x="669" y="1530"/>
                    <a:pt x="689" y="1530"/>
                    <a:pt x="706" y="1548"/>
                  </a:cubicBezTo>
                  <a:lnTo>
                    <a:pt x="986" y="1548"/>
                  </a:lnTo>
                  <a:cubicBezTo>
                    <a:pt x="837" y="1548"/>
                    <a:pt x="689" y="1530"/>
                    <a:pt x="540" y="14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6009176" y="5323523"/>
              <a:ext cx="64809" cy="41535"/>
            </a:xfrm>
            <a:custGeom>
              <a:avLst/>
              <a:gdLst/>
              <a:ahLst/>
              <a:cxnLst/>
              <a:rect l="l" t="t" r="r" b="b"/>
              <a:pathLst>
                <a:path w="1448" h="928" extrusionOk="0">
                  <a:moveTo>
                    <a:pt x="353" y="0"/>
                  </a:moveTo>
                  <a:cubicBezTo>
                    <a:pt x="353" y="0"/>
                    <a:pt x="1" y="538"/>
                    <a:pt x="595" y="872"/>
                  </a:cubicBezTo>
                  <a:cubicBezTo>
                    <a:pt x="668" y="911"/>
                    <a:pt x="746" y="928"/>
                    <a:pt x="822" y="928"/>
                  </a:cubicBezTo>
                  <a:cubicBezTo>
                    <a:pt x="1149" y="928"/>
                    <a:pt x="1447" y="619"/>
                    <a:pt x="1281" y="409"/>
                  </a:cubicBez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6019962" y="5323523"/>
              <a:ext cx="49905" cy="42385"/>
            </a:xfrm>
            <a:custGeom>
              <a:avLst/>
              <a:gdLst/>
              <a:ahLst/>
              <a:cxnLst/>
              <a:rect l="l" t="t" r="r" b="b"/>
              <a:pathLst>
                <a:path w="1115" h="947" extrusionOk="0">
                  <a:moveTo>
                    <a:pt x="94" y="0"/>
                  </a:moveTo>
                  <a:cubicBezTo>
                    <a:pt x="94" y="0"/>
                    <a:pt x="94" y="18"/>
                    <a:pt x="57" y="74"/>
                  </a:cubicBezTo>
                  <a:cubicBezTo>
                    <a:pt x="37" y="129"/>
                    <a:pt x="19" y="204"/>
                    <a:pt x="0" y="315"/>
                  </a:cubicBezTo>
                  <a:cubicBezTo>
                    <a:pt x="0" y="352"/>
                    <a:pt x="0" y="409"/>
                    <a:pt x="19" y="464"/>
                  </a:cubicBezTo>
                  <a:lnTo>
                    <a:pt x="19" y="315"/>
                  </a:lnTo>
                  <a:cubicBezTo>
                    <a:pt x="19" y="223"/>
                    <a:pt x="57" y="129"/>
                    <a:pt x="74" y="74"/>
                  </a:cubicBezTo>
                  <a:lnTo>
                    <a:pt x="112" y="0"/>
                  </a:lnTo>
                  <a:close/>
                  <a:moveTo>
                    <a:pt x="1050" y="376"/>
                  </a:moveTo>
                  <a:cubicBezTo>
                    <a:pt x="1045" y="376"/>
                    <a:pt x="1040" y="380"/>
                    <a:pt x="1040" y="389"/>
                  </a:cubicBezTo>
                  <a:cubicBezTo>
                    <a:pt x="1022" y="389"/>
                    <a:pt x="1022" y="409"/>
                    <a:pt x="1022" y="409"/>
                  </a:cubicBezTo>
                  <a:lnTo>
                    <a:pt x="1040" y="409"/>
                  </a:lnTo>
                  <a:lnTo>
                    <a:pt x="1040" y="426"/>
                  </a:lnTo>
                  <a:cubicBezTo>
                    <a:pt x="1040" y="446"/>
                    <a:pt x="1059" y="464"/>
                    <a:pt x="1059" y="483"/>
                  </a:cubicBezTo>
                  <a:cubicBezTo>
                    <a:pt x="1077" y="520"/>
                    <a:pt x="1077" y="538"/>
                    <a:pt x="1059" y="575"/>
                  </a:cubicBezTo>
                  <a:cubicBezTo>
                    <a:pt x="1059" y="612"/>
                    <a:pt x="1040" y="649"/>
                    <a:pt x="1022" y="686"/>
                  </a:cubicBezTo>
                  <a:cubicBezTo>
                    <a:pt x="966" y="780"/>
                    <a:pt x="874" y="854"/>
                    <a:pt x="762" y="891"/>
                  </a:cubicBezTo>
                  <a:cubicBezTo>
                    <a:pt x="688" y="909"/>
                    <a:pt x="632" y="909"/>
                    <a:pt x="577" y="909"/>
                  </a:cubicBezTo>
                  <a:cubicBezTo>
                    <a:pt x="502" y="909"/>
                    <a:pt x="446" y="891"/>
                    <a:pt x="391" y="872"/>
                  </a:cubicBezTo>
                  <a:lnTo>
                    <a:pt x="223" y="761"/>
                  </a:lnTo>
                  <a:cubicBezTo>
                    <a:pt x="168" y="724"/>
                    <a:pt x="131" y="686"/>
                    <a:pt x="94" y="631"/>
                  </a:cubicBezTo>
                  <a:cubicBezTo>
                    <a:pt x="57" y="575"/>
                    <a:pt x="37" y="520"/>
                    <a:pt x="19" y="464"/>
                  </a:cubicBezTo>
                  <a:lnTo>
                    <a:pt x="19" y="464"/>
                  </a:lnTo>
                  <a:cubicBezTo>
                    <a:pt x="19" y="520"/>
                    <a:pt x="57" y="575"/>
                    <a:pt x="74" y="631"/>
                  </a:cubicBezTo>
                  <a:cubicBezTo>
                    <a:pt x="112" y="686"/>
                    <a:pt x="168" y="743"/>
                    <a:pt x="205" y="780"/>
                  </a:cubicBezTo>
                  <a:lnTo>
                    <a:pt x="372" y="891"/>
                  </a:lnTo>
                  <a:cubicBezTo>
                    <a:pt x="446" y="909"/>
                    <a:pt x="502" y="929"/>
                    <a:pt x="577" y="946"/>
                  </a:cubicBezTo>
                  <a:cubicBezTo>
                    <a:pt x="632" y="946"/>
                    <a:pt x="706" y="929"/>
                    <a:pt x="762" y="909"/>
                  </a:cubicBezTo>
                  <a:cubicBezTo>
                    <a:pt x="892" y="872"/>
                    <a:pt x="985" y="798"/>
                    <a:pt x="1040" y="724"/>
                  </a:cubicBezTo>
                  <a:cubicBezTo>
                    <a:pt x="1077" y="669"/>
                    <a:pt x="1097" y="631"/>
                    <a:pt x="1097" y="594"/>
                  </a:cubicBezTo>
                  <a:cubicBezTo>
                    <a:pt x="1114" y="538"/>
                    <a:pt x="1114" y="501"/>
                    <a:pt x="1097" y="483"/>
                  </a:cubicBezTo>
                  <a:cubicBezTo>
                    <a:pt x="1097" y="446"/>
                    <a:pt x="1077" y="426"/>
                    <a:pt x="1077" y="409"/>
                  </a:cubicBezTo>
                  <a:cubicBezTo>
                    <a:pt x="1077" y="409"/>
                    <a:pt x="1077" y="389"/>
                    <a:pt x="1059" y="389"/>
                  </a:cubicBezTo>
                  <a:cubicBezTo>
                    <a:pt x="1059" y="380"/>
                    <a:pt x="1055" y="376"/>
                    <a:pt x="1050" y="37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6024125" y="5310722"/>
              <a:ext cx="62347" cy="36880"/>
            </a:xfrm>
            <a:custGeom>
              <a:avLst/>
              <a:gdLst/>
              <a:ahLst/>
              <a:cxnLst/>
              <a:rect l="l" t="t" r="r" b="b"/>
              <a:pathLst>
                <a:path w="1393" h="824" extrusionOk="0">
                  <a:moveTo>
                    <a:pt x="751" y="1"/>
                  </a:moveTo>
                  <a:cubicBezTo>
                    <a:pt x="654" y="1"/>
                    <a:pt x="546" y="19"/>
                    <a:pt x="427" y="63"/>
                  </a:cubicBezTo>
                  <a:cubicBezTo>
                    <a:pt x="1" y="212"/>
                    <a:pt x="112" y="806"/>
                    <a:pt x="484" y="824"/>
                  </a:cubicBezTo>
                  <a:lnTo>
                    <a:pt x="1393" y="360"/>
                  </a:lnTo>
                  <a:cubicBezTo>
                    <a:pt x="1393" y="360"/>
                    <a:pt x="1183" y="1"/>
                    <a:pt x="7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6030794" y="5310185"/>
              <a:ext cx="53217" cy="38312"/>
            </a:xfrm>
            <a:custGeom>
              <a:avLst/>
              <a:gdLst/>
              <a:ahLst/>
              <a:cxnLst/>
              <a:rect l="l" t="t" r="r" b="b"/>
              <a:pathLst>
                <a:path w="1189" h="856" extrusionOk="0">
                  <a:moveTo>
                    <a:pt x="501" y="1"/>
                  </a:moveTo>
                  <a:cubicBezTo>
                    <a:pt x="427" y="19"/>
                    <a:pt x="372" y="38"/>
                    <a:pt x="297" y="56"/>
                  </a:cubicBezTo>
                  <a:cubicBezTo>
                    <a:pt x="241" y="75"/>
                    <a:pt x="167" y="112"/>
                    <a:pt x="130" y="149"/>
                  </a:cubicBezTo>
                  <a:cubicBezTo>
                    <a:pt x="75" y="204"/>
                    <a:pt x="37" y="261"/>
                    <a:pt x="18" y="316"/>
                  </a:cubicBezTo>
                  <a:cubicBezTo>
                    <a:pt x="0" y="372"/>
                    <a:pt x="0" y="447"/>
                    <a:pt x="0" y="502"/>
                  </a:cubicBezTo>
                  <a:cubicBezTo>
                    <a:pt x="0" y="558"/>
                    <a:pt x="18" y="613"/>
                    <a:pt x="55" y="669"/>
                  </a:cubicBezTo>
                  <a:cubicBezTo>
                    <a:pt x="75" y="707"/>
                    <a:pt x="112" y="744"/>
                    <a:pt x="149" y="781"/>
                  </a:cubicBezTo>
                  <a:cubicBezTo>
                    <a:pt x="167" y="799"/>
                    <a:pt x="204" y="818"/>
                    <a:pt x="241" y="836"/>
                  </a:cubicBezTo>
                  <a:cubicBezTo>
                    <a:pt x="260" y="836"/>
                    <a:pt x="297" y="836"/>
                    <a:pt x="315" y="855"/>
                  </a:cubicBezTo>
                  <a:lnTo>
                    <a:pt x="335" y="855"/>
                  </a:lnTo>
                  <a:cubicBezTo>
                    <a:pt x="352" y="855"/>
                    <a:pt x="352" y="836"/>
                    <a:pt x="352" y="836"/>
                  </a:cubicBezTo>
                  <a:cubicBezTo>
                    <a:pt x="352" y="818"/>
                    <a:pt x="352" y="799"/>
                    <a:pt x="335" y="799"/>
                  </a:cubicBezTo>
                  <a:lnTo>
                    <a:pt x="260" y="799"/>
                  </a:lnTo>
                  <a:cubicBezTo>
                    <a:pt x="223" y="781"/>
                    <a:pt x="186" y="762"/>
                    <a:pt x="167" y="744"/>
                  </a:cubicBezTo>
                  <a:cubicBezTo>
                    <a:pt x="130" y="724"/>
                    <a:pt x="112" y="687"/>
                    <a:pt x="75" y="650"/>
                  </a:cubicBezTo>
                  <a:cubicBezTo>
                    <a:pt x="55" y="613"/>
                    <a:pt x="37" y="558"/>
                    <a:pt x="37" y="502"/>
                  </a:cubicBezTo>
                  <a:cubicBezTo>
                    <a:pt x="18" y="447"/>
                    <a:pt x="18" y="390"/>
                    <a:pt x="37" y="335"/>
                  </a:cubicBezTo>
                  <a:cubicBezTo>
                    <a:pt x="55" y="261"/>
                    <a:pt x="92" y="204"/>
                    <a:pt x="149" y="167"/>
                  </a:cubicBezTo>
                  <a:cubicBezTo>
                    <a:pt x="186" y="130"/>
                    <a:pt x="241" y="93"/>
                    <a:pt x="315" y="75"/>
                  </a:cubicBezTo>
                  <a:cubicBezTo>
                    <a:pt x="372" y="56"/>
                    <a:pt x="446" y="38"/>
                    <a:pt x="501" y="19"/>
                  </a:cubicBezTo>
                  <a:lnTo>
                    <a:pt x="687" y="19"/>
                  </a:lnTo>
                  <a:cubicBezTo>
                    <a:pt x="761" y="38"/>
                    <a:pt x="817" y="38"/>
                    <a:pt x="872" y="75"/>
                  </a:cubicBezTo>
                  <a:cubicBezTo>
                    <a:pt x="929" y="93"/>
                    <a:pt x="966" y="112"/>
                    <a:pt x="1003" y="149"/>
                  </a:cubicBezTo>
                  <a:cubicBezTo>
                    <a:pt x="1095" y="204"/>
                    <a:pt x="1152" y="261"/>
                    <a:pt x="1189" y="298"/>
                  </a:cubicBezTo>
                  <a:cubicBezTo>
                    <a:pt x="1152" y="261"/>
                    <a:pt x="1095" y="187"/>
                    <a:pt x="1021" y="130"/>
                  </a:cubicBezTo>
                  <a:cubicBezTo>
                    <a:pt x="966" y="112"/>
                    <a:pt x="929" y="75"/>
                    <a:pt x="872" y="56"/>
                  </a:cubicBezTo>
                  <a:cubicBezTo>
                    <a:pt x="817" y="38"/>
                    <a:pt x="761" y="19"/>
                    <a:pt x="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6049055" y="5324149"/>
              <a:ext cx="36343" cy="46727"/>
            </a:xfrm>
            <a:custGeom>
              <a:avLst/>
              <a:gdLst/>
              <a:ahLst/>
              <a:cxnLst/>
              <a:rect l="l" t="t" r="r" b="b"/>
              <a:pathLst>
                <a:path w="812" h="1044" extrusionOk="0">
                  <a:moveTo>
                    <a:pt x="292" y="1"/>
                  </a:moveTo>
                  <a:cubicBezTo>
                    <a:pt x="173" y="1"/>
                    <a:pt x="62" y="42"/>
                    <a:pt x="1" y="135"/>
                  </a:cubicBezTo>
                  <a:lnTo>
                    <a:pt x="56" y="1044"/>
                  </a:lnTo>
                  <a:cubicBezTo>
                    <a:pt x="56" y="1044"/>
                    <a:pt x="762" y="1044"/>
                    <a:pt x="799" y="432"/>
                  </a:cubicBezTo>
                  <a:cubicBezTo>
                    <a:pt x="812" y="170"/>
                    <a:pt x="533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6048204" y="5323523"/>
              <a:ext cx="37507" cy="48249"/>
            </a:xfrm>
            <a:custGeom>
              <a:avLst/>
              <a:gdLst/>
              <a:ahLst/>
              <a:cxnLst/>
              <a:rect l="l" t="t" r="r" b="b"/>
              <a:pathLst>
                <a:path w="838" h="1078" extrusionOk="0">
                  <a:moveTo>
                    <a:pt x="317" y="0"/>
                  </a:moveTo>
                  <a:cubicBezTo>
                    <a:pt x="261" y="0"/>
                    <a:pt x="206" y="0"/>
                    <a:pt x="168" y="18"/>
                  </a:cubicBezTo>
                  <a:cubicBezTo>
                    <a:pt x="131" y="37"/>
                    <a:pt x="94" y="55"/>
                    <a:pt x="75" y="74"/>
                  </a:cubicBezTo>
                  <a:cubicBezTo>
                    <a:pt x="38" y="92"/>
                    <a:pt x="20" y="111"/>
                    <a:pt x="20" y="111"/>
                  </a:cubicBezTo>
                  <a:cubicBezTo>
                    <a:pt x="20" y="129"/>
                    <a:pt x="1" y="129"/>
                    <a:pt x="1" y="129"/>
                  </a:cubicBezTo>
                  <a:lnTo>
                    <a:pt x="1" y="149"/>
                  </a:lnTo>
                  <a:lnTo>
                    <a:pt x="1" y="166"/>
                  </a:lnTo>
                  <a:cubicBezTo>
                    <a:pt x="7" y="173"/>
                    <a:pt x="11" y="175"/>
                    <a:pt x="15" y="175"/>
                  </a:cubicBezTo>
                  <a:cubicBezTo>
                    <a:pt x="22" y="175"/>
                    <a:pt x="26" y="166"/>
                    <a:pt x="38" y="166"/>
                  </a:cubicBezTo>
                  <a:cubicBezTo>
                    <a:pt x="38" y="149"/>
                    <a:pt x="38" y="149"/>
                    <a:pt x="57" y="149"/>
                  </a:cubicBezTo>
                  <a:cubicBezTo>
                    <a:pt x="57" y="129"/>
                    <a:pt x="75" y="111"/>
                    <a:pt x="94" y="92"/>
                  </a:cubicBezTo>
                  <a:cubicBezTo>
                    <a:pt x="112" y="92"/>
                    <a:pt x="149" y="74"/>
                    <a:pt x="186" y="55"/>
                  </a:cubicBezTo>
                  <a:cubicBezTo>
                    <a:pt x="223" y="37"/>
                    <a:pt x="261" y="37"/>
                    <a:pt x="317" y="37"/>
                  </a:cubicBezTo>
                  <a:cubicBezTo>
                    <a:pt x="354" y="37"/>
                    <a:pt x="409" y="37"/>
                    <a:pt x="466" y="55"/>
                  </a:cubicBezTo>
                  <a:cubicBezTo>
                    <a:pt x="521" y="74"/>
                    <a:pt x="577" y="92"/>
                    <a:pt x="632" y="129"/>
                  </a:cubicBezTo>
                  <a:cubicBezTo>
                    <a:pt x="688" y="149"/>
                    <a:pt x="726" y="204"/>
                    <a:pt x="763" y="260"/>
                  </a:cubicBezTo>
                  <a:cubicBezTo>
                    <a:pt x="800" y="315"/>
                    <a:pt x="818" y="371"/>
                    <a:pt x="818" y="446"/>
                  </a:cubicBezTo>
                  <a:cubicBezTo>
                    <a:pt x="818" y="501"/>
                    <a:pt x="800" y="575"/>
                    <a:pt x="781" y="631"/>
                  </a:cubicBezTo>
                  <a:cubicBezTo>
                    <a:pt x="763" y="686"/>
                    <a:pt x="726" y="761"/>
                    <a:pt x="688" y="798"/>
                  </a:cubicBezTo>
                  <a:cubicBezTo>
                    <a:pt x="651" y="854"/>
                    <a:pt x="595" y="891"/>
                    <a:pt x="540" y="909"/>
                  </a:cubicBezTo>
                  <a:cubicBezTo>
                    <a:pt x="503" y="946"/>
                    <a:pt x="446" y="966"/>
                    <a:pt x="409" y="984"/>
                  </a:cubicBezTo>
                  <a:cubicBezTo>
                    <a:pt x="317" y="1021"/>
                    <a:pt x="223" y="1040"/>
                    <a:pt x="168" y="1058"/>
                  </a:cubicBezTo>
                  <a:cubicBezTo>
                    <a:pt x="223" y="1058"/>
                    <a:pt x="317" y="1040"/>
                    <a:pt x="409" y="1003"/>
                  </a:cubicBezTo>
                  <a:cubicBezTo>
                    <a:pt x="446" y="984"/>
                    <a:pt x="503" y="966"/>
                    <a:pt x="558" y="929"/>
                  </a:cubicBezTo>
                  <a:cubicBezTo>
                    <a:pt x="614" y="891"/>
                    <a:pt x="651" y="854"/>
                    <a:pt x="688" y="817"/>
                  </a:cubicBezTo>
                  <a:cubicBezTo>
                    <a:pt x="743" y="761"/>
                    <a:pt x="763" y="706"/>
                    <a:pt x="800" y="631"/>
                  </a:cubicBezTo>
                  <a:cubicBezTo>
                    <a:pt x="818" y="575"/>
                    <a:pt x="837" y="501"/>
                    <a:pt x="837" y="446"/>
                  </a:cubicBezTo>
                  <a:cubicBezTo>
                    <a:pt x="837" y="371"/>
                    <a:pt x="818" y="297"/>
                    <a:pt x="781" y="241"/>
                  </a:cubicBezTo>
                  <a:cubicBezTo>
                    <a:pt x="743" y="186"/>
                    <a:pt x="706" y="129"/>
                    <a:pt x="651" y="92"/>
                  </a:cubicBezTo>
                  <a:cubicBezTo>
                    <a:pt x="595" y="55"/>
                    <a:pt x="540" y="37"/>
                    <a:pt x="483" y="18"/>
                  </a:cubicBezTo>
                  <a:cubicBezTo>
                    <a:pt x="428" y="0"/>
                    <a:pt x="354" y="0"/>
                    <a:pt x="317" y="0"/>
                  </a:cubicBezTo>
                  <a:close/>
                  <a:moveTo>
                    <a:pt x="75" y="1058"/>
                  </a:moveTo>
                  <a:lnTo>
                    <a:pt x="75" y="1077"/>
                  </a:lnTo>
                  <a:cubicBezTo>
                    <a:pt x="75" y="1077"/>
                    <a:pt x="112" y="1077"/>
                    <a:pt x="168" y="10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5784762" y="5296042"/>
              <a:ext cx="145462" cy="125590"/>
            </a:xfrm>
            <a:custGeom>
              <a:avLst/>
              <a:gdLst/>
              <a:ahLst/>
              <a:cxnLst/>
              <a:rect l="l" t="t" r="r" b="b"/>
              <a:pathLst>
                <a:path w="3250" h="2806" extrusionOk="0">
                  <a:moveTo>
                    <a:pt x="1615" y="0"/>
                  </a:moveTo>
                  <a:cubicBezTo>
                    <a:pt x="724" y="0"/>
                    <a:pt x="0" y="632"/>
                    <a:pt x="0" y="1412"/>
                  </a:cubicBezTo>
                  <a:cubicBezTo>
                    <a:pt x="0" y="2192"/>
                    <a:pt x="724" y="2805"/>
                    <a:pt x="1615" y="2805"/>
                  </a:cubicBezTo>
                  <a:cubicBezTo>
                    <a:pt x="2507" y="2805"/>
                    <a:pt x="3249" y="2192"/>
                    <a:pt x="3249" y="1412"/>
                  </a:cubicBezTo>
                  <a:cubicBezTo>
                    <a:pt x="3249" y="632"/>
                    <a:pt x="2507" y="0"/>
                    <a:pt x="16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5783867" y="5295773"/>
              <a:ext cx="146357" cy="126485"/>
            </a:xfrm>
            <a:custGeom>
              <a:avLst/>
              <a:gdLst/>
              <a:ahLst/>
              <a:cxnLst/>
              <a:rect l="l" t="t" r="r" b="b"/>
              <a:pathLst>
                <a:path w="3270" h="2826" extrusionOk="0">
                  <a:moveTo>
                    <a:pt x="317" y="601"/>
                  </a:moveTo>
                  <a:cubicBezTo>
                    <a:pt x="280" y="620"/>
                    <a:pt x="261" y="657"/>
                    <a:pt x="243" y="675"/>
                  </a:cubicBezTo>
                  <a:cubicBezTo>
                    <a:pt x="224" y="712"/>
                    <a:pt x="206" y="749"/>
                    <a:pt x="187" y="769"/>
                  </a:cubicBezTo>
                  <a:cubicBezTo>
                    <a:pt x="150" y="843"/>
                    <a:pt x="112" y="898"/>
                    <a:pt x="95" y="972"/>
                  </a:cubicBezTo>
                  <a:cubicBezTo>
                    <a:pt x="132" y="917"/>
                    <a:pt x="169" y="843"/>
                    <a:pt x="206" y="786"/>
                  </a:cubicBezTo>
                  <a:cubicBezTo>
                    <a:pt x="224" y="749"/>
                    <a:pt x="243" y="712"/>
                    <a:pt x="261" y="694"/>
                  </a:cubicBezTo>
                  <a:cubicBezTo>
                    <a:pt x="280" y="657"/>
                    <a:pt x="298" y="638"/>
                    <a:pt x="317" y="601"/>
                  </a:cubicBezTo>
                  <a:close/>
                  <a:moveTo>
                    <a:pt x="1637" y="0"/>
                  </a:moveTo>
                  <a:cubicBezTo>
                    <a:pt x="1438" y="0"/>
                    <a:pt x="1225" y="27"/>
                    <a:pt x="1023" y="100"/>
                  </a:cubicBezTo>
                  <a:cubicBezTo>
                    <a:pt x="744" y="192"/>
                    <a:pt x="503" y="360"/>
                    <a:pt x="317" y="601"/>
                  </a:cubicBezTo>
                  <a:cubicBezTo>
                    <a:pt x="503" y="378"/>
                    <a:pt x="763" y="211"/>
                    <a:pt x="1023" y="118"/>
                  </a:cubicBezTo>
                  <a:cubicBezTo>
                    <a:pt x="1224" y="47"/>
                    <a:pt x="1436" y="19"/>
                    <a:pt x="1633" y="19"/>
                  </a:cubicBezTo>
                  <a:cubicBezTo>
                    <a:pt x="1691" y="19"/>
                    <a:pt x="1748" y="21"/>
                    <a:pt x="1803" y="26"/>
                  </a:cubicBezTo>
                  <a:cubicBezTo>
                    <a:pt x="2063" y="44"/>
                    <a:pt x="2304" y="118"/>
                    <a:pt x="2490" y="229"/>
                  </a:cubicBezTo>
                  <a:cubicBezTo>
                    <a:pt x="2695" y="341"/>
                    <a:pt x="2843" y="471"/>
                    <a:pt x="2955" y="620"/>
                  </a:cubicBezTo>
                  <a:cubicBezTo>
                    <a:pt x="3066" y="749"/>
                    <a:pt x="3140" y="898"/>
                    <a:pt x="3177" y="1009"/>
                  </a:cubicBezTo>
                  <a:cubicBezTo>
                    <a:pt x="3232" y="1140"/>
                    <a:pt x="3232" y="1232"/>
                    <a:pt x="3252" y="1306"/>
                  </a:cubicBezTo>
                  <a:lnTo>
                    <a:pt x="3252" y="1381"/>
                  </a:lnTo>
                  <a:lnTo>
                    <a:pt x="3252" y="1418"/>
                  </a:lnTo>
                  <a:lnTo>
                    <a:pt x="3252" y="1437"/>
                  </a:lnTo>
                  <a:lnTo>
                    <a:pt x="3252" y="1529"/>
                  </a:lnTo>
                  <a:cubicBezTo>
                    <a:pt x="3269" y="1492"/>
                    <a:pt x="3269" y="1455"/>
                    <a:pt x="3269" y="1437"/>
                  </a:cubicBezTo>
                  <a:lnTo>
                    <a:pt x="3269" y="1418"/>
                  </a:lnTo>
                  <a:lnTo>
                    <a:pt x="3269" y="1381"/>
                  </a:lnTo>
                  <a:lnTo>
                    <a:pt x="3269" y="1306"/>
                  </a:lnTo>
                  <a:cubicBezTo>
                    <a:pt x="3269" y="1232"/>
                    <a:pt x="3252" y="1140"/>
                    <a:pt x="3215" y="1009"/>
                  </a:cubicBezTo>
                  <a:cubicBezTo>
                    <a:pt x="3158" y="880"/>
                    <a:pt x="3084" y="731"/>
                    <a:pt x="2972" y="601"/>
                  </a:cubicBezTo>
                  <a:cubicBezTo>
                    <a:pt x="2861" y="452"/>
                    <a:pt x="2695" y="323"/>
                    <a:pt x="2509" y="211"/>
                  </a:cubicBezTo>
                  <a:cubicBezTo>
                    <a:pt x="2304" y="100"/>
                    <a:pt x="2063" y="26"/>
                    <a:pt x="1803" y="6"/>
                  </a:cubicBezTo>
                  <a:cubicBezTo>
                    <a:pt x="1749" y="2"/>
                    <a:pt x="1694" y="0"/>
                    <a:pt x="1637" y="0"/>
                  </a:cubicBezTo>
                  <a:close/>
                  <a:moveTo>
                    <a:pt x="95" y="972"/>
                  </a:moveTo>
                  <a:lnTo>
                    <a:pt x="95" y="972"/>
                  </a:lnTo>
                  <a:cubicBezTo>
                    <a:pt x="57" y="1046"/>
                    <a:pt x="38" y="1121"/>
                    <a:pt x="20" y="1195"/>
                  </a:cubicBezTo>
                  <a:cubicBezTo>
                    <a:pt x="20" y="1269"/>
                    <a:pt x="1" y="1344"/>
                    <a:pt x="1" y="1418"/>
                  </a:cubicBezTo>
                  <a:cubicBezTo>
                    <a:pt x="1" y="1492"/>
                    <a:pt x="20" y="1566"/>
                    <a:pt x="38" y="1641"/>
                  </a:cubicBezTo>
                  <a:cubicBezTo>
                    <a:pt x="38" y="1566"/>
                    <a:pt x="20" y="1492"/>
                    <a:pt x="20" y="1418"/>
                  </a:cubicBezTo>
                  <a:cubicBezTo>
                    <a:pt x="20" y="1344"/>
                    <a:pt x="38" y="1269"/>
                    <a:pt x="38" y="1195"/>
                  </a:cubicBezTo>
                  <a:lnTo>
                    <a:pt x="95" y="972"/>
                  </a:lnTo>
                  <a:close/>
                  <a:moveTo>
                    <a:pt x="38" y="1641"/>
                  </a:moveTo>
                  <a:cubicBezTo>
                    <a:pt x="38" y="1715"/>
                    <a:pt x="57" y="1789"/>
                    <a:pt x="95" y="1846"/>
                  </a:cubicBezTo>
                  <a:cubicBezTo>
                    <a:pt x="75" y="1771"/>
                    <a:pt x="57" y="1715"/>
                    <a:pt x="38" y="1641"/>
                  </a:cubicBezTo>
                  <a:close/>
                  <a:moveTo>
                    <a:pt x="95" y="1846"/>
                  </a:moveTo>
                  <a:lnTo>
                    <a:pt x="95" y="1846"/>
                  </a:lnTo>
                  <a:cubicBezTo>
                    <a:pt x="112" y="1920"/>
                    <a:pt x="150" y="1994"/>
                    <a:pt x="187" y="2049"/>
                  </a:cubicBezTo>
                  <a:cubicBezTo>
                    <a:pt x="206" y="2086"/>
                    <a:pt x="224" y="2124"/>
                    <a:pt x="243" y="2143"/>
                  </a:cubicBezTo>
                  <a:cubicBezTo>
                    <a:pt x="261" y="2180"/>
                    <a:pt x="298" y="2198"/>
                    <a:pt x="317" y="2235"/>
                  </a:cubicBezTo>
                  <a:cubicBezTo>
                    <a:pt x="298" y="2198"/>
                    <a:pt x="280" y="2161"/>
                    <a:pt x="261" y="2143"/>
                  </a:cubicBezTo>
                  <a:cubicBezTo>
                    <a:pt x="243" y="2106"/>
                    <a:pt x="224" y="2086"/>
                    <a:pt x="206" y="2049"/>
                  </a:cubicBezTo>
                  <a:cubicBezTo>
                    <a:pt x="169" y="1975"/>
                    <a:pt x="132" y="1920"/>
                    <a:pt x="95" y="1846"/>
                  </a:cubicBezTo>
                  <a:close/>
                  <a:moveTo>
                    <a:pt x="3194" y="1811"/>
                  </a:moveTo>
                  <a:cubicBezTo>
                    <a:pt x="3157" y="1940"/>
                    <a:pt x="3083" y="2087"/>
                    <a:pt x="2955" y="2217"/>
                  </a:cubicBezTo>
                  <a:cubicBezTo>
                    <a:pt x="2843" y="2366"/>
                    <a:pt x="2695" y="2495"/>
                    <a:pt x="2490" y="2606"/>
                  </a:cubicBezTo>
                  <a:cubicBezTo>
                    <a:pt x="2695" y="2495"/>
                    <a:pt x="2861" y="2366"/>
                    <a:pt x="2972" y="2217"/>
                  </a:cubicBezTo>
                  <a:cubicBezTo>
                    <a:pt x="3083" y="2087"/>
                    <a:pt x="3157" y="1940"/>
                    <a:pt x="3194" y="1811"/>
                  </a:cubicBezTo>
                  <a:close/>
                  <a:moveTo>
                    <a:pt x="318" y="2235"/>
                  </a:moveTo>
                  <a:lnTo>
                    <a:pt x="318" y="2235"/>
                  </a:lnTo>
                  <a:cubicBezTo>
                    <a:pt x="503" y="2458"/>
                    <a:pt x="744" y="2626"/>
                    <a:pt x="1023" y="2718"/>
                  </a:cubicBezTo>
                  <a:cubicBezTo>
                    <a:pt x="1216" y="2787"/>
                    <a:pt x="1419" y="2826"/>
                    <a:pt x="1609" y="2826"/>
                  </a:cubicBezTo>
                  <a:cubicBezTo>
                    <a:pt x="1676" y="2826"/>
                    <a:pt x="1741" y="2821"/>
                    <a:pt x="1803" y="2811"/>
                  </a:cubicBezTo>
                  <a:lnTo>
                    <a:pt x="1803" y="2811"/>
                  </a:lnTo>
                  <a:cubicBezTo>
                    <a:pt x="1752" y="2815"/>
                    <a:pt x="1698" y="2817"/>
                    <a:pt x="1644" y="2817"/>
                  </a:cubicBezTo>
                  <a:cubicBezTo>
                    <a:pt x="1443" y="2817"/>
                    <a:pt x="1228" y="2788"/>
                    <a:pt x="1023" y="2700"/>
                  </a:cubicBezTo>
                  <a:cubicBezTo>
                    <a:pt x="763" y="2606"/>
                    <a:pt x="503" y="2458"/>
                    <a:pt x="318" y="22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5805484" y="5314303"/>
              <a:ext cx="103121" cy="89023"/>
            </a:xfrm>
            <a:custGeom>
              <a:avLst/>
              <a:gdLst/>
              <a:ahLst/>
              <a:cxnLst/>
              <a:rect l="l" t="t" r="r" b="b"/>
              <a:pathLst>
                <a:path w="2304" h="1989" extrusionOk="0">
                  <a:moveTo>
                    <a:pt x="1152" y="1"/>
                  </a:moveTo>
                  <a:cubicBezTo>
                    <a:pt x="521" y="1"/>
                    <a:pt x="1" y="447"/>
                    <a:pt x="1" y="1004"/>
                  </a:cubicBezTo>
                  <a:cubicBezTo>
                    <a:pt x="1" y="1543"/>
                    <a:pt x="521" y="1989"/>
                    <a:pt x="1152" y="1989"/>
                  </a:cubicBezTo>
                  <a:cubicBezTo>
                    <a:pt x="1784" y="1989"/>
                    <a:pt x="2304" y="1543"/>
                    <a:pt x="2304" y="1004"/>
                  </a:cubicBezTo>
                  <a:cubicBezTo>
                    <a:pt x="2304" y="447"/>
                    <a:pt x="1784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5805484" y="5314034"/>
              <a:ext cx="103972" cy="90097"/>
            </a:xfrm>
            <a:custGeom>
              <a:avLst/>
              <a:gdLst/>
              <a:ahLst/>
              <a:cxnLst/>
              <a:rect l="l" t="t" r="r" b="b"/>
              <a:pathLst>
                <a:path w="2323" h="2013" extrusionOk="0">
                  <a:moveTo>
                    <a:pt x="2304" y="1084"/>
                  </a:moveTo>
                  <a:lnTo>
                    <a:pt x="2304" y="1084"/>
                  </a:lnTo>
                  <a:cubicBezTo>
                    <a:pt x="2304" y="1103"/>
                    <a:pt x="2286" y="1141"/>
                    <a:pt x="2286" y="1178"/>
                  </a:cubicBezTo>
                  <a:cubicBezTo>
                    <a:pt x="2304" y="1141"/>
                    <a:pt x="2304" y="1103"/>
                    <a:pt x="2304" y="1084"/>
                  </a:cubicBezTo>
                  <a:close/>
                  <a:moveTo>
                    <a:pt x="1150" y="1"/>
                  </a:moveTo>
                  <a:cubicBezTo>
                    <a:pt x="1002" y="1"/>
                    <a:pt x="849" y="24"/>
                    <a:pt x="707" y="81"/>
                  </a:cubicBezTo>
                  <a:cubicBezTo>
                    <a:pt x="521" y="156"/>
                    <a:pt x="354" y="267"/>
                    <a:pt x="224" y="416"/>
                  </a:cubicBezTo>
                  <a:cubicBezTo>
                    <a:pt x="149" y="509"/>
                    <a:pt x="94" y="601"/>
                    <a:pt x="57" y="695"/>
                  </a:cubicBezTo>
                  <a:cubicBezTo>
                    <a:pt x="20" y="787"/>
                    <a:pt x="1" y="898"/>
                    <a:pt x="1" y="1010"/>
                  </a:cubicBezTo>
                  <a:cubicBezTo>
                    <a:pt x="1" y="1121"/>
                    <a:pt x="20" y="1215"/>
                    <a:pt x="57" y="1326"/>
                  </a:cubicBezTo>
                  <a:cubicBezTo>
                    <a:pt x="94" y="1418"/>
                    <a:pt x="149" y="1512"/>
                    <a:pt x="224" y="1586"/>
                  </a:cubicBezTo>
                  <a:cubicBezTo>
                    <a:pt x="169" y="1493"/>
                    <a:pt x="112" y="1418"/>
                    <a:pt x="75" y="1307"/>
                  </a:cubicBezTo>
                  <a:cubicBezTo>
                    <a:pt x="38" y="1215"/>
                    <a:pt x="20" y="1103"/>
                    <a:pt x="20" y="1010"/>
                  </a:cubicBezTo>
                  <a:cubicBezTo>
                    <a:pt x="20" y="898"/>
                    <a:pt x="38" y="806"/>
                    <a:pt x="75" y="695"/>
                  </a:cubicBezTo>
                  <a:cubicBezTo>
                    <a:pt x="112" y="601"/>
                    <a:pt x="169" y="509"/>
                    <a:pt x="224" y="435"/>
                  </a:cubicBezTo>
                  <a:cubicBezTo>
                    <a:pt x="354" y="267"/>
                    <a:pt x="540" y="156"/>
                    <a:pt x="726" y="101"/>
                  </a:cubicBezTo>
                  <a:cubicBezTo>
                    <a:pt x="867" y="44"/>
                    <a:pt x="1009" y="19"/>
                    <a:pt x="1150" y="19"/>
                  </a:cubicBezTo>
                  <a:cubicBezTo>
                    <a:pt x="1195" y="19"/>
                    <a:pt x="1239" y="22"/>
                    <a:pt x="1283" y="26"/>
                  </a:cubicBezTo>
                  <a:cubicBezTo>
                    <a:pt x="1449" y="44"/>
                    <a:pt x="1617" y="101"/>
                    <a:pt x="1766" y="175"/>
                  </a:cubicBezTo>
                  <a:cubicBezTo>
                    <a:pt x="1895" y="249"/>
                    <a:pt x="2007" y="341"/>
                    <a:pt x="2081" y="435"/>
                  </a:cubicBezTo>
                  <a:cubicBezTo>
                    <a:pt x="2174" y="546"/>
                    <a:pt x="2212" y="638"/>
                    <a:pt x="2249" y="732"/>
                  </a:cubicBezTo>
                  <a:cubicBezTo>
                    <a:pt x="2249" y="769"/>
                    <a:pt x="2266" y="806"/>
                    <a:pt x="2266" y="843"/>
                  </a:cubicBezTo>
                  <a:cubicBezTo>
                    <a:pt x="2286" y="881"/>
                    <a:pt x="2286" y="898"/>
                    <a:pt x="2286" y="936"/>
                  </a:cubicBezTo>
                  <a:lnTo>
                    <a:pt x="2286" y="1010"/>
                  </a:lnTo>
                  <a:lnTo>
                    <a:pt x="2323" y="1010"/>
                  </a:lnTo>
                  <a:cubicBezTo>
                    <a:pt x="2323" y="1010"/>
                    <a:pt x="2323" y="973"/>
                    <a:pt x="2304" y="936"/>
                  </a:cubicBezTo>
                  <a:lnTo>
                    <a:pt x="2304" y="843"/>
                  </a:lnTo>
                  <a:cubicBezTo>
                    <a:pt x="2286" y="806"/>
                    <a:pt x="2286" y="769"/>
                    <a:pt x="2266" y="713"/>
                  </a:cubicBezTo>
                  <a:cubicBezTo>
                    <a:pt x="2229" y="638"/>
                    <a:pt x="2192" y="527"/>
                    <a:pt x="2100" y="435"/>
                  </a:cubicBezTo>
                  <a:cubicBezTo>
                    <a:pt x="2026" y="323"/>
                    <a:pt x="1914" y="230"/>
                    <a:pt x="1766" y="156"/>
                  </a:cubicBezTo>
                  <a:cubicBezTo>
                    <a:pt x="1635" y="81"/>
                    <a:pt x="1469" y="26"/>
                    <a:pt x="1283" y="7"/>
                  </a:cubicBezTo>
                  <a:cubicBezTo>
                    <a:pt x="1240" y="3"/>
                    <a:pt x="1195" y="1"/>
                    <a:pt x="1150" y="1"/>
                  </a:cubicBezTo>
                  <a:close/>
                  <a:moveTo>
                    <a:pt x="2286" y="1178"/>
                  </a:moveTo>
                  <a:lnTo>
                    <a:pt x="2286" y="1178"/>
                  </a:lnTo>
                  <a:cubicBezTo>
                    <a:pt x="2286" y="1215"/>
                    <a:pt x="2266" y="1252"/>
                    <a:pt x="2249" y="1289"/>
                  </a:cubicBezTo>
                  <a:cubicBezTo>
                    <a:pt x="2229" y="1381"/>
                    <a:pt x="2174" y="1475"/>
                    <a:pt x="2100" y="1586"/>
                  </a:cubicBezTo>
                  <a:cubicBezTo>
                    <a:pt x="2174" y="1475"/>
                    <a:pt x="2229" y="1381"/>
                    <a:pt x="2266" y="1289"/>
                  </a:cubicBezTo>
                  <a:cubicBezTo>
                    <a:pt x="2266" y="1252"/>
                    <a:pt x="2286" y="1215"/>
                    <a:pt x="2286" y="1178"/>
                  </a:cubicBezTo>
                  <a:close/>
                  <a:moveTo>
                    <a:pt x="224" y="1586"/>
                  </a:moveTo>
                  <a:lnTo>
                    <a:pt x="224" y="1586"/>
                  </a:lnTo>
                  <a:cubicBezTo>
                    <a:pt x="354" y="1753"/>
                    <a:pt x="521" y="1864"/>
                    <a:pt x="707" y="1938"/>
                  </a:cubicBezTo>
                  <a:cubicBezTo>
                    <a:pt x="763" y="1938"/>
                    <a:pt x="800" y="1958"/>
                    <a:pt x="855" y="1976"/>
                  </a:cubicBezTo>
                  <a:cubicBezTo>
                    <a:pt x="874" y="1976"/>
                    <a:pt x="912" y="1976"/>
                    <a:pt x="929" y="1995"/>
                  </a:cubicBezTo>
                  <a:lnTo>
                    <a:pt x="1027" y="1995"/>
                  </a:lnTo>
                  <a:cubicBezTo>
                    <a:pt x="927" y="1984"/>
                    <a:pt x="826" y="1961"/>
                    <a:pt x="726" y="1921"/>
                  </a:cubicBezTo>
                  <a:cubicBezTo>
                    <a:pt x="540" y="1846"/>
                    <a:pt x="354" y="1735"/>
                    <a:pt x="224" y="1586"/>
                  </a:cubicBezTo>
                  <a:close/>
                  <a:moveTo>
                    <a:pt x="1027" y="1995"/>
                  </a:moveTo>
                  <a:cubicBezTo>
                    <a:pt x="1051" y="1997"/>
                    <a:pt x="1075" y="1999"/>
                    <a:pt x="1098" y="2000"/>
                  </a:cubicBezTo>
                  <a:lnTo>
                    <a:pt x="1098" y="2000"/>
                  </a:lnTo>
                  <a:cubicBezTo>
                    <a:pt x="1092" y="1997"/>
                    <a:pt x="1085" y="1995"/>
                    <a:pt x="1078" y="1995"/>
                  </a:cubicBezTo>
                  <a:close/>
                  <a:moveTo>
                    <a:pt x="1209" y="1995"/>
                  </a:moveTo>
                  <a:cubicBezTo>
                    <a:pt x="1201" y="1995"/>
                    <a:pt x="1194" y="1998"/>
                    <a:pt x="1186" y="2001"/>
                  </a:cubicBezTo>
                  <a:lnTo>
                    <a:pt x="1186" y="2001"/>
                  </a:lnTo>
                  <a:cubicBezTo>
                    <a:pt x="1218" y="2000"/>
                    <a:pt x="1251" y="1998"/>
                    <a:pt x="1283" y="1995"/>
                  </a:cubicBezTo>
                  <a:close/>
                  <a:moveTo>
                    <a:pt x="1098" y="2000"/>
                  </a:moveTo>
                  <a:cubicBezTo>
                    <a:pt x="1110" y="2005"/>
                    <a:pt x="1122" y="2013"/>
                    <a:pt x="1134" y="2013"/>
                  </a:cubicBezTo>
                  <a:cubicBezTo>
                    <a:pt x="1157" y="2013"/>
                    <a:pt x="1173" y="2006"/>
                    <a:pt x="1186" y="2001"/>
                  </a:cubicBezTo>
                  <a:lnTo>
                    <a:pt x="1186" y="2001"/>
                  </a:lnTo>
                  <a:cubicBezTo>
                    <a:pt x="1175" y="2001"/>
                    <a:pt x="1164" y="2001"/>
                    <a:pt x="1153" y="2001"/>
                  </a:cubicBezTo>
                  <a:cubicBezTo>
                    <a:pt x="1134" y="2001"/>
                    <a:pt x="1116" y="2001"/>
                    <a:pt x="1098" y="20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5818016" y="5325179"/>
              <a:ext cx="78952" cy="68166"/>
            </a:xfrm>
            <a:custGeom>
              <a:avLst/>
              <a:gdLst/>
              <a:ahLst/>
              <a:cxnLst/>
              <a:rect l="l" t="t" r="r" b="b"/>
              <a:pathLst>
                <a:path w="1764" h="1523" extrusionOk="0">
                  <a:moveTo>
                    <a:pt x="872" y="0"/>
                  </a:moveTo>
                  <a:cubicBezTo>
                    <a:pt x="389" y="0"/>
                    <a:pt x="0" y="334"/>
                    <a:pt x="0" y="761"/>
                  </a:cubicBezTo>
                  <a:cubicBezTo>
                    <a:pt x="0" y="1169"/>
                    <a:pt x="389" y="1523"/>
                    <a:pt x="872" y="1523"/>
                  </a:cubicBezTo>
                  <a:cubicBezTo>
                    <a:pt x="1355" y="1523"/>
                    <a:pt x="1764" y="1169"/>
                    <a:pt x="1764" y="761"/>
                  </a:cubicBezTo>
                  <a:cubicBezTo>
                    <a:pt x="1764" y="334"/>
                    <a:pt x="1355" y="0"/>
                    <a:pt x="8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5817121" y="5324284"/>
              <a:ext cx="79847" cy="69061"/>
            </a:xfrm>
            <a:custGeom>
              <a:avLst/>
              <a:gdLst/>
              <a:ahLst/>
              <a:cxnLst/>
              <a:rect l="l" t="t" r="r" b="b"/>
              <a:pathLst>
                <a:path w="1784" h="1543" extrusionOk="0">
                  <a:moveTo>
                    <a:pt x="986" y="1"/>
                  </a:moveTo>
                  <a:cubicBezTo>
                    <a:pt x="855" y="1"/>
                    <a:pt x="707" y="20"/>
                    <a:pt x="558" y="57"/>
                  </a:cubicBezTo>
                  <a:cubicBezTo>
                    <a:pt x="409" y="112"/>
                    <a:pt x="280" y="206"/>
                    <a:pt x="169" y="335"/>
                  </a:cubicBezTo>
                  <a:cubicBezTo>
                    <a:pt x="132" y="392"/>
                    <a:pt x="75" y="466"/>
                    <a:pt x="57" y="540"/>
                  </a:cubicBezTo>
                  <a:cubicBezTo>
                    <a:pt x="94" y="466"/>
                    <a:pt x="132" y="409"/>
                    <a:pt x="187" y="335"/>
                  </a:cubicBezTo>
                  <a:cubicBezTo>
                    <a:pt x="280" y="224"/>
                    <a:pt x="429" y="132"/>
                    <a:pt x="558" y="75"/>
                  </a:cubicBezTo>
                  <a:cubicBezTo>
                    <a:pt x="707" y="38"/>
                    <a:pt x="855" y="20"/>
                    <a:pt x="986" y="20"/>
                  </a:cubicBezTo>
                  <a:cubicBezTo>
                    <a:pt x="1115" y="38"/>
                    <a:pt x="1246" y="75"/>
                    <a:pt x="1357" y="132"/>
                  </a:cubicBezTo>
                  <a:cubicBezTo>
                    <a:pt x="1469" y="206"/>
                    <a:pt x="1543" y="261"/>
                    <a:pt x="1598" y="354"/>
                  </a:cubicBezTo>
                  <a:cubicBezTo>
                    <a:pt x="1672" y="429"/>
                    <a:pt x="1709" y="503"/>
                    <a:pt x="1729" y="558"/>
                  </a:cubicBezTo>
                  <a:cubicBezTo>
                    <a:pt x="1729" y="595"/>
                    <a:pt x="1747" y="632"/>
                    <a:pt x="1747" y="652"/>
                  </a:cubicBezTo>
                  <a:cubicBezTo>
                    <a:pt x="1747" y="689"/>
                    <a:pt x="1766" y="707"/>
                    <a:pt x="1766" y="726"/>
                  </a:cubicBezTo>
                  <a:lnTo>
                    <a:pt x="1766" y="781"/>
                  </a:lnTo>
                  <a:lnTo>
                    <a:pt x="1766" y="837"/>
                  </a:lnTo>
                  <a:lnTo>
                    <a:pt x="1766" y="912"/>
                  </a:lnTo>
                  <a:cubicBezTo>
                    <a:pt x="1766" y="874"/>
                    <a:pt x="1784" y="855"/>
                    <a:pt x="1784" y="837"/>
                  </a:cubicBezTo>
                  <a:lnTo>
                    <a:pt x="1784" y="781"/>
                  </a:lnTo>
                  <a:lnTo>
                    <a:pt x="1784" y="726"/>
                  </a:lnTo>
                  <a:lnTo>
                    <a:pt x="1784" y="652"/>
                  </a:lnTo>
                  <a:cubicBezTo>
                    <a:pt x="1766" y="614"/>
                    <a:pt x="1766" y="595"/>
                    <a:pt x="1747" y="558"/>
                  </a:cubicBezTo>
                  <a:cubicBezTo>
                    <a:pt x="1729" y="484"/>
                    <a:pt x="1692" y="409"/>
                    <a:pt x="1617" y="335"/>
                  </a:cubicBezTo>
                  <a:cubicBezTo>
                    <a:pt x="1561" y="261"/>
                    <a:pt x="1469" y="187"/>
                    <a:pt x="1357" y="112"/>
                  </a:cubicBezTo>
                  <a:cubicBezTo>
                    <a:pt x="1264" y="57"/>
                    <a:pt x="1134" y="20"/>
                    <a:pt x="986" y="1"/>
                  </a:cubicBezTo>
                  <a:close/>
                  <a:moveTo>
                    <a:pt x="57" y="540"/>
                  </a:moveTo>
                  <a:lnTo>
                    <a:pt x="57" y="540"/>
                  </a:lnTo>
                  <a:cubicBezTo>
                    <a:pt x="20" y="614"/>
                    <a:pt x="1" y="689"/>
                    <a:pt x="1" y="781"/>
                  </a:cubicBezTo>
                  <a:cubicBezTo>
                    <a:pt x="1" y="855"/>
                    <a:pt x="20" y="949"/>
                    <a:pt x="57" y="1023"/>
                  </a:cubicBezTo>
                  <a:cubicBezTo>
                    <a:pt x="75" y="1097"/>
                    <a:pt x="132" y="1152"/>
                    <a:pt x="169" y="1227"/>
                  </a:cubicBezTo>
                  <a:cubicBezTo>
                    <a:pt x="280" y="1357"/>
                    <a:pt x="409" y="1432"/>
                    <a:pt x="558" y="1487"/>
                  </a:cubicBezTo>
                  <a:cubicBezTo>
                    <a:pt x="595" y="1506"/>
                    <a:pt x="632" y="1506"/>
                    <a:pt x="669" y="1524"/>
                  </a:cubicBezTo>
                  <a:lnTo>
                    <a:pt x="726" y="1524"/>
                  </a:lnTo>
                  <a:cubicBezTo>
                    <a:pt x="744" y="1524"/>
                    <a:pt x="763" y="1543"/>
                    <a:pt x="781" y="1543"/>
                  </a:cubicBezTo>
                  <a:lnTo>
                    <a:pt x="986" y="1543"/>
                  </a:lnTo>
                  <a:cubicBezTo>
                    <a:pt x="1134" y="1524"/>
                    <a:pt x="1264" y="1487"/>
                    <a:pt x="1357" y="1432"/>
                  </a:cubicBezTo>
                  <a:cubicBezTo>
                    <a:pt x="1469" y="1375"/>
                    <a:pt x="1561" y="1301"/>
                    <a:pt x="1617" y="1227"/>
                  </a:cubicBezTo>
                  <a:cubicBezTo>
                    <a:pt x="1672" y="1134"/>
                    <a:pt x="1709" y="1060"/>
                    <a:pt x="1747" y="1004"/>
                  </a:cubicBezTo>
                  <a:cubicBezTo>
                    <a:pt x="1747" y="967"/>
                    <a:pt x="1766" y="930"/>
                    <a:pt x="1766" y="912"/>
                  </a:cubicBezTo>
                  <a:lnTo>
                    <a:pt x="1766" y="912"/>
                  </a:lnTo>
                  <a:cubicBezTo>
                    <a:pt x="1766" y="930"/>
                    <a:pt x="1746" y="967"/>
                    <a:pt x="1729" y="986"/>
                  </a:cubicBezTo>
                  <a:cubicBezTo>
                    <a:pt x="1709" y="1060"/>
                    <a:pt x="1672" y="1134"/>
                    <a:pt x="1617" y="1209"/>
                  </a:cubicBezTo>
                  <a:cubicBezTo>
                    <a:pt x="1543" y="1283"/>
                    <a:pt x="1469" y="1357"/>
                    <a:pt x="1357" y="1412"/>
                  </a:cubicBezTo>
                  <a:cubicBezTo>
                    <a:pt x="1246" y="1487"/>
                    <a:pt x="1134" y="1524"/>
                    <a:pt x="986" y="1524"/>
                  </a:cubicBezTo>
                  <a:cubicBezTo>
                    <a:pt x="953" y="1529"/>
                    <a:pt x="919" y="1531"/>
                    <a:pt x="884" y="1531"/>
                  </a:cubicBezTo>
                  <a:cubicBezTo>
                    <a:pt x="780" y="1531"/>
                    <a:pt x="669" y="1510"/>
                    <a:pt x="558" y="1469"/>
                  </a:cubicBezTo>
                  <a:cubicBezTo>
                    <a:pt x="429" y="1432"/>
                    <a:pt x="280" y="1338"/>
                    <a:pt x="187" y="1209"/>
                  </a:cubicBezTo>
                  <a:cubicBezTo>
                    <a:pt x="132" y="1152"/>
                    <a:pt x="94" y="1078"/>
                    <a:pt x="57" y="1004"/>
                  </a:cubicBezTo>
                  <a:cubicBezTo>
                    <a:pt x="38" y="929"/>
                    <a:pt x="20" y="855"/>
                    <a:pt x="20" y="781"/>
                  </a:cubicBezTo>
                  <a:cubicBezTo>
                    <a:pt x="20" y="689"/>
                    <a:pt x="38" y="614"/>
                    <a:pt x="57" y="5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5812153" y="5342589"/>
              <a:ext cx="64182" cy="41580"/>
            </a:xfrm>
            <a:custGeom>
              <a:avLst/>
              <a:gdLst/>
              <a:ahLst/>
              <a:cxnLst/>
              <a:rect l="l" t="t" r="r" b="b"/>
              <a:pathLst>
                <a:path w="1434" h="929" extrusionOk="0">
                  <a:moveTo>
                    <a:pt x="335" y="0"/>
                  </a:moveTo>
                  <a:cubicBezTo>
                    <a:pt x="335" y="0"/>
                    <a:pt x="0" y="540"/>
                    <a:pt x="595" y="874"/>
                  </a:cubicBezTo>
                  <a:cubicBezTo>
                    <a:pt x="668" y="912"/>
                    <a:pt x="745" y="929"/>
                    <a:pt x="820" y="929"/>
                  </a:cubicBezTo>
                  <a:cubicBezTo>
                    <a:pt x="1144" y="929"/>
                    <a:pt x="1433" y="620"/>
                    <a:pt x="1283" y="409"/>
                  </a:cubicBez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5822985" y="5342589"/>
              <a:ext cx="49054" cy="41938"/>
            </a:xfrm>
            <a:custGeom>
              <a:avLst/>
              <a:gdLst/>
              <a:ahLst/>
              <a:cxnLst/>
              <a:rect l="l" t="t" r="r" b="b"/>
              <a:pathLst>
                <a:path w="1096" h="937" extrusionOk="0">
                  <a:moveTo>
                    <a:pt x="93" y="0"/>
                  </a:moveTo>
                  <a:lnTo>
                    <a:pt x="56" y="75"/>
                  </a:lnTo>
                  <a:cubicBezTo>
                    <a:pt x="38" y="131"/>
                    <a:pt x="1" y="223"/>
                    <a:pt x="1" y="317"/>
                  </a:cubicBezTo>
                  <a:cubicBezTo>
                    <a:pt x="18" y="223"/>
                    <a:pt x="38" y="131"/>
                    <a:pt x="56" y="94"/>
                  </a:cubicBezTo>
                  <a:cubicBezTo>
                    <a:pt x="75" y="38"/>
                    <a:pt x="93" y="1"/>
                    <a:pt x="93" y="0"/>
                  </a:cubicBezTo>
                  <a:close/>
                  <a:moveTo>
                    <a:pt x="1" y="317"/>
                  </a:moveTo>
                  <a:lnTo>
                    <a:pt x="1" y="465"/>
                  </a:lnTo>
                  <a:cubicBezTo>
                    <a:pt x="18" y="520"/>
                    <a:pt x="38" y="595"/>
                    <a:pt x="75" y="632"/>
                  </a:cubicBezTo>
                  <a:cubicBezTo>
                    <a:pt x="112" y="688"/>
                    <a:pt x="149" y="743"/>
                    <a:pt x="204" y="780"/>
                  </a:cubicBezTo>
                  <a:lnTo>
                    <a:pt x="372" y="892"/>
                  </a:lnTo>
                  <a:cubicBezTo>
                    <a:pt x="427" y="911"/>
                    <a:pt x="501" y="929"/>
                    <a:pt x="558" y="929"/>
                  </a:cubicBezTo>
                  <a:cubicBezTo>
                    <a:pt x="580" y="935"/>
                    <a:pt x="600" y="937"/>
                    <a:pt x="619" y="937"/>
                  </a:cubicBezTo>
                  <a:cubicBezTo>
                    <a:pt x="666" y="937"/>
                    <a:pt x="709" y="924"/>
                    <a:pt x="761" y="911"/>
                  </a:cubicBezTo>
                  <a:cubicBezTo>
                    <a:pt x="873" y="874"/>
                    <a:pt x="966" y="800"/>
                    <a:pt x="1041" y="725"/>
                  </a:cubicBezTo>
                  <a:cubicBezTo>
                    <a:pt x="1058" y="669"/>
                    <a:pt x="1078" y="632"/>
                    <a:pt x="1096" y="595"/>
                  </a:cubicBezTo>
                  <a:lnTo>
                    <a:pt x="1096" y="483"/>
                  </a:lnTo>
                  <a:cubicBezTo>
                    <a:pt x="1096" y="446"/>
                    <a:pt x="1078" y="428"/>
                    <a:pt x="1078" y="409"/>
                  </a:cubicBezTo>
                  <a:cubicBezTo>
                    <a:pt x="1058" y="409"/>
                    <a:pt x="1058" y="391"/>
                    <a:pt x="1058" y="391"/>
                  </a:cubicBezTo>
                  <a:cubicBezTo>
                    <a:pt x="1058" y="381"/>
                    <a:pt x="1054" y="377"/>
                    <a:pt x="1047" y="377"/>
                  </a:cubicBezTo>
                  <a:cubicBezTo>
                    <a:pt x="1040" y="377"/>
                    <a:pt x="1031" y="381"/>
                    <a:pt x="1021" y="391"/>
                  </a:cubicBezTo>
                  <a:lnTo>
                    <a:pt x="1021" y="409"/>
                  </a:lnTo>
                  <a:cubicBezTo>
                    <a:pt x="1021" y="428"/>
                    <a:pt x="1021" y="428"/>
                    <a:pt x="1041" y="428"/>
                  </a:cubicBezTo>
                  <a:cubicBezTo>
                    <a:pt x="1041" y="446"/>
                    <a:pt x="1058" y="465"/>
                    <a:pt x="1058" y="483"/>
                  </a:cubicBezTo>
                  <a:lnTo>
                    <a:pt x="1058" y="577"/>
                  </a:lnTo>
                  <a:cubicBezTo>
                    <a:pt x="1041" y="614"/>
                    <a:pt x="1041" y="651"/>
                    <a:pt x="1003" y="688"/>
                  </a:cubicBezTo>
                  <a:cubicBezTo>
                    <a:pt x="947" y="780"/>
                    <a:pt x="855" y="837"/>
                    <a:pt x="743" y="892"/>
                  </a:cubicBezTo>
                  <a:cubicBezTo>
                    <a:pt x="687" y="911"/>
                    <a:pt x="632" y="911"/>
                    <a:pt x="558" y="911"/>
                  </a:cubicBezTo>
                  <a:cubicBezTo>
                    <a:pt x="501" y="911"/>
                    <a:pt x="446" y="892"/>
                    <a:pt x="372" y="874"/>
                  </a:cubicBezTo>
                  <a:cubicBezTo>
                    <a:pt x="316" y="837"/>
                    <a:pt x="261" y="800"/>
                    <a:pt x="223" y="763"/>
                  </a:cubicBezTo>
                  <a:cubicBezTo>
                    <a:pt x="167" y="725"/>
                    <a:pt x="130" y="688"/>
                    <a:pt x="93" y="632"/>
                  </a:cubicBezTo>
                  <a:cubicBezTo>
                    <a:pt x="56" y="577"/>
                    <a:pt x="38" y="520"/>
                    <a:pt x="18" y="465"/>
                  </a:cubicBezTo>
                  <a:cubicBezTo>
                    <a:pt x="1" y="409"/>
                    <a:pt x="1" y="372"/>
                    <a:pt x="1" y="3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5827102" y="5329923"/>
              <a:ext cx="62437" cy="36835"/>
            </a:xfrm>
            <a:custGeom>
              <a:avLst/>
              <a:gdLst/>
              <a:ahLst/>
              <a:cxnLst/>
              <a:rect l="l" t="t" r="r" b="b"/>
              <a:pathLst>
                <a:path w="1395" h="823" extrusionOk="0">
                  <a:moveTo>
                    <a:pt x="737" y="0"/>
                  </a:moveTo>
                  <a:cubicBezTo>
                    <a:pt x="643" y="0"/>
                    <a:pt x="541" y="18"/>
                    <a:pt x="429" y="61"/>
                  </a:cubicBezTo>
                  <a:cubicBezTo>
                    <a:pt x="1" y="228"/>
                    <a:pt x="112" y="803"/>
                    <a:pt x="484" y="823"/>
                  </a:cubicBezTo>
                  <a:lnTo>
                    <a:pt x="1394" y="377"/>
                  </a:lnTo>
                  <a:cubicBezTo>
                    <a:pt x="1394" y="377"/>
                    <a:pt x="1168" y="0"/>
                    <a:pt x="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5832965" y="5329520"/>
              <a:ext cx="56573" cy="38044"/>
            </a:xfrm>
            <a:custGeom>
              <a:avLst/>
              <a:gdLst/>
              <a:ahLst/>
              <a:cxnLst/>
              <a:rect l="l" t="t" r="r" b="b"/>
              <a:pathLst>
                <a:path w="1264" h="850" extrusionOk="0">
                  <a:moveTo>
                    <a:pt x="706" y="15"/>
                  </a:moveTo>
                  <a:cubicBezTo>
                    <a:pt x="761" y="32"/>
                    <a:pt x="835" y="52"/>
                    <a:pt x="873" y="70"/>
                  </a:cubicBezTo>
                  <a:cubicBezTo>
                    <a:pt x="929" y="89"/>
                    <a:pt x="984" y="107"/>
                    <a:pt x="1021" y="144"/>
                  </a:cubicBezTo>
                  <a:cubicBezTo>
                    <a:pt x="1095" y="200"/>
                    <a:pt x="1170" y="255"/>
                    <a:pt x="1207" y="312"/>
                  </a:cubicBezTo>
                  <a:cubicBezTo>
                    <a:pt x="1244" y="349"/>
                    <a:pt x="1263" y="386"/>
                    <a:pt x="1263" y="386"/>
                  </a:cubicBezTo>
                  <a:lnTo>
                    <a:pt x="1263" y="367"/>
                  </a:lnTo>
                  <a:cubicBezTo>
                    <a:pt x="1263" y="367"/>
                    <a:pt x="1244" y="349"/>
                    <a:pt x="1207" y="292"/>
                  </a:cubicBezTo>
                  <a:cubicBezTo>
                    <a:pt x="1170" y="255"/>
                    <a:pt x="1115" y="200"/>
                    <a:pt x="1021" y="126"/>
                  </a:cubicBezTo>
                  <a:cubicBezTo>
                    <a:pt x="984" y="107"/>
                    <a:pt x="947" y="70"/>
                    <a:pt x="892" y="52"/>
                  </a:cubicBezTo>
                  <a:cubicBezTo>
                    <a:pt x="835" y="32"/>
                    <a:pt x="780" y="15"/>
                    <a:pt x="706" y="15"/>
                  </a:cubicBezTo>
                  <a:close/>
                  <a:moveTo>
                    <a:pt x="613" y="0"/>
                  </a:moveTo>
                  <a:cubicBezTo>
                    <a:pt x="580" y="0"/>
                    <a:pt x="548" y="5"/>
                    <a:pt x="520" y="15"/>
                  </a:cubicBezTo>
                  <a:cubicBezTo>
                    <a:pt x="446" y="15"/>
                    <a:pt x="372" y="32"/>
                    <a:pt x="315" y="52"/>
                  </a:cubicBezTo>
                  <a:cubicBezTo>
                    <a:pt x="260" y="70"/>
                    <a:pt x="186" y="107"/>
                    <a:pt x="130" y="144"/>
                  </a:cubicBezTo>
                  <a:cubicBezTo>
                    <a:pt x="93" y="200"/>
                    <a:pt x="55" y="255"/>
                    <a:pt x="38" y="312"/>
                  </a:cubicBezTo>
                  <a:cubicBezTo>
                    <a:pt x="0" y="386"/>
                    <a:pt x="0" y="441"/>
                    <a:pt x="0" y="497"/>
                  </a:cubicBezTo>
                  <a:lnTo>
                    <a:pt x="55" y="664"/>
                  </a:lnTo>
                  <a:cubicBezTo>
                    <a:pt x="93" y="701"/>
                    <a:pt x="112" y="738"/>
                    <a:pt x="149" y="775"/>
                  </a:cubicBezTo>
                  <a:cubicBezTo>
                    <a:pt x="186" y="795"/>
                    <a:pt x="223" y="812"/>
                    <a:pt x="241" y="832"/>
                  </a:cubicBezTo>
                  <a:cubicBezTo>
                    <a:pt x="278" y="832"/>
                    <a:pt x="298" y="850"/>
                    <a:pt x="315" y="850"/>
                  </a:cubicBezTo>
                  <a:lnTo>
                    <a:pt x="353" y="850"/>
                  </a:lnTo>
                  <a:lnTo>
                    <a:pt x="372" y="832"/>
                  </a:lnTo>
                  <a:cubicBezTo>
                    <a:pt x="372" y="812"/>
                    <a:pt x="353" y="812"/>
                    <a:pt x="353" y="812"/>
                  </a:cubicBezTo>
                  <a:lnTo>
                    <a:pt x="335" y="795"/>
                  </a:lnTo>
                  <a:lnTo>
                    <a:pt x="260" y="795"/>
                  </a:lnTo>
                  <a:cubicBezTo>
                    <a:pt x="241" y="775"/>
                    <a:pt x="204" y="757"/>
                    <a:pt x="167" y="738"/>
                  </a:cubicBezTo>
                  <a:cubicBezTo>
                    <a:pt x="149" y="720"/>
                    <a:pt x="112" y="683"/>
                    <a:pt x="93" y="646"/>
                  </a:cubicBezTo>
                  <a:cubicBezTo>
                    <a:pt x="75" y="609"/>
                    <a:pt x="55" y="552"/>
                    <a:pt x="38" y="497"/>
                  </a:cubicBezTo>
                  <a:cubicBezTo>
                    <a:pt x="38" y="441"/>
                    <a:pt x="38" y="386"/>
                    <a:pt x="55" y="330"/>
                  </a:cubicBezTo>
                  <a:cubicBezTo>
                    <a:pt x="75" y="275"/>
                    <a:pt x="112" y="218"/>
                    <a:pt x="149" y="163"/>
                  </a:cubicBezTo>
                  <a:cubicBezTo>
                    <a:pt x="204" y="126"/>
                    <a:pt x="260" y="89"/>
                    <a:pt x="315" y="70"/>
                  </a:cubicBezTo>
                  <a:cubicBezTo>
                    <a:pt x="390" y="52"/>
                    <a:pt x="446" y="32"/>
                    <a:pt x="520" y="32"/>
                  </a:cubicBezTo>
                  <a:cubicBezTo>
                    <a:pt x="575" y="15"/>
                    <a:pt x="650" y="15"/>
                    <a:pt x="706" y="15"/>
                  </a:cubicBezTo>
                  <a:cubicBezTo>
                    <a:pt x="678" y="5"/>
                    <a:pt x="645" y="0"/>
                    <a:pt x="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5852032" y="5343305"/>
              <a:ext cx="36388" cy="46727"/>
            </a:xfrm>
            <a:custGeom>
              <a:avLst/>
              <a:gdLst/>
              <a:ahLst/>
              <a:cxnLst/>
              <a:rect l="l" t="t" r="r" b="b"/>
              <a:pathLst>
                <a:path w="813" h="1044" extrusionOk="0">
                  <a:moveTo>
                    <a:pt x="283" y="0"/>
                  </a:moveTo>
                  <a:cubicBezTo>
                    <a:pt x="164" y="0"/>
                    <a:pt x="56" y="41"/>
                    <a:pt x="1" y="133"/>
                  </a:cubicBezTo>
                  <a:lnTo>
                    <a:pt x="57" y="1044"/>
                  </a:lnTo>
                  <a:cubicBezTo>
                    <a:pt x="57" y="1044"/>
                    <a:pt x="763" y="1044"/>
                    <a:pt x="800" y="430"/>
                  </a:cubicBezTo>
                  <a:cubicBezTo>
                    <a:pt x="812" y="169"/>
                    <a:pt x="525" y="0"/>
                    <a:pt x="2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5850376" y="5342589"/>
              <a:ext cx="38268" cy="47443"/>
            </a:xfrm>
            <a:custGeom>
              <a:avLst/>
              <a:gdLst/>
              <a:ahLst/>
              <a:cxnLst/>
              <a:rect l="l" t="t" r="r" b="b"/>
              <a:pathLst>
                <a:path w="855" h="1060" extrusionOk="0">
                  <a:moveTo>
                    <a:pt x="317" y="0"/>
                  </a:moveTo>
                  <a:cubicBezTo>
                    <a:pt x="261" y="0"/>
                    <a:pt x="224" y="20"/>
                    <a:pt x="186" y="20"/>
                  </a:cubicBezTo>
                  <a:cubicBezTo>
                    <a:pt x="131" y="38"/>
                    <a:pt x="112" y="57"/>
                    <a:pt x="75" y="75"/>
                  </a:cubicBezTo>
                  <a:lnTo>
                    <a:pt x="20" y="131"/>
                  </a:lnTo>
                  <a:lnTo>
                    <a:pt x="20" y="149"/>
                  </a:lnTo>
                  <a:cubicBezTo>
                    <a:pt x="1" y="149"/>
                    <a:pt x="1" y="168"/>
                    <a:pt x="20" y="168"/>
                  </a:cubicBezTo>
                  <a:cubicBezTo>
                    <a:pt x="20" y="177"/>
                    <a:pt x="24" y="182"/>
                    <a:pt x="29" y="182"/>
                  </a:cubicBezTo>
                  <a:cubicBezTo>
                    <a:pt x="33" y="182"/>
                    <a:pt x="38" y="177"/>
                    <a:pt x="38" y="168"/>
                  </a:cubicBezTo>
                  <a:lnTo>
                    <a:pt x="57" y="168"/>
                  </a:lnTo>
                  <a:lnTo>
                    <a:pt x="57" y="149"/>
                  </a:lnTo>
                  <a:cubicBezTo>
                    <a:pt x="75" y="131"/>
                    <a:pt x="75" y="131"/>
                    <a:pt x="112" y="112"/>
                  </a:cubicBezTo>
                  <a:cubicBezTo>
                    <a:pt x="131" y="94"/>
                    <a:pt x="149" y="75"/>
                    <a:pt x="186" y="57"/>
                  </a:cubicBezTo>
                  <a:cubicBezTo>
                    <a:pt x="224" y="57"/>
                    <a:pt x="280" y="38"/>
                    <a:pt x="317" y="38"/>
                  </a:cubicBezTo>
                  <a:cubicBezTo>
                    <a:pt x="372" y="38"/>
                    <a:pt x="429" y="38"/>
                    <a:pt x="484" y="57"/>
                  </a:cubicBezTo>
                  <a:cubicBezTo>
                    <a:pt x="540" y="75"/>
                    <a:pt x="595" y="94"/>
                    <a:pt x="632" y="131"/>
                  </a:cubicBezTo>
                  <a:cubicBezTo>
                    <a:pt x="689" y="168"/>
                    <a:pt x="744" y="205"/>
                    <a:pt x="781" y="260"/>
                  </a:cubicBezTo>
                  <a:cubicBezTo>
                    <a:pt x="800" y="317"/>
                    <a:pt x="818" y="372"/>
                    <a:pt x="818" y="446"/>
                  </a:cubicBezTo>
                  <a:cubicBezTo>
                    <a:pt x="818" y="503"/>
                    <a:pt x="818" y="577"/>
                    <a:pt x="781" y="632"/>
                  </a:cubicBezTo>
                  <a:cubicBezTo>
                    <a:pt x="763" y="688"/>
                    <a:pt x="726" y="743"/>
                    <a:pt x="689" y="800"/>
                  </a:cubicBezTo>
                  <a:cubicBezTo>
                    <a:pt x="651" y="855"/>
                    <a:pt x="614" y="892"/>
                    <a:pt x="558" y="911"/>
                  </a:cubicBezTo>
                  <a:cubicBezTo>
                    <a:pt x="503" y="948"/>
                    <a:pt x="466" y="966"/>
                    <a:pt x="409" y="985"/>
                  </a:cubicBezTo>
                  <a:cubicBezTo>
                    <a:pt x="317" y="1023"/>
                    <a:pt x="243" y="1040"/>
                    <a:pt x="186" y="1060"/>
                  </a:cubicBezTo>
                  <a:cubicBezTo>
                    <a:pt x="243" y="1060"/>
                    <a:pt x="317" y="1040"/>
                    <a:pt x="429" y="1003"/>
                  </a:cubicBezTo>
                  <a:cubicBezTo>
                    <a:pt x="466" y="985"/>
                    <a:pt x="521" y="966"/>
                    <a:pt x="558" y="929"/>
                  </a:cubicBezTo>
                  <a:cubicBezTo>
                    <a:pt x="614" y="892"/>
                    <a:pt x="669" y="855"/>
                    <a:pt x="706" y="818"/>
                  </a:cubicBezTo>
                  <a:cubicBezTo>
                    <a:pt x="744" y="763"/>
                    <a:pt x="781" y="706"/>
                    <a:pt x="800" y="632"/>
                  </a:cubicBezTo>
                  <a:cubicBezTo>
                    <a:pt x="837" y="577"/>
                    <a:pt x="837" y="503"/>
                    <a:pt x="837" y="446"/>
                  </a:cubicBezTo>
                  <a:cubicBezTo>
                    <a:pt x="855" y="372"/>
                    <a:pt x="837" y="298"/>
                    <a:pt x="800" y="243"/>
                  </a:cubicBezTo>
                  <a:cubicBezTo>
                    <a:pt x="763" y="186"/>
                    <a:pt x="706" y="131"/>
                    <a:pt x="651" y="112"/>
                  </a:cubicBezTo>
                  <a:cubicBezTo>
                    <a:pt x="595" y="75"/>
                    <a:pt x="540" y="38"/>
                    <a:pt x="484" y="20"/>
                  </a:cubicBezTo>
                  <a:cubicBezTo>
                    <a:pt x="429" y="20"/>
                    <a:pt x="372" y="0"/>
                    <a:pt x="3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5574446" y="5320166"/>
              <a:ext cx="145507" cy="123889"/>
            </a:xfrm>
            <a:custGeom>
              <a:avLst/>
              <a:gdLst/>
              <a:ahLst/>
              <a:cxnLst/>
              <a:rect l="l" t="t" r="r" b="b"/>
              <a:pathLst>
                <a:path w="3251" h="2768" extrusionOk="0">
                  <a:moveTo>
                    <a:pt x="1616" y="1"/>
                  </a:moveTo>
                  <a:cubicBezTo>
                    <a:pt x="725" y="1"/>
                    <a:pt x="0" y="613"/>
                    <a:pt x="0" y="1375"/>
                  </a:cubicBezTo>
                  <a:cubicBezTo>
                    <a:pt x="0" y="2136"/>
                    <a:pt x="725" y="2767"/>
                    <a:pt x="1616" y="2767"/>
                  </a:cubicBezTo>
                  <a:cubicBezTo>
                    <a:pt x="2526" y="2767"/>
                    <a:pt x="3251" y="2136"/>
                    <a:pt x="3251" y="1375"/>
                  </a:cubicBezTo>
                  <a:cubicBezTo>
                    <a:pt x="3251" y="613"/>
                    <a:pt x="2526" y="1"/>
                    <a:pt x="1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5574446" y="5319853"/>
              <a:ext cx="145507" cy="124426"/>
            </a:xfrm>
            <a:custGeom>
              <a:avLst/>
              <a:gdLst/>
              <a:ahLst/>
              <a:cxnLst/>
              <a:rect l="l" t="t" r="r" b="b"/>
              <a:pathLst>
                <a:path w="3251" h="2780" extrusionOk="0">
                  <a:moveTo>
                    <a:pt x="1622" y="1"/>
                  </a:moveTo>
                  <a:cubicBezTo>
                    <a:pt x="1416" y="1"/>
                    <a:pt x="1204" y="29"/>
                    <a:pt x="1003" y="100"/>
                  </a:cubicBezTo>
                  <a:cubicBezTo>
                    <a:pt x="743" y="193"/>
                    <a:pt x="483" y="360"/>
                    <a:pt x="297" y="583"/>
                  </a:cubicBezTo>
                  <a:cubicBezTo>
                    <a:pt x="260" y="639"/>
                    <a:pt x="205" y="694"/>
                    <a:pt x="168" y="751"/>
                  </a:cubicBezTo>
                  <a:cubicBezTo>
                    <a:pt x="131" y="825"/>
                    <a:pt x="94" y="880"/>
                    <a:pt x="74" y="954"/>
                  </a:cubicBezTo>
                  <a:cubicBezTo>
                    <a:pt x="57" y="1028"/>
                    <a:pt x="19" y="1085"/>
                    <a:pt x="19" y="1159"/>
                  </a:cubicBezTo>
                  <a:cubicBezTo>
                    <a:pt x="0" y="1233"/>
                    <a:pt x="0" y="1308"/>
                    <a:pt x="0" y="1382"/>
                  </a:cubicBezTo>
                  <a:cubicBezTo>
                    <a:pt x="0" y="1308"/>
                    <a:pt x="19" y="1233"/>
                    <a:pt x="19" y="1177"/>
                  </a:cubicBezTo>
                  <a:cubicBezTo>
                    <a:pt x="37" y="1103"/>
                    <a:pt x="57" y="1028"/>
                    <a:pt x="94" y="954"/>
                  </a:cubicBezTo>
                  <a:cubicBezTo>
                    <a:pt x="111" y="899"/>
                    <a:pt x="149" y="825"/>
                    <a:pt x="186" y="768"/>
                  </a:cubicBezTo>
                  <a:cubicBezTo>
                    <a:pt x="223" y="694"/>
                    <a:pt x="260" y="639"/>
                    <a:pt x="317" y="583"/>
                  </a:cubicBezTo>
                  <a:cubicBezTo>
                    <a:pt x="502" y="360"/>
                    <a:pt x="743" y="211"/>
                    <a:pt x="1003" y="119"/>
                  </a:cubicBezTo>
                  <a:cubicBezTo>
                    <a:pt x="1205" y="46"/>
                    <a:pt x="1419" y="19"/>
                    <a:pt x="1617" y="19"/>
                  </a:cubicBezTo>
                  <a:cubicBezTo>
                    <a:pt x="1674" y="19"/>
                    <a:pt x="1729" y="22"/>
                    <a:pt x="1783" y="26"/>
                  </a:cubicBezTo>
                  <a:cubicBezTo>
                    <a:pt x="2043" y="45"/>
                    <a:pt x="2285" y="119"/>
                    <a:pt x="2471" y="231"/>
                  </a:cubicBezTo>
                  <a:cubicBezTo>
                    <a:pt x="2674" y="323"/>
                    <a:pt x="2823" y="453"/>
                    <a:pt x="2934" y="602"/>
                  </a:cubicBezTo>
                  <a:cubicBezTo>
                    <a:pt x="2991" y="657"/>
                    <a:pt x="3046" y="731"/>
                    <a:pt x="3083" y="806"/>
                  </a:cubicBezTo>
                  <a:cubicBezTo>
                    <a:pt x="3120" y="862"/>
                    <a:pt x="3139" y="936"/>
                    <a:pt x="3157" y="991"/>
                  </a:cubicBezTo>
                  <a:cubicBezTo>
                    <a:pt x="3214" y="1122"/>
                    <a:pt x="3214" y="1214"/>
                    <a:pt x="3231" y="1288"/>
                  </a:cubicBezTo>
                  <a:lnTo>
                    <a:pt x="3231" y="1363"/>
                  </a:lnTo>
                  <a:lnTo>
                    <a:pt x="3231" y="1382"/>
                  </a:lnTo>
                  <a:lnTo>
                    <a:pt x="3251" y="1382"/>
                  </a:lnTo>
                  <a:lnTo>
                    <a:pt x="3251" y="1363"/>
                  </a:lnTo>
                  <a:lnTo>
                    <a:pt x="3251" y="1288"/>
                  </a:lnTo>
                  <a:cubicBezTo>
                    <a:pt x="3251" y="1214"/>
                    <a:pt x="3231" y="1103"/>
                    <a:pt x="3194" y="991"/>
                  </a:cubicBezTo>
                  <a:cubicBezTo>
                    <a:pt x="3157" y="917"/>
                    <a:pt x="3139" y="862"/>
                    <a:pt x="3102" y="788"/>
                  </a:cubicBezTo>
                  <a:cubicBezTo>
                    <a:pt x="3065" y="713"/>
                    <a:pt x="3009" y="657"/>
                    <a:pt x="2954" y="583"/>
                  </a:cubicBezTo>
                  <a:cubicBezTo>
                    <a:pt x="2842" y="434"/>
                    <a:pt x="2674" y="305"/>
                    <a:pt x="2489" y="211"/>
                  </a:cubicBezTo>
                  <a:cubicBezTo>
                    <a:pt x="2285" y="100"/>
                    <a:pt x="2043" y="26"/>
                    <a:pt x="1802" y="8"/>
                  </a:cubicBezTo>
                  <a:cubicBezTo>
                    <a:pt x="1743" y="3"/>
                    <a:pt x="1683" y="1"/>
                    <a:pt x="1622" y="1"/>
                  </a:cubicBezTo>
                  <a:close/>
                  <a:moveTo>
                    <a:pt x="0" y="1382"/>
                  </a:moveTo>
                  <a:cubicBezTo>
                    <a:pt x="0" y="1456"/>
                    <a:pt x="0" y="1531"/>
                    <a:pt x="19" y="1605"/>
                  </a:cubicBezTo>
                  <a:cubicBezTo>
                    <a:pt x="19" y="1531"/>
                    <a:pt x="0" y="1456"/>
                    <a:pt x="0" y="1382"/>
                  </a:cubicBezTo>
                  <a:close/>
                  <a:moveTo>
                    <a:pt x="3251" y="1419"/>
                  </a:moveTo>
                  <a:cubicBezTo>
                    <a:pt x="3251" y="1437"/>
                    <a:pt x="3251" y="1456"/>
                    <a:pt x="3231" y="1493"/>
                  </a:cubicBezTo>
                  <a:cubicBezTo>
                    <a:pt x="3231" y="1568"/>
                    <a:pt x="3214" y="1660"/>
                    <a:pt x="3176" y="1791"/>
                  </a:cubicBezTo>
                  <a:cubicBezTo>
                    <a:pt x="3214" y="1660"/>
                    <a:pt x="3231" y="1568"/>
                    <a:pt x="3251" y="1493"/>
                  </a:cubicBezTo>
                  <a:lnTo>
                    <a:pt x="3251" y="1419"/>
                  </a:lnTo>
                  <a:close/>
                  <a:moveTo>
                    <a:pt x="19" y="1605"/>
                  </a:moveTo>
                  <a:cubicBezTo>
                    <a:pt x="19" y="1679"/>
                    <a:pt x="57" y="1753"/>
                    <a:pt x="74" y="1828"/>
                  </a:cubicBezTo>
                  <a:cubicBezTo>
                    <a:pt x="94" y="1902"/>
                    <a:pt x="131" y="1957"/>
                    <a:pt x="168" y="2013"/>
                  </a:cubicBezTo>
                  <a:cubicBezTo>
                    <a:pt x="205" y="2088"/>
                    <a:pt x="260" y="2143"/>
                    <a:pt x="297" y="2199"/>
                  </a:cubicBezTo>
                  <a:cubicBezTo>
                    <a:pt x="483" y="2422"/>
                    <a:pt x="743" y="2588"/>
                    <a:pt x="1003" y="2663"/>
                  </a:cubicBezTo>
                  <a:cubicBezTo>
                    <a:pt x="743" y="2571"/>
                    <a:pt x="502" y="2422"/>
                    <a:pt x="317" y="2199"/>
                  </a:cubicBezTo>
                  <a:cubicBezTo>
                    <a:pt x="260" y="2143"/>
                    <a:pt x="223" y="2068"/>
                    <a:pt x="186" y="2013"/>
                  </a:cubicBezTo>
                  <a:cubicBezTo>
                    <a:pt x="149" y="1957"/>
                    <a:pt x="111" y="1883"/>
                    <a:pt x="94" y="1828"/>
                  </a:cubicBezTo>
                  <a:cubicBezTo>
                    <a:pt x="57" y="1753"/>
                    <a:pt x="37" y="1679"/>
                    <a:pt x="19" y="1605"/>
                  </a:cubicBezTo>
                  <a:close/>
                  <a:moveTo>
                    <a:pt x="3082" y="1978"/>
                  </a:moveTo>
                  <a:lnTo>
                    <a:pt x="3082" y="1978"/>
                  </a:lnTo>
                  <a:cubicBezTo>
                    <a:pt x="3045" y="2051"/>
                    <a:pt x="3008" y="2125"/>
                    <a:pt x="2934" y="2180"/>
                  </a:cubicBezTo>
                  <a:cubicBezTo>
                    <a:pt x="2823" y="2328"/>
                    <a:pt x="2674" y="2459"/>
                    <a:pt x="2471" y="2551"/>
                  </a:cubicBezTo>
                  <a:cubicBezTo>
                    <a:pt x="2285" y="2663"/>
                    <a:pt x="2043" y="2737"/>
                    <a:pt x="1802" y="2756"/>
                  </a:cubicBezTo>
                  <a:cubicBezTo>
                    <a:pt x="1744" y="2760"/>
                    <a:pt x="1686" y="2762"/>
                    <a:pt x="1626" y="2762"/>
                  </a:cubicBezTo>
                  <a:cubicBezTo>
                    <a:pt x="1419" y="2762"/>
                    <a:pt x="1205" y="2735"/>
                    <a:pt x="1003" y="2663"/>
                  </a:cubicBezTo>
                  <a:lnTo>
                    <a:pt x="1003" y="2663"/>
                  </a:lnTo>
                  <a:cubicBezTo>
                    <a:pt x="1219" y="2740"/>
                    <a:pt x="1447" y="2779"/>
                    <a:pt x="1667" y="2779"/>
                  </a:cubicBezTo>
                  <a:cubicBezTo>
                    <a:pt x="1713" y="2779"/>
                    <a:pt x="1758" y="2777"/>
                    <a:pt x="1802" y="2774"/>
                  </a:cubicBezTo>
                  <a:cubicBezTo>
                    <a:pt x="2043" y="2737"/>
                    <a:pt x="2285" y="2663"/>
                    <a:pt x="2471" y="2571"/>
                  </a:cubicBezTo>
                  <a:cubicBezTo>
                    <a:pt x="2674" y="2459"/>
                    <a:pt x="2823" y="2328"/>
                    <a:pt x="2954" y="2199"/>
                  </a:cubicBezTo>
                  <a:cubicBezTo>
                    <a:pt x="3008" y="2125"/>
                    <a:pt x="3045" y="2051"/>
                    <a:pt x="3082" y="197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5595258" y="5338472"/>
              <a:ext cx="103077" cy="87277"/>
            </a:xfrm>
            <a:custGeom>
              <a:avLst/>
              <a:gdLst/>
              <a:ahLst/>
              <a:cxnLst/>
              <a:rect l="l" t="t" r="r" b="b"/>
              <a:pathLst>
                <a:path w="2303" h="1950" extrusionOk="0">
                  <a:moveTo>
                    <a:pt x="1151" y="0"/>
                  </a:moveTo>
                  <a:cubicBezTo>
                    <a:pt x="520" y="0"/>
                    <a:pt x="0" y="427"/>
                    <a:pt x="0" y="966"/>
                  </a:cubicBezTo>
                  <a:cubicBezTo>
                    <a:pt x="0" y="1504"/>
                    <a:pt x="520" y="1950"/>
                    <a:pt x="1151" y="1950"/>
                  </a:cubicBezTo>
                  <a:cubicBezTo>
                    <a:pt x="1801" y="1950"/>
                    <a:pt x="2303" y="1504"/>
                    <a:pt x="2303" y="966"/>
                  </a:cubicBezTo>
                  <a:cubicBezTo>
                    <a:pt x="2303" y="427"/>
                    <a:pt x="1801" y="0"/>
                    <a:pt x="11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5595258" y="5337577"/>
              <a:ext cx="103882" cy="88172"/>
            </a:xfrm>
            <a:custGeom>
              <a:avLst/>
              <a:gdLst/>
              <a:ahLst/>
              <a:cxnLst/>
              <a:rect l="l" t="t" r="r" b="b"/>
              <a:pathLst>
                <a:path w="2321" h="1970" extrusionOk="0">
                  <a:moveTo>
                    <a:pt x="1281" y="1"/>
                  </a:moveTo>
                  <a:cubicBezTo>
                    <a:pt x="1095" y="1"/>
                    <a:pt x="909" y="20"/>
                    <a:pt x="724" y="75"/>
                  </a:cubicBezTo>
                  <a:cubicBezTo>
                    <a:pt x="686" y="95"/>
                    <a:pt x="669" y="95"/>
                    <a:pt x="649" y="112"/>
                  </a:cubicBezTo>
                  <a:cubicBezTo>
                    <a:pt x="631" y="112"/>
                    <a:pt x="594" y="132"/>
                    <a:pt x="575" y="132"/>
                  </a:cubicBezTo>
                  <a:cubicBezTo>
                    <a:pt x="557" y="150"/>
                    <a:pt x="538" y="169"/>
                    <a:pt x="520" y="169"/>
                  </a:cubicBezTo>
                  <a:cubicBezTo>
                    <a:pt x="501" y="187"/>
                    <a:pt x="464" y="206"/>
                    <a:pt x="446" y="206"/>
                  </a:cubicBezTo>
                  <a:cubicBezTo>
                    <a:pt x="371" y="261"/>
                    <a:pt x="278" y="335"/>
                    <a:pt x="223" y="410"/>
                  </a:cubicBezTo>
                  <a:cubicBezTo>
                    <a:pt x="204" y="429"/>
                    <a:pt x="204" y="429"/>
                    <a:pt x="204" y="447"/>
                  </a:cubicBezTo>
                  <a:cubicBezTo>
                    <a:pt x="223" y="447"/>
                    <a:pt x="223" y="429"/>
                    <a:pt x="241" y="429"/>
                  </a:cubicBezTo>
                  <a:cubicBezTo>
                    <a:pt x="297" y="355"/>
                    <a:pt x="371" y="280"/>
                    <a:pt x="464" y="224"/>
                  </a:cubicBezTo>
                  <a:cubicBezTo>
                    <a:pt x="483" y="206"/>
                    <a:pt x="501" y="206"/>
                    <a:pt x="520" y="187"/>
                  </a:cubicBezTo>
                  <a:cubicBezTo>
                    <a:pt x="538" y="169"/>
                    <a:pt x="575" y="169"/>
                    <a:pt x="594" y="150"/>
                  </a:cubicBezTo>
                  <a:cubicBezTo>
                    <a:pt x="612" y="150"/>
                    <a:pt x="631" y="132"/>
                    <a:pt x="649" y="132"/>
                  </a:cubicBezTo>
                  <a:cubicBezTo>
                    <a:pt x="686" y="112"/>
                    <a:pt x="706" y="112"/>
                    <a:pt x="724" y="95"/>
                  </a:cubicBezTo>
                  <a:cubicBezTo>
                    <a:pt x="863" y="52"/>
                    <a:pt x="1003" y="31"/>
                    <a:pt x="1143" y="31"/>
                  </a:cubicBezTo>
                  <a:cubicBezTo>
                    <a:pt x="1189" y="31"/>
                    <a:pt x="1235" y="34"/>
                    <a:pt x="1281" y="38"/>
                  </a:cubicBezTo>
                  <a:cubicBezTo>
                    <a:pt x="1449" y="38"/>
                    <a:pt x="1615" y="95"/>
                    <a:pt x="1764" y="169"/>
                  </a:cubicBezTo>
                  <a:cubicBezTo>
                    <a:pt x="1894" y="243"/>
                    <a:pt x="2006" y="335"/>
                    <a:pt x="2080" y="429"/>
                  </a:cubicBezTo>
                  <a:cubicBezTo>
                    <a:pt x="2172" y="540"/>
                    <a:pt x="2209" y="632"/>
                    <a:pt x="2246" y="707"/>
                  </a:cubicBezTo>
                  <a:cubicBezTo>
                    <a:pt x="2266" y="763"/>
                    <a:pt x="2266" y="800"/>
                    <a:pt x="2284" y="837"/>
                  </a:cubicBezTo>
                  <a:lnTo>
                    <a:pt x="2284" y="912"/>
                  </a:lnTo>
                  <a:cubicBezTo>
                    <a:pt x="2284" y="967"/>
                    <a:pt x="2303" y="986"/>
                    <a:pt x="2303" y="986"/>
                  </a:cubicBezTo>
                  <a:lnTo>
                    <a:pt x="2321" y="986"/>
                  </a:lnTo>
                  <a:lnTo>
                    <a:pt x="2321" y="912"/>
                  </a:lnTo>
                  <a:cubicBezTo>
                    <a:pt x="2321" y="892"/>
                    <a:pt x="2303" y="855"/>
                    <a:pt x="2303" y="818"/>
                  </a:cubicBezTo>
                  <a:cubicBezTo>
                    <a:pt x="2303" y="781"/>
                    <a:pt x="2284" y="744"/>
                    <a:pt x="2266" y="707"/>
                  </a:cubicBezTo>
                  <a:cubicBezTo>
                    <a:pt x="2229" y="615"/>
                    <a:pt x="2191" y="521"/>
                    <a:pt x="2098" y="429"/>
                  </a:cubicBezTo>
                  <a:cubicBezTo>
                    <a:pt x="2024" y="317"/>
                    <a:pt x="1912" y="224"/>
                    <a:pt x="1764" y="150"/>
                  </a:cubicBezTo>
                  <a:cubicBezTo>
                    <a:pt x="1634" y="75"/>
                    <a:pt x="1466" y="20"/>
                    <a:pt x="1281" y="1"/>
                  </a:cubicBezTo>
                  <a:close/>
                  <a:moveTo>
                    <a:pt x="2303" y="1060"/>
                  </a:moveTo>
                  <a:lnTo>
                    <a:pt x="2303" y="1060"/>
                  </a:lnTo>
                  <a:cubicBezTo>
                    <a:pt x="2303" y="1097"/>
                    <a:pt x="2284" y="1115"/>
                    <a:pt x="2284" y="1152"/>
                  </a:cubicBezTo>
                  <a:cubicBezTo>
                    <a:pt x="2303" y="1115"/>
                    <a:pt x="2303" y="1097"/>
                    <a:pt x="2303" y="1060"/>
                  </a:cubicBezTo>
                  <a:close/>
                  <a:moveTo>
                    <a:pt x="2284" y="1153"/>
                  </a:moveTo>
                  <a:lnTo>
                    <a:pt x="2284" y="1153"/>
                  </a:lnTo>
                  <a:cubicBezTo>
                    <a:pt x="2283" y="1190"/>
                    <a:pt x="2266" y="1227"/>
                    <a:pt x="2246" y="1283"/>
                  </a:cubicBezTo>
                  <a:cubicBezTo>
                    <a:pt x="2229" y="1357"/>
                    <a:pt x="2172" y="1469"/>
                    <a:pt x="2098" y="1561"/>
                  </a:cubicBezTo>
                  <a:cubicBezTo>
                    <a:pt x="2172" y="1469"/>
                    <a:pt x="2229" y="1357"/>
                    <a:pt x="2266" y="1283"/>
                  </a:cubicBezTo>
                  <a:cubicBezTo>
                    <a:pt x="2266" y="1227"/>
                    <a:pt x="2283" y="1190"/>
                    <a:pt x="2284" y="1153"/>
                  </a:cubicBezTo>
                  <a:close/>
                  <a:moveTo>
                    <a:pt x="204" y="447"/>
                  </a:moveTo>
                  <a:lnTo>
                    <a:pt x="166" y="484"/>
                  </a:lnTo>
                  <a:cubicBezTo>
                    <a:pt x="166" y="503"/>
                    <a:pt x="149" y="521"/>
                    <a:pt x="129" y="540"/>
                  </a:cubicBezTo>
                  <a:cubicBezTo>
                    <a:pt x="111" y="558"/>
                    <a:pt x="111" y="595"/>
                    <a:pt x="92" y="615"/>
                  </a:cubicBezTo>
                  <a:lnTo>
                    <a:pt x="55" y="689"/>
                  </a:lnTo>
                  <a:cubicBezTo>
                    <a:pt x="18" y="781"/>
                    <a:pt x="0" y="892"/>
                    <a:pt x="0" y="986"/>
                  </a:cubicBezTo>
                  <a:cubicBezTo>
                    <a:pt x="0" y="1097"/>
                    <a:pt x="18" y="1209"/>
                    <a:pt x="55" y="1301"/>
                  </a:cubicBezTo>
                  <a:lnTo>
                    <a:pt x="92" y="1375"/>
                  </a:lnTo>
                  <a:cubicBezTo>
                    <a:pt x="111" y="1395"/>
                    <a:pt x="111" y="1412"/>
                    <a:pt x="129" y="1450"/>
                  </a:cubicBezTo>
                  <a:cubicBezTo>
                    <a:pt x="149" y="1469"/>
                    <a:pt x="166" y="1487"/>
                    <a:pt x="166" y="1506"/>
                  </a:cubicBezTo>
                  <a:lnTo>
                    <a:pt x="204" y="1543"/>
                  </a:lnTo>
                  <a:cubicBezTo>
                    <a:pt x="204" y="1543"/>
                    <a:pt x="204" y="1561"/>
                    <a:pt x="223" y="1561"/>
                  </a:cubicBezTo>
                  <a:cubicBezTo>
                    <a:pt x="223" y="1543"/>
                    <a:pt x="223" y="1543"/>
                    <a:pt x="204" y="1524"/>
                  </a:cubicBezTo>
                  <a:lnTo>
                    <a:pt x="186" y="1506"/>
                  </a:lnTo>
                  <a:cubicBezTo>
                    <a:pt x="166" y="1469"/>
                    <a:pt x="149" y="1450"/>
                    <a:pt x="149" y="1432"/>
                  </a:cubicBezTo>
                  <a:cubicBezTo>
                    <a:pt x="129" y="1412"/>
                    <a:pt x="111" y="1395"/>
                    <a:pt x="111" y="1375"/>
                  </a:cubicBezTo>
                  <a:lnTo>
                    <a:pt x="74" y="1301"/>
                  </a:lnTo>
                  <a:cubicBezTo>
                    <a:pt x="37" y="1209"/>
                    <a:pt x="18" y="1097"/>
                    <a:pt x="18" y="986"/>
                  </a:cubicBezTo>
                  <a:cubicBezTo>
                    <a:pt x="18" y="892"/>
                    <a:pt x="37" y="781"/>
                    <a:pt x="74" y="689"/>
                  </a:cubicBezTo>
                  <a:lnTo>
                    <a:pt x="111" y="615"/>
                  </a:lnTo>
                  <a:cubicBezTo>
                    <a:pt x="111" y="595"/>
                    <a:pt x="129" y="577"/>
                    <a:pt x="149" y="558"/>
                  </a:cubicBezTo>
                  <a:cubicBezTo>
                    <a:pt x="149" y="521"/>
                    <a:pt x="166" y="503"/>
                    <a:pt x="186" y="484"/>
                  </a:cubicBezTo>
                  <a:lnTo>
                    <a:pt x="204" y="447"/>
                  </a:lnTo>
                  <a:close/>
                  <a:moveTo>
                    <a:pt x="223" y="1561"/>
                  </a:moveTo>
                  <a:cubicBezTo>
                    <a:pt x="352" y="1729"/>
                    <a:pt x="538" y="1840"/>
                    <a:pt x="724" y="1895"/>
                  </a:cubicBezTo>
                  <a:cubicBezTo>
                    <a:pt x="538" y="1821"/>
                    <a:pt x="371" y="1710"/>
                    <a:pt x="223" y="1561"/>
                  </a:cubicBezTo>
                  <a:close/>
                  <a:moveTo>
                    <a:pt x="1763" y="1821"/>
                  </a:moveTo>
                  <a:cubicBezTo>
                    <a:pt x="1615" y="1895"/>
                    <a:pt x="1449" y="1952"/>
                    <a:pt x="1281" y="1952"/>
                  </a:cubicBezTo>
                  <a:cubicBezTo>
                    <a:pt x="1235" y="1956"/>
                    <a:pt x="1189" y="1958"/>
                    <a:pt x="1143" y="1958"/>
                  </a:cubicBezTo>
                  <a:cubicBezTo>
                    <a:pt x="1003" y="1958"/>
                    <a:pt x="863" y="1938"/>
                    <a:pt x="724" y="1895"/>
                  </a:cubicBezTo>
                  <a:lnTo>
                    <a:pt x="724" y="1895"/>
                  </a:lnTo>
                  <a:cubicBezTo>
                    <a:pt x="761" y="1915"/>
                    <a:pt x="817" y="1932"/>
                    <a:pt x="854" y="1932"/>
                  </a:cubicBezTo>
                  <a:cubicBezTo>
                    <a:pt x="891" y="1952"/>
                    <a:pt x="909" y="1952"/>
                    <a:pt x="929" y="1952"/>
                  </a:cubicBezTo>
                  <a:cubicBezTo>
                    <a:pt x="946" y="1952"/>
                    <a:pt x="984" y="1970"/>
                    <a:pt x="1003" y="1970"/>
                  </a:cubicBezTo>
                  <a:lnTo>
                    <a:pt x="1281" y="1970"/>
                  </a:lnTo>
                  <a:cubicBezTo>
                    <a:pt x="1466" y="1952"/>
                    <a:pt x="1615" y="1895"/>
                    <a:pt x="1763" y="18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5607656" y="5348453"/>
              <a:ext cx="79042" cy="67315"/>
            </a:xfrm>
            <a:custGeom>
              <a:avLst/>
              <a:gdLst/>
              <a:ahLst/>
              <a:cxnLst/>
              <a:rect l="l" t="t" r="r" b="b"/>
              <a:pathLst>
                <a:path w="1766" h="1504" extrusionOk="0">
                  <a:moveTo>
                    <a:pt x="874" y="0"/>
                  </a:moveTo>
                  <a:cubicBezTo>
                    <a:pt x="392" y="0"/>
                    <a:pt x="1" y="334"/>
                    <a:pt x="1" y="743"/>
                  </a:cubicBezTo>
                  <a:cubicBezTo>
                    <a:pt x="1" y="1169"/>
                    <a:pt x="392" y="1504"/>
                    <a:pt x="874" y="1504"/>
                  </a:cubicBezTo>
                  <a:cubicBezTo>
                    <a:pt x="1375" y="1504"/>
                    <a:pt x="1766" y="1169"/>
                    <a:pt x="1766" y="743"/>
                  </a:cubicBezTo>
                  <a:cubicBezTo>
                    <a:pt x="1766" y="334"/>
                    <a:pt x="1375" y="0"/>
                    <a:pt x="8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5607656" y="5348095"/>
              <a:ext cx="79042" cy="67673"/>
            </a:xfrm>
            <a:custGeom>
              <a:avLst/>
              <a:gdLst/>
              <a:ahLst/>
              <a:cxnLst/>
              <a:rect l="l" t="t" r="r" b="b"/>
              <a:pathLst>
                <a:path w="1766" h="1512" extrusionOk="0">
                  <a:moveTo>
                    <a:pt x="169" y="323"/>
                  </a:moveTo>
                  <a:lnTo>
                    <a:pt x="169" y="323"/>
                  </a:lnTo>
                  <a:cubicBezTo>
                    <a:pt x="112" y="380"/>
                    <a:pt x="57" y="435"/>
                    <a:pt x="38" y="528"/>
                  </a:cubicBezTo>
                  <a:cubicBezTo>
                    <a:pt x="1" y="602"/>
                    <a:pt x="1" y="677"/>
                    <a:pt x="1" y="751"/>
                  </a:cubicBezTo>
                  <a:cubicBezTo>
                    <a:pt x="1" y="677"/>
                    <a:pt x="20" y="602"/>
                    <a:pt x="57" y="528"/>
                  </a:cubicBezTo>
                  <a:cubicBezTo>
                    <a:pt x="75" y="454"/>
                    <a:pt x="132" y="380"/>
                    <a:pt x="169" y="323"/>
                  </a:cubicBezTo>
                  <a:close/>
                  <a:moveTo>
                    <a:pt x="865" y="1"/>
                  </a:moveTo>
                  <a:cubicBezTo>
                    <a:pt x="762" y="1"/>
                    <a:pt x="651" y="22"/>
                    <a:pt x="540" y="63"/>
                  </a:cubicBezTo>
                  <a:cubicBezTo>
                    <a:pt x="409" y="100"/>
                    <a:pt x="261" y="194"/>
                    <a:pt x="169" y="323"/>
                  </a:cubicBezTo>
                  <a:cubicBezTo>
                    <a:pt x="280" y="212"/>
                    <a:pt x="409" y="120"/>
                    <a:pt x="558" y="63"/>
                  </a:cubicBezTo>
                  <a:cubicBezTo>
                    <a:pt x="654" y="36"/>
                    <a:pt x="759" y="19"/>
                    <a:pt x="860" y="19"/>
                  </a:cubicBezTo>
                  <a:cubicBezTo>
                    <a:pt x="896" y="19"/>
                    <a:pt x="932" y="21"/>
                    <a:pt x="967" y="26"/>
                  </a:cubicBezTo>
                  <a:cubicBezTo>
                    <a:pt x="1115" y="26"/>
                    <a:pt x="1227" y="82"/>
                    <a:pt x="1338" y="137"/>
                  </a:cubicBezTo>
                  <a:cubicBezTo>
                    <a:pt x="1449" y="194"/>
                    <a:pt x="1524" y="249"/>
                    <a:pt x="1580" y="323"/>
                  </a:cubicBezTo>
                  <a:cubicBezTo>
                    <a:pt x="1654" y="397"/>
                    <a:pt x="1692" y="472"/>
                    <a:pt x="1709" y="546"/>
                  </a:cubicBezTo>
                  <a:cubicBezTo>
                    <a:pt x="1729" y="583"/>
                    <a:pt x="1729" y="602"/>
                    <a:pt x="1729" y="640"/>
                  </a:cubicBezTo>
                  <a:cubicBezTo>
                    <a:pt x="1747" y="657"/>
                    <a:pt x="1747" y="677"/>
                    <a:pt x="1747" y="695"/>
                  </a:cubicBezTo>
                  <a:lnTo>
                    <a:pt x="1747" y="751"/>
                  </a:lnTo>
                  <a:lnTo>
                    <a:pt x="1766" y="751"/>
                  </a:lnTo>
                  <a:lnTo>
                    <a:pt x="1766" y="695"/>
                  </a:lnTo>
                  <a:lnTo>
                    <a:pt x="1766" y="620"/>
                  </a:lnTo>
                  <a:cubicBezTo>
                    <a:pt x="1766" y="602"/>
                    <a:pt x="1747" y="565"/>
                    <a:pt x="1729" y="546"/>
                  </a:cubicBezTo>
                  <a:cubicBezTo>
                    <a:pt x="1709" y="472"/>
                    <a:pt x="1672" y="397"/>
                    <a:pt x="1598" y="323"/>
                  </a:cubicBezTo>
                  <a:cubicBezTo>
                    <a:pt x="1543" y="249"/>
                    <a:pt x="1449" y="175"/>
                    <a:pt x="1357" y="120"/>
                  </a:cubicBezTo>
                  <a:cubicBezTo>
                    <a:pt x="1246" y="63"/>
                    <a:pt x="1115" y="8"/>
                    <a:pt x="967" y="8"/>
                  </a:cubicBezTo>
                  <a:cubicBezTo>
                    <a:pt x="934" y="3"/>
                    <a:pt x="900" y="1"/>
                    <a:pt x="865" y="1"/>
                  </a:cubicBezTo>
                  <a:close/>
                  <a:moveTo>
                    <a:pt x="1766" y="751"/>
                  </a:moveTo>
                  <a:cubicBezTo>
                    <a:pt x="1766" y="751"/>
                    <a:pt x="1766" y="769"/>
                    <a:pt x="1747" y="806"/>
                  </a:cubicBezTo>
                  <a:lnTo>
                    <a:pt x="1747" y="880"/>
                  </a:lnTo>
                  <a:cubicBezTo>
                    <a:pt x="1747" y="862"/>
                    <a:pt x="1766" y="825"/>
                    <a:pt x="1766" y="806"/>
                  </a:cubicBezTo>
                  <a:lnTo>
                    <a:pt x="1766" y="751"/>
                  </a:lnTo>
                  <a:close/>
                  <a:moveTo>
                    <a:pt x="1" y="751"/>
                  </a:moveTo>
                  <a:cubicBezTo>
                    <a:pt x="1" y="843"/>
                    <a:pt x="1" y="917"/>
                    <a:pt x="38" y="992"/>
                  </a:cubicBezTo>
                  <a:cubicBezTo>
                    <a:pt x="57" y="1066"/>
                    <a:pt x="112" y="1140"/>
                    <a:pt x="169" y="1197"/>
                  </a:cubicBezTo>
                  <a:cubicBezTo>
                    <a:pt x="112" y="1122"/>
                    <a:pt x="75" y="1066"/>
                    <a:pt x="57" y="992"/>
                  </a:cubicBezTo>
                  <a:cubicBezTo>
                    <a:pt x="20" y="917"/>
                    <a:pt x="1" y="843"/>
                    <a:pt x="1" y="751"/>
                  </a:cubicBezTo>
                  <a:close/>
                  <a:moveTo>
                    <a:pt x="1729" y="974"/>
                  </a:moveTo>
                  <a:lnTo>
                    <a:pt x="1729" y="974"/>
                  </a:lnTo>
                  <a:cubicBezTo>
                    <a:pt x="1692" y="1029"/>
                    <a:pt x="1654" y="1122"/>
                    <a:pt x="1598" y="1197"/>
                  </a:cubicBezTo>
                  <a:cubicBezTo>
                    <a:pt x="1654" y="1122"/>
                    <a:pt x="1709" y="1048"/>
                    <a:pt x="1729" y="974"/>
                  </a:cubicBezTo>
                  <a:close/>
                  <a:moveTo>
                    <a:pt x="169" y="1197"/>
                  </a:moveTo>
                  <a:lnTo>
                    <a:pt x="169" y="1197"/>
                  </a:lnTo>
                  <a:cubicBezTo>
                    <a:pt x="261" y="1326"/>
                    <a:pt x="409" y="1400"/>
                    <a:pt x="540" y="1457"/>
                  </a:cubicBezTo>
                  <a:cubicBezTo>
                    <a:pt x="577" y="1475"/>
                    <a:pt x="614" y="1475"/>
                    <a:pt x="652" y="1494"/>
                  </a:cubicBezTo>
                  <a:lnTo>
                    <a:pt x="707" y="1494"/>
                  </a:lnTo>
                  <a:cubicBezTo>
                    <a:pt x="726" y="1494"/>
                    <a:pt x="744" y="1494"/>
                    <a:pt x="763" y="1512"/>
                  </a:cubicBezTo>
                  <a:lnTo>
                    <a:pt x="967" y="1512"/>
                  </a:lnTo>
                  <a:cubicBezTo>
                    <a:pt x="1115" y="1494"/>
                    <a:pt x="1246" y="1457"/>
                    <a:pt x="1338" y="1400"/>
                  </a:cubicBezTo>
                  <a:cubicBezTo>
                    <a:pt x="1449" y="1345"/>
                    <a:pt x="1543" y="1271"/>
                    <a:pt x="1598" y="1197"/>
                  </a:cubicBezTo>
                  <a:lnTo>
                    <a:pt x="1598" y="1197"/>
                  </a:lnTo>
                  <a:cubicBezTo>
                    <a:pt x="1524" y="1271"/>
                    <a:pt x="1449" y="1345"/>
                    <a:pt x="1338" y="1382"/>
                  </a:cubicBezTo>
                  <a:cubicBezTo>
                    <a:pt x="1227" y="1437"/>
                    <a:pt x="1115" y="1494"/>
                    <a:pt x="967" y="1494"/>
                  </a:cubicBezTo>
                  <a:cubicBezTo>
                    <a:pt x="935" y="1498"/>
                    <a:pt x="901" y="1500"/>
                    <a:pt x="867" y="1500"/>
                  </a:cubicBezTo>
                  <a:cubicBezTo>
                    <a:pt x="764" y="1500"/>
                    <a:pt x="652" y="1480"/>
                    <a:pt x="540" y="1437"/>
                  </a:cubicBezTo>
                  <a:cubicBezTo>
                    <a:pt x="409" y="1400"/>
                    <a:pt x="280" y="1308"/>
                    <a:pt x="169" y="11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5601883" y="5365863"/>
              <a:ext cx="64048" cy="40819"/>
            </a:xfrm>
            <a:custGeom>
              <a:avLst/>
              <a:gdLst/>
              <a:ahLst/>
              <a:cxnLst/>
              <a:rect l="l" t="t" r="r" b="b"/>
              <a:pathLst>
                <a:path w="1431" h="912" extrusionOk="0">
                  <a:moveTo>
                    <a:pt x="335" y="0"/>
                  </a:moveTo>
                  <a:cubicBezTo>
                    <a:pt x="335" y="0"/>
                    <a:pt x="1" y="540"/>
                    <a:pt x="595" y="855"/>
                  </a:cubicBezTo>
                  <a:cubicBezTo>
                    <a:pt x="671" y="895"/>
                    <a:pt x="750" y="912"/>
                    <a:pt x="827" y="912"/>
                  </a:cubicBezTo>
                  <a:cubicBezTo>
                    <a:pt x="1147" y="912"/>
                    <a:pt x="1431" y="615"/>
                    <a:pt x="1281" y="391"/>
                  </a:cubicBez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5612669" y="5365863"/>
              <a:ext cx="49905" cy="41132"/>
            </a:xfrm>
            <a:custGeom>
              <a:avLst/>
              <a:gdLst/>
              <a:ahLst/>
              <a:cxnLst/>
              <a:rect l="l" t="t" r="r" b="b"/>
              <a:pathLst>
                <a:path w="1115" h="919" extrusionOk="0">
                  <a:moveTo>
                    <a:pt x="94" y="0"/>
                  </a:moveTo>
                  <a:lnTo>
                    <a:pt x="57" y="75"/>
                  </a:lnTo>
                  <a:cubicBezTo>
                    <a:pt x="37" y="131"/>
                    <a:pt x="0" y="205"/>
                    <a:pt x="0" y="317"/>
                  </a:cubicBezTo>
                  <a:cubicBezTo>
                    <a:pt x="0" y="354"/>
                    <a:pt x="0" y="409"/>
                    <a:pt x="20" y="465"/>
                  </a:cubicBezTo>
                  <a:cubicBezTo>
                    <a:pt x="20" y="409"/>
                    <a:pt x="0" y="354"/>
                    <a:pt x="20" y="317"/>
                  </a:cubicBezTo>
                  <a:cubicBezTo>
                    <a:pt x="20" y="205"/>
                    <a:pt x="37" y="131"/>
                    <a:pt x="57" y="94"/>
                  </a:cubicBezTo>
                  <a:cubicBezTo>
                    <a:pt x="94" y="38"/>
                    <a:pt x="112" y="0"/>
                    <a:pt x="112" y="0"/>
                  </a:cubicBezTo>
                  <a:close/>
                  <a:moveTo>
                    <a:pt x="1022" y="372"/>
                  </a:moveTo>
                  <a:lnTo>
                    <a:pt x="1022" y="409"/>
                  </a:lnTo>
                  <a:cubicBezTo>
                    <a:pt x="1022" y="409"/>
                    <a:pt x="1040" y="409"/>
                    <a:pt x="1040" y="428"/>
                  </a:cubicBezTo>
                  <a:cubicBezTo>
                    <a:pt x="1040" y="428"/>
                    <a:pt x="1060" y="446"/>
                    <a:pt x="1060" y="483"/>
                  </a:cubicBezTo>
                  <a:lnTo>
                    <a:pt x="1060" y="577"/>
                  </a:lnTo>
                  <a:cubicBezTo>
                    <a:pt x="1060" y="614"/>
                    <a:pt x="1040" y="651"/>
                    <a:pt x="1003" y="688"/>
                  </a:cubicBezTo>
                  <a:cubicBezTo>
                    <a:pt x="948" y="763"/>
                    <a:pt x="855" y="837"/>
                    <a:pt x="743" y="874"/>
                  </a:cubicBezTo>
                  <a:cubicBezTo>
                    <a:pt x="688" y="892"/>
                    <a:pt x="632" y="892"/>
                    <a:pt x="577" y="892"/>
                  </a:cubicBezTo>
                  <a:cubicBezTo>
                    <a:pt x="502" y="892"/>
                    <a:pt x="446" y="874"/>
                    <a:pt x="391" y="855"/>
                  </a:cubicBezTo>
                  <a:cubicBezTo>
                    <a:pt x="280" y="800"/>
                    <a:pt x="168" y="725"/>
                    <a:pt x="94" y="614"/>
                  </a:cubicBezTo>
                  <a:cubicBezTo>
                    <a:pt x="57" y="577"/>
                    <a:pt x="37" y="520"/>
                    <a:pt x="20" y="465"/>
                  </a:cubicBezTo>
                  <a:lnTo>
                    <a:pt x="20" y="465"/>
                  </a:lnTo>
                  <a:cubicBezTo>
                    <a:pt x="20" y="520"/>
                    <a:pt x="57" y="577"/>
                    <a:pt x="75" y="632"/>
                  </a:cubicBezTo>
                  <a:cubicBezTo>
                    <a:pt x="112" y="688"/>
                    <a:pt x="168" y="725"/>
                    <a:pt x="205" y="763"/>
                  </a:cubicBezTo>
                  <a:cubicBezTo>
                    <a:pt x="260" y="818"/>
                    <a:pt x="317" y="837"/>
                    <a:pt x="372" y="874"/>
                  </a:cubicBezTo>
                  <a:cubicBezTo>
                    <a:pt x="446" y="892"/>
                    <a:pt x="502" y="911"/>
                    <a:pt x="577" y="911"/>
                  </a:cubicBezTo>
                  <a:cubicBezTo>
                    <a:pt x="593" y="916"/>
                    <a:pt x="610" y="918"/>
                    <a:pt x="629" y="918"/>
                  </a:cubicBezTo>
                  <a:cubicBezTo>
                    <a:pt x="673" y="918"/>
                    <a:pt x="722" y="906"/>
                    <a:pt x="762" y="892"/>
                  </a:cubicBezTo>
                  <a:cubicBezTo>
                    <a:pt x="874" y="855"/>
                    <a:pt x="985" y="780"/>
                    <a:pt x="1040" y="706"/>
                  </a:cubicBezTo>
                  <a:cubicBezTo>
                    <a:pt x="1060" y="669"/>
                    <a:pt x="1097" y="614"/>
                    <a:pt x="1097" y="577"/>
                  </a:cubicBezTo>
                  <a:cubicBezTo>
                    <a:pt x="1115" y="540"/>
                    <a:pt x="1115" y="503"/>
                    <a:pt x="1097" y="465"/>
                  </a:cubicBezTo>
                  <a:cubicBezTo>
                    <a:pt x="1097" y="446"/>
                    <a:pt x="1077" y="409"/>
                    <a:pt x="1077" y="409"/>
                  </a:cubicBezTo>
                  <a:cubicBezTo>
                    <a:pt x="1077" y="391"/>
                    <a:pt x="1060" y="391"/>
                    <a:pt x="1060" y="391"/>
                  </a:cubicBezTo>
                  <a:lnTo>
                    <a:pt x="1060" y="37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5616832" y="5353107"/>
              <a:ext cx="62392" cy="36075"/>
            </a:xfrm>
            <a:custGeom>
              <a:avLst/>
              <a:gdLst/>
              <a:ahLst/>
              <a:cxnLst/>
              <a:rect l="l" t="t" r="r" b="b"/>
              <a:pathLst>
                <a:path w="1394" h="806" extrusionOk="0">
                  <a:moveTo>
                    <a:pt x="751" y="1"/>
                  </a:moveTo>
                  <a:cubicBezTo>
                    <a:pt x="654" y="1"/>
                    <a:pt x="546" y="19"/>
                    <a:pt x="427" y="63"/>
                  </a:cubicBezTo>
                  <a:cubicBezTo>
                    <a:pt x="1" y="230"/>
                    <a:pt x="112" y="788"/>
                    <a:pt x="484" y="805"/>
                  </a:cubicBezTo>
                  <a:lnTo>
                    <a:pt x="1393" y="360"/>
                  </a:lnTo>
                  <a:cubicBezTo>
                    <a:pt x="1393" y="360"/>
                    <a:pt x="1183" y="1"/>
                    <a:pt x="7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5622650" y="5352794"/>
              <a:ext cx="56573" cy="37238"/>
            </a:xfrm>
            <a:custGeom>
              <a:avLst/>
              <a:gdLst/>
              <a:ahLst/>
              <a:cxnLst/>
              <a:rect l="l" t="t" r="r" b="b"/>
              <a:pathLst>
                <a:path w="1264" h="832" extrusionOk="0">
                  <a:moveTo>
                    <a:pt x="1024" y="145"/>
                  </a:moveTo>
                  <a:lnTo>
                    <a:pt x="1024" y="145"/>
                  </a:lnTo>
                  <a:cubicBezTo>
                    <a:pt x="1115" y="201"/>
                    <a:pt x="1171" y="256"/>
                    <a:pt x="1208" y="312"/>
                  </a:cubicBezTo>
                  <a:cubicBezTo>
                    <a:pt x="1245" y="349"/>
                    <a:pt x="1263" y="386"/>
                    <a:pt x="1263" y="386"/>
                  </a:cubicBezTo>
                  <a:lnTo>
                    <a:pt x="1263" y="367"/>
                  </a:lnTo>
                  <a:cubicBezTo>
                    <a:pt x="1263" y="367"/>
                    <a:pt x="1245" y="349"/>
                    <a:pt x="1208" y="292"/>
                  </a:cubicBezTo>
                  <a:cubicBezTo>
                    <a:pt x="1171" y="255"/>
                    <a:pt x="1115" y="201"/>
                    <a:pt x="1024" y="145"/>
                  </a:cubicBezTo>
                  <a:close/>
                  <a:moveTo>
                    <a:pt x="614" y="0"/>
                  </a:moveTo>
                  <a:cubicBezTo>
                    <a:pt x="581" y="0"/>
                    <a:pt x="548" y="5"/>
                    <a:pt x="520" y="15"/>
                  </a:cubicBezTo>
                  <a:cubicBezTo>
                    <a:pt x="446" y="15"/>
                    <a:pt x="391" y="32"/>
                    <a:pt x="317" y="52"/>
                  </a:cubicBezTo>
                  <a:cubicBezTo>
                    <a:pt x="260" y="70"/>
                    <a:pt x="205" y="107"/>
                    <a:pt x="149" y="144"/>
                  </a:cubicBezTo>
                  <a:cubicBezTo>
                    <a:pt x="94" y="200"/>
                    <a:pt x="57" y="255"/>
                    <a:pt x="37" y="312"/>
                  </a:cubicBezTo>
                  <a:cubicBezTo>
                    <a:pt x="19" y="367"/>
                    <a:pt x="0" y="441"/>
                    <a:pt x="19" y="497"/>
                  </a:cubicBezTo>
                  <a:cubicBezTo>
                    <a:pt x="19" y="552"/>
                    <a:pt x="37" y="609"/>
                    <a:pt x="57" y="664"/>
                  </a:cubicBezTo>
                  <a:lnTo>
                    <a:pt x="149" y="757"/>
                  </a:lnTo>
                  <a:cubicBezTo>
                    <a:pt x="186" y="795"/>
                    <a:pt x="223" y="812"/>
                    <a:pt x="260" y="812"/>
                  </a:cubicBezTo>
                  <a:cubicBezTo>
                    <a:pt x="279" y="832"/>
                    <a:pt x="317" y="832"/>
                    <a:pt x="317" y="832"/>
                  </a:cubicBezTo>
                  <a:lnTo>
                    <a:pt x="354" y="832"/>
                  </a:lnTo>
                  <a:cubicBezTo>
                    <a:pt x="354" y="832"/>
                    <a:pt x="372" y="832"/>
                    <a:pt x="372" y="812"/>
                  </a:cubicBezTo>
                  <a:cubicBezTo>
                    <a:pt x="372" y="795"/>
                    <a:pt x="372" y="795"/>
                    <a:pt x="354" y="795"/>
                  </a:cubicBezTo>
                  <a:lnTo>
                    <a:pt x="334" y="795"/>
                  </a:lnTo>
                  <a:cubicBezTo>
                    <a:pt x="317" y="795"/>
                    <a:pt x="297" y="795"/>
                    <a:pt x="260" y="775"/>
                  </a:cubicBezTo>
                  <a:cubicBezTo>
                    <a:pt x="242" y="775"/>
                    <a:pt x="205" y="757"/>
                    <a:pt x="186" y="738"/>
                  </a:cubicBezTo>
                  <a:cubicBezTo>
                    <a:pt x="149" y="701"/>
                    <a:pt x="112" y="683"/>
                    <a:pt x="94" y="646"/>
                  </a:cubicBezTo>
                  <a:cubicBezTo>
                    <a:pt x="74" y="590"/>
                    <a:pt x="57" y="552"/>
                    <a:pt x="37" y="497"/>
                  </a:cubicBezTo>
                  <a:cubicBezTo>
                    <a:pt x="37" y="441"/>
                    <a:pt x="37" y="386"/>
                    <a:pt x="57" y="330"/>
                  </a:cubicBezTo>
                  <a:cubicBezTo>
                    <a:pt x="74" y="255"/>
                    <a:pt x="112" y="218"/>
                    <a:pt x="168" y="163"/>
                  </a:cubicBezTo>
                  <a:cubicBezTo>
                    <a:pt x="205" y="126"/>
                    <a:pt x="260" y="89"/>
                    <a:pt x="334" y="70"/>
                  </a:cubicBezTo>
                  <a:cubicBezTo>
                    <a:pt x="391" y="52"/>
                    <a:pt x="465" y="32"/>
                    <a:pt x="520" y="32"/>
                  </a:cubicBezTo>
                  <a:cubicBezTo>
                    <a:pt x="548" y="23"/>
                    <a:pt x="581" y="19"/>
                    <a:pt x="614" y="19"/>
                  </a:cubicBezTo>
                  <a:cubicBezTo>
                    <a:pt x="646" y="19"/>
                    <a:pt x="678" y="23"/>
                    <a:pt x="706" y="32"/>
                  </a:cubicBezTo>
                  <a:cubicBezTo>
                    <a:pt x="780" y="32"/>
                    <a:pt x="837" y="52"/>
                    <a:pt x="892" y="70"/>
                  </a:cubicBezTo>
                  <a:cubicBezTo>
                    <a:pt x="929" y="89"/>
                    <a:pt x="985" y="126"/>
                    <a:pt x="1022" y="144"/>
                  </a:cubicBezTo>
                  <a:cubicBezTo>
                    <a:pt x="985" y="107"/>
                    <a:pt x="948" y="89"/>
                    <a:pt x="892" y="52"/>
                  </a:cubicBezTo>
                  <a:cubicBezTo>
                    <a:pt x="837" y="32"/>
                    <a:pt x="780" y="15"/>
                    <a:pt x="706" y="15"/>
                  </a:cubicBezTo>
                  <a:cubicBezTo>
                    <a:pt x="678" y="5"/>
                    <a:pt x="646" y="0"/>
                    <a:pt x="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5641806" y="5366893"/>
              <a:ext cx="36298" cy="45563"/>
            </a:xfrm>
            <a:custGeom>
              <a:avLst/>
              <a:gdLst/>
              <a:ahLst/>
              <a:cxnLst/>
              <a:rect l="l" t="t" r="r" b="b"/>
              <a:pathLst>
                <a:path w="811" h="1018" extrusionOk="0">
                  <a:moveTo>
                    <a:pt x="282" y="1"/>
                  </a:moveTo>
                  <a:cubicBezTo>
                    <a:pt x="163" y="1"/>
                    <a:pt x="55" y="40"/>
                    <a:pt x="0" y="126"/>
                  </a:cubicBezTo>
                  <a:lnTo>
                    <a:pt x="55" y="1017"/>
                  </a:lnTo>
                  <a:cubicBezTo>
                    <a:pt x="55" y="1017"/>
                    <a:pt x="761" y="1017"/>
                    <a:pt x="798" y="423"/>
                  </a:cubicBezTo>
                  <a:cubicBezTo>
                    <a:pt x="811" y="162"/>
                    <a:pt x="523" y="1"/>
                    <a:pt x="2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5640105" y="5365863"/>
              <a:ext cx="38312" cy="46593"/>
            </a:xfrm>
            <a:custGeom>
              <a:avLst/>
              <a:gdLst/>
              <a:ahLst/>
              <a:cxnLst/>
              <a:rect l="l" t="t" r="r" b="b"/>
              <a:pathLst>
                <a:path w="856" h="1041" extrusionOk="0">
                  <a:moveTo>
                    <a:pt x="316" y="0"/>
                  </a:moveTo>
                  <a:cubicBezTo>
                    <a:pt x="279" y="0"/>
                    <a:pt x="224" y="0"/>
                    <a:pt x="187" y="20"/>
                  </a:cubicBezTo>
                  <a:lnTo>
                    <a:pt x="75" y="75"/>
                  </a:lnTo>
                  <a:lnTo>
                    <a:pt x="38" y="112"/>
                  </a:lnTo>
                  <a:lnTo>
                    <a:pt x="19" y="131"/>
                  </a:lnTo>
                  <a:lnTo>
                    <a:pt x="19" y="149"/>
                  </a:lnTo>
                  <a:cubicBezTo>
                    <a:pt x="1" y="149"/>
                    <a:pt x="19" y="168"/>
                    <a:pt x="19" y="168"/>
                  </a:cubicBezTo>
                  <a:lnTo>
                    <a:pt x="56" y="168"/>
                  </a:lnTo>
                  <a:lnTo>
                    <a:pt x="56" y="149"/>
                  </a:lnTo>
                  <a:lnTo>
                    <a:pt x="112" y="94"/>
                  </a:lnTo>
                  <a:cubicBezTo>
                    <a:pt x="130" y="94"/>
                    <a:pt x="167" y="75"/>
                    <a:pt x="187" y="57"/>
                  </a:cubicBezTo>
                  <a:cubicBezTo>
                    <a:pt x="224" y="38"/>
                    <a:pt x="279" y="38"/>
                    <a:pt x="316" y="38"/>
                  </a:cubicBezTo>
                  <a:cubicBezTo>
                    <a:pt x="372" y="38"/>
                    <a:pt x="427" y="38"/>
                    <a:pt x="484" y="57"/>
                  </a:cubicBezTo>
                  <a:cubicBezTo>
                    <a:pt x="539" y="75"/>
                    <a:pt x="595" y="94"/>
                    <a:pt x="632" y="131"/>
                  </a:cubicBezTo>
                  <a:cubicBezTo>
                    <a:pt x="687" y="149"/>
                    <a:pt x="744" y="205"/>
                    <a:pt x="781" y="243"/>
                  </a:cubicBezTo>
                  <a:cubicBezTo>
                    <a:pt x="818" y="298"/>
                    <a:pt x="836" y="372"/>
                    <a:pt x="818" y="428"/>
                  </a:cubicBezTo>
                  <a:cubicBezTo>
                    <a:pt x="818" y="503"/>
                    <a:pt x="818" y="558"/>
                    <a:pt x="799" y="632"/>
                  </a:cubicBezTo>
                  <a:cubicBezTo>
                    <a:pt x="836" y="577"/>
                    <a:pt x="836" y="503"/>
                    <a:pt x="855" y="428"/>
                  </a:cubicBezTo>
                  <a:cubicBezTo>
                    <a:pt x="855" y="372"/>
                    <a:pt x="836" y="298"/>
                    <a:pt x="799" y="243"/>
                  </a:cubicBezTo>
                  <a:cubicBezTo>
                    <a:pt x="762" y="186"/>
                    <a:pt x="707" y="131"/>
                    <a:pt x="650" y="94"/>
                  </a:cubicBezTo>
                  <a:cubicBezTo>
                    <a:pt x="595" y="57"/>
                    <a:pt x="539" y="38"/>
                    <a:pt x="484" y="20"/>
                  </a:cubicBezTo>
                  <a:cubicBezTo>
                    <a:pt x="427" y="0"/>
                    <a:pt x="372" y="0"/>
                    <a:pt x="316" y="0"/>
                  </a:cubicBezTo>
                  <a:close/>
                  <a:moveTo>
                    <a:pt x="799" y="632"/>
                  </a:moveTo>
                  <a:lnTo>
                    <a:pt x="799" y="632"/>
                  </a:lnTo>
                  <a:cubicBezTo>
                    <a:pt x="762" y="688"/>
                    <a:pt x="744" y="743"/>
                    <a:pt x="687" y="780"/>
                  </a:cubicBezTo>
                  <a:cubicBezTo>
                    <a:pt x="650" y="837"/>
                    <a:pt x="613" y="874"/>
                    <a:pt x="558" y="911"/>
                  </a:cubicBezTo>
                  <a:cubicBezTo>
                    <a:pt x="613" y="874"/>
                    <a:pt x="669" y="837"/>
                    <a:pt x="707" y="800"/>
                  </a:cubicBezTo>
                  <a:cubicBezTo>
                    <a:pt x="744" y="743"/>
                    <a:pt x="781" y="688"/>
                    <a:pt x="799" y="632"/>
                  </a:cubicBezTo>
                  <a:close/>
                  <a:moveTo>
                    <a:pt x="558" y="911"/>
                  </a:moveTo>
                  <a:lnTo>
                    <a:pt x="558" y="911"/>
                  </a:lnTo>
                  <a:cubicBezTo>
                    <a:pt x="521" y="929"/>
                    <a:pt x="464" y="948"/>
                    <a:pt x="409" y="966"/>
                  </a:cubicBezTo>
                  <a:cubicBezTo>
                    <a:pt x="316" y="1003"/>
                    <a:pt x="242" y="1023"/>
                    <a:pt x="187" y="1023"/>
                  </a:cubicBezTo>
                  <a:cubicBezTo>
                    <a:pt x="130" y="1040"/>
                    <a:pt x="93" y="1040"/>
                    <a:pt x="93" y="1040"/>
                  </a:cubicBezTo>
                  <a:lnTo>
                    <a:pt x="187" y="1040"/>
                  </a:lnTo>
                  <a:cubicBezTo>
                    <a:pt x="242" y="1023"/>
                    <a:pt x="316" y="1023"/>
                    <a:pt x="427" y="985"/>
                  </a:cubicBezTo>
                  <a:cubicBezTo>
                    <a:pt x="464" y="966"/>
                    <a:pt x="521" y="948"/>
                    <a:pt x="558" y="9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5379124" y="5331803"/>
              <a:ext cx="145462" cy="120532"/>
            </a:xfrm>
            <a:custGeom>
              <a:avLst/>
              <a:gdLst/>
              <a:ahLst/>
              <a:cxnLst/>
              <a:rect l="l" t="t" r="r" b="b"/>
              <a:pathLst>
                <a:path w="3250" h="2693" extrusionOk="0">
                  <a:moveTo>
                    <a:pt x="1635" y="1"/>
                  </a:moveTo>
                  <a:cubicBezTo>
                    <a:pt x="743" y="1"/>
                    <a:pt x="1" y="595"/>
                    <a:pt x="1" y="1338"/>
                  </a:cubicBezTo>
                  <a:cubicBezTo>
                    <a:pt x="1" y="2099"/>
                    <a:pt x="743" y="2693"/>
                    <a:pt x="1635" y="2693"/>
                  </a:cubicBezTo>
                  <a:cubicBezTo>
                    <a:pt x="2526" y="2693"/>
                    <a:pt x="3250" y="2099"/>
                    <a:pt x="3250" y="1338"/>
                  </a:cubicBezTo>
                  <a:cubicBezTo>
                    <a:pt x="3250" y="595"/>
                    <a:pt x="2526" y="1"/>
                    <a:pt x="16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5379124" y="5331490"/>
              <a:ext cx="146357" cy="121159"/>
            </a:xfrm>
            <a:custGeom>
              <a:avLst/>
              <a:gdLst/>
              <a:ahLst/>
              <a:cxnLst/>
              <a:rect l="l" t="t" r="r" b="b"/>
              <a:pathLst>
                <a:path w="3270" h="2707" extrusionOk="0">
                  <a:moveTo>
                    <a:pt x="3250" y="1458"/>
                  </a:moveTo>
                  <a:cubicBezTo>
                    <a:pt x="3250" y="1532"/>
                    <a:pt x="3232" y="1624"/>
                    <a:pt x="3175" y="1753"/>
                  </a:cubicBezTo>
                  <a:cubicBezTo>
                    <a:pt x="3158" y="1808"/>
                    <a:pt x="3138" y="1865"/>
                    <a:pt x="3083" y="1939"/>
                  </a:cubicBezTo>
                  <a:cubicBezTo>
                    <a:pt x="3046" y="1994"/>
                    <a:pt x="3009" y="2068"/>
                    <a:pt x="2953" y="2143"/>
                  </a:cubicBezTo>
                  <a:cubicBezTo>
                    <a:pt x="3009" y="2068"/>
                    <a:pt x="3064" y="2013"/>
                    <a:pt x="3101" y="1939"/>
                  </a:cubicBezTo>
                  <a:cubicBezTo>
                    <a:pt x="3138" y="1865"/>
                    <a:pt x="3158" y="1808"/>
                    <a:pt x="3195" y="1753"/>
                  </a:cubicBezTo>
                  <a:cubicBezTo>
                    <a:pt x="3232" y="1624"/>
                    <a:pt x="3250" y="1532"/>
                    <a:pt x="3250" y="1458"/>
                  </a:cubicBezTo>
                  <a:close/>
                  <a:moveTo>
                    <a:pt x="1624" y="1"/>
                  </a:moveTo>
                  <a:cubicBezTo>
                    <a:pt x="1423" y="1"/>
                    <a:pt x="1222" y="29"/>
                    <a:pt x="1021" y="100"/>
                  </a:cubicBezTo>
                  <a:cubicBezTo>
                    <a:pt x="761" y="174"/>
                    <a:pt x="501" y="342"/>
                    <a:pt x="316" y="546"/>
                  </a:cubicBezTo>
                  <a:cubicBezTo>
                    <a:pt x="261" y="602"/>
                    <a:pt x="223" y="657"/>
                    <a:pt x="186" y="731"/>
                  </a:cubicBezTo>
                  <a:cubicBezTo>
                    <a:pt x="149" y="788"/>
                    <a:pt x="112" y="862"/>
                    <a:pt x="93" y="917"/>
                  </a:cubicBezTo>
                  <a:cubicBezTo>
                    <a:pt x="38" y="1066"/>
                    <a:pt x="1" y="1214"/>
                    <a:pt x="1" y="1345"/>
                  </a:cubicBezTo>
                  <a:cubicBezTo>
                    <a:pt x="1" y="1493"/>
                    <a:pt x="38" y="1642"/>
                    <a:pt x="93" y="1791"/>
                  </a:cubicBezTo>
                  <a:cubicBezTo>
                    <a:pt x="112" y="1846"/>
                    <a:pt x="149" y="1920"/>
                    <a:pt x="186" y="1976"/>
                  </a:cubicBezTo>
                  <a:cubicBezTo>
                    <a:pt x="223" y="2031"/>
                    <a:pt x="261" y="2088"/>
                    <a:pt x="316" y="2143"/>
                  </a:cubicBezTo>
                  <a:cubicBezTo>
                    <a:pt x="501" y="2365"/>
                    <a:pt x="761" y="2514"/>
                    <a:pt x="1021" y="2608"/>
                  </a:cubicBezTo>
                  <a:cubicBezTo>
                    <a:pt x="1222" y="2679"/>
                    <a:pt x="1423" y="2707"/>
                    <a:pt x="1624" y="2707"/>
                  </a:cubicBezTo>
                  <a:cubicBezTo>
                    <a:pt x="1683" y="2707"/>
                    <a:pt x="1742" y="2704"/>
                    <a:pt x="1801" y="2700"/>
                  </a:cubicBezTo>
                  <a:cubicBezTo>
                    <a:pt x="2043" y="2682"/>
                    <a:pt x="2284" y="2608"/>
                    <a:pt x="2489" y="2514"/>
                  </a:cubicBezTo>
                  <a:cubicBezTo>
                    <a:pt x="2675" y="2403"/>
                    <a:pt x="2841" y="2273"/>
                    <a:pt x="2953" y="2143"/>
                  </a:cubicBezTo>
                  <a:lnTo>
                    <a:pt x="2953" y="2143"/>
                  </a:lnTo>
                  <a:cubicBezTo>
                    <a:pt x="2823" y="2273"/>
                    <a:pt x="2675" y="2403"/>
                    <a:pt x="2470" y="2496"/>
                  </a:cubicBezTo>
                  <a:cubicBezTo>
                    <a:pt x="2284" y="2608"/>
                    <a:pt x="2043" y="2663"/>
                    <a:pt x="1801" y="2682"/>
                  </a:cubicBezTo>
                  <a:cubicBezTo>
                    <a:pt x="1748" y="2686"/>
                    <a:pt x="1692" y="2688"/>
                    <a:pt x="1636" y="2688"/>
                  </a:cubicBezTo>
                  <a:cubicBezTo>
                    <a:pt x="1437" y="2688"/>
                    <a:pt x="1223" y="2661"/>
                    <a:pt x="1021" y="2588"/>
                  </a:cubicBezTo>
                  <a:cubicBezTo>
                    <a:pt x="761" y="2514"/>
                    <a:pt x="521" y="2365"/>
                    <a:pt x="335" y="2143"/>
                  </a:cubicBezTo>
                  <a:cubicBezTo>
                    <a:pt x="278" y="2088"/>
                    <a:pt x="241" y="2031"/>
                    <a:pt x="204" y="1976"/>
                  </a:cubicBezTo>
                  <a:cubicBezTo>
                    <a:pt x="167" y="1902"/>
                    <a:pt x="130" y="1846"/>
                    <a:pt x="93" y="1771"/>
                  </a:cubicBezTo>
                  <a:cubicBezTo>
                    <a:pt x="38" y="1642"/>
                    <a:pt x="18" y="1493"/>
                    <a:pt x="18" y="1345"/>
                  </a:cubicBezTo>
                  <a:cubicBezTo>
                    <a:pt x="18" y="1214"/>
                    <a:pt x="38" y="1066"/>
                    <a:pt x="93" y="936"/>
                  </a:cubicBezTo>
                  <a:cubicBezTo>
                    <a:pt x="130" y="862"/>
                    <a:pt x="167" y="788"/>
                    <a:pt x="204" y="731"/>
                  </a:cubicBezTo>
                  <a:cubicBezTo>
                    <a:pt x="241" y="676"/>
                    <a:pt x="278" y="620"/>
                    <a:pt x="335" y="565"/>
                  </a:cubicBezTo>
                  <a:cubicBezTo>
                    <a:pt x="521" y="342"/>
                    <a:pt x="761" y="193"/>
                    <a:pt x="1021" y="119"/>
                  </a:cubicBezTo>
                  <a:cubicBezTo>
                    <a:pt x="1223" y="46"/>
                    <a:pt x="1437" y="19"/>
                    <a:pt x="1636" y="19"/>
                  </a:cubicBezTo>
                  <a:cubicBezTo>
                    <a:pt x="1692" y="19"/>
                    <a:pt x="1748" y="22"/>
                    <a:pt x="1801" y="26"/>
                  </a:cubicBezTo>
                  <a:cubicBezTo>
                    <a:pt x="2043" y="45"/>
                    <a:pt x="2284" y="119"/>
                    <a:pt x="2470" y="211"/>
                  </a:cubicBezTo>
                  <a:cubicBezTo>
                    <a:pt x="2675" y="305"/>
                    <a:pt x="2823" y="434"/>
                    <a:pt x="2935" y="565"/>
                  </a:cubicBezTo>
                  <a:cubicBezTo>
                    <a:pt x="2990" y="639"/>
                    <a:pt x="3046" y="713"/>
                    <a:pt x="3083" y="768"/>
                  </a:cubicBezTo>
                  <a:cubicBezTo>
                    <a:pt x="3121" y="843"/>
                    <a:pt x="3158" y="899"/>
                    <a:pt x="3175" y="954"/>
                  </a:cubicBezTo>
                  <a:cubicBezTo>
                    <a:pt x="3213" y="1085"/>
                    <a:pt x="3232" y="1177"/>
                    <a:pt x="3232" y="1251"/>
                  </a:cubicBezTo>
                  <a:cubicBezTo>
                    <a:pt x="3250" y="1288"/>
                    <a:pt x="3250" y="1308"/>
                    <a:pt x="3250" y="1326"/>
                  </a:cubicBezTo>
                  <a:lnTo>
                    <a:pt x="3250" y="1345"/>
                  </a:lnTo>
                  <a:lnTo>
                    <a:pt x="3269" y="1345"/>
                  </a:lnTo>
                  <a:lnTo>
                    <a:pt x="3269" y="1326"/>
                  </a:lnTo>
                  <a:lnTo>
                    <a:pt x="3269" y="1251"/>
                  </a:lnTo>
                  <a:cubicBezTo>
                    <a:pt x="3250" y="1177"/>
                    <a:pt x="3232" y="1085"/>
                    <a:pt x="3195" y="954"/>
                  </a:cubicBezTo>
                  <a:cubicBezTo>
                    <a:pt x="3175" y="899"/>
                    <a:pt x="3138" y="825"/>
                    <a:pt x="3101" y="768"/>
                  </a:cubicBezTo>
                  <a:cubicBezTo>
                    <a:pt x="3064" y="694"/>
                    <a:pt x="3009" y="620"/>
                    <a:pt x="2953" y="565"/>
                  </a:cubicBezTo>
                  <a:cubicBezTo>
                    <a:pt x="2841" y="416"/>
                    <a:pt x="2675" y="286"/>
                    <a:pt x="2489" y="193"/>
                  </a:cubicBezTo>
                  <a:cubicBezTo>
                    <a:pt x="2284" y="100"/>
                    <a:pt x="2061" y="26"/>
                    <a:pt x="1801" y="8"/>
                  </a:cubicBezTo>
                  <a:cubicBezTo>
                    <a:pt x="1742" y="3"/>
                    <a:pt x="1683" y="1"/>
                    <a:pt x="1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5400742" y="5349213"/>
              <a:ext cx="103121" cy="85711"/>
            </a:xfrm>
            <a:custGeom>
              <a:avLst/>
              <a:gdLst/>
              <a:ahLst/>
              <a:cxnLst/>
              <a:rect l="l" t="t" r="r" b="b"/>
              <a:pathLst>
                <a:path w="2304" h="1915" extrusionOk="0">
                  <a:moveTo>
                    <a:pt x="1152" y="1"/>
                  </a:moveTo>
                  <a:cubicBezTo>
                    <a:pt x="520" y="1"/>
                    <a:pt x="0" y="429"/>
                    <a:pt x="0" y="949"/>
                  </a:cubicBezTo>
                  <a:cubicBezTo>
                    <a:pt x="0" y="1487"/>
                    <a:pt x="520" y="1915"/>
                    <a:pt x="1152" y="1915"/>
                  </a:cubicBezTo>
                  <a:cubicBezTo>
                    <a:pt x="1783" y="1915"/>
                    <a:pt x="2303" y="1487"/>
                    <a:pt x="2303" y="949"/>
                  </a:cubicBezTo>
                  <a:cubicBezTo>
                    <a:pt x="2303" y="429"/>
                    <a:pt x="1783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5400742" y="5348945"/>
              <a:ext cx="103121" cy="85979"/>
            </a:xfrm>
            <a:custGeom>
              <a:avLst/>
              <a:gdLst/>
              <a:ahLst/>
              <a:cxnLst/>
              <a:rect l="l" t="t" r="r" b="b"/>
              <a:pathLst>
                <a:path w="2304" h="1921" extrusionOk="0">
                  <a:moveTo>
                    <a:pt x="390" y="249"/>
                  </a:moveTo>
                  <a:cubicBezTo>
                    <a:pt x="372" y="249"/>
                    <a:pt x="335" y="267"/>
                    <a:pt x="315" y="286"/>
                  </a:cubicBezTo>
                  <a:lnTo>
                    <a:pt x="260" y="341"/>
                  </a:lnTo>
                  <a:cubicBezTo>
                    <a:pt x="241" y="361"/>
                    <a:pt x="241" y="378"/>
                    <a:pt x="223" y="398"/>
                  </a:cubicBezTo>
                  <a:lnTo>
                    <a:pt x="278" y="341"/>
                  </a:lnTo>
                  <a:cubicBezTo>
                    <a:pt x="298" y="341"/>
                    <a:pt x="315" y="323"/>
                    <a:pt x="335" y="304"/>
                  </a:cubicBezTo>
                  <a:lnTo>
                    <a:pt x="390" y="249"/>
                  </a:lnTo>
                  <a:close/>
                  <a:moveTo>
                    <a:pt x="223" y="398"/>
                  </a:moveTo>
                  <a:lnTo>
                    <a:pt x="186" y="416"/>
                  </a:lnTo>
                  <a:lnTo>
                    <a:pt x="167" y="453"/>
                  </a:lnTo>
                  <a:lnTo>
                    <a:pt x="149" y="490"/>
                  </a:lnTo>
                  <a:lnTo>
                    <a:pt x="149" y="490"/>
                  </a:lnTo>
                  <a:lnTo>
                    <a:pt x="186" y="472"/>
                  </a:lnTo>
                  <a:lnTo>
                    <a:pt x="204" y="435"/>
                  </a:lnTo>
                  <a:lnTo>
                    <a:pt x="223" y="398"/>
                  </a:lnTo>
                  <a:close/>
                  <a:moveTo>
                    <a:pt x="149" y="490"/>
                  </a:moveTo>
                  <a:lnTo>
                    <a:pt x="130" y="509"/>
                  </a:lnTo>
                  <a:lnTo>
                    <a:pt x="130" y="527"/>
                  </a:lnTo>
                  <a:cubicBezTo>
                    <a:pt x="149" y="527"/>
                    <a:pt x="149" y="509"/>
                    <a:pt x="149" y="509"/>
                  </a:cubicBezTo>
                  <a:lnTo>
                    <a:pt x="149" y="490"/>
                  </a:lnTo>
                  <a:close/>
                  <a:moveTo>
                    <a:pt x="130" y="527"/>
                  </a:moveTo>
                  <a:lnTo>
                    <a:pt x="93" y="583"/>
                  </a:lnTo>
                  <a:lnTo>
                    <a:pt x="55" y="658"/>
                  </a:lnTo>
                  <a:cubicBezTo>
                    <a:pt x="18" y="750"/>
                    <a:pt x="0" y="861"/>
                    <a:pt x="0" y="955"/>
                  </a:cubicBezTo>
                  <a:cubicBezTo>
                    <a:pt x="18" y="861"/>
                    <a:pt x="38" y="750"/>
                    <a:pt x="75" y="658"/>
                  </a:cubicBezTo>
                  <a:lnTo>
                    <a:pt x="93" y="601"/>
                  </a:lnTo>
                  <a:lnTo>
                    <a:pt x="130" y="527"/>
                  </a:lnTo>
                  <a:close/>
                  <a:moveTo>
                    <a:pt x="1133" y="0"/>
                  </a:moveTo>
                  <a:cubicBezTo>
                    <a:pt x="996" y="0"/>
                    <a:pt x="846" y="21"/>
                    <a:pt x="706" y="63"/>
                  </a:cubicBezTo>
                  <a:cubicBezTo>
                    <a:pt x="632" y="101"/>
                    <a:pt x="538" y="138"/>
                    <a:pt x="446" y="193"/>
                  </a:cubicBezTo>
                  <a:lnTo>
                    <a:pt x="409" y="212"/>
                  </a:lnTo>
                  <a:lnTo>
                    <a:pt x="390" y="249"/>
                  </a:lnTo>
                  <a:lnTo>
                    <a:pt x="390" y="249"/>
                  </a:lnTo>
                  <a:lnTo>
                    <a:pt x="427" y="230"/>
                  </a:lnTo>
                  <a:lnTo>
                    <a:pt x="464" y="212"/>
                  </a:lnTo>
                  <a:cubicBezTo>
                    <a:pt x="538" y="156"/>
                    <a:pt x="632" y="118"/>
                    <a:pt x="724" y="81"/>
                  </a:cubicBezTo>
                  <a:cubicBezTo>
                    <a:pt x="863" y="40"/>
                    <a:pt x="1002" y="19"/>
                    <a:pt x="1133" y="19"/>
                  </a:cubicBezTo>
                  <a:cubicBezTo>
                    <a:pt x="1177" y="19"/>
                    <a:pt x="1221" y="21"/>
                    <a:pt x="1263" y="26"/>
                  </a:cubicBezTo>
                  <a:cubicBezTo>
                    <a:pt x="1449" y="44"/>
                    <a:pt x="1598" y="81"/>
                    <a:pt x="1746" y="156"/>
                  </a:cubicBezTo>
                  <a:cubicBezTo>
                    <a:pt x="1875" y="230"/>
                    <a:pt x="1987" y="323"/>
                    <a:pt x="2080" y="416"/>
                  </a:cubicBezTo>
                  <a:cubicBezTo>
                    <a:pt x="2155" y="509"/>
                    <a:pt x="2210" y="601"/>
                    <a:pt x="2229" y="695"/>
                  </a:cubicBezTo>
                  <a:cubicBezTo>
                    <a:pt x="2266" y="769"/>
                    <a:pt x="2284" y="843"/>
                    <a:pt x="2284" y="881"/>
                  </a:cubicBezTo>
                  <a:lnTo>
                    <a:pt x="2284" y="955"/>
                  </a:lnTo>
                  <a:lnTo>
                    <a:pt x="2303" y="955"/>
                  </a:lnTo>
                  <a:lnTo>
                    <a:pt x="2303" y="881"/>
                  </a:lnTo>
                  <a:cubicBezTo>
                    <a:pt x="2303" y="843"/>
                    <a:pt x="2284" y="769"/>
                    <a:pt x="2266" y="676"/>
                  </a:cubicBezTo>
                  <a:cubicBezTo>
                    <a:pt x="2229" y="601"/>
                    <a:pt x="2173" y="490"/>
                    <a:pt x="2080" y="398"/>
                  </a:cubicBezTo>
                  <a:cubicBezTo>
                    <a:pt x="2006" y="304"/>
                    <a:pt x="1895" y="212"/>
                    <a:pt x="1746" y="138"/>
                  </a:cubicBezTo>
                  <a:cubicBezTo>
                    <a:pt x="1615" y="63"/>
                    <a:pt x="1449" y="26"/>
                    <a:pt x="1263" y="7"/>
                  </a:cubicBezTo>
                  <a:cubicBezTo>
                    <a:pt x="1222" y="3"/>
                    <a:pt x="1178" y="0"/>
                    <a:pt x="1133" y="0"/>
                  </a:cubicBezTo>
                  <a:close/>
                  <a:moveTo>
                    <a:pt x="2303" y="955"/>
                  </a:moveTo>
                  <a:cubicBezTo>
                    <a:pt x="2303" y="955"/>
                    <a:pt x="2303" y="992"/>
                    <a:pt x="2284" y="1029"/>
                  </a:cubicBezTo>
                  <a:cubicBezTo>
                    <a:pt x="2284" y="1084"/>
                    <a:pt x="2266" y="1158"/>
                    <a:pt x="2247" y="1233"/>
                  </a:cubicBezTo>
                  <a:cubicBezTo>
                    <a:pt x="2284" y="1158"/>
                    <a:pt x="2284" y="1084"/>
                    <a:pt x="2303" y="1029"/>
                  </a:cubicBezTo>
                  <a:lnTo>
                    <a:pt x="2303" y="955"/>
                  </a:lnTo>
                  <a:close/>
                  <a:moveTo>
                    <a:pt x="0" y="955"/>
                  </a:moveTo>
                  <a:cubicBezTo>
                    <a:pt x="0" y="1066"/>
                    <a:pt x="18" y="1178"/>
                    <a:pt x="55" y="1270"/>
                  </a:cubicBezTo>
                  <a:lnTo>
                    <a:pt x="93" y="1344"/>
                  </a:lnTo>
                  <a:lnTo>
                    <a:pt x="130" y="1401"/>
                  </a:lnTo>
                  <a:lnTo>
                    <a:pt x="130" y="1401"/>
                  </a:lnTo>
                  <a:lnTo>
                    <a:pt x="93" y="1326"/>
                  </a:lnTo>
                  <a:lnTo>
                    <a:pt x="75" y="1270"/>
                  </a:lnTo>
                  <a:cubicBezTo>
                    <a:pt x="38" y="1158"/>
                    <a:pt x="0" y="1066"/>
                    <a:pt x="0" y="955"/>
                  </a:cubicBezTo>
                  <a:close/>
                  <a:moveTo>
                    <a:pt x="130" y="1401"/>
                  </a:moveTo>
                  <a:lnTo>
                    <a:pt x="130" y="1418"/>
                  </a:lnTo>
                  <a:lnTo>
                    <a:pt x="149" y="1438"/>
                  </a:lnTo>
                  <a:lnTo>
                    <a:pt x="149" y="1418"/>
                  </a:lnTo>
                  <a:lnTo>
                    <a:pt x="130" y="1401"/>
                  </a:lnTo>
                  <a:close/>
                  <a:moveTo>
                    <a:pt x="2247" y="1233"/>
                  </a:moveTo>
                  <a:lnTo>
                    <a:pt x="2247" y="1233"/>
                  </a:lnTo>
                  <a:cubicBezTo>
                    <a:pt x="2210" y="1326"/>
                    <a:pt x="2155" y="1418"/>
                    <a:pt x="2080" y="1512"/>
                  </a:cubicBezTo>
                  <a:cubicBezTo>
                    <a:pt x="2172" y="1418"/>
                    <a:pt x="2210" y="1326"/>
                    <a:pt x="2247" y="1233"/>
                  </a:cubicBezTo>
                  <a:close/>
                  <a:moveTo>
                    <a:pt x="149" y="1438"/>
                  </a:moveTo>
                  <a:lnTo>
                    <a:pt x="167" y="1475"/>
                  </a:lnTo>
                  <a:lnTo>
                    <a:pt x="186" y="1493"/>
                  </a:lnTo>
                  <a:lnTo>
                    <a:pt x="223" y="1530"/>
                  </a:lnTo>
                  <a:cubicBezTo>
                    <a:pt x="241" y="1549"/>
                    <a:pt x="241" y="1567"/>
                    <a:pt x="278" y="1586"/>
                  </a:cubicBezTo>
                  <a:lnTo>
                    <a:pt x="335" y="1641"/>
                  </a:lnTo>
                  <a:cubicBezTo>
                    <a:pt x="353" y="1661"/>
                    <a:pt x="372" y="1661"/>
                    <a:pt x="390" y="1678"/>
                  </a:cubicBezTo>
                  <a:lnTo>
                    <a:pt x="335" y="1623"/>
                  </a:lnTo>
                  <a:lnTo>
                    <a:pt x="278" y="1567"/>
                  </a:lnTo>
                  <a:cubicBezTo>
                    <a:pt x="260" y="1567"/>
                    <a:pt x="241" y="1530"/>
                    <a:pt x="223" y="1512"/>
                  </a:cubicBezTo>
                  <a:lnTo>
                    <a:pt x="204" y="1493"/>
                  </a:lnTo>
                  <a:lnTo>
                    <a:pt x="186" y="1456"/>
                  </a:lnTo>
                  <a:lnTo>
                    <a:pt x="149" y="1438"/>
                  </a:lnTo>
                  <a:close/>
                  <a:moveTo>
                    <a:pt x="390" y="1678"/>
                  </a:moveTo>
                  <a:lnTo>
                    <a:pt x="409" y="1698"/>
                  </a:lnTo>
                  <a:lnTo>
                    <a:pt x="446" y="1716"/>
                  </a:lnTo>
                  <a:lnTo>
                    <a:pt x="446" y="1716"/>
                  </a:lnTo>
                  <a:lnTo>
                    <a:pt x="427" y="1698"/>
                  </a:lnTo>
                  <a:lnTo>
                    <a:pt x="390" y="1678"/>
                  </a:lnTo>
                  <a:close/>
                  <a:moveTo>
                    <a:pt x="2080" y="1512"/>
                  </a:moveTo>
                  <a:lnTo>
                    <a:pt x="2080" y="1512"/>
                  </a:lnTo>
                  <a:cubicBezTo>
                    <a:pt x="1987" y="1604"/>
                    <a:pt x="1875" y="1698"/>
                    <a:pt x="1746" y="1772"/>
                  </a:cubicBezTo>
                  <a:cubicBezTo>
                    <a:pt x="1895" y="1716"/>
                    <a:pt x="2006" y="1623"/>
                    <a:pt x="2080" y="1512"/>
                  </a:cubicBezTo>
                  <a:close/>
                  <a:moveTo>
                    <a:pt x="1746" y="1772"/>
                  </a:moveTo>
                  <a:lnTo>
                    <a:pt x="1746" y="1772"/>
                  </a:lnTo>
                  <a:cubicBezTo>
                    <a:pt x="1615" y="1846"/>
                    <a:pt x="1449" y="1883"/>
                    <a:pt x="1263" y="1901"/>
                  </a:cubicBezTo>
                  <a:cubicBezTo>
                    <a:pt x="1221" y="1906"/>
                    <a:pt x="1177" y="1909"/>
                    <a:pt x="1133" y="1909"/>
                  </a:cubicBezTo>
                  <a:cubicBezTo>
                    <a:pt x="1002" y="1909"/>
                    <a:pt x="863" y="1887"/>
                    <a:pt x="724" y="1846"/>
                  </a:cubicBezTo>
                  <a:lnTo>
                    <a:pt x="724" y="1846"/>
                  </a:lnTo>
                  <a:cubicBezTo>
                    <a:pt x="761" y="1864"/>
                    <a:pt x="798" y="1883"/>
                    <a:pt x="855" y="1883"/>
                  </a:cubicBezTo>
                  <a:cubicBezTo>
                    <a:pt x="873" y="1901"/>
                    <a:pt x="910" y="1901"/>
                    <a:pt x="929" y="1901"/>
                  </a:cubicBezTo>
                  <a:cubicBezTo>
                    <a:pt x="947" y="1901"/>
                    <a:pt x="966" y="1901"/>
                    <a:pt x="1003" y="1921"/>
                  </a:cubicBezTo>
                  <a:lnTo>
                    <a:pt x="1263" y="1921"/>
                  </a:lnTo>
                  <a:cubicBezTo>
                    <a:pt x="1449" y="1901"/>
                    <a:pt x="1615" y="1846"/>
                    <a:pt x="1746" y="17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5412379" y="5359194"/>
              <a:ext cx="78952" cy="65749"/>
            </a:xfrm>
            <a:custGeom>
              <a:avLst/>
              <a:gdLst/>
              <a:ahLst/>
              <a:cxnLst/>
              <a:rect l="l" t="t" r="r" b="b"/>
              <a:pathLst>
                <a:path w="1764" h="1469" extrusionOk="0">
                  <a:moveTo>
                    <a:pt x="892" y="1"/>
                  </a:moveTo>
                  <a:cubicBezTo>
                    <a:pt x="409" y="1"/>
                    <a:pt x="0" y="335"/>
                    <a:pt x="0" y="726"/>
                  </a:cubicBezTo>
                  <a:cubicBezTo>
                    <a:pt x="0" y="1134"/>
                    <a:pt x="409" y="1469"/>
                    <a:pt x="892" y="1469"/>
                  </a:cubicBezTo>
                  <a:cubicBezTo>
                    <a:pt x="1375" y="1469"/>
                    <a:pt x="1764" y="1134"/>
                    <a:pt x="1764" y="726"/>
                  </a:cubicBezTo>
                  <a:cubicBezTo>
                    <a:pt x="1764" y="335"/>
                    <a:pt x="1375" y="1"/>
                    <a:pt x="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5412379" y="5358881"/>
              <a:ext cx="79847" cy="66062"/>
            </a:xfrm>
            <a:custGeom>
              <a:avLst/>
              <a:gdLst/>
              <a:ahLst/>
              <a:cxnLst/>
              <a:rect l="l" t="t" r="r" b="b"/>
              <a:pathLst>
                <a:path w="1784" h="1476" extrusionOk="0">
                  <a:moveTo>
                    <a:pt x="869" y="1"/>
                  </a:moveTo>
                  <a:cubicBezTo>
                    <a:pt x="765" y="1"/>
                    <a:pt x="667" y="18"/>
                    <a:pt x="558" y="45"/>
                  </a:cubicBezTo>
                  <a:cubicBezTo>
                    <a:pt x="483" y="82"/>
                    <a:pt x="409" y="101"/>
                    <a:pt x="353" y="156"/>
                  </a:cubicBezTo>
                  <a:lnTo>
                    <a:pt x="315" y="176"/>
                  </a:lnTo>
                  <a:lnTo>
                    <a:pt x="298" y="194"/>
                  </a:lnTo>
                  <a:cubicBezTo>
                    <a:pt x="278" y="194"/>
                    <a:pt x="278" y="213"/>
                    <a:pt x="260" y="213"/>
                  </a:cubicBezTo>
                  <a:lnTo>
                    <a:pt x="204" y="268"/>
                  </a:lnTo>
                  <a:lnTo>
                    <a:pt x="167" y="305"/>
                  </a:lnTo>
                  <a:cubicBezTo>
                    <a:pt x="130" y="361"/>
                    <a:pt x="75" y="436"/>
                    <a:pt x="55" y="510"/>
                  </a:cubicBezTo>
                  <a:cubicBezTo>
                    <a:pt x="93" y="436"/>
                    <a:pt x="130" y="379"/>
                    <a:pt x="186" y="324"/>
                  </a:cubicBezTo>
                  <a:cubicBezTo>
                    <a:pt x="204" y="305"/>
                    <a:pt x="204" y="287"/>
                    <a:pt x="223" y="268"/>
                  </a:cubicBezTo>
                  <a:lnTo>
                    <a:pt x="260" y="231"/>
                  </a:lnTo>
                  <a:cubicBezTo>
                    <a:pt x="278" y="213"/>
                    <a:pt x="298" y="213"/>
                    <a:pt x="315" y="194"/>
                  </a:cubicBezTo>
                  <a:lnTo>
                    <a:pt x="335" y="176"/>
                  </a:lnTo>
                  <a:lnTo>
                    <a:pt x="353" y="176"/>
                  </a:lnTo>
                  <a:cubicBezTo>
                    <a:pt x="427" y="119"/>
                    <a:pt x="483" y="101"/>
                    <a:pt x="558" y="64"/>
                  </a:cubicBezTo>
                  <a:cubicBezTo>
                    <a:pt x="666" y="37"/>
                    <a:pt x="764" y="20"/>
                    <a:pt x="867" y="20"/>
                  </a:cubicBezTo>
                  <a:cubicBezTo>
                    <a:pt x="905" y="20"/>
                    <a:pt x="944" y="22"/>
                    <a:pt x="984" y="27"/>
                  </a:cubicBezTo>
                  <a:cubicBezTo>
                    <a:pt x="1115" y="27"/>
                    <a:pt x="1244" y="64"/>
                    <a:pt x="1338" y="119"/>
                  </a:cubicBezTo>
                  <a:cubicBezTo>
                    <a:pt x="1449" y="176"/>
                    <a:pt x="1541" y="250"/>
                    <a:pt x="1598" y="324"/>
                  </a:cubicBezTo>
                  <a:cubicBezTo>
                    <a:pt x="1653" y="399"/>
                    <a:pt x="1690" y="473"/>
                    <a:pt x="1727" y="528"/>
                  </a:cubicBezTo>
                  <a:cubicBezTo>
                    <a:pt x="1746" y="602"/>
                    <a:pt x="1746" y="639"/>
                    <a:pt x="1746" y="676"/>
                  </a:cubicBezTo>
                  <a:cubicBezTo>
                    <a:pt x="1764" y="714"/>
                    <a:pt x="1764" y="733"/>
                    <a:pt x="1764" y="733"/>
                  </a:cubicBezTo>
                  <a:lnTo>
                    <a:pt x="1783" y="733"/>
                  </a:lnTo>
                  <a:lnTo>
                    <a:pt x="1783" y="676"/>
                  </a:lnTo>
                  <a:cubicBezTo>
                    <a:pt x="1783" y="639"/>
                    <a:pt x="1764" y="584"/>
                    <a:pt x="1746" y="528"/>
                  </a:cubicBezTo>
                  <a:cubicBezTo>
                    <a:pt x="1709" y="454"/>
                    <a:pt x="1672" y="379"/>
                    <a:pt x="1615" y="305"/>
                  </a:cubicBezTo>
                  <a:cubicBezTo>
                    <a:pt x="1541" y="231"/>
                    <a:pt x="1467" y="156"/>
                    <a:pt x="1355" y="101"/>
                  </a:cubicBezTo>
                  <a:cubicBezTo>
                    <a:pt x="1244" y="45"/>
                    <a:pt x="1115" y="8"/>
                    <a:pt x="984" y="8"/>
                  </a:cubicBezTo>
                  <a:cubicBezTo>
                    <a:pt x="944" y="3"/>
                    <a:pt x="906" y="1"/>
                    <a:pt x="869" y="1"/>
                  </a:cubicBezTo>
                  <a:close/>
                  <a:moveTo>
                    <a:pt x="1764" y="788"/>
                  </a:moveTo>
                  <a:cubicBezTo>
                    <a:pt x="1764" y="825"/>
                    <a:pt x="1746" y="881"/>
                    <a:pt x="1727" y="956"/>
                  </a:cubicBezTo>
                  <a:cubicBezTo>
                    <a:pt x="1764" y="881"/>
                    <a:pt x="1764" y="825"/>
                    <a:pt x="1764" y="788"/>
                  </a:cubicBezTo>
                  <a:close/>
                  <a:moveTo>
                    <a:pt x="55" y="510"/>
                  </a:moveTo>
                  <a:cubicBezTo>
                    <a:pt x="18" y="584"/>
                    <a:pt x="0" y="659"/>
                    <a:pt x="0" y="733"/>
                  </a:cubicBezTo>
                  <a:cubicBezTo>
                    <a:pt x="0" y="825"/>
                    <a:pt x="18" y="899"/>
                    <a:pt x="55" y="974"/>
                  </a:cubicBezTo>
                  <a:cubicBezTo>
                    <a:pt x="38" y="899"/>
                    <a:pt x="18" y="825"/>
                    <a:pt x="18" y="733"/>
                  </a:cubicBezTo>
                  <a:cubicBezTo>
                    <a:pt x="18" y="659"/>
                    <a:pt x="38" y="584"/>
                    <a:pt x="55" y="510"/>
                  </a:cubicBezTo>
                  <a:close/>
                  <a:moveTo>
                    <a:pt x="1727" y="956"/>
                  </a:moveTo>
                  <a:cubicBezTo>
                    <a:pt x="1709" y="1011"/>
                    <a:pt x="1672" y="1085"/>
                    <a:pt x="1598" y="1159"/>
                  </a:cubicBezTo>
                  <a:cubicBezTo>
                    <a:pt x="1672" y="1104"/>
                    <a:pt x="1709" y="1011"/>
                    <a:pt x="1727" y="956"/>
                  </a:cubicBezTo>
                  <a:close/>
                  <a:moveTo>
                    <a:pt x="55" y="974"/>
                  </a:moveTo>
                  <a:lnTo>
                    <a:pt x="55" y="974"/>
                  </a:lnTo>
                  <a:cubicBezTo>
                    <a:pt x="75" y="1048"/>
                    <a:pt x="130" y="1122"/>
                    <a:pt x="167" y="1179"/>
                  </a:cubicBezTo>
                  <a:cubicBezTo>
                    <a:pt x="186" y="1196"/>
                    <a:pt x="204" y="1196"/>
                    <a:pt x="204" y="1216"/>
                  </a:cubicBezTo>
                  <a:lnTo>
                    <a:pt x="260" y="1253"/>
                  </a:lnTo>
                  <a:lnTo>
                    <a:pt x="223" y="1216"/>
                  </a:lnTo>
                  <a:cubicBezTo>
                    <a:pt x="204" y="1196"/>
                    <a:pt x="204" y="1179"/>
                    <a:pt x="186" y="1159"/>
                  </a:cubicBezTo>
                  <a:cubicBezTo>
                    <a:pt x="130" y="1104"/>
                    <a:pt x="93" y="1048"/>
                    <a:pt x="55" y="974"/>
                  </a:cubicBezTo>
                  <a:close/>
                  <a:moveTo>
                    <a:pt x="260" y="1253"/>
                  </a:moveTo>
                  <a:cubicBezTo>
                    <a:pt x="278" y="1271"/>
                    <a:pt x="278" y="1290"/>
                    <a:pt x="298" y="1290"/>
                  </a:cubicBezTo>
                  <a:lnTo>
                    <a:pt x="335" y="1308"/>
                  </a:lnTo>
                  <a:lnTo>
                    <a:pt x="315" y="1290"/>
                  </a:lnTo>
                  <a:cubicBezTo>
                    <a:pt x="298" y="1271"/>
                    <a:pt x="278" y="1253"/>
                    <a:pt x="260" y="1253"/>
                  </a:cubicBezTo>
                  <a:close/>
                  <a:moveTo>
                    <a:pt x="335" y="1308"/>
                  </a:moveTo>
                  <a:lnTo>
                    <a:pt x="353" y="1327"/>
                  </a:lnTo>
                  <a:cubicBezTo>
                    <a:pt x="409" y="1364"/>
                    <a:pt x="483" y="1401"/>
                    <a:pt x="558" y="1419"/>
                  </a:cubicBezTo>
                  <a:cubicBezTo>
                    <a:pt x="483" y="1382"/>
                    <a:pt x="427" y="1364"/>
                    <a:pt x="353" y="1308"/>
                  </a:cubicBezTo>
                  <a:close/>
                  <a:moveTo>
                    <a:pt x="1596" y="1161"/>
                  </a:moveTo>
                  <a:cubicBezTo>
                    <a:pt x="1540" y="1235"/>
                    <a:pt x="1448" y="1308"/>
                    <a:pt x="1338" y="1364"/>
                  </a:cubicBezTo>
                  <a:cubicBezTo>
                    <a:pt x="1244" y="1419"/>
                    <a:pt x="1115" y="1456"/>
                    <a:pt x="984" y="1456"/>
                  </a:cubicBezTo>
                  <a:cubicBezTo>
                    <a:pt x="944" y="1462"/>
                    <a:pt x="905" y="1464"/>
                    <a:pt x="867" y="1464"/>
                  </a:cubicBezTo>
                  <a:cubicBezTo>
                    <a:pt x="764" y="1464"/>
                    <a:pt x="666" y="1446"/>
                    <a:pt x="558" y="1419"/>
                  </a:cubicBezTo>
                  <a:lnTo>
                    <a:pt x="558" y="1419"/>
                  </a:lnTo>
                  <a:cubicBezTo>
                    <a:pt x="595" y="1439"/>
                    <a:pt x="632" y="1439"/>
                    <a:pt x="669" y="1456"/>
                  </a:cubicBezTo>
                  <a:lnTo>
                    <a:pt x="724" y="1456"/>
                  </a:lnTo>
                  <a:cubicBezTo>
                    <a:pt x="743" y="1456"/>
                    <a:pt x="761" y="1476"/>
                    <a:pt x="761" y="1476"/>
                  </a:cubicBezTo>
                  <a:lnTo>
                    <a:pt x="984" y="1476"/>
                  </a:lnTo>
                  <a:cubicBezTo>
                    <a:pt x="1115" y="1456"/>
                    <a:pt x="1244" y="1419"/>
                    <a:pt x="1355" y="1364"/>
                  </a:cubicBezTo>
                  <a:cubicBezTo>
                    <a:pt x="1448" y="1308"/>
                    <a:pt x="1540" y="1235"/>
                    <a:pt x="1596" y="11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5407411" y="5376695"/>
              <a:ext cx="64048" cy="39163"/>
            </a:xfrm>
            <a:custGeom>
              <a:avLst/>
              <a:gdLst/>
              <a:ahLst/>
              <a:cxnLst/>
              <a:rect l="l" t="t" r="r" b="b"/>
              <a:pathLst>
                <a:path w="1431" h="875" extrusionOk="0">
                  <a:moveTo>
                    <a:pt x="334" y="1"/>
                  </a:moveTo>
                  <a:cubicBezTo>
                    <a:pt x="334" y="1"/>
                    <a:pt x="0" y="501"/>
                    <a:pt x="575" y="818"/>
                  </a:cubicBezTo>
                  <a:cubicBezTo>
                    <a:pt x="655" y="857"/>
                    <a:pt x="737" y="874"/>
                    <a:pt x="817" y="874"/>
                  </a:cubicBezTo>
                  <a:cubicBezTo>
                    <a:pt x="1146" y="874"/>
                    <a:pt x="1430" y="581"/>
                    <a:pt x="1281" y="372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5417347" y="5380007"/>
              <a:ext cx="49949" cy="36612"/>
            </a:xfrm>
            <a:custGeom>
              <a:avLst/>
              <a:gdLst/>
              <a:ahLst/>
              <a:cxnLst/>
              <a:rect l="l" t="t" r="r" b="b"/>
              <a:pathLst>
                <a:path w="1116" h="818" extrusionOk="0">
                  <a:moveTo>
                    <a:pt x="75" y="1"/>
                  </a:moveTo>
                  <a:cubicBezTo>
                    <a:pt x="56" y="19"/>
                    <a:pt x="38" y="56"/>
                    <a:pt x="38" y="93"/>
                  </a:cubicBezTo>
                  <a:cubicBezTo>
                    <a:pt x="56" y="56"/>
                    <a:pt x="56" y="19"/>
                    <a:pt x="75" y="1"/>
                  </a:cubicBezTo>
                  <a:close/>
                  <a:moveTo>
                    <a:pt x="38" y="93"/>
                  </a:moveTo>
                  <a:cubicBezTo>
                    <a:pt x="19" y="130"/>
                    <a:pt x="19" y="167"/>
                    <a:pt x="1" y="224"/>
                  </a:cubicBezTo>
                  <a:cubicBezTo>
                    <a:pt x="1" y="261"/>
                    <a:pt x="19" y="316"/>
                    <a:pt x="19" y="372"/>
                  </a:cubicBezTo>
                  <a:cubicBezTo>
                    <a:pt x="38" y="427"/>
                    <a:pt x="56" y="484"/>
                    <a:pt x="93" y="539"/>
                  </a:cubicBezTo>
                  <a:cubicBezTo>
                    <a:pt x="130" y="576"/>
                    <a:pt x="167" y="632"/>
                    <a:pt x="224" y="669"/>
                  </a:cubicBezTo>
                  <a:cubicBezTo>
                    <a:pt x="279" y="707"/>
                    <a:pt x="335" y="744"/>
                    <a:pt x="390" y="762"/>
                  </a:cubicBezTo>
                  <a:cubicBezTo>
                    <a:pt x="447" y="799"/>
                    <a:pt x="521" y="818"/>
                    <a:pt x="576" y="818"/>
                  </a:cubicBezTo>
                  <a:cubicBezTo>
                    <a:pt x="650" y="818"/>
                    <a:pt x="707" y="799"/>
                    <a:pt x="762" y="781"/>
                  </a:cubicBezTo>
                  <a:cubicBezTo>
                    <a:pt x="892" y="762"/>
                    <a:pt x="984" y="687"/>
                    <a:pt x="1041" y="613"/>
                  </a:cubicBezTo>
                  <a:cubicBezTo>
                    <a:pt x="1078" y="558"/>
                    <a:pt x="1096" y="521"/>
                    <a:pt x="1115" y="484"/>
                  </a:cubicBezTo>
                  <a:lnTo>
                    <a:pt x="1115" y="372"/>
                  </a:lnTo>
                  <a:cubicBezTo>
                    <a:pt x="1096" y="353"/>
                    <a:pt x="1096" y="316"/>
                    <a:pt x="1078" y="316"/>
                  </a:cubicBezTo>
                  <a:lnTo>
                    <a:pt x="1078" y="298"/>
                  </a:lnTo>
                  <a:lnTo>
                    <a:pt x="1078" y="279"/>
                  </a:lnTo>
                  <a:lnTo>
                    <a:pt x="1041" y="279"/>
                  </a:lnTo>
                  <a:cubicBezTo>
                    <a:pt x="1022" y="298"/>
                    <a:pt x="1022" y="298"/>
                    <a:pt x="1041" y="316"/>
                  </a:cubicBezTo>
                  <a:lnTo>
                    <a:pt x="1041" y="335"/>
                  </a:lnTo>
                  <a:cubicBezTo>
                    <a:pt x="1059" y="335"/>
                    <a:pt x="1059" y="353"/>
                    <a:pt x="1078" y="390"/>
                  </a:cubicBezTo>
                  <a:lnTo>
                    <a:pt x="1078" y="484"/>
                  </a:lnTo>
                  <a:cubicBezTo>
                    <a:pt x="1059" y="502"/>
                    <a:pt x="1041" y="558"/>
                    <a:pt x="1022" y="576"/>
                  </a:cubicBezTo>
                  <a:cubicBezTo>
                    <a:pt x="967" y="650"/>
                    <a:pt x="873" y="724"/>
                    <a:pt x="762" y="762"/>
                  </a:cubicBezTo>
                  <a:cubicBezTo>
                    <a:pt x="723" y="775"/>
                    <a:pt x="683" y="788"/>
                    <a:pt x="636" y="788"/>
                  </a:cubicBezTo>
                  <a:cubicBezTo>
                    <a:pt x="617" y="788"/>
                    <a:pt x="597" y="786"/>
                    <a:pt x="576" y="781"/>
                  </a:cubicBezTo>
                  <a:cubicBezTo>
                    <a:pt x="521" y="781"/>
                    <a:pt x="464" y="781"/>
                    <a:pt x="390" y="744"/>
                  </a:cubicBezTo>
                  <a:cubicBezTo>
                    <a:pt x="279" y="707"/>
                    <a:pt x="187" y="613"/>
                    <a:pt x="112" y="521"/>
                  </a:cubicBezTo>
                  <a:cubicBezTo>
                    <a:pt x="75" y="484"/>
                    <a:pt x="56" y="427"/>
                    <a:pt x="38" y="372"/>
                  </a:cubicBezTo>
                  <a:cubicBezTo>
                    <a:pt x="19" y="316"/>
                    <a:pt x="19" y="261"/>
                    <a:pt x="19" y="224"/>
                  </a:cubicBezTo>
                  <a:cubicBezTo>
                    <a:pt x="19" y="167"/>
                    <a:pt x="38" y="130"/>
                    <a:pt x="38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5422360" y="5364252"/>
              <a:ext cx="61542" cy="34911"/>
            </a:xfrm>
            <a:custGeom>
              <a:avLst/>
              <a:gdLst/>
              <a:ahLst/>
              <a:cxnLst/>
              <a:rect l="l" t="t" r="r" b="b"/>
              <a:pathLst>
                <a:path w="1375" h="780" extrusionOk="0">
                  <a:moveTo>
                    <a:pt x="732" y="0"/>
                  </a:moveTo>
                  <a:cubicBezTo>
                    <a:pt x="640" y="0"/>
                    <a:pt x="538" y="16"/>
                    <a:pt x="427" y="56"/>
                  </a:cubicBezTo>
                  <a:cubicBezTo>
                    <a:pt x="0" y="204"/>
                    <a:pt x="112" y="761"/>
                    <a:pt x="464" y="779"/>
                  </a:cubicBezTo>
                  <a:lnTo>
                    <a:pt x="1375" y="353"/>
                  </a:lnTo>
                  <a:cubicBezTo>
                    <a:pt x="1375" y="353"/>
                    <a:pt x="1160" y="0"/>
                    <a:pt x="7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5428134" y="5363581"/>
              <a:ext cx="56573" cy="36433"/>
            </a:xfrm>
            <a:custGeom>
              <a:avLst/>
              <a:gdLst/>
              <a:ahLst/>
              <a:cxnLst/>
              <a:rect l="l" t="t" r="r" b="b"/>
              <a:pathLst>
                <a:path w="1264" h="814" extrusionOk="0">
                  <a:moveTo>
                    <a:pt x="614" y="1"/>
                  </a:moveTo>
                  <a:cubicBezTo>
                    <a:pt x="581" y="1"/>
                    <a:pt x="549" y="5"/>
                    <a:pt x="521" y="14"/>
                  </a:cubicBezTo>
                  <a:cubicBezTo>
                    <a:pt x="446" y="14"/>
                    <a:pt x="391" y="34"/>
                    <a:pt x="317" y="51"/>
                  </a:cubicBezTo>
                  <a:cubicBezTo>
                    <a:pt x="261" y="71"/>
                    <a:pt x="186" y="89"/>
                    <a:pt x="149" y="145"/>
                  </a:cubicBezTo>
                  <a:cubicBezTo>
                    <a:pt x="94" y="182"/>
                    <a:pt x="57" y="237"/>
                    <a:pt x="20" y="294"/>
                  </a:cubicBezTo>
                  <a:cubicBezTo>
                    <a:pt x="1" y="368"/>
                    <a:pt x="1" y="423"/>
                    <a:pt x="1" y="479"/>
                  </a:cubicBezTo>
                  <a:lnTo>
                    <a:pt x="57" y="646"/>
                  </a:lnTo>
                  <a:cubicBezTo>
                    <a:pt x="75" y="683"/>
                    <a:pt x="112" y="720"/>
                    <a:pt x="149" y="739"/>
                  </a:cubicBezTo>
                  <a:cubicBezTo>
                    <a:pt x="186" y="776"/>
                    <a:pt x="223" y="794"/>
                    <a:pt x="243" y="794"/>
                  </a:cubicBezTo>
                  <a:cubicBezTo>
                    <a:pt x="280" y="814"/>
                    <a:pt x="298" y="814"/>
                    <a:pt x="317" y="814"/>
                  </a:cubicBezTo>
                  <a:lnTo>
                    <a:pt x="335" y="814"/>
                  </a:lnTo>
                  <a:cubicBezTo>
                    <a:pt x="354" y="814"/>
                    <a:pt x="372" y="814"/>
                    <a:pt x="372" y="794"/>
                  </a:cubicBezTo>
                  <a:cubicBezTo>
                    <a:pt x="372" y="776"/>
                    <a:pt x="354" y="776"/>
                    <a:pt x="335" y="776"/>
                  </a:cubicBezTo>
                  <a:lnTo>
                    <a:pt x="317" y="776"/>
                  </a:lnTo>
                  <a:cubicBezTo>
                    <a:pt x="298" y="776"/>
                    <a:pt x="280" y="757"/>
                    <a:pt x="261" y="757"/>
                  </a:cubicBezTo>
                  <a:cubicBezTo>
                    <a:pt x="243" y="757"/>
                    <a:pt x="206" y="739"/>
                    <a:pt x="168" y="720"/>
                  </a:cubicBezTo>
                  <a:cubicBezTo>
                    <a:pt x="149" y="683"/>
                    <a:pt x="112" y="665"/>
                    <a:pt x="94" y="628"/>
                  </a:cubicBezTo>
                  <a:cubicBezTo>
                    <a:pt x="57" y="571"/>
                    <a:pt x="38" y="534"/>
                    <a:pt x="38" y="479"/>
                  </a:cubicBezTo>
                  <a:cubicBezTo>
                    <a:pt x="20" y="423"/>
                    <a:pt x="38" y="368"/>
                    <a:pt x="57" y="311"/>
                  </a:cubicBezTo>
                  <a:cubicBezTo>
                    <a:pt x="75" y="256"/>
                    <a:pt x="112" y="200"/>
                    <a:pt x="149" y="163"/>
                  </a:cubicBezTo>
                  <a:cubicBezTo>
                    <a:pt x="206" y="126"/>
                    <a:pt x="261" y="89"/>
                    <a:pt x="317" y="71"/>
                  </a:cubicBezTo>
                  <a:cubicBezTo>
                    <a:pt x="391" y="51"/>
                    <a:pt x="446" y="34"/>
                    <a:pt x="521" y="34"/>
                  </a:cubicBezTo>
                  <a:cubicBezTo>
                    <a:pt x="549" y="24"/>
                    <a:pt x="581" y="19"/>
                    <a:pt x="614" y="19"/>
                  </a:cubicBezTo>
                  <a:cubicBezTo>
                    <a:pt x="646" y="19"/>
                    <a:pt x="679" y="24"/>
                    <a:pt x="706" y="34"/>
                  </a:cubicBezTo>
                  <a:cubicBezTo>
                    <a:pt x="818" y="34"/>
                    <a:pt x="929" y="89"/>
                    <a:pt x="1023" y="145"/>
                  </a:cubicBezTo>
                  <a:cubicBezTo>
                    <a:pt x="1097" y="200"/>
                    <a:pt x="1152" y="256"/>
                    <a:pt x="1189" y="294"/>
                  </a:cubicBezTo>
                  <a:cubicBezTo>
                    <a:pt x="1226" y="331"/>
                    <a:pt x="1246" y="368"/>
                    <a:pt x="1246" y="368"/>
                  </a:cubicBezTo>
                  <a:lnTo>
                    <a:pt x="1263" y="368"/>
                  </a:lnTo>
                  <a:cubicBezTo>
                    <a:pt x="1263" y="368"/>
                    <a:pt x="1246" y="331"/>
                    <a:pt x="1208" y="294"/>
                  </a:cubicBezTo>
                  <a:cubicBezTo>
                    <a:pt x="1171" y="237"/>
                    <a:pt x="1097" y="182"/>
                    <a:pt x="1023" y="126"/>
                  </a:cubicBezTo>
                  <a:cubicBezTo>
                    <a:pt x="948" y="71"/>
                    <a:pt x="837" y="34"/>
                    <a:pt x="706" y="14"/>
                  </a:cubicBezTo>
                  <a:cubicBezTo>
                    <a:pt x="679" y="5"/>
                    <a:pt x="646" y="1"/>
                    <a:pt x="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5446440" y="5376874"/>
              <a:ext cx="37193" cy="44757"/>
            </a:xfrm>
            <a:custGeom>
              <a:avLst/>
              <a:gdLst/>
              <a:ahLst/>
              <a:cxnLst/>
              <a:rect l="l" t="t" r="r" b="b"/>
              <a:pathLst>
                <a:path w="831" h="1000" extrusionOk="0">
                  <a:moveTo>
                    <a:pt x="295" y="1"/>
                  </a:moveTo>
                  <a:cubicBezTo>
                    <a:pt x="173" y="1"/>
                    <a:pt x="61" y="40"/>
                    <a:pt x="0" y="126"/>
                  </a:cubicBezTo>
                  <a:lnTo>
                    <a:pt x="57" y="999"/>
                  </a:lnTo>
                  <a:cubicBezTo>
                    <a:pt x="57" y="999"/>
                    <a:pt x="780" y="999"/>
                    <a:pt x="817" y="423"/>
                  </a:cubicBezTo>
                  <a:cubicBezTo>
                    <a:pt x="830" y="162"/>
                    <a:pt x="542" y="1"/>
                    <a:pt x="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5445634" y="5376695"/>
              <a:ext cx="37417" cy="44937"/>
            </a:xfrm>
            <a:custGeom>
              <a:avLst/>
              <a:gdLst/>
              <a:ahLst/>
              <a:cxnLst/>
              <a:rect l="l" t="t" r="r" b="b"/>
              <a:pathLst>
                <a:path w="836" h="1004" extrusionOk="0">
                  <a:moveTo>
                    <a:pt x="315" y="1"/>
                  </a:moveTo>
                  <a:cubicBezTo>
                    <a:pt x="260" y="1"/>
                    <a:pt x="223" y="1"/>
                    <a:pt x="167" y="18"/>
                  </a:cubicBezTo>
                  <a:cubicBezTo>
                    <a:pt x="130" y="18"/>
                    <a:pt x="92" y="38"/>
                    <a:pt x="75" y="56"/>
                  </a:cubicBezTo>
                  <a:lnTo>
                    <a:pt x="18" y="112"/>
                  </a:lnTo>
                  <a:lnTo>
                    <a:pt x="18" y="130"/>
                  </a:lnTo>
                  <a:lnTo>
                    <a:pt x="0" y="130"/>
                  </a:lnTo>
                  <a:cubicBezTo>
                    <a:pt x="0" y="130"/>
                    <a:pt x="0" y="149"/>
                    <a:pt x="18" y="149"/>
                  </a:cubicBezTo>
                  <a:cubicBezTo>
                    <a:pt x="18" y="158"/>
                    <a:pt x="23" y="162"/>
                    <a:pt x="28" y="162"/>
                  </a:cubicBezTo>
                  <a:cubicBezTo>
                    <a:pt x="33" y="162"/>
                    <a:pt x="37" y="158"/>
                    <a:pt x="37" y="149"/>
                  </a:cubicBezTo>
                  <a:lnTo>
                    <a:pt x="55" y="130"/>
                  </a:lnTo>
                  <a:lnTo>
                    <a:pt x="92" y="93"/>
                  </a:lnTo>
                  <a:cubicBezTo>
                    <a:pt x="112" y="75"/>
                    <a:pt x="149" y="56"/>
                    <a:pt x="186" y="56"/>
                  </a:cubicBezTo>
                  <a:cubicBezTo>
                    <a:pt x="223" y="38"/>
                    <a:pt x="260" y="18"/>
                    <a:pt x="315" y="18"/>
                  </a:cubicBezTo>
                  <a:cubicBezTo>
                    <a:pt x="409" y="18"/>
                    <a:pt x="520" y="56"/>
                    <a:pt x="632" y="112"/>
                  </a:cubicBezTo>
                  <a:cubicBezTo>
                    <a:pt x="687" y="130"/>
                    <a:pt x="724" y="186"/>
                    <a:pt x="761" y="241"/>
                  </a:cubicBezTo>
                  <a:cubicBezTo>
                    <a:pt x="798" y="278"/>
                    <a:pt x="817" y="353"/>
                    <a:pt x="817" y="409"/>
                  </a:cubicBezTo>
                  <a:cubicBezTo>
                    <a:pt x="817" y="483"/>
                    <a:pt x="798" y="538"/>
                    <a:pt x="780" y="595"/>
                  </a:cubicBezTo>
                  <a:cubicBezTo>
                    <a:pt x="761" y="669"/>
                    <a:pt x="724" y="706"/>
                    <a:pt x="687" y="761"/>
                  </a:cubicBezTo>
                  <a:cubicBezTo>
                    <a:pt x="743" y="724"/>
                    <a:pt x="780" y="669"/>
                    <a:pt x="798" y="613"/>
                  </a:cubicBezTo>
                  <a:cubicBezTo>
                    <a:pt x="817" y="538"/>
                    <a:pt x="835" y="483"/>
                    <a:pt x="835" y="409"/>
                  </a:cubicBezTo>
                  <a:cubicBezTo>
                    <a:pt x="835" y="353"/>
                    <a:pt x="817" y="278"/>
                    <a:pt x="780" y="223"/>
                  </a:cubicBezTo>
                  <a:cubicBezTo>
                    <a:pt x="743" y="167"/>
                    <a:pt x="706" y="112"/>
                    <a:pt x="650" y="93"/>
                  </a:cubicBezTo>
                  <a:cubicBezTo>
                    <a:pt x="538" y="18"/>
                    <a:pt x="409" y="1"/>
                    <a:pt x="315" y="1"/>
                  </a:cubicBezTo>
                  <a:close/>
                  <a:moveTo>
                    <a:pt x="687" y="761"/>
                  </a:moveTo>
                  <a:cubicBezTo>
                    <a:pt x="650" y="798"/>
                    <a:pt x="595" y="836"/>
                    <a:pt x="538" y="873"/>
                  </a:cubicBezTo>
                  <a:cubicBezTo>
                    <a:pt x="501" y="910"/>
                    <a:pt x="446" y="929"/>
                    <a:pt x="409" y="947"/>
                  </a:cubicBezTo>
                  <a:lnTo>
                    <a:pt x="409" y="947"/>
                  </a:lnTo>
                  <a:cubicBezTo>
                    <a:pt x="446" y="929"/>
                    <a:pt x="501" y="910"/>
                    <a:pt x="557" y="892"/>
                  </a:cubicBezTo>
                  <a:cubicBezTo>
                    <a:pt x="595" y="855"/>
                    <a:pt x="650" y="818"/>
                    <a:pt x="687" y="761"/>
                  </a:cubicBezTo>
                  <a:close/>
                  <a:moveTo>
                    <a:pt x="409" y="947"/>
                  </a:moveTo>
                  <a:lnTo>
                    <a:pt x="409" y="947"/>
                  </a:lnTo>
                  <a:cubicBezTo>
                    <a:pt x="315" y="966"/>
                    <a:pt x="223" y="984"/>
                    <a:pt x="167" y="1003"/>
                  </a:cubicBezTo>
                  <a:cubicBezTo>
                    <a:pt x="223" y="1003"/>
                    <a:pt x="315" y="984"/>
                    <a:pt x="409" y="9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5160484" y="5354226"/>
              <a:ext cx="145551" cy="118070"/>
            </a:xfrm>
            <a:custGeom>
              <a:avLst/>
              <a:gdLst/>
              <a:ahLst/>
              <a:cxnLst/>
              <a:rect l="l" t="t" r="r" b="b"/>
              <a:pathLst>
                <a:path w="3252" h="2638" extrusionOk="0">
                  <a:moveTo>
                    <a:pt x="1635" y="0"/>
                  </a:moveTo>
                  <a:cubicBezTo>
                    <a:pt x="726" y="0"/>
                    <a:pt x="1" y="595"/>
                    <a:pt x="1" y="1320"/>
                  </a:cubicBezTo>
                  <a:cubicBezTo>
                    <a:pt x="1" y="2043"/>
                    <a:pt x="726" y="2637"/>
                    <a:pt x="1635" y="2637"/>
                  </a:cubicBezTo>
                  <a:cubicBezTo>
                    <a:pt x="2526" y="2637"/>
                    <a:pt x="3251" y="2043"/>
                    <a:pt x="3251" y="1320"/>
                  </a:cubicBezTo>
                  <a:cubicBezTo>
                    <a:pt x="3251" y="595"/>
                    <a:pt x="2526" y="0"/>
                    <a:pt x="1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5160484" y="5353958"/>
              <a:ext cx="146357" cy="118652"/>
            </a:xfrm>
            <a:custGeom>
              <a:avLst/>
              <a:gdLst/>
              <a:ahLst/>
              <a:cxnLst/>
              <a:rect l="l" t="t" r="r" b="b"/>
              <a:pathLst>
                <a:path w="3270" h="2651" extrusionOk="0">
                  <a:moveTo>
                    <a:pt x="3251" y="1437"/>
                  </a:moveTo>
                  <a:lnTo>
                    <a:pt x="3251" y="1437"/>
                  </a:lnTo>
                  <a:cubicBezTo>
                    <a:pt x="3232" y="1492"/>
                    <a:pt x="3214" y="1604"/>
                    <a:pt x="3177" y="1715"/>
                  </a:cubicBezTo>
                  <a:cubicBezTo>
                    <a:pt x="3232" y="1604"/>
                    <a:pt x="3232" y="1492"/>
                    <a:pt x="3251" y="1437"/>
                  </a:cubicBezTo>
                  <a:close/>
                  <a:moveTo>
                    <a:pt x="3177" y="1715"/>
                  </a:moveTo>
                  <a:lnTo>
                    <a:pt x="3177" y="1715"/>
                  </a:lnTo>
                  <a:cubicBezTo>
                    <a:pt x="3121" y="1826"/>
                    <a:pt x="3046" y="1975"/>
                    <a:pt x="2935" y="2106"/>
                  </a:cubicBezTo>
                  <a:cubicBezTo>
                    <a:pt x="3066" y="1975"/>
                    <a:pt x="3140" y="1826"/>
                    <a:pt x="3177" y="1715"/>
                  </a:cubicBezTo>
                  <a:close/>
                  <a:moveTo>
                    <a:pt x="2935" y="2106"/>
                  </a:moveTo>
                  <a:cubicBezTo>
                    <a:pt x="2823" y="2235"/>
                    <a:pt x="2657" y="2346"/>
                    <a:pt x="2471" y="2458"/>
                  </a:cubicBezTo>
                  <a:cubicBezTo>
                    <a:pt x="2657" y="2366"/>
                    <a:pt x="2823" y="2235"/>
                    <a:pt x="2935" y="2106"/>
                  </a:cubicBezTo>
                  <a:close/>
                  <a:moveTo>
                    <a:pt x="1629" y="0"/>
                  </a:moveTo>
                  <a:cubicBezTo>
                    <a:pt x="1427" y="0"/>
                    <a:pt x="1225" y="27"/>
                    <a:pt x="1023" y="100"/>
                  </a:cubicBezTo>
                  <a:cubicBezTo>
                    <a:pt x="763" y="192"/>
                    <a:pt x="503" y="323"/>
                    <a:pt x="317" y="546"/>
                  </a:cubicBezTo>
                  <a:cubicBezTo>
                    <a:pt x="223" y="638"/>
                    <a:pt x="131" y="769"/>
                    <a:pt x="75" y="898"/>
                  </a:cubicBezTo>
                  <a:cubicBezTo>
                    <a:pt x="20" y="1029"/>
                    <a:pt x="1" y="1177"/>
                    <a:pt x="1" y="1326"/>
                  </a:cubicBezTo>
                  <a:cubicBezTo>
                    <a:pt x="1" y="1474"/>
                    <a:pt x="20" y="1623"/>
                    <a:pt x="75" y="1752"/>
                  </a:cubicBezTo>
                  <a:cubicBezTo>
                    <a:pt x="131" y="1883"/>
                    <a:pt x="223" y="2012"/>
                    <a:pt x="317" y="2106"/>
                  </a:cubicBezTo>
                  <a:cubicBezTo>
                    <a:pt x="503" y="2329"/>
                    <a:pt x="763" y="2477"/>
                    <a:pt x="1023" y="2551"/>
                  </a:cubicBezTo>
                  <a:cubicBezTo>
                    <a:pt x="763" y="2458"/>
                    <a:pt x="521" y="2309"/>
                    <a:pt x="335" y="2106"/>
                  </a:cubicBezTo>
                  <a:cubicBezTo>
                    <a:pt x="223" y="1994"/>
                    <a:pt x="149" y="1883"/>
                    <a:pt x="94" y="1752"/>
                  </a:cubicBezTo>
                  <a:cubicBezTo>
                    <a:pt x="38" y="1623"/>
                    <a:pt x="20" y="1474"/>
                    <a:pt x="20" y="1326"/>
                  </a:cubicBezTo>
                  <a:cubicBezTo>
                    <a:pt x="20" y="1177"/>
                    <a:pt x="38" y="1046"/>
                    <a:pt x="94" y="917"/>
                  </a:cubicBezTo>
                  <a:cubicBezTo>
                    <a:pt x="149" y="769"/>
                    <a:pt x="243" y="657"/>
                    <a:pt x="335" y="546"/>
                  </a:cubicBezTo>
                  <a:cubicBezTo>
                    <a:pt x="521" y="341"/>
                    <a:pt x="763" y="192"/>
                    <a:pt x="1023" y="118"/>
                  </a:cubicBezTo>
                  <a:cubicBezTo>
                    <a:pt x="1224" y="47"/>
                    <a:pt x="1425" y="19"/>
                    <a:pt x="1626" y="19"/>
                  </a:cubicBezTo>
                  <a:cubicBezTo>
                    <a:pt x="1685" y="19"/>
                    <a:pt x="1744" y="21"/>
                    <a:pt x="1803" y="26"/>
                  </a:cubicBezTo>
                  <a:cubicBezTo>
                    <a:pt x="2043" y="44"/>
                    <a:pt x="2266" y="118"/>
                    <a:pt x="2471" y="211"/>
                  </a:cubicBezTo>
                  <a:cubicBezTo>
                    <a:pt x="2657" y="304"/>
                    <a:pt x="2806" y="434"/>
                    <a:pt x="2935" y="564"/>
                  </a:cubicBezTo>
                  <a:cubicBezTo>
                    <a:pt x="3046" y="694"/>
                    <a:pt x="3121" y="824"/>
                    <a:pt x="3158" y="935"/>
                  </a:cubicBezTo>
                  <a:cubicBezTo>
                    <a:pt x="3214" y="1066"/>
                    <a:pt x="3232" y="1158"/>
                    <a:pt x="3232" y="1232"/>
                  </a:cubicBezTo>
                  <a:lnTo>
                    <a:pt x="3232" y="1306"/>
                  </a:lnTo>
                  <a:lnTo>
                    <a:pt x="3232" y="1326"/>
                  </a:lnTo>
                  <a:lnTo>
                    <a:pt x="3269" y="1326"/>
                  </a:lnTo>
                  <a:lnTo>
                    <a:pt x="3269" y="1306"/>
                  </a:lnTo>
                  <a:cubicBezTo>
                    <a:pt x="3269" y="1289"/>
                    <a:pt x="3269" y="1251"/>
                    <a:pt x="3251" y="1214"/>
                  </a:cubicBezTo>
                  <a:cubicBezTo>
                    <a:pt x="3251" y="1158"/>
                    <a:pt x="3232" y="1046"/>
                    <a:pt x="3195" y="935"/>
                  </a:cubicBezTo>
                  <a:cubicBezTo>
                    <a:pt x="3140" y="824"/>
                    <a:pt x="3066" y="675"/>
                    <a:pt x="2954" y="546"/>
                  </a:cubicBezTo>
                  <a:cubicBezTo>
                    <a:pt x="2823" y="415"/>
                    <a:pt x="2675" y="286"/>
                    <a:pt x="2471" y="192"/>
                  </a:cubicBezTo>
                  <a:cubicBezTo>
                    <a:pt x="2266" y="100"/>
                    <a:pt x="2043" y="26"/>
                    <a:pt x="1803" y="6"/>
                  </a:cubicBezTo>
                  <a:cubicBezTo>
                    <a:pt x="1745" y="2"/>
                    <a:pt x="1687" y="0"/>
                    <a:pt x="1629" y="0"/>
                  </a:cubicBezTo>
                  <a:close/>
                  <a:moveTo>
                    <a:pt x="2471" y="2458"/>
                  </a:moveTo>
                  <a:cubicBezTo>
                    <a:pt x="2266" y="2551"/>
                    <a:pt x="2043" y="2606"/>
                    <a:pt x="1803" y="2626"/>
                  </a:cubicBezTo>
                  <a:cubicBezTo>
                    <a:pt x="1742" y="2630"/>
                    <a:pt x="1681" y="2632"/>
                    <a:pt x="1620" y="2632"/>
                  </a:cubicBezTo>
                  <a:cubicBezTo>
                    <a:pt x="1421" y="2632"/>
                    <a:pt x="1222" y="2608"/>
                    <a:pt x="1023" y="2551"/>
                  </a:cubicBezTo>
                  <a:lnTo>
                    <a:pt x="1023" y="2551"/>
                  </a:lnTo>
                  <a:cubicBezTo>
                    <a:pt x="1224" y="2623"/>
                    <a:pt x="1425" y="2650"/>
                    <a:pt x="1626" y="2650"/>
                  </a:cubicBezTo>
                  <a:cubicBezTo>
                    <a:pt x="1685" y="2650"/>
                    <a:pt x="1744" y="2648"/>
                    <a:pt x="1803" y="2643"/>
                  </a:cubicBezTo>
                  <a:cubicBezTo>
                    <a:pt x="2043" y="2626"/>
                    <a:pt x="2266" y="2551"/>
                    <a:pt x="2471" y="24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5182102" y="5371726"/>
              <a:ext cx="102316" cy="83159"/>
            </a:xfrm>
            <a:custGeom>
              <a:avLst/>
              <a:gdLst/>
              <a:ahLst/>
              <a:cxnLst/>
              <a:rect l="l" t="t" r="r" b="b"/>
              <a:pathLst>
                <a:path w="2286" h="1858" extrusionOk="0">
                  <a:moveTo>
                    <a:pt x="1152" y="0"/>
                  </a:moveTo>
                  <a:cubicBezTo>
                    <a:pt x="503" y="0"/>
                    <a:pt x="0" y="409"/>
                    <a:pt x="0" y="929"/>
                  </a:cubicBezTo>
                  <a:cubicBezTo>
                    <a:pt x="0" y="1449"/>
                    <a:pt x="503" y="1857"/>
                    <a:pt x="1152" y="1857"/>
                  </a:cubicBezTo>
                  <a:cubicBezTo>
                    <a:pt x="1783" y="1857"/>
                    <a:pt x="2285" y="1449"/>
                    <a:pt x="2285" y="929"/>
                  </a:cubicBezTo>
                  <a:cubicBezTo>
                    <a:pt x="2285" y="409"/>
                    <a:pt x="1783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5181296" y="5371368"/>
              <a:ext cx="103927" cy="83517"/>
            </a:xfrm>
            <a:custGeom>
              <a:avLst/>
              <a:gdLst/>
              <a:ahLst/>
              <a:cxnLst/>
              <a:rect l="l" t="t" r="r" b="b"/>
              <a:pathLst>
                <a:path w="2322" h="1866" extrusionOk="0">
                  <a:moveTo>
                    <a:pt x="1149" y="1"/>
                  </a:moveTo>
                  <a:cubicBezTo>
                    <a:pt x="1013" y="1"/>
                    <a:pt x="863" y="22"/>
                    <a:pt x="724" y="63"/>
                  </a:cubicBezTo>
                  <a:cubicBezTo>
                    <a:pt x="632" y="100"/>
                    <a:pt x="558" y="137"/>
                    <a:pt x="464" y="194"/>
                  </a:cubicBezTo>
                  <a:cubicBezTo>
                    <a:pt x="446" y="212"/>
                    <a:pt x="427" y="212"/>
                    <a:pt x="409" y="231"/>
                  </a:cubicBezTo>
                  <a:cubicBezTo>
                    <a:pt x="390" y="249"/>
                    <a:pt x="372" y="268"/>
                    <a:pt x="335" y="268"/>
                  </a:cubicBezTo>
                  <a:cubicBezTo>
                    <a:pt x="298" y="305"/>
                    <a:pt x="261" y="342"/>
                    <a:pt x="241" y="380"/>
                  </a:cubicBezTo>
                  <a:cubicBezTo>
                    <a:pt x="167" y="454"/>
                    <a:pt x="112" y="546"/>
                    <a:pt x="75" y="640"/>
                  </a:cubicBezTo>
                  <a:cubicBezTo>
                    <a:pt x="112" y="546"/>
                    <a:pt x="186" y="472"/>
                    <a:pt x="241" y="397"/>
                  </a:cubicBezTo>
                  <a:lnTo>
                    <a:pt x="353" y="286"/>
                  </a:lnTo>
                  <a:cubicBezTo>
                    <a:pt x="372" y="268"/>
                    <a:pt x="390" y="268"/>
                    <a:pt x="409" y="249"/>
                  </a:cubicBezTo>
                  <a:cubicBezTo>
                    <a:pt x="427" y="231"/>
                    <a:pt x="446" y="212"/>
                    <a:pt x="484" y="212"/>
                  </a:cubicBezTo>
                  <a:cubicBezTo>
                    <a:pt x="558" y="157"/>
                    <a:pt x="650" y="120"/>
                    <a:pt x="744" y="82"/>
                  </a:cubicBezTo>
                  <a:cubicBezTo>
                    <a:pt x="869" y="40"/>
                    <a:pt x="1016" y="19"/>
                    <a:pt x="1152" y="19"/>
                  </a:cubicBezTo>
                  <a:cubicBezTo>
                    <a:pt x="1197" y="19"/>
                    <a:pt x="1240" y="22"/>
                    <a:pt x="1281" y="26"/>
                  </a:cubicBezTo>
                  <a:cubicBezTo>
                    <a:pt x="1449" y="45"/>
                    <a:pt x="1616" y="82"/>
                    <a:pt x="1746" y="157"/>
                  </a:cubicBezTo>
                  <a:cubicBezTo>
                    <a:pt x="1895" y="212"/>
                    <a:pt x="2006" y="305"/>
                    <a:pt x="2081" y="397"/>
                  </a:cubicBezTo>
                  <a:cubicBezTo>
                    <a:pt x="2173" y="491"/>
                    <a:pt x="2210" y="583"/>
                    <a:pt x="2247" y="677"/>
                  </a:cubicBezTo>
                  <a:cubicBezTo>
                    <a:pt x="2284" y="751"/>
                    <a:pt x="2284" y="825"/>
                    <a:pt x="2303" y="862"/>
                  </a:cubicBezTo>
                  <a:lnTo>
                    <a:pt x="2303" y="937"/>
                  </a:lnTo>
                  <a:lnTo>
                    <a:pt x="2303" y="1011"/>
                  </a:lnTo>
                  <a:cubicBezTo>
                    <a:pt x="2303" y="974"/>
                    <a:pt x="2321" y="937"/>
                    <a:pt x="2321" y="937"/>
                  </a:cubicBezTo>
                  <a:lnTo>
                    <a:pt x="2321" y="862"/>
                  </a:lnTo>
                  <a:cubicBezTo>
                    <a:pt x="2321" y="825"/>
                    <a:pt x="2303" y="751"/>
                    <a:pt x="2266" y="657"/>
                  </a:cubicBezTo>
                  <a:cubicBezTo>
                    <a:pt x="2229" y="583"/>
                    <a:pt x="2192" y="472"/>
                    <a:pt x="2098" y="380"/>
                  </a:cubicBezTo>
                  <a:cubicBezTo>
                    <a:pt x="2006" y="286"/>
                    <a:pt x="1895" y="194"/>
                    <a:pt x="1764" y="137"/>
                  </a:cubicBezTo>
                  <a:cubicBezTo>
                    <a:pt x="1616" y="63"/>
                    <a:pt x="1467" y="26"/>
                    <a:pt x="1281" y="8"/>
                  </a:cubicBezTo>
                  <a:cubicBezTo>
                    <a:pt x="1239" y="3"/>
                    <a:pt x="1195" y="1"/>
                    <a:pt x="1149" y="1"/>
                  </a:cubicBezTo>
                  <a:close/>
                  <a:moveTo>
                    <a:pt x="75" y="640"/>
                  </a:moveTo>
                  <a:lnTo>
                    <a:pt x="75" y="640"/>
                  </a:lnTo>
                  <a:cubicBezTo>
                    <a:pt x="38" y="732"/>
                    <a:pt x="1" y="843"/>
                    <a:pt x="1" y="937"/>
                  </a:cubicBezTo>
                  <a:cubicBezTo>
                    <a:pt x="1" y="1048"/>
                    <a:pt x="38" y="1140"/>
                    <a:pt x="75" y="1234"/>
                  </a:cubicBezTo>
                  <a:cubicBezTo>
                    <a:pt x="38" y="1140"/>
                    <a:pt x="18" y="1048"/>
                    <a:pt x="18" y="937"/>
                  </a:cubicBezTo>
                  <a:cubicBezTo>
                    <a:pt x="18" y="843"/>
                    <a:pt x="38" y="732"/>
                    <a:pt x="75" y="640"/>
                  </a:cubicBezTo>
                  <a:close/>
                  <a:moveTo>
                    <a:pt x="75" y="1234"/>
                  </a:moveTo>
                  <a:cubicBezTo>
                    <a:pt x="112" y="1326"/>
                    <a:pt x="167" y="1420"/>
                    <a:pt x="241" y="1494"/>
                  </a:cubicBezTo>
                  <a:cubicBezTo>
                    <a:pt x="186" y="1420"/>
                    <a:pt x="112" y="1326"/>
                    <a:pt x="75" y="1234"/>
                  </a:cubicBezTo>
                  <a:close/>
                  <a:moveTo>
                    <a:pt x="241" y="1494"/>
                  </a:moveTo>
                  <a:lnTo>
                    <a:pt x="241" y="1494"/>
                  </a:lnTo>
                  <a:cubicBezTo>
                    <a:pt x="261" y="1531"/>
                    <a:pt x="316" y="1568"/>
                    <a:pt x="353" y="1605"/>
                  </a:cubicBezTo>
                  <a:cubicBezTo>
                    <a:pt x="372" y="1623"/>
                    <a:pt x="390" y="1623"/>
                    <a:pt x="409" y="1642"/>
                  </a:cubicBezTo>
                  <a:lnTo>
                    <a:pt x="353" y="1586"/>
                  </a:lnTo>
                  <a:cubicBezTo>
                    <a:pt x="316" y="1549"/>
                    <a:pt x="278" y="1531"/>
                    <a:pt x="241" y="1494"/>
                  </a:cubicBezTo>
                  <a:close/>
                  <a:moveTo>
                    <a:pt x="409" y="1642"/>
                  </a:moveTo>
                  <a:cubicBezTo>
                    <a:pt x="427" y="1660"/>
                    <a:pt x="446" y="1680"/>
                    <a:pt x="464" y="1680"/>
                  </a:cubicBezTo>
                  <a:cubicBezTo>
                    <a:pt x="446" y="1660"/>
                    <a:pt x="427" y="1642"/>
                    <a:pt x="409" y="1642"/>
                  </a:cubicBezTo>
                  <a:close/>
                  <a:moveTo>
                    <a:pt x="465" y="1680"/>
                  </a:moveTo>
                  <a:cubicBezTo>
                    <a:pt x="559" y="1735"/>
                    <a:pt x="650" y="1772"/>
                    <a:pt x="724" y="1809"/>
                  </a:cubicBezTo>
                  <a:cubicBezTo>
                    <a:pt x="781" y="1828"/>
                    <a:pt x="818" y="1828"/>
                    <a:pt x="873" y="1846"/>
                  </a:cubicBezTo>
                  <a:cubicBezTo>
                    <a:pt x="892" y="1846"/>
                    <a:pt x="910" y="1846"/>
                    <a:pt x="947" y="1865"/>
                  </a:cubicBezTo>
                  <a:lnTo>
                    <a:pt x="1281" y="1865"/>
                  </a:lnTo>
                  <a:cubicBezTo>
                    <a:pt x="1115" y="1865"/>
                    <a:pt x="910" y="1846"/>
                    <a:pt x="744" y="1791"/>
                  </a:cubicBezTo>
                  <a:cubicBezTo>
                    <a:pt x="650" y="1772"/>
                    <a:pt x="559" y="1735"/>
                    <a:pt x="465" y="1680"/>
                  </a:cubicBezTo>
                  <a:close/>
                  <a:moveTo>
                    <a:pt x="2266" y="1216"/>
                  </a:moveTo>
                  <a:lnTo>
                    <a:pt x="2266" y="1216"/>
                  </a:lnTo>
                  <a:cubicBezTo>
                    <a:pt x="2228" y="1290"/>
                    <a:pt x="2172" y="1401"/>
                    <a:pt x="2081" y="1494"/>
                  </a:cubicBezTo>
                  <a:cubicBezTo>
                    <a:pt x="2006" y="1568"/>
                    <a:pt x="1895" y="1660"/>
                    <a:pt x="1746" y="1734"/>
                  </a:cubicBezTo>
                  <a:cubicBezTo>
                    <a:pt x="1616" y="1791"/>
                    <a:pt x="1449" y="1846"/>
                    <a:pt x="1281" y="1865"/>
                  </a:cubicBezTo>
                  <a:cubicBezTo>
                    <a:pt x="1449" y="1846"/>
                    <a:pt x="1616" y="1809"/>
                    <a:pt x="1764" y="1734"/>
                  </a:cubicBezTo>
                  <a:cubicBezTo>
                    <a:pt x="1895" y="1680"/>
                    <a:pt x="2006" y="1586"/>
                    <a:pt x="2098" y="1494"/>
                  </a:cubicBezTo>
                  <a:cubicBezTo>
                    <a:pt x="2172" y="1401"/>
                    <a:pt x="2228" y="1290"/>
                    <a:pt x="2266" y="12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5193739" y="5381663"/>
              <a:ext cx="79042" cy="64048"/>
            </a:xfrm>
            <a:custGeom>
              <a:avLst/>
              <a:gdLst/>
              <a:ahLst/>
              <a:cxnLst/>
              <a:rect l="l" t="t" r="r" b="b"/>
              <a:pathLst>
                <a:path w="1766" h="1431" extrusionOk="0">
                  <a:moveTo>
                    <a:pt x="892" y="1"/>
                  </a:moveTo>
                  <a:cubicBezTo>
                    <a:pt x="391" y="1"/>
                    <a:pt x="0" y="316"/>
                    <a:pt x="0" y="707"/>
                  </a:cubicBezTo>
                  <a:cubicBezTo>
                    <a:pt x="0" y="1096"/>
                    <a:pt x="391" y="1430"/>
                    <a:pt x="892" y="1430"/>
                  </a:cubicBezTo>
                  <a:cubicBezTo>
                    <a:pt x="1375" y="1430"/>
                    <a:pt x="1765" y="1096"/>
                    <a:pt x="1765" y="707"/>
                  </a:cubicBezTo>
                  <a:cubicBezTo>
                    <a:pt x="1765" y="316"/>
                    <a:pt x="1375" y="1"/>
                    <a:pt x="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5193739" y="5380812"/>
              <a:ext cx="79847" cy="64898"/>
            </a:xfrm>
            <a:custGeom>
              <a:avLst/>
              <a:gdLst/>
              <a:ahLst/>
              <a:cxnLst/>
              <a:rect l="l" t="t" r="r" b="b"/>
              <a:pathLst>
                <a:path w="1784" h="1450" extrusionOk="0">
                  <a:moveTo>
                    <a:pt x="966" y="1"/>
                  </a:moveTo>
                  <a:cubicBezTo>
                    <a:pt x="837" y="1"/>
                    <a:pt x="688" y="20"/>
                    <a:pt x="558" y="57"/>
                  </a:cubicBezTo>
                  <a:cubicBezTo>
                    <a:pt x="483" y="75"/>
                    <a:pt x="409" y="112"/>
                    <a:pt x="354" y="149"/>
                  </a:cubicBezTo>
                  <a:cubicBezTo>
                    <a:pt x="317" y="169"/>
                    <a:pt x="280" y="186"/>
                    <a:pt x="260" y="224"/>
                  </a:cubicBezTo>
                  <a:cubicBezTo>
                    <a:pt x="298" y="206"/>
                    <a:pt x="317" y="186"/>
                    <a:pt x="354" y="169"/>
                  </a:cubicBezTo>
                  <a:cubicBezTo>
                    <a:pt x="428" y="131"/>
                    <a:pt x="483" y="94"/>
                    <a:pt x="558" y="75"/>
                  </a:cubicBezTo>
                  <a:cubicBezTo>
                    <a:pt x="706" y="38"/>
                    <a:pt x="837" y="20"/>
                    <a:pt x="966" y="20"/>
                  </a:cubicBezTo>
                  <a:cubicBezTo>
                    <a:pt x="1115" y="38"/>
                    <a:pt x="1226" y="75"/>
                    <a:pt x="1338" y="131"/>
                  </a:cubicBezTo>
                  <a:cubicBezTo>
                    <a:pt x="1431" y="186"/>
                    <a:pt x="1523" y="243"/>
                    <a:pt x="1580" y="317"/>
                  </a:cubicBezTo>
                  <a:cubicBezTo>
                    <a:pt x="1654" y="391"/>
                    <a:pt x="1691" y="466"/>
                    <a:pt x="1709" y="521"/>
                  </a:cubicBezTo>
                  <a:cubicBezTo>
                    <a:pt x="1728" y="577"/>
                    <a:pt x="1746" y="632"/>
                    <a:pt x="1746" y="669"/>
                  </a:cubicBezTo>
                  <a:lnTo>
                    <a:pt x="1746" y="726"/>
                  </a:lnTo>
                  <a:lnTo>
                    <a:pt x="1783" y="726"/>
                  </a:lnTo>
                  <a:cubicBezTo>
                    <a:pt x="1783" y="726"/>
                    <a:pt x="1783" y="706"/>
                    <a:pt x="1765" y="669"/>
                  </a:cubicBezTo>
                  <a:cubicBezTo>
                    <a:pt x="1765" y="632"/>
                    <a:pt x="1765" y="577"/>
                    <a:pt x="1728" y="521"/>
                  </a:cubicBezTo>
                  <a:cubicBezTo>
                    <a:pt x="1709" y="446"/>
                    <a:pt x="1672" y="372"/>
                    <a:pt x="1598" y="298"/>
                  </a:cubicBezTo>
                  <a:cubicBezTo>
                    <a:pt x="1543" y="224"/>
                    <a:pt x="1449" y="169"/>
                    <a:pt x="1338" y="112"/>
                  </a:cubicBezTo>
                  <a:cubicBezTo>
                    <a:pt x="1245" y="57"/>
                    <a:pt x="1115" y="20"/>
                    <a:pt x="966" y="1"/>
                  </a:cubicBezTo>
                  <a:close/>
                  <a:moveTo>
                    <a:pt x="1765" y="783"/>
                  </a:moveTo>
                  <a:cubicBezTo>
                    <a:pt x="1765" y="820"/>
                    <a:pt x="1746" y="875"/>
                    <a:pt x="1728" y="929"/>
                  </a:cubicBezTo>
                  <a:cubicBezTo>
                    <a:pt x="1691" y="1004"/>
                    <a:pt x="1654" y="1078"/>
                    <a:pt x="1598" y="1152"/>
                  </a:cubicBezTo>
                  <a:cubicBezTo>
                    <a:pt x="1654" y="1078"/>
                    <a:pt x="1709" y="1004"/>
                    <a:pt x="1728" y="949"/>
                  </a:cubicBezTo>
                  <a:cubicBezTo>
                    <a:pt x="1746" y="876"/>
                    <a:pt x="1765" y="820"/>
                    <a:pt x="1765" y="783"/>
                  </a:cubicBezTo>
                  <a:close/>
                  <a:moveTo>
                    <a:pt x="260" y="224"/>
                  </a:moveTo>
                  <a:lnTo>
                    <a:pt x="260" y="224"/>
                  </a:lnTo>
                  <a:cubicBezTo>
                    <a:pt x="223" y="243"/>
                    <a:pt x="206" y="261"/>
                    <a:pt x="168" y="298"/>
                  </a:cubicBezTo>
                  <a:cubicBezTo>
                    <a:pt x="112" y="354"/>
                    <a:pt x="75" y="429"/>
                    <a:pt x="38" y="503"/>
                  </a:cubicBezTo>
                  <a:cubicBezTo>
                    <a:pt x="20" y="577"/>
                    <a:pt x="0" y="651"/>
                    <a:pt x="0" y="726"/>
                  </a:cubicBezTo>
                  <a:cubicBezTo>
                    <a:pt x="0" y="800"/>
                    <a:pt x="20" y="892"/>
                    <a:pt x="38" y="966"/>
                  </a:cubicBezTo>
                  <a:cubicBezTo>
                    <a:pt x="75" y="1041"/>
                    <a:pt x="112" y="1097"/>
                    <a:pt x="168" y="1152"/>
                  </a:cubicBezTo>
                  <a:cubicBezTo>
                    <a:pt x="206" y="1189"/>
                    <a:pt x="223" y="1209"/>
                    <a:pt x="260" y="1226"/>
                  </a:cubicBezTo>
                  <a:lnTo>
                    <a:pt x="186" y="1152"/>
                  </a:lnTo>
                  <a:cubicBezTo>
                    <a:pt x="131" y="1097"/>
                    <a:pt x="94" y="1023"/>
                    <a:pt x="57" y="949"/>
                  </a:cubicBezTo>
                  <a:cubicBezTo>
                    <a:pt x="20" y="874"/>
                    <a:pt x="20" y="800"/>
                    <a:pt x="20" y="726"/>
                  </a:cubicBezTo>
                  <a:cubicBezTo>
                    <a:pt x="20" y="651"/>
                    <a:pt x="20" y="577"/>
                    <a:pt x="57" y="503"/>
                  </a:cubicBezTo>
                  <a:cubicBezTo>
                    <a:pt x="94" y="429"/>
                    <a:pt x="131" y="372"/>
                    <a:pt x="186" y="317"/>
                  </a:cubicBezTo>
                  <a:cubicBezTo>
                    <a:pt x="206" y="280"/>
                    <a:pt x="243" y="261"/>
                    <a:pt x="260" y="224"/>
                  </a:cubicBezTo>
                  <a:close/>
                  <a:moveTo>
                    <a:pt x="1598" y="1152"/>
                  </a:moveTo>
                  <a:lnTo>
                    <a:pt x="1598" y="1152"/>
                  </a:lnTo>
                  <a:cubicBezTo>
                    <a:pt x="1523" y="1209"/>
                    <a:pt x="1449" y="1283"/>
                    <a:pt x="1338" y="1338"/>
                  </a:cubicBezTo>
                  <a:cubicBezTo>
                    <a:pt x="1449" y="1283"/>
                    <a:pt x="1543" y="1226"/>
                    <a:pt x="1598" y="1152"/>
                  </a:cubicBezTo>
                  <a:close/>
                  <a:moveTo>
                    <a:pt x="260" y="1226"/>
                  </a:moveTo>
                  <a:lnTo>
                    <a:pt x="260" y="1226"/>
                  </a:lnTo>
                  <a:cubicBezTo>
                    <a:pt x="280" y="1263"/>
                    <a:pt x="317" y="1283"/>
                    <a:pt x="354" y="1301"/>
                  </a:cubicBezTo>
                  <a:cubicBezTo>
                    <a:pt x="409" y="1338"/>
                    <a:pt x="483" y="1375"/>
                    <a:pt x="558" y="1394"/>
                  </a:cubicBezTo>
                  <a:cubicBezTo>
                    <a:pt x="483" y="1357"/>
                    <a:pt x="428" y="1338"/>
                    <a:pt x="354" y="1283"/>
                  </a:cubicBezTo>
                  <a:cubicBezTo>
                    <a:pt x="317" y="1263"/>
                    <a:pt x="298" y="1246"/>
                    <a:pt x="260" y="1226"/>
                  </a:cubicBezTo>
                  <a:close/>
                  <a:moveTo>
                    <a:pt x="558" y="1394"/>
                  </a:moveTo>
                  <a:lnTo>
                    <a:pt x="558" y="1394"/>
                  </a:lnTo>
                  <a:cubicBezTo>
                    <a:pt x="595" y="1412"/>
                    <a:pt x="632" y="1412"/>
                    <a:pt x="669" y="1431"/>
                  </a:cubicBezTo>
                  <a:lnTo>
                    <a:pt x="743" y="1431"/>
                  </a:lnTo>
                  <a:cubicBezTo>
                    <a:pt x="680" y="1424"/>
                    <a:pt x="617" y="1411"/>
                    <a:pt x="558" y="1394"/>
                  </a:cubicBezTo>
                  <a:close/>
                  <a:moveTo>
                    <a:pt x="743" y="1431"/>
                  </a:moveTo>
                  <a:cubicBezTo>
                    <a:pt x="752" y="1432"/>
                    <a:pt x="760" y="1433"/>
                    <a:pt x="768" y="1434"/>
                  </a:cubicBezTo>
                  <a:lnTo>
                    <a:pt x="768" y="1434"/>
                  </a:lnTo>
                  <a:lnTo>
                    <a:pt x="763" y="1431"/>
                  </a:lnTo>
                  <a:close/>
                  <a:moveTo>
                    <a:pt x="1336" y="1339"/>
                  </a:moveTo>
                  <a:cubicBezTo>
                    <a:pt x="1225" y="1395"/>
                    <a:pt x="1114" y="1431"/>
                    <a:pt x="966" y="1431"/>
                  </a:cubicBezTo>
                  <a:cubicBezTo>
                    <a:pt x="932" y="1436"/>
                    <a:pt x="896" y="1438"/>
                    <a:pt x="860" y="1438"/>
                  </a:cubicBezTo>
                  <a:cubicBezTo>
                    <a:pt x="829" y="1438"/>
                    <a:pt x="799" y="1437"/>
                    <a:pt x="768" y="1434"/>
                  </a:cubicBezTo>
                  <a:lnTo>
                    <a:pt x="768" y="1434"/>
                  </a:lnTo>
                  <a:lnTo>
                    <a:pt x="800" y="1449"/>
                  </a:lnTo>
                  <a:lnTo>
                    <a:pt x="966" y="1449"/>
                  </a:lnTo>
                  <a:cubicBezTo>
                    <a:pt x="1114" y="1431"/>
                    <a:pt x="1225" y="1395"/>
                    <a:pt x="1336" y="13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5187965" y="5398312"/>
              <a:ext cx="64675" cy="38402"/>
            </a:xfrm>
            <a:custGeom>
              <a:avLst/>
              <a:gdLst/>
              <a:ahLst/>
              <a:cxnLst/>
              <a:rect l="l" t="t" r="r" b="b"/>
              <a:pathLst>
                <a:path w="1445" h="858" extrusionOk="0">
                  <a:moveTo>
                    <a:pt x="352" y="0"/>
                  </a:moveTo>
                  <a:cubicBezTo>
                    <a:pt x="352" y="0"/>
                    <a:pt x="0" y="501"/>
                    <a:pt x="595" y="798"/>
                  </a:cubicBezTo>
                  <a:cubicBezTo>
                    <a:pt x="673" y="840"/>
                    <a:pt x="757" y="858"/>
                    <a:pt x="838" y="858"/>
                  </a:cubicBezTo>
                  <a:cubicBezTo>
                    <a:pt x="1158" y="858"/>
                    <a:pt x="1444" y="579"/>
                    <a:pt x="1281" y="372"/>
                  </a:cubicBezTo>
                  <a:lnTo>
                    <a:pt x="3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5198707" y="5398312"/>
              <a:ext cx="49949" cy="39073"/>
            </a:xfrm>
            <a:custGeom>
              <a:avLst/>
              <a:gdLst/>
              <a:ahLst/>
              <a:cxnLst/>
              <a:rect l="l" t="t" r="r" b="b"/>
              <a:pathLst>
                <a:path w="1116" h="873" extrusionOk="0">
                  <a:moveTo>
                    <a:pt x="112" y="0"/>
                  </a:moveTo>
                  <a:cubicBezTo>
                    <a:pt x="112" y="1"/>
                    <a:pt x="94" y="19"/>
                    <a:pt x="57" y="75"/>
                  </a:cubicBezTo>
                  <a:cubicBezTo>
                    <a:pt x="38" y="130"/>
                    <a:pt x="20" y="204"/>
                    <a:pt x="1" y="298"/>
                  </a:cubicBezTo>
                  <a:cubicBezTo>
                    <a:pt x="1" y="335"/>
                    <a:pt x="1" y="390"/>
                    <a:pt x="20" y="446"/>
                  </a:cubicBezTo>
                  <a:cubicBezTo>
                    <a:pt x="38" y="501"/>
                    <a:pt x="57" y="558"/>
                    <a:pt x="95" y="595"/>
                  </a:cubicBezTo>
                  <a:cubicBezTo>
                    <a:pt x="132" y="650"/>
                    <a:pt x="169" y="687"/>
                    <a:pt x="224" y="724"/>
                  </a:cubicBezTo>
                  <a:lnTo>
                    <a:pt x="392" y="835"/>
                  </a:lnTo>
                  <a:cubicBezTo>
                    <a:pt x="447" y="855"/>
                    <a:pt x="521" y="872"/>
                    <a:pt x="577" y="872"/>
                  </a:cubicBezTo>
                  <a:cubicBezTo>
                    <a:pt x="632" y="872"/>
                    <a:pt x="707" y="855"/>
                    <a:pt x="763" y="855"/>
                  </a:cubicBezTo>
                  <a:cubicBezTo>
                    <a:pt x="874" y="818"/>
                    <a:pt x="986" y="743"/>
                    <a:pt x="1041" y="669"/>
                  </a:cubicBezTo>
                  <a:cubicBezTo>
                    <a:pt x="1078" y="632"/>
                    <a:pt x="1097" y="595"/>
                    <a:pt x="1097" y="558"/>
                  </a:cubicBezTo>
                  <a:cubicBezTo>
                    <a:pt x="1115" y="501"/>
                    <a:pt x="1115" y="464"/>
                    <a:pt x="1097" y="446"/>
                  </a:cubicBezTo>
                  <a:cubicBezTo>
                    <a:pt x="1097" y="409"/>
                    <a:pt x="1078" y="390"/>
                    <a:pt x="1078" y="372"/>
                  </a:cubicBezTo>
                  <a:lnTo>
                    <a:pt x="1060" y="353"/>
                  </a:lnTo>
                  <a:lnTo>
                    <a:pt x="1041" y="353"/>
                  </a:lnTo>
                  <a:cubicBezTo>
                    <a:pt x="1023" y="353"/>
                    <a:pt x="1023" y="372"/>
                    <a:pt x="1023" y="372"/>
                  </a:cubicBezTo>
                  <a:lnTo>
                    <a:pt x="1041" y="390"/>
                  </a:lnTo>
                  <a:cubicBezTo>
                    <a:pt x="1041" y="409"/>
                    <a:pt x="1060" y="427"/>
                    <a:pt x="1060" y="446"/>
                  </a:cubicBezTo>
                  <a:cubicBezTo>
                    <a:pt x="1078" y="483"/>
                    <a:pt x="1078" y="501"/>
                    <a:pt x="1060" y="538"/>
                  </a:cubicBezTo>
                  <a:cubicBezTo>
                    <a:pt x="1060" y="575"/>
                    <a:pt x="1041" y="613"/>
                    <a:pt x="1004" y="650"/>
                  </a:cubicBezTo>
                  <a:cubicBezTo>
                    <a:pt x="949" y="724"/>
                    <a:pt x="855" y="780"/>
                    <a:pt x="763" y="818"/>
                  </a:cubicBezTo>
                  <a:cubicBezTo>
                    <a:pt x="723" y="830"/>
                    <a:pt x="675" y="843"/>
                    <a:pt x="630" y="843"/>
                  </a:cubicBezTo>
                  <a:cubicBezTo>
                    <a:pt x="612" y="843"/>
                    <a:pt x="594" y="841"/>
                    <a:pt x="577" y="835"/>
                  </a:cubicBezTo>
                  <a:cubicBezTo>
                    <a:pt x="521" y="835"/>
                    <a:pt x="447" y="835"/>
                    <a:pt x="392" y="818"/>
                  </a:cubicBezTo>
                  <a:cubicBezTo>
                    <a:pt x="335" y="780"/>
                    <a:pt x="280" y="761"/>
                    <a:pt x="243" y="724"/>
                  </a:cubicBezTo>
                  <a:cubicBezTo>
                    <a:pt x="187" y="687"/>
                    <a:pt x="149" y="632"/>
                    <a:pt x="112" y="595"/>
                  </a:cubicBezTo>
                  <a:cubicBezTo>
                    <a:pt x="75" y="538"/>
                    <a:pt x="38" y="501"/>
                    <a:pt x="38" y="446"/>
                  </a:cubicBezTo>
                  <a:cubicBezTo>
                    <a:pt x="20" y="390"/>
                    <a:pt x="20" y="335"/>
                    <a:pt x="20" y="298"/>
                  </a:cubicBezTo>
                  <a:cubicBezTo>
                    <a:pt x="20" y="204"/>
                    <a:pt x="57" y="130"/>
                    <a:pt x="75" y="75"/>
                  </a:cubicBezTo>
                  <a:cubicBezTo>
                    <a:pt x="94" y="19"/>
                    <a:pt x="112" y="1"/>
                    <a:pt x="1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5203720" y="5385870"/>
              <a:ext cx="61542" cy="34105"/>
            </a:xfrm>
            <a:custGeom>
              <a:avLst/>
              <a:gdLst/>
              <a:ahLst/>
              <a:cxnLst/>
              <a:rect l="l" t="t" r="r" b="b"/>
              <a:pathLst>
                <a:path w="1375" h="762" extrusionOk="0">
                  <a:moveTo>
                    <a:pt x="722" y="0"/>
                  </a:moveTo>
                  <a:cubicBezTo>
                    <a:pt x="628" y="0"/>
                    <a:pt x="524" y="16"/>
                    <a:pt x="409" y="56"/>
                  </a:cubicBezTo>
                  <a:cubicBezTo>
                    <a:pt x="0" y="204"/>
                    <a:pt x="94" y="761"/>
                    <a:pt x="465" y="761"/>
                  </a:cubicBezTo>
                  <a:lnTo>
                    <a:pt x="1375" y="353"/>
                  </a:lnTo>
                  <a:cubicBezTo>
                    <a:pt x="1375" y="353"/>
                    <a:pt x="1161" y="0"/>
                    <a:pt x="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5209583" y="5385825"/>
              <a:ext cx="55678" cy="35806"/>
            </a:xfrm>
            <a:custGeom>
              <a:avLst/>
              <a:gdLst/>
              <a:ahLst/>
              <a:cxnLst/>
              <a:rect l="l" t="t" r="r" b="b"/>
              <a:pathLst>
                <a:path w="1244" h="800" extrusionOk="0">
                  <a:moveTo>
                    <a:pt x="1189" y="279"/>
                  </a:moveTo>
                  <a:lnTo>
                    <a:pt x="1189" y="279"/>
                  </a:lnTo>
                  <a:cubicBezTo>
                    <a:pt x="1226" y="334"/>
                    <a:pt x="1244" y="354"/>
                    <a:pt x="1244" y="354"/>
                  </a:cubicBezTo>
                  <a:cubicBezTo>
                    <a:pt x="1244" y="354"/>
                    <a:pt x="1226" y="317"/>
                    <a:pt x="1189" y="279"/>
                  </a:cubicBezTo>
                  <a:close/>
                  <a:moveTo>
                    <a:pt x="501" y="0"/>
                  </a:moveTo>
                  <a:cubicBezTo>
                    <a:pt x="446" y="19"/>
                    <a:pt x="371" y="19"/>
                    <a:pt x="315" y="37"/>
                  </a:cubicBezTo>
                  <a:cubicBezTo>
                    <a:pt x="297" y="57"/>
                    <a:pt x="278" y="57"/>
                    <a:pt x="278" y="57"/>
                  </a:cubicBezTo>
                  <a:cubicBezTo>
                    <a:pt x="260" y="57"/>
                    <a:pt x="241" y="74"/>
                    <a:pt x="223" y="74"/>
                  </a:cubicBezTo>
                  <a:cubicBezTo>
                    <a:pt x="186" y="94"/>
                    <a:pt x="166" y="112"/>
                    <a:pt x="149" y="131"/>
                  </a:cubicBezTo>
                  <a:cubicBezTo>
                    <a:pt x="112" y="149"/>
                    <a:pt x="92" y="168"/>
                    <a:pt x="74" y="205"/>
                  </a:cubicBezTo>
                  <a:cubicBezTo>
                    <a:pt x="55" y="223"/>
                    <a:pt x="37" y="260"/>
                    <a:pt x="18" y="279"/>
                  </a:cubicBezTo>
                  <a:cubicBezTo>
                    <a:pt x="18" y="317"/>
                    <a:pt x="0" y="354"/>
                    <a:pt x="0" y="372"/>
                  </a:cubicBezTo>
                  <a:lnTo>
                    <a:pt x="0" y="465"/>
                  </a:lnTo>
                  <a:cubicBezTo>
                    <a:pt x="0" y="520"/>
                    <a:pt x="18" y="577"/>
                    <a:pt x="55" y="614"/>
                  </a:cubicBezTo>
                  <a:cubicBezTo>
                    <a:pt x="74" y="669"/>
                    <a:pt x="112" y="706"/>
                    <a:pt x="149" y="725"/>
                  </a:cubicBezTo>
                  <a:cubicBezTo>
                    <a:pt x="186" y="743"/>
                    <a:pt x="204" y="762"/>
                    <a:pt x="241" y="780"/>
                  </a:cubicBezTo>
                  <a:lnTo>
                    <a:pt x="334" y="780"/>
                  </a:lnTo>
                  <a:lnTo>
                    <a:pt x="334" y="799"/>
                  </a:lnTo>
                  <a:cubicBezTo>
                    <a:pt x="352" y="799"/>
                    <a:pt x="352" y="780"/>
                    <a:pt x="352" y="780"/>
                  </a:cubicBezTo>
                  <a:cubicBezTo>
                    <a:pt x="352" y="762"/>
                    <a:pt x="352" y="743"/>
                    <a:pt x="334" y="743"/>
                  </a:cubicBezTo>
                  <a:lnTo>
                    <a:pt x="260" y="743"/>
                  </a:lnTo>
                  <a:cubicBezTo>
                    <a:pt x="223" y="725"/>
                    <a:pt x="204" y="706"/>
                    <a:pt x="166" y="688"/>
                  </a:cubicBezTo>
                  <a:cubicBezTo>
                    <a:pt x="129" y="669"/>
                    <a:pt x="112" y="651"/>
                    <a:pt x="74" y="594"/>
                  </a:cubicBezTo>
                  <a:cubicBezTo>
                    <a:pt x="55" y="557"/>
                    <a:pt x="37" y="520"/>
                    <a:pt x="37" y="465"/>
                  </a:cubicBezTo>
                  <a:cubicBezTo>
                    <a:pt x="18" y="428"/>
                    <a:pt x="18" y="409"/>
                    <a:pt x="37" y="372"/>
                  </a:cubicBezTo>
                  <a:cubicBezTo>
                    <a:pt x="37" y="354"/>
                    <a:pt x="37" y="317"/>
                    <a:pt x="55" y="297"/>
                  </a:cubicBezTo>
                  <a:cubicBezTo>
                    <a:pt x="55" y="260"/>
                    <a:pt x="74" y="242"/>
                    <a:pt x="92" y="223"/>
                  </a:cubicBezTo>
                  <a:cubicBezTo>
                    <a:pt x="112" y="186"/>
                    <a:pt x="129" y="168"/>
                    <a:pt x="149" y="149"/>
                  </a:cubicBezTo>
                  <a:cubicBezTo>
                    <a:pt x="204" y="112"/>
                    <a:pt x="260" y="74"/>
                    <a:pt x="315" y="57"/>
                  </a:cubicBezTo>
                  <a:cubicBezTo>
                    <a:pt x="389" y="37"/>
                    <a:pt x="446" y="19"/>
                    <a:pt x="520" y="19"/>
                  </a:cubicBezTo>
                  <a:lnTo>
                    <a:pt x="706" y="19"/>
                  </a:lnTo>
                  <a:cubicBezTo>
                    <a:pt x="817" y="37"/>
                    <a:pt x="929" y="74"/>
                    <a:pt x="1003" y="131"/>
                  </a:cubicBezTo>
                  <a:cubicBezTo>
                    <a:pt x="1095" y="186"/>
                    <a:pt x="1151" y="242"/>
                    <a:pt x="1189" y="279"/>
                  </a:cubicBezTo>
                  <a:cubicBezTo>
                    <a:pt x="1151" y="242"/>
                    <a:pt x="1095" y="168"/>
                    <a:pt x="1021" y="131"/>
                  </a:cubicBezTo>
                  <a:cubicBezTo>
                    <a:pt x="929" y="74"/>
                    <a:pt x="817" y="19"/>
                    <a:pt x="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5227844" y="5398850"/>
              <a:ext cx="36880" cy="43504"/>
            </a:xfrm>
            <a:custGeom>
              <a:avLst/>
              <a:gdLst/>
              <a:ahLst/>
              <a:cxnLst/>
              <a:rect l="l" t="t" r="r" b="b"/>
              <a:pathLst>
                <a:path w="824" h="972" extrusionOk="0">
                  <a:moveTo>
                    <a:pt x="298" y="1"/>
                  </a:moveTo>
                  <a:cubicBezTo>
                    <a:pt x="176" y="1"/>
                    <a:pt x="62" y="38"/>
                    <a:pt x="1" y="118"/>
                  </a:cubicBezTo>
                  <a:lnTo>
                    <a:pt x="56" y="972"/>
                  </a:lnTo>
                  <a:cubicBezTo>
                    <a:pt x="56" y="972"/>
                    <a:pt x="761" y="972"/>
                    <a:pt x="798" y="397"/>
                  </a:cubicBezTo>
                  <a:cubicBezTo>
                    <a:pt x="823" y="149"/>
                    <a:pt x="543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5226994" y="5398312"/>
              <a:ext cx="37462" cy="44041"/>
            </a:xfrm>
            <a:custGeom>
              <a:avLst/>
              <a:gdLst/>
              <a:ahLst/>
              <a:cxnLst/>
              <a:rect l="l" t="t" r="r" b="b"/>
              <a:pathLst>
                <a:path w="837" h="984" extrusionOk="0">
                  <a:moveTo>
                    <a:pt x="297" y="0"/>
                  </a:moveTo>
                  <a:cubicBezTo>
                    <a:pt x="260" y="0"/>
                    <a:pt x="205" y="0"/>
                    <a:pt x="168" y="18"/>
                  </a:cubicBezTo>
                  <a:cubicBezTo>
                    <a:pt x="131" y="18"/>
                    <a:pt x="94" y="38"/>
                    <a:pt x="75" y="55"/>
                  </a:cubicBezTo>
                  <a:cubicBezTo>
                    <a:pt x="37" y="75"/>
                    <a:pt x="37" y="93"/>
                    <a:pt x="20" y="112"/>
                  </a:cubicBezTo>
                  <a:cubicBezTo>
                    <a:pt x="20" y="112"/>
                    <a:pt x="0" y="112"/>
                    <a:pt x="0" y="130"/>
                  </a:cubicBezTo>
                  <a:lnTo>
                    <a:pt x="0" y="149"/>
                  </a:lnTo>
                  <a:cubicBezTo>
                    <a:pt x="10" y="158"/>
                    <a:pt x="15" y="162"/>
                    <a:pt x="19" y="162"/>
                  </a:cubicBezTo>
                  <a:cubicBezTo>
                    <a:pt x="24" y="162"/>
                    <a:pt x="29" y="158"/>
                    <a:pt x="37" y="149"/>
                  </a:cubicBezTo>
                  <a:cubicBezTo>
                    <a:pt x="37" y="149"/>
                    <a:pt x="37" y="130"/>
                    <a:pt x="57" y="130"/>
                  </a:cubicBezTo>
                  <a:lnTo>
                    <a:pt x="94" y="93"/>
                  </a:lnTo>
                  <a:cubicBezTo>
                    <a:pt x="112" y="75"/>
                    <a:pt x="149" y="55"/>
                    <a:pt x="186" y="55"/>
                  </a:cubicBezTo>
                  <a:cubicBezTo>
                    <a:pt x="223" y="38"/>
                    <a:pt x="260" y="38"/>
                    <a:pt x="317" y="38"/>
                  </a:cubicBezTo>
                  <a:cubicBezTo>
                    <a:pt x="334" y="34"/>
                    <a:pt x="351" y="32"/>
                    <a:pt x="369" y="32"/>
                  </a:cubicBezTo>
                  <a:cubicBezTo>
                    <a:pt x="449" y="32"/>
                    <a:pt x="537" y="66"/>
                    <a:pt x="614" y="112"/>
                  </a:cubicBezTo>
                  <a:cubicBezTo>
                    <a:pt x="669" y="130"/>
                    <a:pt x="725" y="186"/>
                    <a:pt x="762" y="223"/>
                  </a:cubicBezTo>
                  <a:cubicBezTo>
                    <a:pt x="800" y="278"/>
                    <a:pt x="817" y="335"/>
                    <a:pt x="817" y="409"/>
                  </a:cubicBezTo>
                  <a:cubicBezTo>
                    <a:pt x="817" y="464"/>
                    <a:pt x="800" y="538"/>
                    <a:pt x="780" y="595"/>
                  </a:cubicBezTo>
                  <a:cubicBezTo>
                    <a:pt x="743" y="650"/>
                    <a:pt x="725" y="706"/>
                    <a:pt x="669" y="743"/>
                  </a:cubicBezTo>
                  <a:cubicBezTo>
                    <a:pt x="632" y="798"/>
                    <a:pt x="595" y="835"/>
                    <a:pt x="540" y="855"/>
                  </a:cubicBezTo>
                  <a:cubicBezTo>
                    <a:pt x="483" y="892"/>
                    <a:pt x="446" y="910"/>
                    <a:pt x="391" y="929"/>
                  </a:cubicBezTo>
                  <a:cubicBezTo>
                    <a:pt x="297" y="947"/>
                    <a:pt x="223" y="966"/>
                    <a:pt x="168" y="966"/>
                  </a:cubicBezTo>
                  <a:cubicBezTo>
                    <a:pt x="112" y="984"/>
                    <a:pt x="75" y="984"/>
                    <a:pt x="75" y="984"/>
                  </a:cubicBezTo>
                  <a:lnTo>
                    <a:pt x="168" y="984"/>
                  </a:lnTo>
                  <a:cubicBezTo>
                    <a:pt x="223" y="984"/>
                    <a:pt x="317" y="966"/>
                    <a:pt x="409" y="929"/>
                  </a:cubicBezTo>
                  <a:cubicBezTo>
                    <a:pt x="446" y="910"/>
                    <a:pt x="502" y="892"/>
                    <a:pt x="540" y="872"/>
                  </a:cubicBezTo>
                  <a:cubicBezTo>
                    <a:pt x="595" y="835"/>
                    <a:pt x="651" y="798"/>
                    <a:pt x="688" y="761"/>
                  </a:cubicBezTo>
                  <a:lnTo>
                    <a:pt x="800" y="595"/>
                  </a:lnTo>
                  <a:cubicBezTo>
                    <a:pt x="817" y="538"/>
                    <a:pt x="837" y="464"/>
                    <a:pt x="837" y="409"/>
                  </a:cubicBezTo>
                  <a:cubicBezTo>
                    <a:pt x="837" y="335"/>
                    <a:pt x="817" y="260"/>
                    <a:pt x="780" y="223"/>
                  </a:cubicBezTo>
                  <a:cubicBezTo>
                    <a:pt x="743" y="167"/>
                    <a:pt x="688" y="112"/>
                    <a:pt x="632" y="75"/>
                  </a:cubicBezTo>
                  <a:cubicBezTo>
                    <a:pt x="520" y="18"/>
                    <a:pt x="409" y="0"/>
                    <a:pt x="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4966863" y="5370026"/>
              <a:ext cx="144656" cy="116414"/>
            </a:xfrm>
            <a:custGeom>
              <a:avLst/>
              <a:gdLst/>
              <a:ahLst/>
              <a:cxnLst/>
              <a:rect l="l" t="t" r="r" b="b"/>
              <a:pathLst>
                <a:path w="3232" h="2601" extrusionOk="0">
                  <a:moveTo>
                    <a:pt x="1615" y="1"/>
                  </a:moveTo>
                  <a:cubicBezTo>
                    <a:pt x="724" y="1"/>
                    <a:pt x="0" y="595"/>
                    <a:pt x="0" y="1301"/>
                  </a:cubicBezTo>
                  <a:cubicBezTo>
                    <a:pt x="0" y="2024"/>
                    <a:pt x="724" y="2601"/>
                    <a:pt x="1615" y="2601"/>
                  </a:cubicBezTo>
                  <a:cubicBezTo>
                    <a:pt x="2507" y="2601"/>
                    <a:pt x="3232" y="2024"/>
                    <a:pt x="3232" y="1301"/>
                  </a:cubicBezTo>
                  <a:cubicBezTo>
                    <a:pt x="3232" y="595"/>
                    <a:pt x="2507" y="1"/>
                    <a:pt x="1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4965968" y="5369757"/>
              <a:ext cx="146357" cy="116996"/>
            </a:xfrm>
            <a:custGeom>
              <a:avLst/>
              <a:gdLst/>
              <a:ahLst/>
              <a:cxnLst/>
              <a:rect l="l" t="t" r="r" b="b"/>
              <a:pathLst>
                <a:path w="3270" h="2614" extrusionOk="0">
                  <a:moveTo>
                    <a:pt x="3252" y="1419"/>
                  </a:moveTo>
                  <a:cubicBezTo>
                    <a:pt x="3251" y="1475"/>
                    <a:pt x="3232" y="1585"/>
                    <a:pt x="3177" y="1696"/>
                  </a:cubicBezTo>
                  <a:cubicBezTo>
                    <a:pt x="3140" y="1808"/>
                    <a:pt x="3066" y="1938"/>
                    <a:pt x="2935" y="2068"/>
                  </a:cubicBezTo>
                  <a:cubicBezTo>
                    <a:pt x="2824" y="2198"/>
                    <a:pt x="2657" y="2328"/>
                    <a:pt x="2472" y="2421"/>
                  </a:cubicBezTo>
                  <a:cubicBezTo>
                    <a:pt x="2675" y="2328"/>
                    <a:pt x="2824" y="2198"/>
                    <a:pt x="2955" y="2068"/>
                  </a:cubicBezTo>
                  <a:cubicBezTo>
                    <a:pt x="3066" y="1956"/>
                    <a:pt x="3140" y="1808"/>
                    <a:pt x="3195" y="1696"/>
                  </a:cubicBezTo>
                  <a:cubicBezTo>
                    <a:pt x="3232" y="1585"/>
                    <a:pt x="3251" y="1475"/>
                    <a:pt x="3252" y="1419"/>
                  </a:cubicBezTo>
                  <a:close/>
                  <a:moveTo>
                    <a:pt x="1633" y="0"/>
                  </a:moveTo>
                  <a:cubicBezTo>
                    <a:pt x="1437" y="0"/>
                    <a:pt x="1228" y="28"/>
                    <a:pt x="1041" y="99"/>
                  </a:cubicBezTo>
                  <a:cubicBezTo>
                    <a:pt x="781" y="173"/>
                    <a:pt x="521" y="322"/>
                    <a:pt x="335" y="527"/>
                  </a:cubicBezTo>
                  <a:cubicBezTo>
                    <a:pt x="224" y="638"/>
                    <a:pt x="150" y="750"/>
                    <a:pt x="95" y="879"/>
                  </a:cubicBezTo>
                  <a:cubicBezTo>
                    <a:pt x="38" y="1010"/>
                    <a:pt x="1" y="1158"/>
                    <a:pt x="1" y="1307"/>
                  </a:cubicBezTo>
                  <a:cubicBezTo>
                    <a:pt x="1" y="1456"/>
                    <a:pt x="38" y="1604"/>
                    <a:pt x="95" y="1733"/>
                  </a:cubicBezTo>
                  <a:cubicBezTo>
                    <a:pt x="150" y="1864"/>
                    <a:pt x="243" y="1976"/>
                    <a:pt x="335" y="2087"/>
                  </a:cubicBezTo>
                  <a:cubicBezTo>
                    <a:pt x="521" y="2290"/>
                    <a:pt x="781" y="2439"/>
                    <a:pt x="1041" y="2513"/>
                  </a:cubicBezTo>
                  <a:cubicBezTo>
                    <a:pt x="781" y="2421"/>
                    <a:pt x="540" y="2290"/>
                    <a:pt x="335" y="2068"/>
                  </a:cubicBezTo>
                  <a:cubicBezTo>
                    <a:pt x="243" y="1976"/>
                    <a:pt x="169" y="1864"/>
                    <a:pt x="112" y="1716"/>
                  </a:cubicBezTo>
                  <a:cubicBezTo>
                    <a:pt x="57" y="1585"/>
                    <a:pt x="20" y="1456"/>
                    <a:pt x="20" y="1307"/>
                  </a:cubicBezTo>
                  <a:cubicBezTo>
                    <a:pt x="20" y="1158"/>
                    <a:pt x="57" y="1028"/>
                    <a:pt x="112" y="898"/>
                  </a:cubicBezTo>
                  <a:cubicBezTo>
                    <a:pt x="169" y="768"/>
                    <a:pt x="243" y="638"/>
                    <a:pt x="335" y="545"/>
                  </a:cubicBezTo>
                  <a:cubicBezTo>
                    <a:pt x="540" y="341"/>
                    <a:pt x="781" y="193"/>
                    <a:pt x="1041" y="118"/>
                  </a:cubicBezTo>
                  <a:cubicBezTo>
                    <a:pt x="1243" y="46"/>
                    <a:pt x="1445" y="19"/>
                    <a:pt x="1639" y="19"/>
                  </a:cubicBezTo>
                  <a:cubicBezTo>
                    <a:pt x="1695" y="19"/>
                    <a:pt x="1749" y="21"/>
                    <a:pt x="1803" y="25"/>
                  </a:cubicBezTo>
                  <a:cubicBezTo>
                    <a:pt x="2044" y="44"/>
                    <a:pt x="2267" y="118"/>
                    <a:pt x="2472" y="211"/>
                  </a:cubicBezTo>
                  <a:cubicBezTo>
                    <a:pt x="2657" y="304"/>
                    <a:pt x="2824" y="416"/>
                    <a:pt x="2935" y="545"/>
                  </a:cubicBezTo>
                  <a:cubicBezTo>
                    <a:pt x="3047" y="676"/>
                    <a:pt x="3121" y="805"/>
                    <a:pt x="3177" y="936"/>
                  </a:cubicBezTo>
                  <a:cubicBezTo>
                    <a:pt x="3215" y="1047"/>
                    <a:pt x="3232" y="1139"/>
                    <a:pt x="3232" y="1213"/>
                  </a:cubicBezTo>
                  <a:cubicBezTo>
                    <a:pt x="3252" y="1233"/>
                    <a:pt x="3252" y="1270"/>
                    <a:pt x="3252" y="1288"/>
                  </a:cubicBezTo>
                  <a:lnTo>
                    <a:pt x="3252" y="1307"/>
                  </a:lnTo>
                  <a:lnTo>
                    <a:pt x="3252" y="1325"/>
                  </a:lnTo>
                  <a:lnTo>
                    <a:pt x="3252" y="1344"/>
                  </a:lnTo>
                  <a:cubicBezTo>
                    <a:pt x="3270" y="1325"/>
                    <a:pt x="3270" y="1307"/>
                    <a:pt x="3270" y="1307"/>
                  </a:cubicBezTo>
                  <a:lnTo>
                    <a:pt x="3270" y="1288"/>
                  </a:lnTo>
                  <a:lnTo>
                    <a:pt x="3270" y="1196"/>
                  </a:lnTo>
                  <a:cubicBezTo>
                    <a:pt x="3252" y="1139"/>
                    <a:pt x="3252" y="1028"/>
                    <a:pt x="3195" y="916"/>
                  </a:cubicBezTo>
                  <a:cubicBezTo>
                    <a:pt x="3158" y="805"/>
                    <a:pt x="3066" y="656"/>
                    <a:pt x="2955" y="527"/>
                  </a:cubicBezTo>
                  <a:cubicBezTo>
                    <a:pt x="2824" y="396"/>
                    <a:pt x="2675" y="285"/>
                    <a:pt x="2472" y="193"/>
                  </a:cubicBezTo>
                  <a:cubicBezTo>
                    <a:pt x="2286" y="99"/>
                    <a:pt x="2044" y="25"/>
                    <a:pt x="1803" y="7"/>
                  </a:cubicBezTo>
                  <a:cubicBezTo>
                    <a:pt x="1748" y="3"/>
                    <a:pt x="1691" y="0"/>
                    <a:pt x="1633" y="0"/>
                  </a:cubicBezTo>
                  <a:close/>
                  <a:moveTo>
                    <a:pt x="2472" y="2421"/>
                  </a:moveTo>
                  <a:cubicBezTo>
                    <a:pt x="2267" y="2513"/>
                    <a:pt x="2044" y="2570"/>
                    <a:pt x="1803" y="2588"/>
                  </a:cubicBezTo>
                  <a:cubicBezTo>
                    <a:pt x="1745" y="2592"/>
                    <a:pt x="1687" y="2595"/>
                    <a:pt x="1627" y="2595"/>
                  </a:cubicBezTo>
                  <a:cubicBezTo>
                    <a:pt x="1437" y="2595"/>
                    <a:pt x="1239" y="2570"/>
                    <a:pt x="1041" y="2513"/>
                  </a:cubicBezTo>
                  <a:lnTo>
                    <a:pt x="1041" y="2513"/>
                  </a:lnTo>
                  <a:cubicBezTo>
                    <a:pt x="1229" y="2586"/>
                    <a:pt x="1439" y="2613"/>
                    <a:pt x="1637" y="2613"/>
                  </a:cubicBezTo>
                  <a:cubicBezTo>
                    <a:pt x="1694" y="2613"/>
                    <a:pt x="1749" y="2611"/>
                    <a:pt x="1803" y="2607"/>
                  </a:cubicBezTo>
                  <a:cubicBezTo>
                    <a:pt x="2044" y="2588"/>
                    <a:pt x="2286" y="2513"/>
                    <a:pt x="2472" y="24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4987586" y="5387481"/>
              <a:ext cx="103121" cy="81503"/>
            </a:xfrm>
            <a:custGeom>
              <a:avLst/>
              <a:gdLst/>
              <a:ahLst/>
              <a:cxnLst/>
              <a:rect l="l" t="t" r="r" b="b"/>
              <a:pathLst>
                <a:path w="2304" h="1821" extrusionOk="0">
                  <a:moveTo>
                    <a:pt x="1152" y="0"/>
                  </a:moveTo>
                  <a:cubicBezTo>
                    <a:pt x="521" y="0"/>
                    <a:pt x="1" y="409"/>
                    <a:pt x="1" y="911"/>
                  </a:cubicBezTo>
                  <a:cubicBezTo>
                    <a:pt x="1" y="1412"/>
                    <a:pt x="521" y="1820"/>
                    <a:pt x="1152" y="1820"/>
                  </a:cubicBezTo>
                  <a:cubicBezTo>
                    <a:pt x="1784" y="1820"/>
                    <a:pt x="2304" y="1412"/>
                    <a:pt x="2304" y="911"/>
                  </a:cubicBezTo>
                  <a:cubicBezTo>
                    <a:pt x="2304" y="409"/>
                    <a:pt x="1784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4987586" y="5386676"/>
              <a:ext cx="103972" cy="82309"/>
            </a:xfrm>
            <a:custGeom>
              <a:avLst/>
              <a:gdLst/>
              <a:ahLst/>
              <a:cxnLst/>
              <a:rect l="l" t="t" r="r" b="b"/>
              <a:pathLst>
                <a:path w="2323" h="1839" extrusionOk="0">
                  <a:moveTo>
                    <a:pt x="2304" y="1003"/>
                  </a:moveTo>
                  <a:lnTo>
                    <a:pt x="2304" y="1003"/>
                  </a:lnTo>
                  <a:cubicBezTo>
                    <a:pt x="2286" y="1058"/>
                    <a:pt x="2286" y="1115"/>
                    <a:pt x="2249" y="1207"/>
                  </a:cubicBezTo>
                  <a:cubicBezTo>
                    <a:pt x="2286" y="1115"/>
                    <a:pt x="2304" y="1058"/>
                    <a:pt x="2304" y="1003"/>
                  </a:cubicBezTo>
                  <a:close/>
                  <a:moveTo>
                    <a:pt x="2249" y="1207"/>
                  </a:moveTo>
                  <a:lnTo>
                    <a:pt x="2249" y="1207"/>
                  </a:lnTo>
                  <a:cubicBezTo>
                    <a:pt x="2212" y="1281"/>
                    <a:pt x="2155" y="1375"/>
                    <a:pt x="2081" y="1467"/>
                  </a:cubicBezTo>
                  <a:cubicBezTo>
                    <a:pt x="2174" y="1375"/>
                    <a:pt x="2212" y="1281"/>
                    <a:pt x="2249" y="1207"/>
                  </a:cubicBezTo>
                  <a:close/>
                  <a:moveTo>
                    <a:pt x="1264" y="0"/>
                  </a:moveTo>
                  <a:cubicBezTo>
                    <a:pt x="1097" y="0"/>
                    <a:pt x="912" y="18"/>
                    <a:pt x="726" y="75"/>
                  </a:cubicBezTo>
                  <a:cubicBezTo>
                    <a:pt x="540" y="130"/>
                    <a:pt x="372" y="223"/>
                    <a:pt x="224" y="372"/>
                  </a:cubicBezTo>
                  <a:cubicBezTo>
                    <a:pt x="149" y="446"/>
                    <a:pt x="94" y="538"/>
                    <a:pt x="57" y="632"/>
                  </a:cubicBezTo>
                  <a:cubicBezTo>
                    <a:pt x="20" y="724"/>
                    <a:pt x="1" y="835"/>
                    <a:pt x="1" y="929"/>
                  </a:cubicBezTo>
                  <a:cubicBezTo>
                    <a:pt x="1" y="1040"/>
                    <a:pt x="20" y="1132"/>
                    <a:pt x="57" y="1226"/>
                  </a:cubicBezTo>
                  <a:cubicBezTo>
                    <a:pt x="94" y="1318"/>
                    <a:pt x="149" y="1412"/>
                    <a:pt x="224" y="1486"/>
                  </a:cubicBezTo>
                  <a:cubicBezTo>
                    <a:pt x="372" y="1635"/>
                    <a:pt x="540" y="1727"/>
                    <a:pt x="726" y="1783"/>
                  </a:cubicBezTo>
                  <a:cubicBezTo>
                    <a:pt x="540" y="1727"/>
                    <a:pt x="372" y="1615"/>
                    <a:pt x="243" y="1467"/>
                  </a:cubicBezTo>
                  <a:cubicBezTo>
                    <a:pt x="169" y="1392"/>
                    <a:pt x="112" y="1318"/>
                    <a:pt x="75" y="1226"/>
                  </a:cubicBezTo>
                  <a:cubicBezTo>
                    <a:pt x="38" y="1132"/>
                    <a:pt x="20" y="1021"/>
                    <a:pt x="20" y="929"/>
                  </a:cubicBezTo>
                  <a:cubicBezTo>
                    <a:pt x="20" y="835"/>
                    <a:pt x="38" y="724"/>
                    <a:pt x="75" y="632"/>
                  </a:cubicBezTo>
                  <a:cubicBezTo>
                    <a:pt x="112" y="538"/>
                    <a:pt x="169" y="464"/>
                    <a:pt x="243" y="390"/>
                  </a:cubicBezTo>
                  <a:cubicBezTo>
                    <a:pt x="372" y="241"/>
                    <a:pt x="558" y="149"/>
                    <a:pt x="726" y="93"/>
                  </a:cubicBezTo>
                  <a:cubicBezTo>
                    <a:pt x="912" y="38"/>
                    <a:pt x="1097" y="18"/>
                    <a:pt x="1264" y="18"/>
                  </a:cubicBezTo>
                  <a:cubicBezTo>
                    <a:pt x="1449" y="38"/>
                    <a:pt x="1598" y="93"/>
                    <a:pt x="1747" y="149"/>
                  </a:cubicBezTo>
                  <a:cubicBezTo>
                    <a:pt x="1877" y="223"/>
                    <a:pt x="1989" y="298"/>
                    <a:pt x="2063" y="390"/>
                  </a:cubicBezTo>
                  <a:cubicBezTo>
                    <a:pt x="2155" y="483"/>
                    <a:pt x="2212" y="575"/>
                    <a:pt x="2249" y="669"/>
                  </a:cubicBezTo>
                  <a:cubicBezTo>
                    <a:pt x="2267" y="743"/>
                    <a:pt x="2286" y="818"/>
                    <a:pt x="2286" y="855"/>
                  </a:cubicBezTo>
                  <a:lnTo>
                    <a:pt x="2286" y="910"/>
                  </a:lnTo>
                  <a:lnTo>
                    <a:pt x="2286" y="929"/>
                  </a:lnTo>
                  <a:lnTo>
                    <a:pt x="2323" y="929"/>
                  </a:lnTo>
                  <a:lnTo>
                    <a:pt x="2323" y="910"/>
                  </a:lnTo>
                  <a:cubicBezTo>
                    <a:pt x="2323" y="892"/>
                    <a:pt x="2304" y="873"/>
                    <a:pt x="2304" y="855"/>
                  </a:cubicBezTo>
                  <a:cubicBezTo>
                    <a:pt x="2304" y="798"/>
                    <a:pt x="2286" y="743"/>
                    <a:pt x="2267" y="650"/>
                  </a:cubicBezTo>
                  <a:cubicBezTo>
                    <a:pt x="2229" y="575"/>
                    <a:pt x="2174" y="464"/>
                    <a:pt x="2081" y="372"/>
                  </a:cubicBezTo>
                  <a:cubicBezTo>
                    <a:pt x="2007" y="278"/>
                    <a:pt x="1895" y="204"/>
                    <a:pt x="1747" y="130"/>
                  </a:cubicBezTo>
                  <a:cubicBezTo>
                    <a:pt x="1617" y="75"/>
                    <a:pt x="1449" y="18"/>
                    <a:pt x="1264" y="0"/>
                  </a:cubicBezTo>
                  <a:close/>
                  <a:moveTo>
                    <a:pt x="2079" y="1469"/>
                  </a:moveTo>
                  <a:lnTo>
                    <a:pt x="2079" y="1469"/>
                  </a:lnTo>
                  <a:cubicBezTo>
                    <a:pt x="1987" y="1562"/>
                    <a:pt x="1876" y="1653"/>
                    <a:pt x="1747" y="1709"/>
                  </a:cubicBezTo>
                  <a:cubicBezTo>
                    <a:pt x="1598" y="1783"/>
                    <a:pt x="1449" y="1820"/>
                    <a:pt x="1264" y="1838"/>
                  </a:cubicBezTo>
                  <a:cubicBezTo>
                    <a:pt x="1449" y="1838"/>
                    <a:pt x="1617" y="1783"/>
                    <a:pt x="1747" y="1727"/>
                  </a:cubicBezTo>
                  <a:cubicBezTo>
                    <a:pt x="1876" y="1653"/>
                    <a:pt x="1987" y="1562"/>
                    <a:pt x="2079" y="146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5000118" y="5396656"/>
              <a:ext cx="78147" cy="63198"/>
            </a:xfrm>
            <a:custGeom>
              <a:avLst/>
              <a:gdLst/>
              <a:ahLst/>
              <a:cxnLst/>
              <a:rect l="l" t="t" r="r" b="b"/>
              <a:pathLst>
                <a:path w="1746" h="1412" extrusionOk="0">
                  <a:moveTo>
                    <a:pt x="872" y="0"/>
                  </a:moveTo>
                  <a:cubicBezTo>
                    <a:pt x="389" y="0"/>
                    <a:pt x="0" y="315"/>
                    <a:pt x="0" y="706"/>
                  </a:cubicBezTo>
                  <a:cubicBezTo>
                    <a:pt x="0" y="1095"/>
                    <a:pt x="389" y="1412"/>
                    <a:pt x="872" y="1412"/>
                  </a:cubicBezTo>
                  <a:cubicBezTo>
                    <a:pt x="1355" y="1412"/>
                    <a:pt x="1746" y="1095"/>
                    <a:pt x="1746" y="706"/>
                  </a:cubicBezTo>
                  <a:cubicBezTo>
                    <a:pt x="1746" y="315"/>
                    <a:pt x="1355" y="0"/>
                    <a:pt x="8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4999223" y="5396298"/>
              <a:ext cx="79847" cy="63556"/>
            </a:xfrm>
            <a:custGeom>
              <a:avLst/>
              <a:gdLst/>
              <a:ahLst/>
              <a:cxnLst/>
              <a:rect l="l" t="t" r="r" b="b"/>
              <a:pathLst>
                <a:path w="1784" h="1420" extrusionOk="0">
                  <a:moveTo>
                    <a:pt x="877" y="1"/>
                  </a:moveTo>
                  <a:cubicBezTo>
                    <a:pt x="775" y="1"/>
                    <a:pt x="666" y="18"/>
                    <a:pt x="558" y="45"/>
                  </a:cubicBezTo>
                  <a:cubicBezTo>
                    <a:pt x="540" y="63"/>
                    <a:pt x="521" y="63"/>
                    <a:pt x="521" y="63"/>
                  </a:cubicBezTo>
                  <a:cubicBezTo>
                    <a:pt x="503" y="83"/>
                    <a:pt x="484" y="83"/>
                    <a:pt x="466" y="100"/>
                  </a:cubicBezTo>
                  <a:cubicBezTo>
                    <a:pt x="484" y="100"/>
                    <a:pt x="503" y="100"/>
                    <a:pt x="521" y="83"/>
                  </a:cubicBezTo>
                  <a:cubicBezTo>
                    <a:pt x="540" y="83"/>
                    <a:pt x="558" y="83"/>
                    <a:pt x="577" y="63"/>
                  </a:cubicBezTo>
                  <a:cubicBezTo>
                    <a:pt x="672" y="36"/>
                    <a:pt x="777" y="19"/>
                    <a:pt x="878" y="19"/>
                  </a:cubicBezTo>
                  <a:cubicBezTo>
                    <a:pt x="915" y="19"/>
                    <a:pt x="951" y="21"/>
                    <a:pt x="986" y="26"/>
                  </a:cubicBezTo>
                  <a:cubicBezTo>
                    <a:pt x="1115" y="45"/>
                    <a:pt x="1246" y="63"/>
                    <a:pt x="1338" y="120"/>
                  </a:cubicBezTo>
                  <a:cubicBezTo>
                    <a:pt x="1449" y="175"/>
                    <a:pt x="1524" y="231"/>
                    <a:pt x="1598" y="305"/>
                  </a:cubicBezTo>
                  <a:cubicBezTo>
                    <a:pt x="1654" y="380"/>
                    <a:pt x="1692" y="454"/>
                    <a:pt x="1729" y="509"/>
                  </a:cubicBezTo>
                  <a:cubicBezTo>
                    <a:pt x="1747" y="565"/>
                    <a:pt x="1747" y="620"/>
                    <a:pt x="1766" y="658"/>
                  </a:cubicBezTo>
                  <a:lnTo>
                    <a:pt x="1766" y="714"/>
                  </a:lnTo>
                  <a:lnTo>
                    <a:pt x="1766" y="769"/>
                  </a:lnTo>
                  <a:cubicBezTo>
                    <a:pt x="1784" y="732"/>
                    <a:pt x="1784" y="714"/>
                    <a:pt x="1784" y="714"/>
                  </a:cubicBezTo>
                  <a:lnTo>
                    <a:pt x="1784" y="658"/>
                  </a:lnTo>
                  <a:cubicBezTo>
                    <a:pt x="1784" y="620"/>
                    <a:pt x="1766" y="565"/>
                    <a:pt x="1747" y="509"/>
                  </a:cubicBezTo>
                  <a:cubicBezTo>
                    <a:pt x="1709" y="435"/>
                    <a:pt x="1672" y="360"/>
                    <a:pt x="1617" y="286"/>
                  </a:cubicBezTo>
                  <a:cubicBezTo>
                    <a:pt x="1543" y="212"/>
                    <a:pt x="1449" y="157"/>
                    <a:pt x="1357" y="100"/>
                  </a:cubicBezTo>
                  <a:cubicBezTo>
                    <a:pt x="1246" y="45"/>
                    <a:pt x="1115" y="8"/>
                    <a:pt x="986" y="8"/>
                  </a:cubicBezTo>
                  <a:cubicBezTo>
                    <a:pt x="951" y="3"/>
                    <a:pt x="914" y="1"/>
                    <a:pt x="877" y="1"/>
                  </a:cubicBezTo>
                  <a:close/>
                  <a:moveTo>
                    <a:pt x="1766" y="769"/>
                  </a:moveTo>
                  <a:cubicBezTo>
                    <a:pt x="1766" y="806"/>
                    <a:pt x="1747" y="863"/>
                    <a:pt x="1729" y="917"/>
                  </a:cubicBezTo>
                  <a:cubicBezTo>
                    <a:pt x="1766" y="863"/>
                    <a:pt x="1766" y="806"/>
                    <a:pt x="1766" y="769"/>
                  </a:cubicBezTo>
                  <a:close/>
                  <a:moveTo>
                    <a:pt x="466" y="100"/>
                  </a:moveTo>
                  <a:cubicBezTo>
                    <a:pt x="429" y="100"/>
                    <a:pt x="392" y="120"/>
                    <a:pt x="354" y="138"/>
                  </a:cubicBezTo>
                  <a:cubicBezTo>
                    <a:pt x="335" y="157"/>
                    <a:pt x="298" y="194"/>
                    <a:pt x="261" y="212"/>
                  </a:cubicBezTo>
                  <a:lnTo>
                    <a:pt x="187" y="286"/>
                  </a:lnTo>
                  <a:cubicBezTo>
                    <a:pt x="132" y="343"/>
                    <a:pt x="75" y="417"/>
                    <a:pt x="57" y="491"/>
                  </a:cubicBezTo>
                  <a:cubicBezTo>
                    <a:pt x="20" y="565"/>
                    <a:pt x="1" y="640"/>
                    <a:pt x="1" y="714"/>
                  </a:cubicBezTo>
                  <a:cubicBezTo>
                    <a:pt x="1" y="880"/>
                    <a:pt x="75" y="1029"/>
                    <a:pt x="187" y="1140"/>
                  </a:cubicBezTo>
                  <a:lnTo>
                    <a:pt x="261" y="1215"/>
                  </a:lnTo>
                  <a:cubicBezTo>
                    <a:pt x="298" y="1234"/>
                    <a:pt x="335" y="1271"/>
                    <a:pt x="354" y="1289"/>
                  </a:cubicBezTo>
                  <a:cubicBezTo>
                    <a:pt x="392" y="1308"/>
                    <a:pt x="429" y="1308"/>
                    <a:pt x="466" y="1326"/>
                  </a:cubicBezTo>
                  <a:cubicBezTo>
                    <a:pt x="429" y="1308"/>
                    <a:pt x="392" y="1289"/>
                    <a:pt x="372" y="1271"/>
                  </a:cubicBezTo>
                  <a:cubicBezTo>
                    <a:pt x="335" y="1252"/>
                    <a:pt x="298" y="1234"/>
                    <a:pt x="280" y="1215"/>
                  </a:cubicBezTo>
                  <a:lnTo>
                    <a:pt x="187" y="1123"/>
                  </a:lnTo>
                  <a:cubicBezTo>
                    <a:pt x="94" y="1029"/>
                    <a:pt x="20" y="863"/>
                    <a:pt x="20" y="714"/>
                  </a:cubicBezTo>
                  <a:cubicBezTo>
                    <a:pt x="20" y="565"/>
                    <a:pt x="94" y="417"/>
                    <a:pt x="187" y="305"/>
                  </a:cubicBezTo>
                  <a:cubicBezTo>
                    <a:pt x="224" y="268"/>
                    <a:pt x="243" y="249"/>
                    <a:pt x="280" y="231"/>
                  </a:cubicBezTo>
                  <a:cubicBezTo>
                    <a:pt x="298" y="194"/>
                    <a:pt x="335" y="175"/>
                    <a:pt x="372" y="157"/>
                  </a:cubicBezTo>
                  <a:cubicBezTo>
                    <a:pt x="409" y="138"/>
                    <a:pt x="429" y="120"/>
                    <a:pt x="466" y="100"/>
                  </a:cubicBezTo>
                  <a:close/>
                  <a:moveTo>
                    <a:pt x="466" y="1326"/>
                  </a:moveTo>
                  <a:cubicBezTo>
                    <a:pt x="484" y="1345"/>
                    <a:pt x="503" y="1345"/>
                    <a:pt x="521" y="1345"/>
                  </a:cubicBezTo>
                  <a:cubicBezTo>
                    <a:pt x="503" y="1345"/>
                    <a:pt x="484" y="1326"/>
                    <a:pt x="466" y="1326"/>
                  </a:cubicBezTo>
                  <a:close/>
                  <a:moveTo>
                    <a:pt x="1728" y="920"/>
                  </a:moveTo>
                  <a:cubicBezTo>
                    <a:pt x="1709" y="993"/>
                    <a:pt x="1672" y="1067"/>
                    <a:pt x="1598" y="1123"/>
                  </a:cubicBezTo>
                  <a:cubicBezTo>
                    <a:pt x="1543" y="1197"/>
                    <a:pt x="1449" y="1271"/>
                    <a:pt x="1338" y="1308"/>
                  </a:cubicBezTo>
                  <a:cubicBezTo>
                    <a:pt x="1246" y="1363"/>
                    <a:pt x="1115" y="1400"/>
                    <a:pt x="986" y="1400"/>
                  </a:cubicBezTo>
                  <a:cubicBezTo>
                    <a:pt x="951" y="1406"/>
                    <a:pt x="914" y="1408"/>
                    <a:pt x="877" y="1408"/>
                  </a:cubicBezTo>
                  <a:cubicBezTo>
                    <a:pt x="776" y="1408"/>
                    <a:pt x="672" y="1390"/>
                    <a:pt x="577" y="1363"/>
                  </a:cubicBezTo>
                  <a:cubicBezTo>
                    <a:pt x="558" y="1363"/>
                    <a:pt x="540" y="1345"/>
                    <a:pt x="521" y="1345"/>
                  </a:cubicBezTo>
                  <a:cubicBezTo>
                    <a:pt x="540" y="1363"/>
                    <a:pt x="540" y="1363"/>
                    <a:pt x="558" y="1363"/>
                  </a:cubicBezTo>
                  <a:cubicBezTo>
                    <a:pt x="595" y="1383"/>
                    <a:pt x="632" y="1400"/>
                    <a:pt x="669" y="1400"/>
                  </a:cubicBezTo>
                  <a:lnTo>
                    <a:pt x="726" y="1400"/>
                  </a:lnTo>
                  <a:cubicBezTo>
                    <a:pt x="744" y="1420"/>
                    <a:pt x="763" y="1420"/>
                    <a:pt x="781" y="1420"/>
                  </a:cubicBezTo>
                  <a:lnTo>
                    <a:pt x="986" y="1420"/>
                  </a:lnTo>
                  <a:cubicBezTo>
                    <a:pt x="1115" y="1400"/>
                    <a:pt x="1246" y="1363"/>
                    <a:pt x="1338" y="1326"/>
                  </a:cubicBezTo>
                  <a:cubicBezTo>
                    <a:pt x="1449" y="1271"/>
                    <a:pt x="1543" y="1197"/>
                    <a:pt x="1598" y="1140"/>
                  </a:cubicBezTo>
                  <a:cubicBezTo>
                    <a:pt x="1672" y="1067"/>
                    <a:pt x="1709" y="993"/>
                    <a:pt x="1728" y="9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4994255" y="5413261"/>
              <a:ext cx="64182" cy="37999"/>
            </a:xfrm>
            <a:custGeom>
              <a:avLst/>
              <a:gdLst/>
              <a:ahLst/>
              <a:cxnLst/>
              <a:rect l="l" t="t" r="r" b="b"/>
              <a:pathLst>
                <a:path w="1434" h="849" extrusionOk="0">
                  <a:moveTo>
                    <a:pt x="335" y="1"/>
                  </a:moveTo>
                  <a:cubicBezTo>
                    <a:pt x="335" y="1"/>
                    <a:pt x="0" y="501"/>
                    <a:pt x="595" y="798"/>
                  </a:cubicBezTo>
                  <a:cubicBezTo>
                    <a:pt x="668" y="834"/>
                    <a:pt x="745" y="849"/>
                    <a:pt x="821" y="849"/>
                  </a:cubicBezTo>
                  <a:cubicBezTo>
                    <a:pt x="1144" y="849"/>
                    <a:pt x="1433" y="567"/>
                    <a:pt x="1283" y="372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5005892" y="5413261"/>
              <a:ext cx="48249" cy="38268"/>
            </a:xfrm>
            <a:custGeom>
              <a:avLst/>
              <a:gdLst/>
              <a:ahLst/>
              <a:cxnLst/>
              <a:rect l="l" t="t" r="r" b="b"/>
              <a:pathLst>
                <a:path w="1078" h="855" extrusionOk="0">
                  <a:moveTo>
                    <a:pt x="75" y="1"/>
                  </a:moveTo>
                  <a:cubicBezTo>
                    <a:pt x="75" y="1"/>
                    <a:pt x="57" y="19"/>
                    <a:pt x="38" y="75"/>
                  </a:cubicBezTo>
                  <a:lnTo>
                    <a:pt x="75" y="1"/>
                  </a:lnTo>
                  <a:close/>
                  <a:moveTo>
                    <a:pt x="0" y="446"/>
                  </a:moveTo>
                  <a:cubicBezTo>
                    <a:pt x="0" y="501"/>
                    <a:pt x="38" y="558"/>
                    <a:pt x="75" y="595"/>
                  </a:cubicBezTo>
                  <a:cubicBezTo>
                    <a:pt x="38" y="538"/>
                    <a:pt x="20" y="501"/>
                    <a:pt x="0" y="446"/>
                  </a:cubicBezTo>
                  <a:close/>
                  <a:moveTo>
                    <a:pt x="1018" y="345"/>
                  </a:moveTo>
                  <a:cubicBezTo>
                    <a:pt x="1014" y="345"/>
                    <a:pt x="1010" y="347"/>
                    <a:pt x="1003" y="353"/>
                  </a:cubicBezTo>
                  <a:lnTo>
                    <a:pt x="1003" y="372"/>
                  </a:lnTo>
                  <a:lnTo>
                    <a:pt x="1003" y="390"/>
                  </a:lnTo>
                  <a:lnTo>
                    <a:pt x="1023" y="390"/>
                  </a:lnTo>
                  <a:cubicBezTo>
                    <a:pt x="1023" y="409"/>
                    <a:pt x="1023" y="427"/>
                    <a:pt x="1040" y="446"/>
                  </a:cubicBezTo>
                  <a:lnTo>
                    <a:pt x="1040" y="538"/>
                  </a:lnTo>
                  <a:lnTo>
                    <a:pt x="985" y="650"/>
                  </a:lnTo>
                  <a:cubicBezTo>
                    <a:pt x="929" y="706"/>
                    <a:pt x="837" y="781"/>
                    <a:pt x="725" y="818"/>
                  </a:cubicBezTo>
                  <a:cubicBezTo>
                    <a:pt x="669" y="836"/>
                    <a:pt x="614" y="836"/>
                    <a:pt x="558" y="836"/>
                  </a:cubicBezTo>
                  <a:cubicBezTo>
                    <a:pt x="483" y="836"/>
                    <a:pt x="428" y="818"/>
                    <a:pt x="372" y="798"/>
                  </a:cubicBezTo>
                  <a:cubicBezTo>
                    <a:pt x="317" y="781"/>
                    <a:pt x="260" y="744"/>
                    <a:pt x="205" y="706"/>
                  </a:cubicBezTo>
                  <a:cubicBezTo>
                    <a:pt x="168" y="669"/>
                    <a:pt x="112" y="632"/>
                    <a:pt x="75" y="595"/>
                  </a:cubicBezTo>
                  <a:lnTo>
                    <a:pt x="75" y="595"/>
                  </a:lnTo>
                  <a:cubicBezTo>
                    <a:pt x="112" y="650"/>
                    <a:pt x="149" y="687"/>
                    <a:pt x="205" y="724"/>
                  </a:cubicBezTo>
                  <a:cubicBezTo>
                    <a:pt x="243" y="761"/>
                    <a:pt x="298" y="798"/>
                    <a:pt x="372" y="818"/>
                  </a:cubicBezTo>
                  <a:cubicBezTo>
                    <a:pt x="428" y="836"/>
                    <a:pt x="483" y="855"/>
                    <a:pt x="558" y="855"/>
                  </a:cubicBezTo>
                  <a:cubicBezTo>
                    <a:pt x="614" y="855"/>
                    <a:pt x="669" y="855"/>
                    <a:pt x="725" y="836"/>
                  </a:cubicBezTo>
                  <a:cubicBezTo>
                    <a:pt x="855" y="798"/>
                    <a:pt x="948" y="744"/>
                    <a:pt x="1003" y="669"/>
                  </a:cubicBezTo>
                  <a:cubicBezTo>
                    <a:pt x="1040" y="632"/>
                    <a:pt x="1060" y="595"/>
                    <a:pt x="1078" y="538"/>
                  </a:cubicBezTo>
                  <a:lnTo>
                    <a:pt x="1078" y="446"/>
                  </a:lnTo>
                  <a:cubicBezTo>
                    <a:pt x="1060" y="409"/>
                    <a:pt x="1060" y="390"/>
                    <a:pt x="1040" y="372"/>
                  </a:cubicBezTo>
                  <a:lnTo>
                    <a:pt x="1040" y="353"/>
                  </a:lnTo>
                  <a:cubicBezTo>
                    <a:pt x="1029" y="353"/>
                    <a:pt x="1025" y="345"/>
                    <a:pt x="1018" y="3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5009204" y="5401535"/>
              <a:ext cx="62437" cy="33389"/>
            </a:xfrm>
            <a:custGeom>
              <a:avLst/>
              <a:gdLst/>
              <a:ahLst/>
              <a:cxnLst/>
              <a:rect l="l" t="t" r="r" b="b"/>
              <a:pathLst>
                <a:path w="1395" h="746" extrusionOk="0">
                  <a:moveTo>
                    <a:pt x="743" y="1"/>
                  </a:moveTo>
                  <a:cubicBezTo>
                    <a:pt x="648" y="1"/>
                    <a:pt x="543" y="17"/>
                    <a:pt x="429" y="58"/>
                  </a:cubicBezTo>
                  <a:cubicBezTo>
                    <a:pt x="1" y="206"/>
                    <a:pt x="112" y="726"/>
                    <a:pt x="484" y="746"/>
                  </a:cubicBezTo>
                  <a:lnTo>
                    <a:pt x="1394" y="337"/>
                  </a:lnTo>
                  <a:cubicBezTo>
                    <a:pt x="1394" y="337"/>
                    <a:pt x="1170" y="1"/>
                    <a:pt x="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5015067" y="5400998"/>
              <a:ext cx="56573" cy="34732"/>
            </a:xfrm>
            <a:custGeom>
              <a:avLst/>
              <a:gdLst/>
              <a:ahLst/>
              <a:cxnLst/>
              <a:rect l="l" t="t" r="r" b="b"/>
              <a:pathLst>
                <a:path w="1264" h="776" extrusionOk="0">
                  <a:moveTo>
                    <a:pt x="613" y="0"/>
                  </a:moveTo>
                  <a:cubicBezTo>
                    <a:pt x="580" y="0"/>
                    <a:pt x="548" y="5"/>
                    <a:pt x="520" y="15"/>
                  </a:cubicBezTo>
                  <a:cubicBezTo>
                    <a:pt x="595" y="15"/>
                    <a:pt x="650" y="15"/>
                    <a:pt x="706" y="33"/>
                  </a:cubicBezTo>
                  <a:cubicBezTo>
                    <a:pt x="835" y="33"/>
                    <a:pt x="929" y="89"/>
                    <a:pt x="1021" y="126"/>
                  </a:cubicBezTo>
                  <a:cubicBezTo>
                    <a:pt x="947" y="70"/>
                    <a:pt x="835" y="33"/>
                    <a:pt x="706" y="15"/>
                  </a:cubicBezTo>
                  <a:cubicBezTo>
                    <a:pt x="678" y="5"/>
                    <a:pt x="645" y="0"/>
                    <a:pt x="613" y="0"/>
                  </a:cubicBezTo>
                  <a:close/>
                  <a:moveTo>
                    <a:pt x="1021" y="126"/>
                  </a:moveTo>
                  <a:lnTo>
                    <a:pt x="1021" y="126"/>
                  </a:lnTo>
                  <a:cubicBezTo>
                    <a:pt x="1095" y="181"/>
                    <a:pt x="1152" y="238"/>
                    <a:pt x="1189" y="275"/>
                  </a:cubicBezTo>
                  <a:cubicBezTo>
                    <a:pt x="1244" y="330"/>
                    <a:pt x="1244" y="349"/>
                    <a:pt x="1244" y="349"/>
                  </a:cubicBezTo>
                  <a:lnTo>
                    <a:pt x="1263" y="349"/>
                  </a:lnTo>
                  <a:cubicBezTo>
                    <a:pt x="1263" y="349"/>
                    <a:pt x="1244" y="312"/>
                    <a:pt x="1207" y="275"/>
                  </a:cubicBezTo>
                  <a:cubicBezTo>
                    <a:pt x="1170" y="238"/>
                    <a:pt x="1115" y="181"/>
                    <a:pt x="1021" y="126"/>
                  </a:cubicBezTo>
                  <a:close/>
                  <a:moveTo>
                    <a:pt x="520" y="15"/>
                  </a:moveTo>
                  <a:cubicBezTo>
                    <a:pt x="464" y="15"/>
                    <a:pt x="390" y="33"/>
                    <a:pt x="335" y="52"/>
                  </a:cubicBezTo>
                  <a:lnTo>
                    <a:pt x="278" y="52"/>
                  </a:lnTo>
                  <a:cubicBezTo>
                    <a:pt x="260" y="70"/>
                    <a:pt x="260" y="70"/>
                    <a:pt x="241" y="70"/>
                  </a:cubicBezTo>
                  <a:cubicBezTo>
                    <a:pt x="204" y="89"/>
                    <a:pt x="186" y="107"/>
                    <a:pt x="149" y="126"/>
                  </a:cubicBezTo>
                  <a:lnTo>
                    <a:pt x="75" y="200"/>
                  </a:lnTo>
                  <a:cubicBezTo>
                    <a:pt x="55" y="218"/>
                    <a:pt x="38" y="255"/>
                    <a:pt x="38" y="275"/>
                  </a:cubicBezTo>
                  <a:cubicBezTo>
                    <a:pt x="18" y="312"/>
                    <a:pt x="18" y="349"/>
                    <a:pt x="0" y="367"/>
                  </a:cubicBezTo>
                  <a:lnTo>
                    <a:pt x="0" y="460"/>
                  </a:lnTo>
                  <a:cubicBezTo>
                    <a:pt x="18" y="515"/>
                    <a:pt x="38" y="572"/>
                    <a:pt x="55" y="609"/>
                  </a:cubicBezTo>
                  <a:cubicBezTo>
                    <a:pt x="93" y="664"/>
                    <a:pt x="112" y="701"/>
                    <a:pt x="149" y="720"/>
                  </a:cubicBezTo>
                  <a:cubicBezTo>
                    <a:pt x="186" y="738"/>
                    <a:pt x="223" y="758"/>
                    <a:pt x="260" y="758"/>
                  </a:cubicBezTo>
                  <a:cubicBezTo>
                    <a:pt x="260" y="775"/>
                    <a:pt x="278" y="775"/>
                    <a:pt x="298" y="775"/>
                  </a:cubicBezTo>
                  <a:lnTo>
                    <a:pt x="353" y="775"/>
                  </a:lnTo>
                  <a:cubicBezTo>
                    <a:pt x="353" y="775"/>
                    <a:pt x="372" y="775"/>
                    <a:pt x="372" y="758"/>
                  </a:cubicBezTo>
                  <a:lnTo>
                    <a:pt x="353" y="738"/>
                  </a:lnTo>
                  <a:lnTo>
                    <a:pt x="298" y="738"/>
                  </a:lnTo>
                  <a:cubicBezTo>
                    <a:pt x="278" y="738"/>
                    <a:pt x="278" y="738"/>
                    <a:pt x="260" y="720"/>
                  </a:cubicBezTo>
                  <a:cubicBezTo>
                    <a:pt x="241" y="720"/>
                    <a:pt x="204" y="701"/>
                    <a:pt x="167" y="683"/>
                  </a:cubicBezTo>
                  <a:cubicBezTo>
                    <a:pt x="149" y="664"/>
                    <a:pt x="112" y="627"/>
                    <a:pt x="93" y="590"/>
                  </a:cubicBezTo>
                  <a:cubicBezTo>
                    <a:pt x="55" y="553"/>
                    <a:pt x="38" y="515"/>
                    <a:pt x="38" y="460"/>
                  </a:cubicBezTo>
                  <a:lnTo>
                    <a:pt x="38" y="367"/>
                  </a:lnTo>
                  <a:cubicBezTo>
                    <a:pt x="38" y="349"/>
                    <a:pt x="55" y="312"/>
                    <a:pt x="55" y="293"/>
                  </a:cubicBezTo>
                  <a:cubicBezTo>
                    <a:pt x="75" y="255"/>
                    <a:pt x="93" y="238"/>
                    <a:pt x="93" y="218"/>
                  </a:cubicBezTo>
                  <a:cubicBezTo>
                    <a:pt x="112" y="181"/>
                    <a:pt x="149" y="163"/>
                    <a:pt x="167" y="144"/>
                  </a:cubicBezTo>
                  <a:cubicBezTo>
                    <a:pt x="186" y="126"/>
                    <a:pt x="223" y="107"/>
                    <a:pt x="241" y="107"/>
                  </a:cubicBezTo>
                  <a:cubicBezTo>
                    <a:pt x="260" y="89"/>
                    <a:pt x="278" y="89"/>
                    <a:pt x="298" y="70"/>
                  </a:cubicBezTo>
                  <a:lnTo>
                    <a:pt x="335" y="70"/>
                  </a:lnTo>
                  <a:cubicBezTo>
                    <a:pt x="390" y="52"/>
                    <a:pt x="464" y="33"/>
                    <a:pt x="520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5033328" y="5414067"/>
              <a:ext cx="37149" cy="42475"/>
            </a:xfrm>
            <a:custGeom>
              <a:avLst/>
              <a:gdLst/>
              <a:ahLst/>
              <a:cxnLst/>
              <a:rect l="l" t="t" r="r" b="b"/>
              <a:pathLst>
                <a:path w="830" h="949" extrusionOk="0">
                  <a:moveTo>
                    <a:pt x="313" y="0"/>
                  </a:moveTo>
                  <a:cubicBezTo>
                    <a:pt x="185" y="0"/>
                    <a:pt x="65" y="41"/>
                    <a:pt x="1" y="131"/>
                  </a:cubicBezTo>
                  <a:lnTo>
                    <a:pt x="75" y="948"/>
                  </a:lnTo>
                  <a:cubicBezTo>
                    <a:pt x="75" y="948"/>
                    <a:pt x="781" y="948"/>
                    <a:pt x="818" y="391"/>
                  </a:cubicBezTo>
                  <a:cubicBezTo>
                    <a:pt x="830" y="148"/>
                    <a:pt x="556" y="0"/>
                    <a:pt x="3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5032478" y="5413261"/>
              <a:ext cx="37507" cy="44086"/>
            </a:xfrm>
            <a:custGeom>
              <a:avLst/>
              <a:gdLst/>
              <a:ahLst/>
              <a:cxnLst/>
              <a:rect l="l" t="t" r="r" b="b"/>
              <a:pathLst>
                <a:path w="838" h="985" extrusionOk="0">
                  <a:moveTo>
                    <a:pt x="317" y="1"/>
                  </a:moveTo>
                  <a:cubicBezTo>
                    <a:pt x="261" y="1"/>
                    <a:pt x="224" y="1"/>
                    <a:pt x="186" y="19"/>
                  </a:cubicBezTo>
                  <a:cubicBezTo>
                    <a:pt x="131" y="38"/>
                    <a:pt x="112" y="38"/>
                    <a:pt x="75" y="56"/>
                  </a:cubicBezTo>
                  <a:lnTo>
                    <a:pt x="20" y="112"/>
                  </a:lnTo>
                  <a:lnTo>
                    <a:pt x="20" y="130"/>
                  </a:lnTo>
                  <a:cubicBezTo>
                    <a:pt x="1" y="130"/>
                    <a:pt x="1" y="149"/>
                    <a:pt x="20" y="149"/>
                  </a:cubicBezTo>
                  <a:cubicBezTo>
                    <a:pt x="20" y="158"/>
                    <a:pt x="24" y="163"/>
                    <a:pt x="29" y="163"/>
                  </a:cubicBezTo>
                  <a:cubicBezTo>
                    <a:pt x="33" y="163"/>
                    <a:pt x="38" y="158"/>
                    <a:pt x="38" y="149"/>
                  </a:cubicBezTo>
                  <a:cubicBezTo>
                    <a:pt x="57" y="149"/>
                    <a:pt x="57" y="149"/>
                    <a:pt x="57" y="130"/>
                  </a:cubicBezTo>
                  <a:cubicBezTo>
                    <a:pt x="75" y="130"/>
                    <a:pt x="75" y="112"/>
                    <a:pt x="94" y="93"/>
                  </a:cubicBezTo>
                  <a:cubicBezTo>
                    <a:pt x="131" y="75"/>
                    <a:pt x="149" y="56"/>
                    <a:pt x="186" y="56"/>
                  </a:cubicBezTo>
                  <a:cubicBezTo>
                    <a:pt x="224" y="38"/>
                    <a:pt x="261" y="38"/>
                    <a:pt x="317" y="38"/>
                  </a:cubicBezTo>
                  <a:cubicBezTo>
                    <a:pt x="409" y="38"/>
                    <a:pt x="521" y="56"/>
                    <a:pt x="632" y="112"/>
                  </a:cubicBezTo>
                  <a:cubicBezTo>
                    <a:pt x="689" y="130"/>
                    <a:pt x="726" y="167"/>
                    <a:pt x="763" y="224"/>
                  </a:cubicBezTo>
                  <a:cubicBezTo>
                    <a:pt x="800" y="279"/>
                    <a:pt x="818" y="335"/>
                    <a:pt x="818" y="409"/>
                  </a:cubicBezTo>
                  <a:cubicBezTo>
                    <a:pt x="818" y="464"/>
                    <a:pt x="800" y="521"/>
                    <a:pt x="781" y="595"/>
                  </a:cubicBezTo>
                  <a:cubicBezTo>
                    <a:pt x="763" y="650"/>
                    <a:pt x="726" y="706"/>
                    <a:pt x="689" y="744"/>
                  </a:cubicBezTo>
                  <a:cubicBezTo>
                    <a:pt x="744" y="706"/>
                    <a:pt x="781" y="650"/>
                    <a:pt x="800" y="595"/>
                  </a:cubicBezTo>
                  <a:cubicBezTo>
                    <a:pt x="818" y="538"/>
                    <a:pt x="837" y="464"/>
                    <a:pt x="837" y="409"/>
                  </a:cubicBezTo>
                  <a:cubicBezTo>
                    <a:pt x="837" y="335"/>
                    <a:pt x="818" y="261"/>
                    <a:pt x="781" y="204"/>
                  </a:cubicBezTo>
                  <a:cubicBezTo>
                    <a:pt x="744" y="167"/>
                    <a:pt x="689" y="112"/>
                    <a:pt x="632" y="93"/>
                  </a:cubicBezTo>
                  <a:cubicBezTo>
                    <a:pt x="540" y="19"/>
                    <a:pt x="409" y="1"/>
                    <a:pt x="317" y="1"/>
                  </a:cubicBezTo>
                  <a:close/>
                  <a:moveTo>
                    <a:pt x="689" y="744"/>
                  </a:moveTo>
                  <a:lnTo>
                    <a:pt x="689" y="744"/>
                  </a:lnTo>
                  <a:cubicBezTo>
                    <a:pt x="651" y="781"/>
                    <a:pt x="595" y="818"/>
                    <a:pt x="540" y="855"/>
                  </a:cubicBezTo>
                  <a:cubicBezTo>
                    <a:pt x="503" y="873"/>
                    <a:pt x="446" y="892"/>
                    <a:pt x="409" y="910"/>
                  </a:cubicBezTo>
                  <a:cubicBezTo>
                    <a:pt x="317" y="947"/>
                    <a:pt x="224" y="966"/>
                    <a:pt x="169" y="966"/>
                  </a:cubicBezTo>
                  <a:cubicBezTo>
                    <a:pt x="243" y="966"/>
                    <a:pt x="317" y="947"/>
                    <a:pt x="409" y="929"/>
                  </a:cubicBezTo>
                  <a:cubicBezTo>
                    <a:pt x="446" y="910"/>
                    <a:pt x="503" y="892"/>
                    <a:pt x="558" y="855"/>
                  </a:cubicBezTo>
                  <a:cubicBezTo>
                    <a:pt x="595" y="836"/>
                    <a:pt x="651" y="798"/>
                    <a:pt x="689" y="744"/>
                  </a:cubicBezTo>
                  <a:close/>
                  <a:moveTo>
                    <a:pt x="94" y="966"/>
                  </a:moveTo>
                  <a:lnTo>
                    <a:pt x="94" y="984"/>
                  </a:lnTo>
                  <a:cubicBezTo>
                    <a:pt x="94" y="984"/>
                    <a:pt x="112" y="984"/>
                    <a:pt x="169" y="9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4770691" y="5389988"/>
              <a:ext cx="145462" cy="112252"/>
            </a:xfrm>
            <a:custGeom>
              <a:avLst/>
              <a:gdLst/>
              <a:ahLst/>
              <a:cxnLst/>
              <a:rect l="l" t="t" r="r" b="b"/>
              <a:pathLst>
                <a:path w="3250" h="2508" extrusionOk="0">
                  <a:moveTo>
                    <a:pt x="1615" y="1"/>
                  </a:moveTo>
                  <a:cubicBezTo>
                    <a:pt x="724" y="1"/>
                    <a:pt x="1" y="558"/>
                    <a:pt x="1" y="1244"/>
                  </a:cubicBezTo>
                  <a:cubicBezTo>
                    <a:pt x="1" y="1950"/>
                    <a:pt x="724" y="2507"/>
                    <a:pt x="1615" y="2507"/>
                  </a:cubicBezTo>
                  <a:cubicBezTo>
                    <a:pt x="2526" y="2507"/>
                    <a:pt x="3250" y="1950"/>
                    <a:pt x="3250" y="1244"/>
                  </a:cubicBezTo>
                  <a:cubicBezTo>
                    <a:pt x="3250" y="558"/>
                    <a:pt x="2526" y="1"/>
                    <a:pt x="1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4770691" y="5388913"/>
              <a:ext cx="145462" cy="113326"/>
            </a:xfrm>
            <a:custGeom>
              <a:avLst/>
              <a:gdLst/>
              <a:ahLst/>
              <a:cxnLst/>
              <a:rect l="l" t="t" r="r" b="b"/>
              <a:pathLst>
                <a:path w="3250" h="2532" extrusionOk="0">
                  <a:moveTo>
                    <a:pt x="1661" y="1"/>
                  </a:moveTo>
                  <a:cubicBezTo>
                    <a:pt x="1455" y="1"/>
                    <a:pt x="1238" y="37"/>
                    <a:pt x="1021" y="99"/>
                  </a:cubicBezTo>
                  <a:cubicBezTo>
                    <a:pt x="781" y="173"/>
                    <a:pt x="521" y="303"/>
                    <a:pt x="315" y="508"/>
                  </a:cubicBezTo>
                  <a:cubicBezTo>
                    <a:pt x="278" y="563"/>
                    <a:pt x="223" y="619"/>
                    <a:pt x="186" y="674"/>
                  </a:cubicBezTo>
                  <a:cubicBezTo>
                    <a:pt x="149" y="730"/>
                    <a:pt x="112" y="785"/>
                    <a:pt x="75" y="860"/>
                  </a:cubicBezTo>
                  <a:cubicBezTo>
                    <a:pt x="18" y="990"/>
                    <a:pt x="1" y="1139"/>
                    <a:pt x="1" y="1268"/>
                  </a:cubicBezTo>
                  <a:cubicBezTo>
                    <a:pt x="1" y="1139"/>
                    <a:pt x="38" y="990"/>
                    <a:pt x="93" y="860"/>
                  </a:cubicBezTo>
                  <a:cubicBezTo>
                    <a:pt x="130" y="805"/>
                    <a:pt x="167" y="730"/>
                    <a:pt x="204" y="674"/>
                  </a:cubicBezTo>
                  <a:cubicBezTo>
                    <a:pt x="241" y="619"/>
                    <a:pt x="278" y="563"/>
                    <a:pt x="335" y="525"/>
                  </a:cubicBezTo>
                  <a:cubicBezTo>
                    <a:pt x="538" y="322"/>
                    <a:pt x="781" y="191"/>
                    <a:pt x="1041" y="117"/>
                  </a:cubicBezTo>
                  <a:cubicBezTo>
                    <a:pt x="1239" y="56"/>
                    <a:pt x="1450" y="20"/>
                    <a:pt x="1654" y="20"/>
                  </a:cubicBezTo>
                  <a:cubicBezTo>
                    <a:pt x="1697" y="20"/>
                    <a:pt x="1741" y="21"/>
                    <a:pt x="1783" y="25"/>
                  </a:cubicBezTo>
                  <a:cubicBezTo>
                    <a:pt x="2024" y="43"/>
                    <a:pt x="2247" y="117"/>
                    <a:pt x="2452" y="191"/>
                  </a:cubicBezTo>
                  <a:cubicBezTo>
                    <a:pt x="2638" y="285"/>
                    <a:pt x="2804" y="396"/>
                    <a:pt x="2915" y="525"/>
                  </a:cubicBezTo>
                  <a:cubicBezTo>
                    <a:pt x="3027" y="656"/>
                    <a:pt x="3120" y="785"/>
                    <a:pt x="3158" y="897"/>
                  </a:cubicBezTo>
                  <a:cubicBezTo>
                    <a:pt x="3213" y="1008"/>
                    <a:pt x="3213" y="1102"/>
                    <a:pt x="3232" y="1176"/>
                  </a:cubicBezTo>
                  <a:lnTo>
                    <a:pt x="3232" y="1250"/>
                  </a:lnTo>
                  <a:lnTo>
                    <a:pt x="3232" y="1268"/>
                  </a:lnTo>
                  <a:lnTo>
                    <a:pt x="3250" y="1268"/>
                  </a:lnTo>
                  <a:lnTo>
                    <a:pt x="3250" y="1250"/>
                  </a:lnTo>
                  <a:lnTo>
                    <a:pt x="3250" y="1176"/>
                  </a:lnTo>
                  <a:cubicBezTo>
                    <a:pt x="3250" y="1102"/>
                    <a:pt x="3232" y="1008"/>
                    <a:pt x="3175" y="879"/>
                  </a:cubicBezTo>
                  <a:cubicBezTo>
                    <a:pt x="3138" y="768"/>
                    <a:pt x="3046" y="637"/>
                    <a:pt x="2935" y="508"/>
                  </a:cubicBezTo>
                  <a:cubicBezTo>
                    <a:pt x="2804" y="396"/>
                    <a:pt x="2655" y="265"/>
                    <a:pt x="2452" y="173"/>
                  </a:cubicBezTo>
                  <a:cubicBezTo>
                    <a:pt x="2266" y="99"/>
                    <a:pt x="2024" y="25"/>
                    <a:pt x="1783" y="5"/>
                  </a:cubicBezTo>
                  <a:cubicBezTo>
                    <a:pt x="1743" y="2"/>
                    <a:pt x="1702" y="1"/>
                    <a:pt x="1661" y="1"/>
                  </a:cubicBezTo>
                  <a:close/>
                  <a:moveTo>
                    <a:pt x="3250" y="1305"/>
                  </a:moveTo>
                  <a:cubicBezTo>
                    <a:pt x="3250" y="1325"/>
                    <a:pt x="3250" y="1342"/>
                    <a:pt x="3232" y="1380"/>
                  </a:cubicBezTo>
                  <a:cubicBezTo>
                    <a:pt x="3232" y="1436"/>
                    <a:pt x="3213" y="1528"/>
                    <a:pt x="3175" y="1659"/>
                  </a:cubicBezTo>
                  <a:cubicBezTo>
                    <a:pt x="3213" y="1528"/>
                    <a:pt x="3232" y="1436"/>
                    <a:pt x="3250" y="1380"/>
                  </a:cubicBezTo>
                  <a:lnTo>
                    <a:pt x="3250" y="1305"/>
                  </a:lnTo>
                  <a:close/>
                  <a:moveTo>
                    <a:pt x="1" y="1268"/>
                  </a:moveTo>
                  <a:cubicBezTo>
                    <a:pt x="1" y="1417"/>
                    <a:pt x="18" y="1565"/>
                    <a:pt x="93" y="1696"/>
                  </a:cubicBezTo>
                  <a:cubicBezTo>
                    <a:pt x="112" y="1751"/>
                    <a:pt x="149" y="1808"/>
                    <a:pt x="186" y="1862"/>
                  </a:cubicBezTo>
                  <a:cubicBezTo>
                    <a:pt x="223" y="1937"/>
                    <a:pt x="278" y="1974"/>
                    <a:pt x="315" y="2030"/>
                  </a:cubicBezTo>
                  <a:cubicBezTo>
                    <a:pt x="521" y="2234"/>
                    <a:pt x="781" y="2365"/>
                    <a:pt x="1021" y="2439"/>
                  </a:cubicBezTo>
                  <a:cubicBezTo>
                    <a:pt x="781" y="2365"/>
                    <a:pt x="521" y="2216"/>
                    <a:pt x="335" y="2030"/>
                  </a:cubicBezTo>
                  <a:cubicBezTo>
                    <a:pt x="278" y="1974"/>
                    <a:pt x="241" y="1919"/>
                    <a:pt x="204" y="1862"/>
                  </a:cubicBezTo>
                  <a:cubicBezTo>
                    <a:pt x="167" y="1808"/>
                    <a:pt x="130" y="1751"/>
                    <a:pt x="93" y="1677"/>
                  </a:cubicBezTo>
                  <a:cubicBezTo>
                    <a:pt x="38" y="1548"/>
                    <a:pt x="1" y="1417"/>
                    <a:pt x="1" y="1268"/>
                  </a:cubicBezTo>
                  <a:close/>
                  <a:moveTo>
                    <a:pt x="1021" y="2439"/>
                  </a:moveTo>
                  <a:lnTo>
                    <a:pt x="1021" y="2439"/>
                  </a:lnTo>
                  <a:cubicBezTo>
                    <a:pt x="1023" y="2439"/>
                    <a:pt x="1025" y="2440"/>
                    <a:pt x="1027" y="2441"/>
                  </a:cubicBezTo>
                  <a:lnTo>
                    <a:pt x="1027" y="2441"/>
                  </a:lnTo>
                  <a:cubicBezTo>
                    <a:pt x="1025" y="2440"/>
                    <a:pt x="1023" y="2439"/>
                    <a:pt x="1021" y="2439"/>
                  </a:cubicBezTo>
                  <a:close/>
                  <a:moveTo>
                    <a:pt x="3174" y="1661"/>
                  </a:moveTo>
                  <a:cubicBezTo>
                    <a:pt x="3120" y="1772"/>
                    <a:pt x="3045" y="1900"/>
                    <a:pt x="2915" y="2030"/>
                  </a:cubicBezTo>
                  <a:cubicBezTo>
                    <a:pt x="2804" y="2142"/>
                    <a:pt x="2638" y="2253"/>
                    <a:pt x="2452" y="2345"/>
                  </a:cubicBezTo>
                  <a:cubicBezTo>
                    <a:pt x="2247" y="2439"/>
                    <a:pt x="2024" y="2494"/>
                    <a:pt x="1783" y="2513"/>
                  </a:cubicBezTo>
                  <a:cubicBezTo>
                    <a:pt x="1727" y="2517"/>
                    <a:pt x="1669" y="2520"/>
                    <a:pt x="1611" y="2520"/>
                  </a:cubicBezTo>
                  <a:cubicBezTo>
                    <a:pt x="1421" y="2520"/>
                    <a:pt x="1224" y="2496"/>
                    <a:pt x="1027" y="2441"/>
                  </a:cubicBezTo>
                  <a:lnTo>
                    <a:pt x="1027" y="2441"/>
                  </a:lnTo>
                  <a:cubicBezTo>
                    <a:pt x="1156" y="2477"/>
                    <a:pt x="1283" y="2513"/>
                    <a:pt x="1412" y="2513"/>
                  </a:cubicBezTo>
                  <a:cubicBezTo>
                    <a:pt x="1541" y="2531"/>
                    <a:pt x="1672" y="2531"/>
                    <a:pt x="1783" y="2531"/>
                  </a:cubicBezTo>
                  <a:cubicBezTo>
                    <a:pt x="2024" y="2513"/>
                    <a:pt x="2266" y="2439"/>
                    <a:pt x="2452" y="2365"/>
                  </a:cubicBezTo>
                  <a:cubicBezTo>
                    <a:pt x="2638" y="2271"/>
                    <a:pt x="2804" y="2142"/>
                    <a:pt x="2935" y="2030"/>
                  </a:cubicBezTo>
                  <a:cubicBezTo>
                    <a:pt x="3046" y="1900"/>
                    <a:pt x="3120" y="1772"/>
                    <a:pt x="3174" y="16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4792309" y="5405742"/>
              <a:ext cx="102226" cy="79847"/>
            </a:xfrm>
            <a:custGeom>
              <a:avLst/>
              <a:gdLst/>
              <a:ahLst/>
              <a:cxnLst/>
              <a:rect l="l" t="t" r="r" b="b"/>
              <a:pathLst>
                <a:path w="2284" h="1784" extrusionOk="0">
                  <a:moveTo>
                    <a:pt x="1132" y="1"/>
                  </a:moveTo>
                  <a:cubicBezTo>
                    <a:pt x="501" y="1"/>
                    <a:pt x="0" y="409"/>
                    <a:pt x="0" y="892"/>
                  </a:cubicBezTo>
                  <a:cubicBezTo>
                    <a:pt x="0" y="1394"/>
                    <a:pt x="501" y="1784"/>
                    <a:pt x="1132" y="1784"/>
                  </a:cubicBezTo>
                  <a:cubicBezTo>
                    <a:pt x="1783" y="1784"/>
                    <a:pt x="2284" y="1394"/>
                    <a:pt x="2284" y="892"/>
                  </a:cubicBezTo>
                  <a:cubicBezTo>
                    <a:pt x="2284" y="409"/>
                    <a:pt x="1783" y="1"/>
                    <a:pt x="11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4791458" y="5405474"/>
              <a:ext cx="103972" cy="80429"/>
            </a:xfrm>
            <a:custGeom>
              <a:avLst/>
              <a:gdLst/>
              <a:ahLst/>
              <a:cxnLst/>
              <a:rect l="l" t="t" r="r" b="b"/>
              <a:pathLst>
                <a:path w="2323" h="1797" extrusionOk="0">
                  <a:moveTo>
                    <a:pt x="1145" y="0"/>
                  </a:moveTo>
                  <a:cubicBezTo>
                    <a:pt x="1006" y="0"/>
                    <a:pt x="869" y="21"/>
                    <a:pt x="743" y="63"/>
                  </a:cubicBezTo>
                  <a:cubicBezTo>
                    <a:pt x="557" y="118"/>
                    <a:pt x="371" y="212"/>
                    <a:pt x="242" y="360"/>
                  </a:cubicBezTo>
                  <a:cubicBezTo>
                    <a:pt x="205" y="398"/>
                    <a:pt x="168" y="435"/>
                    <a:pt x="149" y="472"/>
                  </a:cubicBezTo>
                  <a:cubicBezTo>
                    <a:pt x="111" y="509"/>
                    <a:pt x="94" y="564"/>
                    <a:pt x="74" y="601"/>
                  </a:cubicBezTo>
                  <a:cubicBezTo>
                    <a:pt x="19" y="695"/>
                    <a:pt x="0" y="806"/>
                    <a:pt x="0" y="898"/>
                  </a:cubicBezTo>
                  <a:cubicBezTo>
                    <a:pt x="0" y="1010"/>
                    <a:pt x="19" y="1103"/>
                    <a:pt x="74" y="1195"/>
                  </a:cubicBezTo>
                  <a:cubicBezTo>
                    <a:pt x="37" y="1103"/>
                    <a:pt x="19" y="1010"/>
                    <a:pt x="19" y="898"/>
                  </a:cubicBezTo>
                  <a:cubicBezTo>
                    <a:pt x="19" y="806"/>
                    <a:pt x="37" y="695"/>
                    <a:pt x="74" y="620"/>
                  </a:cubicBezTo>
                  <a:cubicBezTo>
                    <a:pt x="94" y="564"/>
                    <a:pt x="131" y="527"/>
                    <a:pt x="149" y="490"/>
                  </a:cubicBezTo>
                  <a:cubicBezTo>
                    <a:pt x="186" y="453"/>
                    <a:pt x="223" y="398"/>
                    <a:pt x="242" y="378"/>
                  </a:cubicBezTo>
                  <a:cubicBezTo>
                    <a:pt x="391" y="230"/>
                    <a:pt x="557" y="138"/>
                    <a:pt x="743" y="81"/>
                  </a:cubicBezTo>
                  <a:cubicBezTo>
                    <a:pt x="882" y="40"/>
                    <a:pt x="1011" y="19"/>
                    <a:pt x="1144" y="19"/>
                  </a:cubicBezTo>
                  <a:cubicBezTo>
                    <a:pt x="1190" y="19"/>
                    <a:pt x="1235" y="21"/>
                    <a:pt x="1282" y="26"/>
                  </a:cubicBezTo>
                  <a:cubicBezTo>
                    <a:pt x="1449" y="44"/>
                    <a:pt x="1597" y="81"/>
                    <a:pt x="1746" y="155"/>
                  </a:cubicBezTo>
                  <a:cubicBezTo>
                    <a:pt x="1876" y="212"/>
                    <a:pt x="1988" y="286"/>
                    <a:pt x="2080" y="378"/>
                  </a:cubicBezTo>
                  <a:cubicBezTo>
                    <a:pt x="2154" y="472"/>
                    <a:pt x="2211" y="564"/>
                    <a:pt x="2248" y="638"/>
                  </a:cubicBezTo>
                  <a:cubicBezTo>
                    <a:pt x="2285" y="712"/>
                    <a:pt x="2285" y="787"/>
                    <a:pt x="2285" y="824"/>
                  </a:cubicBezTo>
                  <a:cubicBezTo>
                    <a:pt x="2303" y="861"/>
                    <a:pt x="2303" y="880"/>
                    <a:pt x="2303" y="880"/>
                  </a:cubicBezTo>
                  <a:lnTo>
                    <a:pt x="2303" y="898"/>
                  </a:lnTo>
                  <a:lnTo>
                    <a:pt x="2322" y="898"/>
                  </a:lnTo>
                  <a:lnTo>
                    <a:pt x="2322" y="880"/>
                  </a:lnTo>
                  <a:lnTo>
                    <a:pt x="2322" y="824"/>
                  </a:lnTo>
                  <a:cubicBezTo>
                    <a:pt x="2303" y="787"/>
                    <a:pt x="2303" y="712"/>
                    <a:pt x="2266" y="620"/>
                  </a:cubicBezTo>
                  <a:cubicBezTo>
                    <a:pt x="2229" y="546"/>
                    <a:pt x="2174" y="453"/>
                    <a:pt x="2080" y="360"/>
                  </a:cubicBezTo>
                  <a:cubicBezTo>
                    <a:pt x="2006" y="267"/>
                    <a:pt x="1894" y="193"/>
                    <a:pt x="1746" y="118"/>
                  </a:cubicBezTo>
                  <a:cubicBezTo>
                    <a:pt x="1616" y="63"/>
                    <a:pt x="1449" y="26"/>
                    <a:pt x="1282" y="7"/>
                  </a:cubicBezTo>
                  <a:cubicBezTo>
                    <a:pt x="1236" y="2"/>
                    <a:pt x="1190" y="0"/>
                    <a:pt x="1145" y="0"/>
                  </a:cubicBezTo>
                  <a:close/>
                  <a:moveTo>
                    <a:pt x="74" y="1195"/>
                  </a:moveTo>
                  <a:lnTo>
                    <a:pt x="74" y="1195"/>
                  </a:lnTo>
                  <a:cubicBezTo>
                    <a:pt x="94" y="1252"/>
                    <a:pt x="111" y="1289"/>
                    <a:pt x="149" y="1326"/>
                  </a:cubicBezTo>
                  <a:cubicBezTo>
                    <a:pt x="131" y="1289"/>
                    <a:pt x="94" y="1232"/>
                    <a:pt x="74" y="1195"/>
                  </a:cubicBezTo>
                  <a:close/>
                  <a:moveTo>
                    <a:pt x="149" y="1326"/>
                  </a:moveTo>
                  <a:cubicBezTo>
                    <a:pt x="168" y="1363"/>
                    <a:pt x="205" y="1400"/>
                    <a:pt x="242" y="1438"/>
                  </a:cubicBezTo>
                  <a:cubicBezTo>
                    <a:pt x="205" y="1400"/>
                    <a:pt x="186" y="1363"/>
                    <a:pt x="149" y="1326"/>
                  </a:cubicBezTo>
                  <a:close/>
                  <a:moveTo>
                    <a:pt x="2248" y="1178"/>
                  </a:moveTo>
                  <a:cubicBezTo>
                    <a:pt x="2211" y="1252"/>
                    <a:pt x="2154" y="1344"/>
                    <a:pt x="2080" y="1438"/>
                  </a:cubicBezTo>
                  <a:cubicBezTo>
                    <a:pt x="2174" y="1344"/>
                    <a:pt x="2229" y="1252"/>
                    <a:pt x="2248" y="1178"/>
                  </a:cubicBezTo>
                  <a:close/>
                  <a:moveTo>
                    <a:pt x="2080" y="1438"/>
                  </a:moveTo>
                  <a:cubicBezTo>
                    <a:pt x="1988" y="1512"/>
                    <a:pt x="1876" y="1604"/>
                    <a:pt x="1746" y="1660"/>
                  </a:cubicBezTo>
                  <a:cubicBezTo>
                    <a:pt x="1597" y="1735"/>
                    <a:pt x="1449" y="1772"/>
                    <a:pt x="1282" y="1790"/>
                  </a:cubicBezTo>
                  <a:cubicBezTo>
                    <a:pt x="1449" y="1772"/>
                    <a:pt x="1616" y="1735"/>
                    <a:pt x="1746" y="1678"/>
                  </a:cubicBezTo>
                  <a:cubicBezTo>
                    <a:pt x="1876" y="1604"/>
                    <a:pt x="2006" y="1530"/>
                    <a:pt x="2080" y="1438"/>
                  </a:cubicBezTo>
                  <a:close/>
                  <a:moveTo>
                    <a:pt x="242" y="1438"/>
                  </a:moveTo>
                  <a:cubicBezTo>
                    <a:pt x="371" y="1586"/>
                    <a:pt x="557" y="1678"/>
                    <a:pt x="743" y="1735"/>
                  </a:cubicBezTo>
                  <a:cubicBezTo>
                    <a:pt x="868" y="1776"/>
                    <a:pt x="1004" y="1797"/>
                    <a:pt x="1142" y="1797"/>
                  </a:cubicBezTo>
                  <a:cubicBezTo>
                    <a:pt x="1188" y="1797"/>
                    <a:pt x="1235" y="1794"/>
                    <a:pt x="1282" y="1790"/>
                  </a:cubicBezTo>
                  <a:cubicBezTo>
                    <a:pt x="1097" y="1790"/>
                    <a:pt x="911" y="1772"/>
                    <a:pt x="743" y="1715"/>
                  </a:cubicBezTo>
                  <a:cubicBezTo>
                    <a:pt x="557" y="1678"/>
                    <a:pt x="391" y="1567"/>
                    <a:pt x="242" y="14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4803946" y="5414917"/>
              <a:ext cx="78952" cy="61586"/>
            </a:xfrm>
            <a:custGeom>
              <a:avLst/>
              <a:gdLst/>
              <a:ahLst/>
              <a:cxnLst/>
              <a:rect l="l" t="t" r="r" b="b"/>
              <a:pathLst>
                <a:path w="1764" h="1376" extrusionOk="0">
                  <a:moveTo>
                    <a:pt x="872" y="1"/>
                  </a:moveTo>
                  <a:cubicBezTo>
                    <a:pt x="390" y="1"/>
                    <a:pt x="0" y="316"/>
                    <a:pt x="0" y="687"/>
                  </a:cubicBezTo>
                  <a:cubicBezTo>
                    <a:pt x="0" y="1059"/>
                    <a:pt x="390" y="1375"/>
                    <a:pt x="872" y="1375"/>
                  </a:cubicBezTo>
                  <a:cubicBezTo>
                    <a:pt x="1375" y="1375"/>
                    <a:pt x="1764" y="1059"/>
                    <a:pt x="1764" y="687"/>
                  </a:cubicBezTo>
                  <a:cubicBezTo>
                    <a:pt x="1764" y="316"/>
                    <a:pt x="1375" y="1"/>
                    <a:pt x="8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4803946" y="5414917"/>
              <a:ext cx="78952" cy="61586"/>
            </a:xfrm>
            <a:custGeom>
              <a:avLst/>
              <a:gdLst/>
              <a:ahLst/>
              <a:cxnLst/>
              <a:rect l="l" t="t" r="r" b="b"/>
              <a:pathLst>
                <a:path w="1764" h="1376" extrusionOk="0">
                  <a:moveTo>
                    <a:pt x="501" y="75"/>
                  </a:moveTo>
                  <a:cubicBezTo>
                    <a:pt x="483" y="75"/>
                    <a:pt x="464" y="75"/>
                    <a:pt x="446" y="93"/>
                  </a:cubicBezTo>
                  <a:cubicBezTo>
                    <a:pt x="427" y="93"/>
                    <a:pt x="390" y="112"/>
                    <a:pt x="352" y="130"/>
                  </a:cubicBezTo>
                  <a:cubicBezTo>
                    <a:pt x="315" y="149"/>
                    <a:pt x="298" y="167"/>
                    <a:pt x="260" y="204"/>
                  </a:cubicBezTo>
                  <a:cubicBezTo>
                    <a:pt x="298" y="187"/>
                    <a:pt x="335" y="167"/>
                    <a:pt x="352" y="149"/>
                  </a:cubicBezTo>
                  <a:lnTo>
                    <a:pt x="464" y="93"/>
                  </a:lnTo>
                  <a:cubicBezTo>
                    <a:pt x="483" y="93"/>
                    <a:pt x="501" y="93"/>
                    <a:pt x="501" y="75"/>
                  </a:cubicBezTo>
                  <a:close/>
                  <a:moveTo>
                    <a:pt x="260" y="204"/>
                  </a:moveTo>
                  <a:cubicBezTo>
                    <a:pt x="241" y="204"/>
                    <a:pt x="223" y="224"/>
                    <a:pt x="223" y="242"/>
                  </a:cubicBezTo>
                  <a:cubicBezTo>
                    <a:pt x="241" y="242"/>
                    <a:pt x="260" y="224"/>
                    <a:pt x="260" y="204"/>
                  </a:cubicBezTo>
                  <a:close/>
                  <a:moveTo>
                    <a:pt x="223" y="242"/>
                  </a:moveTo>
                  <a:cubicBezTo>
                    <a:pt x="204" y="242"/>
                    <a:pt x="204" y="242"/>
                    <a:pt x="186" y="261"/>
                  </a:cubicBezTo>
                  <a:lnTo>
                    <a:pt x="167" y="279"/>
                  </a:lnTo>
                  <a:cubicBezTo>
                    <a:pt x="55" y="390"/>
                    <a:pt x="0" y="539"/>
                    <a:pt x="0" y="687"/>
                  </a:cubicBezTo>
                  <a:cubicBezTo>
                    <a:pt x="0" y="539"/>
                    <a:pt x="75" y="390"/>
                    <a:pt x="186" y="279"/>
                  </a:cubicBezTo>
                  <a:lnTo>
                    <a:pt x="204" y="261"/>
                  </a:lnTo>
                  <a:cubicBezTo>
                    <a:pt x="204" y="261"/>
                    <a:pt x="223" y="261"/>
                    <a:pt x="223" y="242"/>
                  </a:cubicBezTo>
                  <a:close/>
                  <a:moveTo>
                    <a:pt x="966" y="1"/>
                  </a:moveTo>
                  <a:cubicBezTo>
                    <a:pt x="835" y="1"/>
                    <a:pt x="687" y="1"/>
                    <a:pt x="558" y="56"/>
                  </a:cubicBezTo>
                  <a:cubicBezTo>
                    <a:pt x="538" y="56"/>
                    <a:pt x="520" y="56"/>
                    <a:pt x="501" y="75"/>
                  </a:cubicBezTo>
                  <a:lnTo>
                    <a:pt x="558" y="75"/>
                  </a:lnTo>
                  <a:cubicBezTo>
                    <a:pt x="706" y="19"/>
                    <a:pt x="835" y="19"/>
                    <a:pt x="966" y="19"/>
                  </a:cubicBezTo>
                  <a:cubicBezTo>
                    <a:pt x="1095" y="38"/>
                    <a:pt x="1226" y="75"/>
                    <a:pt x="1318" y="112"/>
                  </a:cubicBezTo>
                  <a:cubicBezTo>
                    <a:pt x="1430" y="167"/>
                    <a:pt x="1504" y="224"/>
                    <a:pt x="1578" y="298"/>
                  </a:cubicBezTo>
                  <a:cubicBezTo>
                    <a:pt x="1635" y="353"/>
                    <a:pt x="1690" y="427"/>
                    <a:pt x="1709" y="484"/>
                  </a:cubicBezTo>
                  <a:cubicBezTo>
                    <a:pt x="1727" y="558"/>
                    <a:pt x="1746" y="595"/>
                    <a:pt x="1746" y="632"/>
                  </a:cubicBezTo>
                  <a:lnTo>
                    <a:pt x="1746" y="687"/>
                  </a:lnTo>
                  <a:lnTo>
                    <a:pt x="1764" y="687"/>
                  </a:lnTo>
                  <a:lnTo>
                    <a:pt x="1764" y="632"/>
                  </a:lnTo>
                  <a:cubicBezTo>
                    <a:pt x="1764" y="595"/>
                    <a:pt x="1764" y="539"/>
                    <a:pt x="1727" y="484"/>
                  </a:cubicBezTo>
                  <a:cubicBezTo>
                    <a:pt x="1709" y="409"/>
                    <a:pt x="1652" y="353"/>
                    <a:pt x="1597" y="279"/>
                  </a:cubicBezTo>
                  <a:cubicBezTo>
                    <a:pt x="1523" y="204"/>
                    <a:pt x="1449" y="149"/>
                    <a:pt x="1337" y="93"/>
                  </a:cubicBezTo>
                  <a:cubicBezTo>
                    <a:pt x="1226" y="38"/>
                    <a:pt x="1095" y="19"/>
                    <a:pt x="966" y="1"/>
                  </a:cubicBezTo>
                  <a:close/>
                  <a:moveTo>
                    <a:pt x="1764" y="744"/>
                  </a:moveTo>
                  <a:lnTo>
                    <a:pt x="1764" y="744"/>
                  </a:lnTo>
                  <a:cubicBezTo>
                    <a:pt x="1746" y="781"/>
                    <a:pt x="1746" y="836"/>
                    <a:pt x="1709" y="892"/>
                  </a:cubicBezTo>
                  <a:cubicBezTo>
                    <a:pt x="1690" y="967"/>
                    <a:pt x="1652" y="1021"/>
                    <a:pt x="1578" y="1096"/>
                  </a:cubicBezTo>
                  <a:cubicBezTo>
                    <a:pt x="1652" y="1041"/>
                    <a:pt x="1690" y="967"/>
                    <a:pt x="1727" y="892"/>
                  </a:cubicBezTo>
                  <a:cubicBezTo>
                    <a:pt x="1746" y="836"/>
                    <a:pt x="1764" y="781"/>
                    <a:pt x="1764" y="744"/>
                  </a:cubicBezTo>
                  <a:close/>
                  <a:moveTo>
                    <a:pt x="0" y="687"/>
                  </a:moveTo>
                  <a:cubicBezTo>
                    <a:pt x="0" y="855"/>
                    <a:pt x="55" y="1004"/>
                    <a:pt x="167" y="1115"/>
                  </a:cubicBezTo>
                  <a:lnTo>
                    <a:pt x="186" y="1133"/>
                  </a:lnTo>
                  <a:cubicBezTo>
                    <a:pt x="204" y="1133"/>
                    <a:pt x="204" y="1133"/>
                    <a:pt x="223" y="1152"/>
                  </a:cubicBezTo>
                  <a:lnTo>
                    <a:pt x="260" y="1189"/>
                  </a:lnTo>
                  <a:cubicBezTo>
                    <a:pt x="298" y="1207"/>
                    <a:pt x="315" y="1227"/>
                    <a:pt x="352" y="1244"/>
                  </a:cubicBezTo>
                  <a:cubicBezTo>
                    <a:pt x="390" y="1264"/>
                    <a:pt x="427" y="1281"/>
                    <a:pt x="446" y="1301"/>
                  </a:cubicBezTo>
                  <a:cubicBezTo>
                    <a:pt x="464" y="1301"/>
                    <a:pt x="483" y="1301"/>
                    <a:pt x="501" y="1319"/>
                  </a:cubicBezTo>
                  <a:cubicBezTo>
                    <a:pt x="520" y="1319"/>
                    <a:pt x="538" y="1319"/>
                    <a:pt x="558" y="1338"/>
                  </a:cubicBezTo>
                  <a:cubicBezTo>
                    <a:pt x="687" y="1375"/>
                    <a:pt x="835" y="1375"/>
                    <a:pt x="966" y="1375"/>
                  </a:cubicBezTo>
                  <a:cubicBezTo>
                    <a:pt x="1095" y="1356"/>
                    <a:pt x="1226" y="1338"/>
                    <a:pt x="1337" y="1281"/>
                  </a:cubicBezTo>
                  <a:cubicBezTo>
                    <a:pt x="1429" y="1227"/>
                    <a:pt x="1522" y="1171"/>
                    <a:pt x="1577" y="1097"/>
                  </a:cubicBezTo>
                  <a:lnTo>
                    <a:pt x="1577" y="1097"/>
                  </a:lnTo>
                  <a:cubicBezTo>
                    <a:pt x="1522" y="1171"/>
                    <a:pt x="1429" y="1227"/>
                    <a:pt x="1318" y="1281"/>
                  </a:cubicBezTo>
                  <a:cubicBezTo>
                    <a:pt x="1226" y="1319"/>
                    <a:pt x="1095" y="1356"/>
                    <a:pt x="966" y="1356"/>
                  </a:cubicBezTo>
                  <a:cubicBezTo>
                    <a:pt x="931" y="1361"/>
                    <a:pt x="896" y="1363"/>
                    <a:pt x="860" y="1363"/>
                  </a:cubicBezTo>
                  <a:cubicBezTo>
                    <a:pt x="764" y="1363"/>
                    <a:pt x="666" y="1346"/>
                    <a:pt x="558" y="1319"/>
                  </a:cubicBezTo>
                  <a:cubicBezTo>
                    <a:pt x="538" y="1319"/>
                    <a:pt x="520" y="1301"/>
                    <a:pt x="501" y="1301"/>
                  </a:cubicBezTo>
                  <a:cubicBezTo>
                    <a:pt x="483" y="1301"/>
                    <a:pt x="483" y="1281"/>
                    <a:pt x="464" y="1281"/>
                  </a:cubicBezTo>
                  <a:lnTo>
                    <a:pt x="352" y="1227"/>
                  </a:lnTo>
                  <a:cubicBezTo>
                    <a:pt x="335" y="1207"/>
                    <a:pt x="298" y="1189"/>
                    <a:pt x="260" y="1170"/>
                  </a:cubicBezTo>
                  <a:cubicBezTo>
                    <a:pt x="260" y="1152"/>
                    <a:pt x="241" y="1152"/>
                    <a:pt x="223" y="1133"/>
                  </a:cubicBezTo>
                  <a:lnTo>
                    <a:pt x="204" y="1115"/>
                  </a:lnTo>
                  <a:lnTo>
                    <a:pt x="186" y="1096"/>
                  </a:lnTo>
                  <a:cubicBezTo>
                    <a:pt x="75" y="984"/>
                    <a:pt x="0" y="836"/>
                    <a:pt x="0" y="6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4798083" y="5431567"/>
              <a:ext cx="64137" cy="36388"/>
            </a:xfrm>
            <a:custGeom>
              <a:avLst/>
              <a:gdLst/>
              <a:ahLst/>
              <a:cxnLst/>
              <a:rect l="l" t="t" r="r" b="b"/>
              <a:pathLst>
                <a:path w="1433" h="813" extrusionOk="0">
                  <a:moveTo>
                    <a:pt x="335" y="0"/>
                  </a:moveTo>
                  <a:cubicBezTo>
                    <a:pt x="335" y="0"/>
                    <a:pt x="1" y="483"/>
                    <a:pt x="595" y="761"/>
                  </a:cubicBezTo>
                  <a:cubicBezTo>
                    <a:pt x="671" y="797"/>
                    <a:pt x="751" y="813"/>
                    <a:pt x="829" y="813"/>
                  </a:cubicBezTo>
                  <a:cubicBezTo>
                    <a:pt x="1149" y="813"/>
                    <a:pt x="1432" y="547"/>
                    <a:pt x="1283" y="352"/>
                  </a:cubicBez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4808914" y="5431567"/>
              <a:ext cx="49949" cy="37417"/>
            </a:xfrm>
            <a:custGeom>
              <a:avLst/>
              <a:gdLst/>
              <a:ahLst/>
              <a:cxnLst/>
              <a:rect l="l" t="t" r="r" b="b"/>
              <a:pathLst>
                <a:path w="1116" h="836" extrusionOk="0">
                  <a:moveTo>
                    <a:pt x="93" y="0"/>
                  </a:moveTo>
                  <a:cubicBezTo>
                    <a:pt x="93" y="0"/>
                    <a:pt x="75" y="18"/>
                    <a:pt x="56" y="75"/>
                  </a:cubicBezTo>
                  <a:cubicBezTo>
                    <a:pt x="93" y="18"/>
                    <a:pt x="112" y="0"/>
                    <a:pt x="112" y="0"/>
                  </a:cubicBezTo>
                  <a:close/>
                  <a:moveTo>
                    <a:pt x="56" y="75"/>
                  </a:moveTo>
                  <a:cubicBezTo>
                    <a:pt x="38" y="112"/>
                    <a:pt x="1" y="186"/>
                    <a:pt x="1" y="278"/>
                  </a:cubicBezTo>
                  <a:cubicBezTo>
                    <a:pt x="1" y="335"/>
                    <a:pt x="1" y="389"/>
                    <a:pt x="19" y="427"/>
                  </a:cubicBezTo>
                  <a:cubicBezTo>
                    <a:pt x="38" y="483"/>
                    <a:pt x="56" y="538"/>
                    <a:pt x="93" y="575"/>
                  </a:cubicBezTo>
                  <a:cubicBezTo>
                    <a:pt x="130" y="632"/>
                    <a:pt x="187" y="669"/>
                    <a:pt x="224" y="706"/>
                  </a:cubicBezTo>
                  <a:cubicBezTo>
                    <a:pt x="241" y="706"/>
                    <a:pt x="261" y="724"/>
                    <a:pt x="261" y="724"/>
                  </a:cubicBezTo>
                  <a:cubicBezTo>
                    <a:pt x="279" y="743"/>
                    <a:pt x="298" y="743"/>
                    <a:pt x="316" y="743"/>
                  </a:cubicBezTo>
                  <a:lnTo>
                    <a:pt x="279" y="706"/>
                  </a:lnTo>
                  <a:cubicBezTo>
                    <a:pt x="261" y="706"/>
                    <a:pt x="261" y="687"/>
                    <a:pt x="241" y="687"/>
                  </a:cubicBezTo>
                  <a:cubicBezTo>
                    <a:pt x="187" y="649"/>
                    <a:pt x="149" y="612"/>
                    <a:pt x="112" y="575"/>
                  </a:cubicBezTo>
                  <a:cubicBezTo>
                    <a:pt x="75" y="520"/>
                    <a:pt x="38" y="483"/>
                    <a:pt x="38" y="427"/>
                  </a:cubicBezTo>
                  <a:cubicBezTo>
                    <a:pt x="19" y="372"/>
                    <a:pt x="19" y="335"/>
                    <a:pt x="19" y="278"/>
                  </a:cubicBezTo>
                  <a:cubicBezTo>
                    <a:pt x="19" y="186"/>
                    <a:pt x="38" y="112"/>
                    <a:pt x="56" y="75"/>
                  </a:cubicBezTo>
                  <a:close/>
                  <a:moveTo>
                    <a:pt x="1041" y="335"/>
                  </a:moveTo>
                  <a:cubicBezTo>
                    <a:pt x="1021" y="335"/>
                    <a:pt x="1021" y="352"/>
                    <a:pt x="1021" y="352"/>
                  </a:cubicBezTo>
                  <a:cubicBezTo>
                    <a:pt x="1021" y="352"/>
                    <a:pt x="1021" y="372"/>
                    <a:pt x="1041" y="372"/>
                  </a:cubicBezTo>
                  <a:cubicBezTo>
                    <a:pt x="1041" y="389"/>
                    <a:pt x="1059" y="409"/>
                    <a:pt x="1059" y="427"/>
                  </a:cubicBezTo>
                  <a:cubicBezTo>
                    <a:pt x="1078" y="446"/>
                    <a:pt x="1078" y="483"/>
                    <a:pt x="1059" y="520"/>
                  </a:cubicBezTo>
                  <a:cubicBezTo>
                    <a:pt x="1059" y="557"/>
                    <a:pt x="1041" y="575"/>
                    <a:pt x="1004" y="612"/>
                  </a:cubicBezTo>
                  <a:cubicBezTo>
                    <a:pt x="947" y="687"/>
                    <a:pt x="855" y="743"/>
                    <a:pt x="744" y="780"/>
                  </a:cubicBezTo>
                  <a:cubicBezTo>
                    <a:pt x="687" y="798"/>
                    <a:pt x="632" y="798"/>
                    <a:pt x="576" y="798"/>
                  </a:cubicBezTo>
                  <a:cubicBezTo>
                    <a:pt x="521" y="798"/>
                    <a:pt x="464" y="798"/>
                    <a:pt x="409" y="780"/>
                  </a:cubicBezTo>
                  <a:cubicBezTo>
                    <a:pt x="390" y="761"/>
                    <a:pt x="372" y="761"/>
                    <a:pt x="353" y="761"/>
                  </a:cubicBezTo>
                  <a:lnTo>
                    <a:pt x="316" y="743"/>
                  </a:lnTo>
                  <a:lnTo>
                    <a:pt x="316" y="743"/>
                  </a:lnTo>
                  <a:lnTo>
                    <a:pt x="353" y="780"/>
                  </a:lnTo>
                  <a:cubicBezTo>
                    <a:pt x="372" y="780"/>
                    <a:pt x="372" y="780"/>
                    <a:pt x="390" y="798"/>
                  </a:cubicBezTo>
                  <a:cubicBezTo>
                    <a:pt x="447" y="817"/>
                    <a:pt x="521" y="817"/>
                    <a:pt x="576" y="835"/>
                  </a:cubicBezTo>
                  <a:cubicBezTo>
                    <a:pt x="632" y="835"/>
                    <a:pt x="707" y="817"/>
                    <a:pt x="761" y="798"/>
                  </a:cubicBezTo>
                  <a:cubicBezTo>
                    <a:pt x="873" y="780"/>
                    <a:pt x="966" y="706"/>
                    <a:pt x="1021" y="632"/>
                  </a:cubicBezTo>
                  <a:cubicBezTo>
                    <a:pt x="1059" y="612"/>
                    <a:pt x="1078" y="557"/>
                    <a:pt x="1096" y="520"/>
                  </a:cubicBezTo>
                  <a:cubicBezTo>
                    <a:pt x="1115" y="483"/>
                    <a:pt x="1115" y="446"/>
                    <a:pt x="1096" y="427"/>
                  </a:cubicBezTo>
                  <a:cubicBezTo>
                    <a:pt x="1096" y="389"/>
                    <a:pt x="1078" y="372"/>
                    <a:pt x="1078" y="352"/>
                  </a:cubicBezTo>
                  <a:cubicBezTo>
                    <a:pt x="1078" y="352"/>
                    <a:pt x="1059" y="352"/>
                    <a:pt x="1059" y="3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4813032" y="5419841"/>
              <a:ext cx="62437" cy="32494"/>
            </a:xfrm>
            <a:custGeom>
              <a:avLst/>
              <a:gdLst/>
              <a:ahLst/>
              <a:cxnLst/>
              <a:rect l="l" t="t" r="r" b="b"/>
              <a:pathLst>
                <a:path w="1395" h="726" extrusionOk="0">
                  <a:moveTo>
                    <a:pt x="750" y="0"/>
                  </a:moveTo>
                  <a:cubicBezTo>
                    <a:pt x="654" y="0"/>
                    <a:pt x="547" y="17"/>
                    <a:pt x="429" y="57"/>
                  </a:cubicBezTo>
                  <a:cubicBezTo>
                    <a:pt x="1" y="188"/>
                    <a:pt x="112" y="708"/>
                    <a:pt x="484" y="726"/>
                  </a:cubicBezTo>
                  <a:lnTo>
                    <a:pt x="1394" y="337"/>
                  </a:lnTo>
                  <a:cubicBezTo>
                    <a:pt x="1394" y="337"/>
                    <a:pt x="1183" y="0"/>
                    <a:pt x="7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4818895" y="5419259"/>
              <a:ext cx="56573" cy="33971"/>
            </a:xfrm>
            <a:custGeom>
              <a:avLst/>
              <a:gdLst/>
              <a:ahLst/>
              <a:cxnLst/>
              <a:rect l="l" t="t" r="r" b="b"/>
              <a:pathLst>
                <a:path w="1264" h="759" extrusionOk="0">
                  <a:moveTo>
                    <a:pt x="1207" y="275"/>
                  </a:moveTo>
                  <a:cubicBezTo>
                    <a:pt x="1244" y="312"/>
                    <a:pt x="1263" y="350"/>
                    <a:pt x="1263" y="350"/>
                  </a:cubicBezTo>
                  <a:lnTo>
                    <a:pt x="1263" y="330"/>
                  </a:lnTo>
                  <a:lnTo>
                    <a:pt x="1207" y="275"/>
                  </a:lnTo>
                  <a:close/>
                  <a:moveTo>
                    <a:pt x="625" y="1"/>
                  </a:moveTo>
                  <a:cubicBezTo>
                    <a:pt x="595" y="1"/>
                    <a:pt x="567" y="6"/>
                    <a:pt x="538" y="15"/>
                  </a:cubicBezTo>
                  <a:cubicBezTo>
                    <a:pt x="464" y="15"/>
                    <a:pt x="409" y="33"/>
                    <a:pt x="335" y="52"/>
                  </a:cubicBezTo>
                  <a:lnTo>
                    <a:pt x="298" y="52"/>
                  </a:lnTo>
                  <a:cubicBezTo>
                    <a:pt x="278" y="70"/>
                    <a:pt x="261" y="70"/>
                    <a:pt x="241" y="70"/>
                  </a:cubicBezTo>
                  <a:cubicBezTo>
                    <a:pt x="224" y="90"/>
                    <a:pt x="186" y="107"/>
                    <a:pt x="167" y="127"/>
                  </a:cubicBezTo>
                  <a:cubicBezTo>
                    <a:pt x="112" y="164"/>
                    <a:pt x="75" y="219"/>
                    <a:pt x="38" y="275"/>
                  </a:cubicBezTo>
                  <a:cubicBezTo>
                    <a:pt x="18" y="330"/>
                    <a:pt x="1" y="387"/>
                    <a:pt x="18" y="442"/>
                  </a:cubicBezTo>
                  <a:cubicBezTo>
                    <a:pt x="18" y="498"/>
                    <a:pt x="38" y="553"/>
                    <a:pt x="75" y="590"/>
                  </a:cubicBezTo>
                  <a:cubicBezTo>
                    <a:pt x="93" y="647"/>
                    <a:pt x="130" y="684"/>
                    <a:pt x="167" y="702"/>
                  </a:cubicBezTo>
                  <a:cubicBezTo>
                    <a:pt x="204" y="721"/>
                    <a:pt x="224" y="739"/>
                    <a:pt x="261" y="739"/>
                  </a:cubicBezTo>
                  <a:cubicBezTo>
                    <a:pt x="278" y="758"/>
                    <a:pt x="278" y="758"/>
                    <a:pt x="298" y="758"/>
                  </a:cubicBezTo>
                  <a:lnTo>
                    <a:pt x="353" y="758"/>
                  </a:lnTo>
                  <a:cubicBezTo>
                    <a:pt x="353" y="758"/>
                    <a:pt x="372" y="758"/>
                    <a:pt x="372" y="739"/>
                  </a:cubicBezTo>
                  <a:cubicBezTo>
                    <a:pt x="372" y="739"/>
                    <a:pt x="372" y="721"/>
                    <a:pt x="353" y="721"/>
                  </a:cubicBezTo>
                  <a:lnTo>
                    <a:pt x="298" y="721"/>
                  </a:lnTo>
                  <a:cubicBezTo>
                    <a:pt x="298" y="721"/>
                    <a:pt x="278" y="721"/>
                    <a:pt x="278" y="702"/>
                  </a:cubicBezTo>
                  <a:cubicBezTo>
                    <a:pt x="241" y="702"/>
                    <a:pt x="224" y="684"/>
                    <a:pt x="186" y="664"/>
                  </a:cubicBezTo>
                  <a:cubicBezTo>
                    <a:pt x="149" y="647"/>
                    <a:pt x="130" y="627"/>
                    <a:pt x="93" y="572"/>
                  </a:cubicBezTo>
                  <a:cubicBezTo>
                    <a:pt x="75" y="535"/>
                    <a:pt x="56" y="498"/>
                    <a:pt x="38" y="442"/>
                  </a:cubicBezTo>
                  <a:cubicBezTo>
                    <a:pt x="38" y="387"/>
                    <a:pt x="38" y="330"/>
                    <a:pt x="75" y="275"/>
                  </a:cubicBezTo>
                  <a:cubicBezTo>
                    <a:pt x="93" y="219"/>
                    <a:pt x="130" y="182"/>
                    <a:pt x="186" y="145"/>
                  </a:cubicBezTo>
                  <a:cubicBezTo>
                    <a:pt x="204" y="127"/>
                    <a:pt x="224" y="107"/>
                    <a:pt x="261" y="90"/>
                  </a:cubicBezTo>
                  <a:cubicBezTo>
                    <a:pt x="278" y="90"/>
                    <a:pt x="278" y="90"/>
                    <a:pt x="298" y="70"/>
                  </a:cubicBezTo>
                  <a:lnTo>
                    <a:pt x="353" y="70"/>
                  </a:lnTo>
                  <a:cubicBezTo>
                    <a:pt x="409" y="52"/>
                    <a:pt x="464" y="33"/>
                    <a:pt x="538" y="33"/>
                  </a:cubicBezTo>
                  <a:cubicBezTo>
                    <a:pt x="567" y="24"/>
                    <a:pt x="595" y="20"/>
                    <a:pt x="625" y="20"/>
                  </a:cubicBezTo>
                  <a:cubicBezTo>
                    <a:pt x="655" y="20"/>
                    <a:pt x="687" y="24"/>
                    <a:pt x="724" y="33"/>
                  </a:cubicBezTo>
                  <a:cubicBezTo>
                    <a:pt x="836" y="33"/>
                    <a:pt x="947" y="90"/>
                    <a:pt x="1021" y="127"/>
                  </a:cubicBezTo>
                  <a:cubicBezTo>
                    <a:pt x="947" y="70"/>
                    <a:pt x="836" y="33"/>
                    <a:pt x="724" y="15"/>
                  </a:cubicBezTo>
                  <a:cubicBezTo>
                    <a:pt x="687" y="6"/>
                    <a:pt x="655" y="1"/>
                    <a:pt x="6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4838006" y="5432060"/>
              <a:ext cx="36343" cy="41893"/>
            </a:xfrm>
            <a:custGeom>
              <a:avLst/>
              <a:gdLst/>
              <a:ahLst/>
              <a:cxnLst/>
              <a:rect l="l" t="t" r="r" b="b"/>
              <a:pathLst>
                <a:path w="812" h="936" extrusionOk="0">
                  <a:moveTo>
                    <a:pt x="297" y="1"/>
                  </a:moveTo>
                  <a:cubicBezTo>
                    <a:pt x="175" y="1"/>
                    <a:pt x="62" y="38"/>
                    <a:pt x="0" y="118"/>
                  </a:cubicBezTo>
                  <a:lnTo>
                    <a:pt x="57" y="936"/>
                  </a:lnTo>
                  <a:cubicBezTo>
                    <a:pt x="57" y="936"/>
                    <a:pt x="762" y="918"/>
                    <a:pt x="799" y="378"/>
                  </a:cubicBezTo>
                  <a:cubicBezTo>
                    <a:pt x="811" y="145"/>
                    <a:pt x="537" y="1"/>
                    <a:pt x="2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4837201" y="5431567"/>
              <a:ext cx="37417" cy="42385"/>
            </a:xfrm>
            <a:custGeom>
              <a:avLst/>
              <a:gdLst/>
              <a:ahLst/>
              <a:cxnLst/>
              <a:rect l="l" t="t" r="r" b="b"/>
              <a:pathLst>
                <a:path w="836" h="947" extrusionOk="0">
                  <a:moveTo>
                    <a:pt x="297" y="0"/>
                  </a:moveTo>
                  <a:cubicBezTo>
                    <a:pt x="260" y="0"/>
                    <a:pt x="204" y="0"/>
                    <a:pt x="167" y="18"/>
                  </a:cubicBezTo>
                  <a:cubicBezTo>
                    <a:pt x="129" y="18"/>
                    <a:pt x="92" y="37"/>
                    <a:pt x="75" y="55"/>
                  </a:cubicBezTo>
                  <a:cubicBezTo>
                    <a:pt x="37" y="75"/>
                    <a:pt x="18" y="92"/>
                    <a:pt x="18" y="92"/>
                  </a:cubicBezTo>
                  <a:lnTo>
                    <a:pt x="0" y="112"/>
                  </a:lnTo>
                  <a:lnTo>
                    <a:pt x="0" y="149"/>
                  </a:lnTo>
                  <a:lnTo>
                    <a:pt x="37" y="149"/>
                  </a:lnTo>
                  <a:lnTo>
                    <a:pt x="37" y="129"/>
                  </a:lnTo>
                  <a:cubicBezTo>
                    <a:pt x="55" y="112"/>
                    <a:pt x="75" y="92"/>
                    <a:pt x="92" y="92"/>
                  </a:cubicBezTo>
                  <a:cubicBezTo>
                    <a:pt x="112" y="75"/>
                    <a:pt x="149" y="55"/>
                    <a:pt x="167" y="37"/>
                  </a:cubicBezTo>
                  <a:cubicBezTo>
                    <a:pt x="204" y="37"/>
                    <a:pt x="260" y="18"/>
                    <a:pt x="297" y="18"/>
                  </a:cubicBezTo>
                  <a:cubicBezTo>
                    <a:pt x="352" y="18"/>
                    <a:pt x="389" y="37"/>
                    <a:pt x="446" y="37"/>
                  </a:cubicBezTo>
                  <a:lnTo>
                    <a:pt x="612" y="92"/>
                  </a:lnTo>
                  <a:cubicBezTo>
                    <a:pt x="669" y="129"/>
                    <a:pt x="706" y="167"/>
                    <a:pt x="743" y="204"/>
                  </a:cubicBezTo>
                  <a:cubicBezTo>
                    <a:pt x="780" y="260"/>
                    <a:pt x="817" y="315"/>
                    <a:pt x="817" y="389"/>
                  </a:cubicBezTo>
                  <a:cubicBezTo>
                    <a:pt x="798" y="446"/>
                    <a:pt x="798" y="501"/>
                    <a:pt x="761" y="557"/>
                  </a:cubicBezTo>
                  <a:cubicBezTo>
                    <a:pt x="743" y="612"/>
                    <a:pt x="706" y="669"/>
                    <a:pt x="669" y="706"/>
                  </a:cubicBezTo>
                  <a:cubicBezTo>
                    <a:pt x="575" y="798"/>
                    <a:pt x="483" y="855"/>
                    <a:pt x="389" y="872"/>
                  </a:cubicBezTo>
                  <a:cubicBezTo>
                    <a:pt x="297" y="909"/>
                    <a:pt x="223" y="929"/>
                    <a:pt x="167" y="929"/>
                  </a:cubicBezTo>
                  <a:cubicBezTo>
                    <a:pt x="223" y="929"/>
                    <a:pt x="297" y="909"/>
                    <a:pt x="389" y="892"/>
                  </a:cubicBezTo>
                  <a:cubicBezTo>
                    <a:pt x="446" y="872"/>
                    <a:pt x="483" y="855"/>
                    <a:pt x="538" y="835"/>
                  </a:cubicBezTo>
                  <a:cubicBezTo>
                    <a:pt x="594" y="798"/>
                    <a:pt x="632" y="761"/>
                    <a:pt x="687" y="724"/>
                  </a:cubicBezTo>
                  <a:cubicBezTo>
                    <a:pt x="724" y="687"/>
                    <a:pt x="761" y="632"/>
                    <a:pt x="780" y="575"/>
                  </a:cubicBezTo>
                  <a:cubicBezTo>
                    <a:pt x="817" y="520"/>
                    <a:pt x="817" y="446"/>
                    <a:pt x="835" y="389"/>
                  </a:cubicBezTo>
                  <a:cubicBezTo>
                    <a:pt x="835" y="315"/>
                    <a:pt x="817" y="241"/>
                    <a:pt x="761" y="204"/>
                  </a:cubicBezTo>
                  <a:cubicBezTo>
                    <a:pt x="724" y="149"/>
                    <a:pt x="687" y="112"/>
                    <a:pt x="632" y="75"/>
                  </a:cubicBezTo>
                  <a:cubicBezTo>
                    <a:pt x="575" y="37"/>
                    <a:pt x="520" y="18"/>
                    <a:pt x="464" y="18"/>
                  </a:cubicBezTo>
                  <a:cubicBezTo>
                    <a:pt x="409" y="0"/>
                    <a:pt x="352" y="0"/>
                    <a:pt x="297" y="0"/>
                  </a:cubicBezTo>
                  <a:close/>
                  <a:moveTo>
                    <a:pt x="75" y="929"/>
                  </a:moveTo>
                  <a:lnTo>
                    <a:pt x="75" y="947"/>
                  </a:lnTo>
                  <a:cubicBezTo>
                    <a:pt x="75" y="947"/>
                    <a:pt x="112" y="947"/>
                    <a:pt x="167" y="9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4584500" y="5391644"/>
              <a:ext cx="145462" cy="111446"/>
            </a:xfrm>
            <a:custGeom>
              <a:avLst/>
              <a:gdLst/>
              <a:ahLst/>
              <a:cxnLst/>
              <a:rect l="l" t="t" r="r" b="b"/>
              <a:pathLst>
                <a:path w="3250" h="2490" extrusionOk="0">
                  <a:moveTo>
                    <a:pt x="1635" y="1"/>
                  </a:moveTo>
                  <a:cubicBezTo>
                    <a:pt x="724" y="1"/>
                    <a:pt x="1" y="558"/>
                    <a:pt x="1" y="1244"/>
                  </a:cubicBezTo>
                  <a:cubicBezTo>
                    <a:pt x="1" y="1932"/>
                    <a:pt x="724" y="2489"/>
                    <a:pt x="1635" y="2489"/>
                  </a:cubicBezTo>
                  <a:cubicBezTo>
                    <a:pt x="2526" y="2489"/>
                    <a:pt x="3250" y="1932"/>
                    <a:pt x="3250" y="1244"/>
                  </a:cubicBezTo>
                  <a:cubicBezTo>
                    <a:pt x="3250" y="558"/>
                    <a:pt x="2526" y="1"/>
                    <a:pt x="16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4584500" y="5391330"/>
              <a:ext cx="146357" cy="112028"/>
            </a:xfrm>
            <a:custGeom>
              <a:avLst/>
              <a:gdLst/>
              <a:ahLst/>
              <a:cxnLst/>
              <a:rect l="l" t="t" r="r" b="b"/>
              <a:pathLst>
                <a:path w="3270" h="2503" extrusionOk="0">
                  <a:moveTo>
                    <a:pt x="3250" y="1363"/>
                  </a:moveTo>
                  <a:cubicBezTo>
                    <a:pt x="3232" y="1419"/>
                    <a:pt x="3213" y="1511"/>
                    <a:pt x="3176" y="1642"/>
                  </a:cubicBezTo>
                  <a:cubicBezTo>
                    <a:pt x="3232" y="1531"/>
                    <a:pt x="3250" y="1419"/>
                    <a:pt x="3250" y="1363"/>
                  </a:cubicBezTo>
                  <a:close/>
                  <a:moveTo>
                    <a:pt x="1616" y="1"/>
                  </a:moveTo>
                  <a:cubicBezTo>
                    <a:pt x="1419" y="1"/>
                    <a:pt x="1224" y="26"/>
                    <a:pt x="1041" y="82"/>
                  </a:cubicBezTo>
                  <a:cubicBezTo>
                    <a:pt x="781" y="174"/>
                    <a:pt x="538" y="305"/>
                    <a:pt x="335" y="491"/>
                  </a:cubicBezTo>
                  <a:cubicBezTo>
                    <a:pt x="278" y="546"/>
                    <a:pt x="241" y="602"/>
                    <a:pt x="204" y="657"/>
                  </a:cubicBezTo>
                  <a:cubicBezTo>
                    <a:pt x="149" y="714"/>
                    <a:pt x="112" y="788"/>
                    <a:pt x="93" y="843"/>
                  </a:cubicBezTo>
                  <a:cubicBezTo>
                    <a:pt x="38" y="974"/>
                    <a:pt x="1" y="1122"/>
                    <a:pt x="1" y="1251"/>
                  </a:cubicBezTo>
                  <a:cubicBezTo>
                    <a:pt x="1" y="1400"/>
                    <a:pt x="38" y="1548"/>
                    <a:pt x="93" y="1679"/>
                  </a:cubicBezTo>
                  <a:cubicBezTo>
                    <a:pt x="112" y="1734"/>
                    <a:pt x="149" y="1791"/>
                    <a:pt x="204" y="1846"/>
                  </a:cubicBezTo>
                  <a:cubicBezTo>
                    <a:pt x="167" y="1791"/>
                    <a:pt x="130" y="1734"/>
                    <a:pt x="112" y="1660"/>
                  </a:cubicBezTo>
                  <a:cubicBezTo>
                    <a:pt x="38" y="1531"/>
                    <a:pt x="18" y="1400"/>
                    <a:pt x="18" y="1251"/>
                  </a:cubicBezTo>
                  <a:cubicBezTo>
                    <a:pt x="18" y="1122"/>
                    <a:pt x="38" y="974"/>
                    <a:pt x="112" y="843"/>
                  </a:cubicBezTo>
                  <a:cubicBezTo>
                    <a:pt x="130" y="788"/>
                    <a:pt x="167" y="731"/>
                    <a:pt x="204" y="676"/>
                  </a:cubicBezTo>
                  <a:cubicBezTo>
                    <a:pt x="241" y="620"/>
                    <a:pt x="298" y="565"/>
                    <a:pt x="335" y="509"/>
                  </a:cubicBezTo>
                  <a:cubicBezTo>
                    <a:pt x="538" y="323"/>
                    <a:pt x="781" y="174"/>
                    <a:pt x="1041" y="100"/>
                  </a:cubicBezTo>
                  <a:cubicBezTo>
                    <a:pt x="1240" y="43"/>
                    <a:pt x="1439" y="19"/>
                    <a:pt x="1621" y="19"/>
                  </a:cubicBezTo>
                  <a:cubicBezTo>
                    <a:pt x="1677" y="19"/>
                    <a:pt x="1731" y="21"/>
                    <a:pt x="1783" y="26"/>
                  </a:cubicBezTo>
                  <a:cubicBezTo>
                    <a:pt x="2024" y="45"/>
                    <a:pt x="2266" y="100"/>
                    <a:pt x="2452" y="194"/>
                  </a:cubicBezTo>
                  <a:cubicBezTo>
                    <a:pt x="2638" y="286"/>
                    <a:pt x="2804" y="397"/>
                    <a:pt x="2916" y="528"/>
                  </a:cubicBezTo>
                  <a:cubicBezTo>
                    <a:pt x="3046" y="639"/>
                    <a:pt x="3121" y="769"/>
                    <a:pt x="3158" y="880"/>
                  </a:cubicBezTo>
                  <a:cubicBezTo>
                    <a:pt x="3213" y="991"/>
                    <a:pt x="3232" y="1085"/>
                    <a:pt x="3232" y="1159"/>
                  </a:cubicBezTo>
                  <a:lnTo>
                    <a:pt x="3232" y="1234"/>
                  </a:lnTo>
                  <a:lnTo>
                    <a:pt x="3232" y="1251"/>
                  </a:lnTo>
                  <a:lnTo>
                    <a:pt x="3269" y="1251"/>
                  </a:lnTo>
                  <a:lnTo>
                    <a:pt x="3269" y="1234"/>
                  </a:lnTo>
                  <a:cubicBezTo>
                    <a:pt x="3269" y="1214"/>
                    <a:pt x="3269" y="1196"/>
                    <a:pt x="3250" y="1159"/>
                  </a:cubicBezTo>
                  <a:cubicBezTo>
                    <a:pt x="3250" y="1085"/>
                    <a:pt x="3232" y="991"/>
                    <a:pt x="3195" y="880"/>
                  </a:cubicBezTo>
                  <a:cubicBezTo>
                    <a:pt x="3138" y="751"/>
                    <a:pt x="3064" y="620"/>
                    <a:pt x="2935" y="509"/>
                  </a:cubicBezTo>
                  <a:cubicBezTo>
                    <a:pt x="2823" y="379"/>
                    <a:pt x="2656" y="268"/>
                    <a:pt x="2452" y="174"/>
                  </a:cubicBezTo>
                  <a:cubicBezTo>
                    <a:pt x="2266" y="82"/>
                    <a:pt x="2043" y="26"/>
                    <a:pt x="1801" y="8"/>
                  </a:cubicBezTo>
                  <a:cubicBezTo>
                    <a:pt x="1739" y="3"/>
                    <a:pt x="1677" y="1"/>
                    <a:pt x="1616" y="1"/>
                  </a:cubicBezTo>
                  <a:close/>
                  <a:moveTo>
                    <a:pt x="204" y="1846"/>
                  </a:moveTo>
                  <a:cubicBezTo>
                    <a:pt x="241" y="1902"/>
                    <a:pt x="278" y="1957"/>
                    <a:pt x="335" y="2014"/>
                  </a:cubicBezTo>
                  <a:cubicBezTo>
                    <a:pt x="298" y="1957"/>
                    <a:pt x="241" y="1902"/>
                    <a:pt x="204" y="1846"/>
                  </a:cubicBezTo>
                  <a:close/>
                  <a:moveTo>
                    <a:pt x="3176" y="1642"/>
                  </a:moveTo>
                  <a:lnTo>
                    <a:pt x="3176" y="1642"/>
                  </a:lnTo>
                  <a:cubicBezTo>
                    <a:pt x="3121" y="1754"/>
                    <a:pt x="3046" y="1883"/>
                    <a:pt x="2935" y="1994"/>
                  </a:cubicBezTo>
                  <a:cubicBezTo>
                    <a:pt x="2804" y="2125"/>
                    <a:pt x="2638" y="2236"/>
                    <a:pt x="2452" y="2328"/>
                  </a:cubicBezTo>
                  <a:cubicBezTo>
                    <a:pt x="2656" y="2236"/>
                    <a:pt x="2804" y="2125"/>
                    <a:pt x="2935" y="2014"/>
                  </a:cubicBezTo>
                  <a:cubicBezTo>
                    <a:pt x="3046" y="1883"/>
                    <a:pt x="3138" y="1754"/>
                    <a:pt x="3176" y="1642"/>
                  </a:cubicBezTo>
                  <a:close/>
                  <a:moveTo>
                    <a:pt x="335" y="2014"/>
                  </a:moveTo>
                  <a:lnTo>
                    <a:pt x="335" y="2014"/>
                  </a:lnTo>
                  <a:cubicBezTo>
                    <a:pt x="538" y="2217"/>
                    <a:pt x="781" y="2348"/>
                    <a:pt x="1041" y="2422"/>
                  </a:cubicBezTo>
                  <a:cubicBezTo>
                    <a:pt x="1225" y="2479"/>
                    <a:pt x="1421" y="2503"/>
                    <a:pt x="1619" y="2503"/>
                  </a:cubicBezTo>
                  <a:cubicBezTo>
                    <a:pt x="1680" y="2503"/>
                    <a:pt x="1740" y="2501"/>
                    <a:pt x="1801" y="2496"/>
                  </a:cubicBezTo>
                  <a:cubicBezTo>
                    <a:pt x="2043" y="2477"/>
                    <a:pt x="2266" y="2422"/>
                    <a:pt x="2452" y="2328"/>
                  </a:cubicBezTo>
                  <a:lnTo>
                    <a:pt x="2452" y="2328"/>
                  </a:lnTo>
                  <a:cubicBezTo>
                    <a:pt x="2266" y="2403"/>
                    <a:pt x="2043" y="2477"/>
                    <a:pt x="1783" y="2496"/>
                  </a:cubicBezTo>
                  <a:cubicBezTo>
                    <a:pt x="1743" y="2499"/>
                    <a:pt x="1703" y="2501"/>
                    <a:pt x="1662" y="2501"/>
                  </a:cubicBezTo>
                  <a:cubicBezTo>
                    <a:pt x="1460" y="2501"/>
                    <a:pt x="1257" y="2465"/>
                    <a:pt x="1041" y="2403"/>
                  </a:cubicBezTo>
                  <a:cubicBezTo>
                    <a:pt x="781" y="2328"/>
                    <a:pt x="538" y="2199"/>
                    <a:pt x="335" y="20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4606118" y="5408293"/>
              <a:ext cx="103121" cy="78952"/>
            </a:xfrm>
            <a:custGeom>
              <a:avLst/>
              <a:gdLst/>
              <a:ahLst/>
              <a:cxnLst/>
              <a:rect l="l" t="t" r="r" b="b"/>
              <a:pathLst>
                <a:path w="2304" h="1764" extrusionOk="0">
                  <a:moveTo>
                    <a:pt x="1152" y="0"/>
                  </a:moveTo>
                  <a:cubicBezTo>
                    <a:pt x="520" y="0"/>
                    <a:pt x="0" y="390"/>
                    <a:pt x="0" y="872"/>
                  </a:cubicBezTo>
                  <a:cubicBezTo>
                    <a:pt x="0" y="1355"/>
                    <a:pt x="520" y="1764"/>
                    <a:pt x="1152" y="1764"/>
                  </a:cubicBezTo>
                  <a:cubicBezTo>
                    <a:pt x="1783" y="1764"/>
                    <a:pt x="2303" y="1355"/>
                    <a:pt x="2303" y="872"/>
                  </a:cubicBezTo>
                  <a:cubicBezTo>
                    <a:pt x="2303" y="390"/>
                    <a:pt x="1783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4605267" y="5407935"/>
              <a:ext cx="103972" cy="79310"/>
            </a:xfrm>
            <a:custGeom>
              <a:avLst/>
              <a:gdLst/>
              <a:ahLst/>
              <a:cxnLst/>
              <a:rect l="l" t="t" r="r" b="b"/>
              <a:pathLst>
                <a:path w="2323" h="1772" extrusionOk="0">
                  <a:moveTo>
                    <a:pt x="2303" y="955"/>
                  </a:moveTo>
                  <a:cubicBezTo>
                    <a:pt x="2303" y="1011"/>
                    <a:pt x="2285" y="1066"/>
                    <a:pt x="2266" y="1160"/>
                  </a:cubicBezTo>
                  <a:cubicBezTo>
                    <a:pt x="2303" y="1066"/>
                    <a:pt x="2303" y="1011"/>
                    <a:pt x="2303" y="955"/>
                  </a:cubicBezTo>
                  <a:close/>
                  <a:moveTo>
                    <a:pt x="2080" y="1420"/>
                  </a:moveTo>
                  <a:cubicBezTo>
                    <a:pt x="2006" y="1494"/>
                    <a:pt x="1877" y="1586"/>
                    <a:pt x="1746" y="1643"/>
                  </a:cubicBezTo>
                  <a:cubicBezTo>
                    <a:pt x="1894" y="1586"/>
                    <a:pt x="2006" y="1512"/>
                    <a:pt x="2080" y="1420"/>
                  </a:cubicBezTo>
                  <a:close/>
                  <a:moveTo>
                    <a:pt x="1152" y="1"/>
                  </a:moveTo>
                  <a:cubicBezTo>
                    <a:pt x="1021" y="1"/>
                    <a:pt x="882" y="22"/>
                    <a:pt x="743" y="63"/>
                  </a:cubicBezTo>
                  <a:cubicBezTo>
                    <a:pt x="557" y="120"/>
                    <a:pt x="391" y="212"/>
                    <a:pt x="242" y="343"/>
                  </a:cubicBezTo>
                  <a:cubicBezTo>
                    <a:pt x="205" y="380"/>
                    <a:pt x="186" y="417"/>
                    <a:pt x="149" y="454"/>
                  </a:cubicBezTo>
                  <a:cubicBezTo>
                    <a:pt x="112" y="509"/>
                    <a:pt x="94" y="546"/>
                    <a:pt x="74" y="583"/>
                  </a:cubicBezTo>
                  <a:cubicBezTo>
                    <a:pt x="37" y="677"/>
                    <a:pt x="19" y="788"/>
                    <a:pt x="0" y="880"/>
                  </a:cubicBezTo>
                  <a:cubicBezTo>
                    <a:pt x="19" y="992"/>
                    <a:pt x="37" y="1085"/>
                    <a:pt x="74" y="1177"/>
                  </a:cubicBezTo>
                  <a:cubicBezTo>
                    <a:pt x="94" y="1234"/>
                    <a:pt x="131" y="1271"/>
                    <a:pt x="149" y="1308"/>
                  </a:cubicBezTo>
                  <a:cubicBezTo>
                    <a:pt x="186" y="1345"/>
                    <a:pt x="205" y="1383"/>
                    <a:pt x="242" y="1420"/>
                  </a:cubicBezTo>
                  <a:cubicBezTo>
                    <a:pt x="391" y="1568"/>
                    <a:pt x="557" y="1660"/>
                    <a:pt x="743" y="1717"/>
                  </a:cubicBezTo>
                  <a:cubicBezTo>
                    <a:pt x="929" y="1772"/>
                    <a:pt x="1114" y="1772"/>
                    <a:pt x="1282" y="1772"/>
                  </a:cubicBezTo>
                  <a:cubicBezTo>
                    <a:pt x="1449" y="1754"/>
                    <a:pt x="1617" y="1717"/>
                    <a:pt x="1746" y="1643"/>
                  </a:cubicBezTo>
                  <a:lnTo>
                    <a:pt x="1746" y="1643"/>
                  </a:lnTo>
                  <a:cubicBezTo>
                    <a:pt x="1617" y="1697"/>
                    <a:pt x="1449" y="1735"/>
                    <a:pt x="1282" y="1754"/>
                  </a:cubicBezTo>
                  <a:cubicBezTo>
                    <a:pt x="1241" y="1758"/>
                    <a:pt x="1198" y="1761"/>
                    <a:pt x="1155" y="1761"/>
                  </a:cubicBezTo>
                  <a:cubicBezTo>
                    <a:pt x="1022" y="1761"/>
                    <a:pt x="883" y="1740"/>
                    <a:pt x="743" y="1697"/>
                  </a:cubicBezTo>
                  <a:cubicBezTo>
                    <a:pt x="577" y="1643"/>
                    <a:pt x="391" y="1549"/>
                    <a:pt x="260" y="1420"/>
                  </a:cubicBezTo>
                  <a:cubicBezTo>
                    <a:pt x="223" y="1383"/>
                    <a:pt x="186" y="1345"/>
                    <a:pt x="168" y="1308"/>
                  </a:cubicBezTo>
                  <a:cubicBezTo>
                    <a:pt x="131" y="1252"/>
                    <a:pt x="112" y="1215"/>
                    <a:pt x="94" y="1177"/>
                  </a:cubicBezTo>
                  <a:cubicBezTo>
                    <a:pt x="37" y="1085"/>
                    <a:pt x="19" y="992"/>
                    <a:pt x="19" y="880"/>
                  </a:cubicBezTo>
                  <a:cubicBezTo>
                    <a:pt x="19" y="788"/>
                    <a:pt x="37" y="695"/>
                    <a:pt x="94" y="603"/>
                  </a:cubicBezTo>
                  <a:cubicBezTo>
                    <a:pt x="112" y="546"/>
                    <a:pt x="131" y="509"/>
                    <a:pt x="168" y="472"/>
                  </a:cubicBezTo>
                  <a:cubicBezTo>
                    <a:pt x="186" y="435"/>
                    <a:pt x="223" y="398"/>
                    <a:pt x="260" y="360"/>
                  </a:cubicBezTo>
                  <a:cubicBezTo>
                    <a:pt x="391" y="212"/>
                    <a:pt x="577" y="120"/>
                    <a:pt x="743" y="83"/>
                  </a:cubicBezTo>
                  <a:cubicBezTo>
                    <a:pt x="883" y="40"/>
                    <a:pt x="1022" y="19"/>
                    <a:pt x="1155" y="19"/>
                  </a:cubicBezTo>
                  <a:cubicBezTo>
                    <a:pt x="1198" y="19"/>
                    <a:pt x="1241" y="22"/>
                    <a:pt x="1282" y="26"/>
                  </a:cubicBezTo>
                  <a:cubicBezTo>
                    <a:pt x="1449" y="26"/>
                    <a:pt x="1617" y="83"/>
                    <a:pt x="1746" y="138"/>
                  </a:cubicBezTo>
                  <a:cubicBezTo>
                    <a:pt x="1877" y="194"/>
                    <a:pt x="1988" y="286"/>
                    <a:pt x="2080" y="360"/>
                  </a:cubicBezTo>
                  <a:cubicBezTo>
                    <a:pt x="2154" y="454"/>
                    <a:pt x="2211" y="546"/>
                    <a:pt x="2248" y="620"/>
                  </a:cubicBezTo>
                  <a:cubicBezTo>
                    <a:pt x="2285" y="695"/>
                    <a:pt x="2285" y="769"/>
                    <a:pt x="2303" y="806"/>
                  </a:cubicBezTo>
                  <a:lnTo>
                    <a:pt x="2303" y="863"/>
                  </a:lnTo>
                  <a:lnTo>
                    <a:pt x="2303" y="880"/>
                  </a:lnTo>
                  <a:lnTo>
                    <a:pt x="2303" y="900"/>
                  </a:lnTo>
                  <a:lnTo>
                    <a:pt x="2303" y="955"/>
                  </a:lnTo>
                  <a:cubicBezTo>
                    <a:pt x="2322" y="937"/>
                    <a:pt x="2322" y="917"/>
                    <a:pt x="2322" y="900"/>
                  </a:cubicBezTo>
                  <a:lnTo>
                    <a:pt x="2322" y="880"/>
                  </a:lnTo>
                  <a:lnTo>
                    <a:pt x="2322" y="863"/>
                  </a:lnTo>
                  <a:lnTo>
                    <a:pt x="2322" y="806"/>
                  </a:lnTo>
                  <a:cubicBezTo>
                    <a:pt x="2322" y="769"/>
                    <a:pt x="2303" y="695"/>
                    <a:pt x="2266" y="620"/>
                  </a:cubicBezTo>
                  <a:cubicBezTo>
                    <a:pt x="2229" y="528"/>
                    <a:pt x="2174" y="435"/>
                    <a:pt x="2099" y="343"/>
                  </a:cubicBezTo>
                  <a:cubicBezTo>
                    <a:pt x="2006" y="268"/>
                    <a:pt x="1894" y="175"/>
                    <a:pt x="1746" y="120"/>
                  </a:cubicBezTo>
                  <a:cubicBezTo>
                    <a:pt x="1617" y="63"/>
                    <a:pt x="1449" y="8"/>
                    <a:pt x="1282" y="8"/>
                  </a:cubicBezTo>
                  <a:cubicBezTo>
                    <a:pt x="1240" y="3"/>
                    <a:pt x="1196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4617755" y="5417379"/>
              <a:ext cx="78952" cy="60781"/>
            </a:xfrm>
            <a:custGeom>
              <a:avLst/>
              <a:gdLst/>
              <a:ahLst/>
              <a:cxnLst/>
              <a:rect l="l" t="t" r="r" b="b"/>
              <a:pathLst>
                <a:path w="1764" h="1358" extrusionOk="0">
                  <a:moveTo>
                    <a:pt x="892" y="1"/>
                  </a:moveTo>
                  <a:cubicBezTo>
                    <a:pt x="409" y="1"/>
                    <a:pt x="0" y="298"/>
                    <a:pt x="0" y="669"/>
                  </a:cubicBezTo>
                  <a:cubicBezTo>
                    <a:pt x="0" y="1041"/>
                    <a:pt x="409" y="1357"/>
                    <a:pt x="892" y="1357"/>
                  </a:cubicBezTo>
                  <a:cubicBezTo>
                    <a:pt x="1375" y="1357"/>
                    <a:pt x="1764" y="1041"/>
                    <a:pt x="1764" y="669"/>
                  </a:cubicBezTo>
                  <a:cubicBezTo>
                    <a:pt x="1764" y="298"/>
                    <a:pt x="1375" y="1"/>
                    <a:pt x="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4617755" y="5417066"/>
              <a:ext cx="79847" cy="61094"/>
            </a:xfrm>
            <a:custGeom>
              <a:avLst/>
              <a:gdLst/>
              <a:ahLst/>
              <a:cxnLst/>
              <a:rect l="l" t="t" r="r" b="b"/>
              <a:pathLst>
                <a:path w="1784" h="1365" extrusionOk="0">
                  <a:moveTo>
                    <a:pt x="869" y="1"/>
                  </a:moveTo>
                  <a:cubicBezTo>
                    <a:pt x="765" y="1"/>
                    <a:pt x="667" y="18"/>
                    <a:pt x="558" y="45"/>
                  </a:cubicBezTo>
                  <a:cubicBezTo>
                    <a:pt x="538" y="45"/>
                    <a:pt x="520" y="64"/>
                    <a:pt x="520" y="64"/>
                  </a:cubicBezTo>
                  <a:cubicBezTo>
                    <a:pt x="501" y="64"/>
                    <a:pt x="483" y="82"/>
                    <a:pt x="464" y="82"/>
                  </a:cubicBezTo>
                  <a:lnTo>
                    <a:pt x="353" y="139"/>
                  </a:lnTo>
                  <a:cubicBezTo>
                    <a:pt x="298" y="176"/>
                    <a:pt x="241" y="213"/>
                    <a:pt x="186" y="268"/>
                  </a:cubicBezTo>
                  <a:cubicBezTo>
                    <a:pt x="75" y="379"/>
                    <a:pt x="0" y="528"/>
                    <a:pt x="0" y="676"/>
                  </a:cubicBezTo>
                  <a:cubicBezTo>
                    <a:pt x="0" y="844"/>
                    <a:pt x="75" y="993"/>
                    <a:pt x="186" y="1085"/>
                  </a:cubicBezTo>
                  <a:cubicBezTo>
                    <a:pt x="75" y="973"/>
                    <a:pt x="18" y="825"/>
                    <a:pt x="18" y="676"/>
                  </a:cubicBezTo>
                  <a:cubicBezTo>
                    <a:pt x="18" y="602"/>
                    <a:pt x="38" y="528"/>
                    <a:pt x="55" y="453"/>
                  </a:cubicBezTo>
                  <a:cubicBezTo>
                    <a:pt x="75" y="453"/>
                    <a:pt x="75" y="436"/>
                    <a:pt x="93" y="416"/>
                  </a:cubicBezTo>
                  <a:lnTo>
                    <a:pt x="112" y="361"/>
                  </a:lnTo>
                  <a:lnTo>
                    <a:pt x="149" y="324"/>
                  </a:lnTo>
                  <a:lnTo>
                    <a:pt x="186" y="287"/>
                  </a:lnTo>
                  <a:cubicBezTo>
                    <a:pt x="241" y="231"/>
                    <a:pt x="298" y="176"/>
                    <a:pt x="372" y="139"/>
                  </a:cubicBezTo>
                  <a:cubicBezTo>
                    <a:pt x="409" y="119"/>
                    <a:pt x="427" y="119"/>
                    <a:pt x="464" y="101"/>
                  </a:cubicBezTo>
                  <a:cubicBezTo>
                    <a:pt x="483" y="101"/>
                    <a:pt x="501" y="82"/>
                    <a:pt x="520" y="82"/>
                  </a:cubicBezTo>
                  <a:cubicBezTo>
                    <a:pt x="538" y="82"/>
                    <a:pt x="558" y="64"/>
                    <a:pt x="575" y="64"/>
                  </a:cubicBezTo>
                  <a:cubicBezTo>
                    <a:pt x="671" y="37"/>
                    <a:pt x="766" y="20"/>
                    <a:pt x="861" y="20"/>
                  </a:cubicBezTo>
                  <a:cubicBezTo>
                    <a:pt x="896" y="20"/>
                    <a:pt x="931" y="22"/>
                    <a:pt x="966" y="27"/>
                  </a:cubicBezTo>
                  <a:cubicBezTo>
                    <a:pt x="1095" y="27"/>
                    <a:pt x="1226" y="64"/>
                    <a:pt x="1338" y="119"/>
                  </a:cubicBezTo>
                  <a:cubicBezTo>
                    <a:pt x="1430" y="156"/>
                    <a:pt x="1523" y="213"/>
                    <a:pt x="1578" y="287"/>
                  </a:cubicBezTo>
                  <a:cubicBezTo>
                    <a:pt x="1653" y="361"/>
                    <a:pt x="1690" y="416"/>
                    <a:pt x="1709" y="473"/>
                  </a:cubicBezTo>
                  <a:cubicBezTo>
                    <a:pt x="1746" y="547"/>
                    <a:pt x="1746" y="602"/>
                    <a:pt x="1746" y="621"/>
                  </a:cubicBezTo>
                  <a:lnTo>
                    <a:pt x="1746" y="676"/>
                  </a:lnTo>
                  <a:lnTo>
                    <a:pt x="1783" y="676"/>
                  </a:lnTo>
                  <a:lnTo>
                    <a:pt x="1783" y="621"/>
                  </a:lnTo>
                  <a:cubicBezTo>
                    <a:pt x="1764" y="584"/>
                    <a:pt x="1764" y="528"/>
                    <a:pt x="1727" y="473"/>
                  </a:cubicBezTo>
                  <a:cubicBezTo>
                    <a:pt x="1709" y="416"/>
                    <a:pt x="1672" y="342"/>
                    <a:pt x="1598" y="268"/>
                  </a:cubicBezTo>
                  <a:cubicBezTo>
                    <a:pt x="1523" y="194"/>
                    <a:pt x="1449" y="139"/>
                    <a:pt x="1338" y="101"/>
                  </a:cubicBezTo>
                  <a:cubicBezTo>
                    <a:pt x="1226" y="45"/>
                    <a:pt x="1115" y="8"/>
                    <a:pt x="984" y="8"/>
                  </a:cubicBezTo>
                  <a:cubicBezTo>
                    <a:pt x="944" y="3"/>
                    <a:pt x="906" y="1"/>
                    <a:pt x="869" y="1"/>
                  </a:cubicBezTo>
                  <a:close/>
                  <a:moveTo>
                    <a:pt x="1727" y="881"/>
                  </a:moveTo>
                  <a:lnTo>
                    <a:pt x="1727" y="881"/>
                  </a:lnTo>
                  <a:cubicBezTo>
                    <a:pt x="1690" y="956"/>
                    <a:pt x="1653" y="1011"/>
                    <a:pt x="1598" y="1085"/>
                  </a:cubicBezTo>
                  <a:cubicBezTo>
                    <a:pt x="1653" y="1030"/>
                    <a:pt x="1709" y="956"/>
                    <a:pt x="1727" y="881"/>
                  </a:cubicBezTo>
                  <a:close/>
                  <a:moveTo>
                    <a:pt x="186" y="1085"/>
                  </a:moveTo>
                  <a:cubicBezTo>
                    <a:pt x="241" y="1141"/>
                    <a:pt x="298" y="1196"/>
                    <a:pt x="353" y="1233"/>
                  </a:cubicBezTo>
                  <a:cubicBezTo>
                    <a:pt x="390" y="1253"/>
                    <a:pt x="427" y="1271"/>
                    <a:pt x="464" y="1271"/>
                  </a:cubicBezTo>
                  <a:cubicBezTo>
                    <a:pt x="427" y="1253"/>
                    <a:pt x="390" y="1233"/>
                    <a:pt x="372" y="1216"/>
                  </a:cubicBezTo>
                  <a:cubicBezTo>
                    <a:pt x="298" y="1179"/>
                    <a:pt x="241" y="1141"/>
                    <a:pt x="186" y="1085"/>
                  </a:cubicBezTo>
                  <a:close/>
                  <a:moveTo>
                    <a:pt x="464" y="1271"/>
                  </a:moveTo>
                  <a:cubicBezTo>
                    <a:pt x="483" y="1290"/>
                    <a:pt x="501" y="1290"/>
                    <a:pt x="520" y="1290"/>
                  </a:cubicBezTo>
                  <a:cubicBezTo>
                    <a:pt x="501" y="1290"/>
                    <a:pt x="483" y="1271"/>
                    <a:pt x="464" y="1271"/>
                  </a:cubicBezTo>
                  <a:close/>
                  <a:moveTo>
                    <a:pt x="1598" y="1085"/>
                  </a:moveTo>
                  <a:cubicBezTo>
                    <a:pt x="1523" y="1159"/>
                    <a:pt x="1430" y="1216"/>
                    <a:pt x="1338" y="1253"/>
                  </a:cubicBezTo>
                  <a:cubicBezTo>
                    <a:pt x="1226" y="1308"/>
                    <a:pt x="1115" y="1345"/>
                    <a:pt x="966" y="1345"/>
                  </a:cubicBezTo>
                  <a:cubicBezTo>
                    <a:pt x="931" y="1350"/>
                    <a:pt x="896" y="1353"/>
                    <a:pt x="861" y="1353"/>
                  </a:cubicBezTo>
                  <a:cubicBezTo>
                    <a:pt x="766" y="1353"/>
                    <a:pt x="671" y="1335"/>
                    <a:pt x="575" y="1308"/>
                  </a:cubicBezTo>
                  <a:cubicBezTo>
                    <a:pt x="558" y="1308"/>
                    <a:pt x="538" y="1290"/>
                    <a:pt x="520" y="1290"/>
                  </a:cubicBezTo>
                  <a:cubicBezTo>
                    <a:pt x="520" y="1308"/>
                    <a:pt x="538" y="1308"/>
                    <a:pt x="558" y="1308"/>
                  </a:cubicBezTo>
                  <a:cubicBezTo>
                    <a:pt x="706" y="1364"/>
                    <a:pt x="835" y="1364"/>
                    <a:pt x="984" y="1364"/>
                  </a:cubicBezTo>
                  <a:cubicBezTo>
                    <a:pt x="1115" y="1345"/>
                    <a:pt x="1226" y="1308"/>
                    <a:pt x="1338" y="1271"/>
                  </a:cubicBezTo>
                  <a:cubicBezTo>
                    <a:pt x="1449" y="1216"/>
                    <a:pt x="1523" y="1159"/>
                    <a:pt x="1598" y="108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4612787" y="5433223"/>
              <a:ext cx="64048" cy="36433"/>
            </a:xfrm>
            <a:custGeom>
              <a:avLst/>
              <a:gdLst/>
              <a:ahLst/>
              <a:cxnLst/>
              <a:rect l="l" t="t" r="r" b="b"/>
              <a:pathLst>
                <a:path w="1431" h="814" extrusionOk="0">
                  <a:moveTo>
                    <a:pt x="334" y="0"/>
                  </a:moveTo>
                  <a:cubicBezTo>
                    <a:pt x="334" y="0"/>
                    <a:pt x="0" y="483"/>
                    <a:pt x="575" y="761"/>
                  </a:cubicBezTo>
                  <a:cubicBezTo>
                    <a:pt x="651" y="797"/>
                    <a:pt x="732" y="813"/>
                    <a:pt x="811" y="813"/>
                  </a:cubicBezTo>
                  <a:cubicBezTo>
                    <a:pt x="1135" y="813"/>
                    <a:pt x="1430" y="547"/>
                    <a:pt x="1281" y="352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4622723" y="5433223"/>
              <a:ext cx="49949" cy="36925"/>
            </a:xfrm>
            <a:custGeom>
              <a:avLst/>
              <a:gdLst/>
              <a:ahLst/>
              <a:cxnLst/>
              <a:rect l="l" t="t" r="r" b="b"/>
              <a:pathLst>
                <a:path w="1116" h="825" extrusionOk="0">
                  <a:moveTo>
                    <a:pt x="112" y="0"/>
                  </a:moveTo>
                  <a:cubicBezTo>
                    <a:pt x="112" y="1"/>
                    <a:pt x="93" y="19"/>
                    <a:pt x="56" y="75"/>
                  </a:cubicBezTo>
                  <a:cubicBezTo>
                    <a:pt x="38" y="112"/>
                    <a:pt x="19" y="186"/>
                    <a:pt x="1" y="278"/>
                  </a:cubicBezTo>
                  <a:cubicBezTo>
                    <a:pt x="1" y="335"/>
                    <a:pt x="1" y="390"/>
                    <a:pt x="19" y="427"/>
                  </a:cubicBezTo>
                  <a:cubicBezTo>
                    <a:pt x="38" y="483"/>
                    <a:pt x="75" y="538"/>
                    <a:pt x="112" y="575"/>
                  </a:cubicBezTo>
                  <a:cubicBezTo>
                    <a:pt x="75" y="520"/>
                    <a:pt x="56" y="483"/>
                    <a:pt x="38" y="427"/>
                  </a:cubicBezTo>
                  <a:cubicBezTo>
                    <a:pt x="19" y="390"/>
                    <a:pt x="19" y="335"/>
                    <a:pt x="19" y="278"/>
                  </a:cubicBezTo>
                  <a:cubicBezTo>
                    <a:pt x="19" y="204"/>
                    <a:pt x="56" y="130"/>
                    <a:pt x="75" y="75"/>
                  </a:cubicBezTo>
                  <a:cubicBezTo>
                    <a:pt x="93" y="19"/>
                    <a:pt x="112" y="1"/>
                    <a:pt x="112" y="0"/>
                  </a:cubicBezTo>
                  <a:close/>
                  <a:moveTo>
                    <a:pt x="1041" y="335"/>
                  </a:moveTo>
                  <a:cubicBezTo>
                    <a:pt x="1022" y="335"/>
                    <a:pt x="1022" y="352"/>
                    <a:pt x="1041" y="352"/>
                  </a:cubicBezTo>
                  <a:lnTo>
                    <a:pt x="1041" y="372"/>
                  </a:lnTo>
                  <a:cubicBezTo>
                    <a:pt x="1059" y="390"/>
                    <a:pt x="1059" y="409"/>
                    <a:pt x="1078" y="427"/>
                  </a:cubicBezTo>
                  <a:cubicBezTo>
                    <a:pt x="1078" y="446"/>
                    <a:pt x="1078" y="483"/>
                    <a:pt x="1059" y="520"/>
                  </a:cubicBezTo>
                  <a:cubicBezTo>
                    <a:pt x="1059" y="558"/>
                    <a:pt x="1041" y="575"/>
                    <a:pt x="1004" y="612"/>
                  </a:cubicBezTo>
                  <a:cubicBezTo>
                    <a:pt x="947" y="687"/>
                    <a:pt x="855" y="743"/>
                    <a:pt x="762" y="780"/>
                  </a:cubicBezTo>
                  <a:cubicBezTo>
                    <a:pt x="707" y="798"/>
                    <a:pt x="650" y="798"/>
                    <a:pt x="576" y="798"/>
                  </a:cubicBezTo>
                  <a:cubicBezTo>
                    <a:pt x="521" y="798"/>
                    <a:pt x="464" y="798"/>
                    <a:pt x="409" y="761"/>
                  </a:cubicBezTo>
                  <a:lnTo>
                    <a:pt x="372" y="761"/>
                  </a:lnTo>
                  <a:lnTo>
                    <a:pt x="335" y="724"/>
                  </a:lnTo>
                  <a:cubicBezTo>
                    <a:pt x="316" y="724"/>
                    <a:pt x="298" y="724"/>
                    <a:pt x="279" y="706"/>
                  </a:cubicBezTo>
                  <a:cubicBezTo>
                    <a:pt x="279" y="706"/>
                    <a:pt x="261" y="687"/>
                    <a:pt x="242" y="687"/>
                  </a:cubicBezTo>
                  <a:cubicBezTo>
                    <a:pt x="204" y="650"/>
                    <a:pt x="149" y="612"/>
                    <a:pt x="112" y="575"/>
                  </a:cubicBezTo>
                  <a:lnTo>
                    <a:pt x="112" y="575"/>
                  </a:lnTo>
                  <a:cubicBezTo>
                    <a:pt x="149" y="632"/>
                    <a:pt x="187" y="669"/>
                    <a:pt x="242" y="706"/>
                  </a:cubicBezTo>
                  <a:cubicBezTo>
                    <a:pt x="242" y="706"/>
                    <a:pt x="261" y="724"/>
                    <a:pt x="279" y="724"/>
                  </a:cubicBezTo>
                  <a:cubicBezTo>
                    <a:pt x="298" y="743"/>
                    <a:pt x="298" y="743"/>
                    <a:pt x="316" y="743"/>
                  </a:cubicBezTo>
                  <a:cubicBezTo>
                    <a:pt x="353" y="761"/>
                    <a:pt x="372" y="780"/>
                    <a:pt x="409" y="780"/>
                  </a:cubicBezTo>
                  <a:cubicBezTo>
                    <a:pt x="464" y="818"/>
                    <a:pt x="521" y="818"/>
                    <a:pt x="576" y="818"/>
                  </a:cubicBezTo>
                  <a:cubicBezTo>
                    <a:pt x="597" y="823"/>
                    <a:pt x="617" y="825"/>
                    <a:pt x="636" y="825"/>
                  </a:cubicBezTo>
                  <a:cubicBezTo>
                    <a:pt x="683" y="825"/>
                    <a:pt x="723" y="812"/>
                    <a:pt x="762" y="798"/>
                  </a:cubicBezTo>
                  <a:cubicBezTo>
                    <a:pt x="873" y="780"/>
                    <a:pt x="967" y="706"/>
                    <a:pt x="1041" y="632"/>
                  </a:cubicBezTo>
                  <a:cubicBezTo>
                    <a:pt x="1059" y="612"/>
                    <a:pt x="1096" y="558"/>
                    <a:pt x="1096" y="520"/>
                  </a:cubicBezTo>
                  <a:cubicBezTo>
                    <a:pt x="1115" y="483"/>
                    <a:pt x="1115" y="446"/>
                    <a:pt x="1096" y="427"/>
                  </a:cubicBezTo>
                  <a:cubicBezTo>
                    <a:pt x="1096" y="390"/>
                    <a:pt x="1096" y="372"/>
                    <a:pt x="1078" y="352"/>
                  </a:cubicBezTo>
                  <a:lnTo>
                    <a:pt x="1078" y="33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4627736" y="5421810"/>
              <a:ext cx="61542" cy="32181"/>
            </a:xfrm>
            <a:custGeom>
              <a:avLst/>
              <a:gdLst/>
              <a:ahLst/>
              <a:cxnLst/>
              <a:rect l="l" t="t" r="r" b="b"/>
              <a:pathLst>
                <a:path w="1375" h="719" extrusionOk="0">
                  <a:moveTo>
                    <a:pt x="728" y="0"/>
                  </a:moveTo>
                  <a:cubicBezTo>
                    <a:pt x="637" y="0"/>
                    <a:pt x="537" y="15"/>
                    <a:pt x="427" y="50"/>
                  </a:cubicBezTo>
                  <a:cubicBezTo>
                    <a:pt x="0" y="199"/>
                    <a:pt x="92" y="701"/>
                    <a:pt x="464" y="719"/>
                  </a:cubicBezTo>
                  <a:lnTo>
                    <a:pt x="1375" y="330"/>
                  </a:lnTo>
                  <a:cubicBezTo>
                    <a:pt x="1375" y="330"/>
                    <a:pt x="1159" y="0"/>
                    <a:pt x="7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4633509" y="5421586"/>
              <a:ext cx="53217" cy="33300"/>
            </a:xfrm>
            <a:custGeom>
              <a:avLst/>
              <a:gdLst/>
              <a:ahLst/>
              <a:cxnLst/>
              <a:rect l="l" t="t" r="r" b="b"/>
              <a:pathLst>
                <a:path w="1189" h="744" extrusionOk="0">
                  <a:moveTo>
                    <a:pt x="521" y="0"/>
                  </a:moveTo>
                  <a:cubicBezTo>
                    <a:pt x="466" y="0"/>
                    <a:pt x="391" y="18"/>
                    <a:pt x="335" y="38"/>
                  </a:cubicBezTo>
                  <a:lnTo>
                    <a:pt x="280" y="55"/>
                  </a:lnTo>
                  <a:cubicBezTo>
                    <a:pt x="261" y="55"/>
                    <a:pt x="261" y="55"/>
                    <a:pt x="243" y="75"/>
                  </a:cubicBezTo>
                  <a:cubicBezTo>
                    <a:pt x="206" y="75"/>
                    <a:pt x="186" y="93"/>
                    <a:pt x="149" y="112"/>
                  </a:cubicBezTo>
                  <a:cubicBezTo>
                    <a:pt x="94" y="149"/>
                    <a:pt x="57" y="204"/>
                    <a:pt x="38" y="260"/>
                  </a:cubicBezTo>
                  <a:cubicBezTo>
                    <a:pt x="1" y="315"/>
                    <a:pt x="1" y="372"/>
                    <a:pt x="1" y="427"/>
                  </a:cubicBezTo>
                  <a:cubicBezTo>
                    <a:pt x="1" y="483"/>
                    <a:pt x="20" y="538"/>
                    <a:pt x="57" y="595"/>
                  </a:cubicBezTo>
                  <a:cubicBezTo>
                    <a:pt x="75" y="632"/>
                    <a:pt x="112" y="669"/>
                    <a:pt x="149" y="687"/>
                  </a:cubicBezTo>
                  <a:cubicBezTo>
                    <a:pt x="186" y="706"/>
                    <a:pt x="223" y="724"/>
                    <a:pt x="243" y="724"/>
                  </a:cubicBezTo>
                  <a:cubicBezTo>
                    <a:pt x="261" y="743"/>
                    <a:pt x="280" y="743"/>
                    <a:pt x="280" y="743"/>
                  </a:cubicBezTo>
                  <a:lnTo>
                    <a:pt x="335" y="743"/>
                  </a:lnTo>
                  <a:cubicBezTo>
                    <a:pt x="354" y="743"/>
                    <a:pt x="354" y="743"/>
                    <a:pt x="354" y="724"/>
                  </a:cubicBezTo>
                  <a:cubicBezTo>
                    <a:pt x="354" y="724"/>
                    <a:pt x="354" y="706"/>
                    <a:pt x="335" y="706"/>
                  </a:cubicBezTo>
                  <a:lnTo>
                    <a:pt x="298" y="706"/>
                  </a:lnTo>
                  <a:cubicBezTo>
                    <a:pt x="280" y="706"/>
                    <a:pt x="280" y="706"/>
                    <a:pt x="261" y="687"/>
                  </a:cubicBezTo>
                  <a:cubicBezTo>
                    <a:pt x="223" y="687"/>
                    <a:pt x="206" y="669"/>
                    <a:pt x="168" y="650"/>
                  </a:cubicBezTo>
                  <a:cubicBezTo>
                    <a:pt x="149" y="632"/>
                    <a:pt x="112" y="612"/>
                    <a:pt x="75" y="575"/>
                  </a:cubicBezTo>
                  <a:cubicBezTo>
                    <a:pt x="57" y="538"/>
                    <a:pt x="38" y="483"/>
                    <a:pt x="38" y="427"/>
                  </a:cubicBezTo>
                  <a:cubicBezTo>
                    <a:pt x="20" y="372"/>
                    <a:pt x="38" y="315"/>
                    <a:pt x="57" y="278"/>
                  </a:cubicBezTo>
                  <a:cubicBezTo>
                    <a:pt x="75" y="223"/>
                    <a:pt x="112" y="167"/>
                    <a:pt x="168" y="130"/>
                  </a:cubicBezTo>
                  <a:cubicBezTo>
                    <a:pt x="186" y="112"/>
                    <a:pt x="223" y="93"/>
                    <a:pt x="243" y="93"/>
                  </a:cubicBezTo>
                  <a:cubicBezTo>
                    <a:pt x="261" y="75"/>
                    <a:pt x="280" y="75"/>
                    <a:pt x="298" y="75"/>
                  </a:cubicBezTo>
                  <a:lnTo>
                    <a:pt x="335" y="55"/>
                  </a:lnTo>
                  <a:cubicBezTo>
                    <a:pt x="391" y="38"/>
                    <a:pt x="466" y="18"/>
                    <a:pt x="521" y="18"/>
                  </a:cubicBezTo>
                  <a:lnTo>
                    <a:pt x="706" y="18"/>
                  </a:lnTo>
                  <a:cubicBezTo>
                    <a:pt x="818" y="38"/>
                    <a:pt x="929" y="75"/>
                    <a:pt x="1003" y="130"/>
                  </a:cubicBezTo>
                  <a:cubicBezTo>
                    <a:pt x="1097" y="167"/>
                    <a:pt x="1152" y="223"/>
                    <a:pt x="1189" y="260"/>
                  </a:cubicBezTo>
                  <a:lnTo>
                    <a:pt x="1189" y="260"/>
                  </a:lnTo>
                  <a:cubicBezTo>
                    <a:pt x="1152" y="223"/>
                    <a:pt x="1097" y="167"/>
                    <a:pt x="1023" y="112"/>
                  </a:cubicBezTo>
                  <a:cubicBezTo>
                    <a:pt x="929" y="55"/>
                    <a:pt x="818" y="18"/>
                    <a:pt x="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4651815" y="5433716"/>
              <a:ext cx="36925" cy="41087"/>
            </a:xfrm>
            <a:custGeom>
              <a:avLst/>
              <a:gdLst/>
              <a:ahLst/>
              <a:cxnLst/>
              <a:rect l="l" t="t" r="r" b="b"/>
              <a:pathLst>
                <a:path w="825" h="918" extrusionOk="0">
                  <a:moveTo>
                    <a:pt x="301" y="1"/>
                  </a:moveTo>
                  <a:cubicBezTo>
                    <a:pt x="177" y="1"/>
                    <a:pt x="63" y="38"/>
                    <a:pt x="0" y="119"/>
                  </a:cubicBezTo>
                  <a:lnTo>
                    <a:pt x="57" y="918"/>
                  </a:lnTo>
                  <a:cubicBezTo>
                    <a:pt x="57" y="918"/>
                    <a:pt x="780" y="918"/>
                    <a:pt x="799" y="379"/>
                  </a:cubicBezTo>
                  <a:cubicBezTo>
                    <a:pt x="824" y="145"/>
                    <a:pt x="546" y="1"/>
                    <a:pt x="3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4651009" y="5433223"/>
              <a:ext cx="37417" cy="41580"/>
            </a:xfrm>
            <a:custGeom>
              <a:avLst/>
              <a:gdLst/>
              <a:ahLst/>
              <a:cxnLst/>
              <a:rect l="l" t="t" r="r" b="b"/>
              <a:pathLst>
                <a:path w="836" h="929" extrusionOk="0">
                  <a:moveTo>
                    <a:pt x="297" y="0"/>
                  </a:moveTo>
                  <a:cubicBezTo>
                    <a:pt x="260" y="0"/>
                    <a:pt x="204" y="0"/>
                    <a:pt x="167" y="18"/>
                  </a:cubicBezTo>
                  <a:cubicBezTo>
                    <a:pt x="130" y="18"/>
                    <a:pt x="92" y="38"/>
                    <a:pt x="75" y="55"/>
                  </a:cubicBezTo>
                  <a:lnTo>
                    <a:pt x="18" y="112"/>
                  </a:lnTo>
                  <a:lnTo>
                    <a:pt x="0" y="112"/>
                  </a:lnTo>
                  <a:lnTo>
                    <a:pt x="0" y="130"/>
                  </a:lnTo>
                  <a:lnTo>
                    <a:pt x="0" y="149"/>
                  </a:lnTo>
                  <a:lnTo>
                    <a:pt x="37" y="149"/>
                  </a:lnTo>
                  <a:cubicBezTo>
                    <a:pt x="37" y="130"/>
                    <a:pt x="37" y="130"/>
                    <a:pt x="55" y="130"/>
                  </a:cubicBezTo>
                  <a:cubicBezTo>
                    <a:pt x="55" y="112"/>
                    <a:pt x="75" y="112"/>
                    <a:pt x="92" y="92"/>
                  </a:cubicBezTo>
                  <a:cubicBezTo>
                    <a:pt x="112" y="75"/>
                    <a:pt x="149" y="55"/>
                    <a:pt x="186" y="55"/>
                  </a:cubicBezTo>
                  <a:cubicBezTo>
                    <a:pt x="223" y="38"/>
                    <a:pt x="260" y="38"/>
                    <a:pt x="315" y="38"/>
                  </a:cubicBezTo>
                  <a:lnTo>
                    <a:pt x="464" y="38"/>
                  </a:lnTo>
                  <a:cubicBezTo>
                    <a:pt x="501" y="55"/>
                    <a:pt x="557" y="75"/>
                    <a:pt x="612" y="92"/>
                  </a:cubicBezTo>
                  <a:cubicBezTo>
                    <a:pt x="669" y="130"/>
                    <a:pt x="724" y="167"/>
                    <a:pt x="761" y="204"/>
                  </a:cubicBezTo>
                  <a:cubicBezTo>
                    <a:pt x="798" y="260"/>
                    <a:pt x="817" y="315"/>
                    <a:pt x="817" y="390"/>
                  </a:cubicBezTo>
                  <a:cubicBezTo>
                    <a:pt x="817" y="446"/>
                    <a:pt x="798" y="501"/>
                    <a:pt x="780" y="558"/>
                  </a:cubicBezTo>
                  <a:cubicBezTo>
                    <a:pt x="743" y="612"/>
                    <a:pt x="724" y="669"/>
                    <a:pt x="669" y="706"/>
                  </a:cubicBezTo>
                  <a:cubicBezTo>
                    <a:pt x="595" y="798"/>
                    <a:pt x="483" y="835"/>
                    <a:pt x="390" y="872"/>
                  </a:cubicBezTo>
                  <a:cubicBezTo>
                    <a:pt x="297" y="910"/>
                    <a:pt x="223" y="910"/>
                    <a:pt x="167" y="929"/>
                  </a:cubicBezTo>
                  <a:cubicBezTo>
                    <a:pt x="223" y="929"/>
                    <a:pt x="297" y="910"/>
                    <a:pt x="390" y="892"/>
                  </a:cubicBezTo>
                  <a:cubicBezTo>
                    <a:pt x="446" y="872"/>
                    <a:pt x="483" y="855"/>
                    <a:pt x="538" y="818"/>
                  </a:cubicBezTo>
                  <a:cubicBezTo>
                    <a:pt x="595" y="798"/>
                    <a:pt x="632" y="761"/>
                    <a:pt x="687" y="724"/>
                  </a:cubicBezTo>
                  <a:cubicBezTo>
                    <a:pt x="724" y="687"/>
                    <a:pt x="761" y="632"/>
                    <a:pt x="798" y="575"/>
                  </a:cubicBezTo>
                  <a:cubicBezTo>
                    <a:pt x="817" y="520"/>
                    <a:pt x="835" y="446"/>
                    <a:pt x="835" y="390"/>
                  </a:cubicBezTo>
                  <a:cubicBezTo>
                    <a:pt x="835" y="315"/>
                    <a:pt x="817" y="241"/>
                    <a:pt x="780" y="204"/>
                  </a:cubicBezTo>
                  <a:cubicBezTo>
                    <a:pt x="743" y="149"/>
                    <a:pt x="687" y="112"/>
                    <a:pt x="632" y="75"/>
                  </a:cubicBezTo>
                  <a:cubicBezTo>
                    <a:pt x="575" y="55"/>
                    <a:pt x="520" y="18"/>
                    <a:pt x="464" y="18"/>
                  </a:cubicBezTo>
                  <a:cubicBezTo>
                    <a:pt x="409" y="0"/>
                    <a:pt x="352" y="0"/>
                    <a:pt x="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4379152" y="5372487"/>
              <a:ext cx="145551" cy="109790"/>
            </a:xfrm>
            <a:custGeom>
              <a:avLst/>
              <a:gdLst/>
              <a:ahLst/>
              <a:cxnLst/>
              <a:rect l="l" t="t" r="r" b="b"/>
              <a:pathLst>
                <a:path w="3252" h="2453" extrusionOk="0">
                  <a:moveTo>
                    <a:pt x="1617" y="1"/>
                  </a:moveTo>
                  <a:cubicBezTo>
                    <a:pt x="726" y="1"/>
                    <a:pt x="1" y="558"/>
                    <a:pt x="1" y="1227"/>
                  </a:cubicBezTo>
                  <a:cubicBezTo>
                    <a:pt x="1" y="1895"/>
                    <a:pt x="726" y="2452"/>
                    <a:pt x="1617" y="2452"/>
                  </a:cubicBezTo>
                  <a:cubicBezTo>
                    <a:pt x="2509" y="2452"/>
                    <a:pt x="3251" y="1895"/>
                    <a:pt x="3251" y="1227"/>
                  </a:cubicBezTo>
                  <a:cubicBezTo>
                    <a:pt x="3251" y="558"/>
                    <a:pt x="2509" y="1"/>
                    <a:pt x="16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4378347" y="5372219"/>
              <a:ext cx="146357" cy="110372"/>
            </a:xfrm>
            <a:custGeom>
              <a:avLst/>
              <a:gdLst/>
              <a:ahLst/>
              <a:cxnLst/>
              <a:rect l="l" t="t" r="r" b="b"/>
              <a:pathLst>
                <a:path w="3270" h="2466" extrusionOk="0">
                  <a:moveTo>
                    <a:pt x="1630" y="1"/>
                  </a:moveTo>
                  <a:cubicBezTo>
                    <a:pt x="1439" y="1"/>
                    <a:pt x="1240" y="24"/>
                    <a:pt x="1041" y="81"/>
                  </a:cubicBezTo>
                  <a:cubicBezTo>
                    <a:pt x="799" y="156"/>
                    <a:pt x="539" y="286"/>
                    <a:pt x="335" y="490"/>
                  </a:cubicBezTo>
                  <a:cubicBezTo>
                    <a:pt x="298" y="527"/>
                    <a:pt x="242" y="583"/>
                    <a:pt x="205" y="638"/>
                  </a:cubicBezTo>
                  <a:cubicBezTo>
                    <a:pt x="167" y="695"/>
                    <a:pt x="130" y="750"/>
                    <a:pt x="93" y="824"/>
                  </a:cubicBezTo>
                  <a:cubicBezTo>
                    <a:pt x="38" y="955"/>
                    <a:pt x="1" y="1084"/>
                    <a:pt x="1" y="1233"/>
                  </a:cubicBezTo>
                  <a:cubicBezTo>
                    <a:pt x="1" y="1381"/>
                    <a:pt x="38" y="1512"/>
                    <a:pt x="93" y="1641"/>
                  </a:cubicBezTo>
                  <a:cubicBezTo>
                    <a:pt x="130" y="1715"/>
                    <a:pt x="167" y="1772"/>
                    <a:pt x="205" y="1827"/>
                  </a:cubicBezTo>
                  <a:cubicBezTo>
                    <a:pt x="242" y="1883"/>
                    <a:pt x="298" y="1938"/>
                    <a:pt x="353" y="1975"/>
                  </a:cubicBezTo>
                  <a:cubicBezTo>
                    <a:pt x="298" y="1921"/>
                    <a:pt x="261" y="1864"/>
                    <a:pt x="224" y="1809"/>
                  </a:cubicBezTo>
                  <a:lnTo>
                    <a:pt x="112" y="1641"/>
                  </a:lnTo>
                  <a:cubicBezTo>
                    <a:pt x="56" y="1512"/>
                    <a:pt x="19" y="1381"/>
                    <a:pt x="19" y="1233"/>
                  </a:cubicBezTo>
                  <a:cubicBezTo>
                    <a:pt x="19" y="1084"/>
                    <a:pt x="56" y="955"/>
                    <a:pt x="112" y="824"/>
                  </a:cubicBezTo>
                  <a:lnTo>
                    <a:pt x="224" y="658"/>
                  </a:lnTo>
                  <a:cubicBezTo>
                    <a:pt x="261" y="601"/>
                    <a:pt x="298" y="546"/>
                    <a:pt x="353" y="490"/>
                  </a:cubicBezTo>
                  <a:cubicBezTo>
                    <a:pt x="558" y="304"/>
                    <a:pt x="799" y="175"/>
                    <a:pt x="1059" y="101"/>
                  </a:cubicBezTo>
                  <a:cubicBezTo>
                    <a:pt x="1243" y="44"/>
                    <a:pt x="1438" y="19"/>
                    <a:pt x="1627" y="19"/>
                  </a:cubicBezTo>
                  <a:cubicBezTo>
                    <a:pt x="1686" y="19"/>
                    <a:pt x="1744" y="22"/>
                    <a:pt x="1802" y="26"/>
                  </a:cubicBezTo>
                  <a:cubicBezTo>
                    <a:pt x="2044" y="44"/>
                    <a:pt x="2267" y="101"/>
                    <a:pt x="2452" y="193"/>
                  </a:cubicBezTo>
                  <a:cubicBezTo>
                    <a:pt x="2638" y="267"/>
                    <a:pt x="2804" y="378"/>
                    <a:pt x="2916" y="509"/>
                  </a:cubicBezTo>
                  <a:cubicBezTo>
                    <a:pt x="3047" y="621"/>
                    <a:pt x="3121" y="750"/>
                    <a:pt x="3176" y="861"/>
                  </a:cubicBezTo>
                  <a:cubicBezTo>
                    <a:pt x="3213" y="973"/>
                    <a:pt x="3232" y="1066"/>
                    <a:pt x="3250" y="1141"/>
                  </a:cubicBezTo>
                  <a:lnTo>
                    <a:pt x="3250" y="1215"/>
                  </a:lnTo>
                  <a:lnTo>
                    <a:pt x="3250" y="1233"/>
                  </a:lnTo>
                  <a:lnTo>
                    <a:pt x="3250" y="1252"/>
                  </a:lnTo>
                  <a:lnTo>
                    <a:pt x="3250" y="1326"/>
                  </a:lnTo>
                  <a:cubicBezTo>
                    <a:pt x="3269" y="1307"/>
                    <a:pt x="3269" y="1270"/>
                    <a:pt x="3269" y="1252"/>
                  </a:cubicBezTo>
                  <a:lnTo>
                    <a:pt x="3269" y="1233"/>
                  </a:lnTo>
                  <a:lnTo>
                    <a:pt x="3269" y="1215"/>
                  </a:lnTo>
                  <a:lnTo>
                    <a:pt x="3269" y="1141"/>
                  </a:lnTo>
                  <a:cubicBezTo>
                    <a:pt x="3250" y="1066"/>
                    <a:pt x="3250" y="973"/>
                    <a:pt x="3195" y="861"/>
                  </a:cubicBezTo>
                  <a:cubicBezTo>
                    <a:pt x="3139" y="732"/>
                    <a:pt x="3064" y="601"/>
                    <a:pt x="2935" y="490"/>
                  </a:cubicBezTo>
                  <a:cubicBezTo>
                    <a:pt x="2824" y="361"/>
                    <a:pt x="2656" y="249"/>
                    <a:pt x="2452" y="175"/>
                  </a:cubicBezTo>
                  <a:cubicBezTo>
                    <a:pt x="2267" y="81"/>
                    <a:pt x="2044" y="26"/>
                    <a:pt x="1802" y="7"/>
                  </a:cubicBezTo>
                  <a:cubicBezTo>
                    <a:pt x="1745" y="3"/>
                    <a:pt x="1688" y="1"/>
                    <a:pt x="1630" y="1"/>
                  </a:cubicBezTo>
                  <a:close/>
                  <a:moveTo>
                    <a:pt x="353" y="1975"/>
                  </a:moveTo>
                  <a:lnTo>
                    <a:pt x="353" y="1975"/>
                  </a:lnTo>
                  <a:cubicBezTo>
                    <a:pt x="539" y="2181"/>
                    <a:pt x="799" y="2310"/>
                    <a:pt x="1041" y="2384"/>
                  </a:cubicBezTo>
                  <a:cubicBezTo>
                    <a:pt x="1239" y="2441"/>
                    <a:pt x="1437" y="2465"/>
                    <a:pt x="1627" y="2465"/>
                  </a:cubicBezTo>
                  <a:cubicBezTo>
                    <a:pt x="1686" y="2465"/>
                    <a:pt x="1744" y="2463"/>
                    <a:pt x="1802" y="2458"/>
                  </a:cubicBezTo>
                  <a:cubicBezTo>
                    <a:pt x="2044" y="2441"/>
                    <a:pt x="2267" y="2384"/>
                    <a:pt x="2452" y="2292"/>
                  </a:cubicBezTo>
                  <a:lnTo>
                    <a:pt x="2452" y="2292"/>
                  </a:lnTo>
                  <a:cubicBezTo>
                    <a:pt x="2267" y="2366"/>
                    <a:pt x="2044" y="2421"/>
                    <a:pt x="1802" y="2441"/>
                  </a:cubicBezTo>
                  <a:cubicBezTo>
                    <a:pt x="1745" y="2445"/>
                    <a:pt x="1688" y="2447"/>
                    <a:pt x="1630" y="2447"/>
                  </a:cubicBezTo>
                  <a:cubicBezTo>
                    <a:pt x="1439" y="2447"/>
                    <a:pt x="1240" y="2423"/>
                    <a:pt x="1041" y="2366"/>
                  </a:cubicBezTo>
                  <a:cubicBezTo>
                    <a:pt x="799" y="2292"/>
                    <a:pt x="558" y="2161"/>
                    <a:pt x="353" y="19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4399965" y="5388332"/>
              <a:ext cx="103121" cy="78191"/>
            </a:xfrm>
            <a:custGeom>
              <a:avLst/>
              <a:gdLst/>
              <a:ahLst/>
              <a:cxnLst/>
              <a:rect l="l" t="t" r="r" b="b"/>
              <a:pathLst>
                <a:path w="2304" h="1747" extrusionOk="0">
                  <a:moveTo>
                    <a:pt x="1152" y="1"/>
                  </a:moveTo>
                  <a:cubicBezTo>
                    <a:pt x="521" y="1"/>
                    <a:pt x="1" y="390"/>
                    <a:pt x="1" y="873"/>
                  </a:cubicBezTo>
                  <a:cubicBezTo>
                    <a:pt x="1" y="1355"/>
                    <a:pt x="521" y="1746"/>
                    <a:pt x="1152" y="1746"/>
                  </a:cubicBezTo>
                  <a:cubicBezTo>
                    <a:pt x="1784" y="1746"/>
                    <a:pt x="2304" y="1355"/>
                    <a:pt x="2304" y="873"/>
                  </a:cubicBezTo>
                  <a:cubicBezTo>
                    <a:pt x="2304" y="390"/>
                    <a:pt x="1784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4399965" y="5388018"/>
              <a:ext cx="103927" cy="78505"/>
            </a:xfrm>
            <a:custGeom>
              <a:avLst/>
              <a:gdLst/>
              <a:ahLst/>
              <a:cxnLst/>
              <a:rect l="l" t="t" r="r" b="b"/>
              <a:pathLst>
                <a:path w="2322" h="1754" extrusionOk="0">
                  <a:moveTo>
                    <a:pt x="2304" y="954"/>
                  </a:moveTo>
                  <a:lnTo>
                    <a:pt x="2304" y="954"/>
                  </a:lnTo>
                  <a:cubicBezTo>
                    <a:pt x="2284" y="991"/>
                    <a:pt x="2284" y="1065"/>
                    <a:pt x="2247" y="1140"/>
                  </a:cubicBezTo>
                  <a:cubicBezTo>
                    <a:pt x="2284" y="1065"/>
                    <a:pt x="2304" y="991"/>
                    <a:pt x="2304" y="954"/>
                  </a:cubicBezTo>
                  <a:close/>
                  <a:moveTo>
                    <a:pt x="2247" y="1140"/>
                  </a:moveTo>
                  <a:lnTo>
                    <a:pt x="2247" y="1140"/>
                  </a:lnTo>
                  <a:cubicBezTo>
                    <a:pt x="2210" y="1233"/>
                    <a:pt x="2155" y="1308"/>
                    <a:pt x="2061" y="1400"/>
                  </a:cubicBezTo>
                  <a:cubicBezTo>
                    <a:pt x="1987" y="1493"/>
                    <a:pt x="1876" y="1568"/>
                    <a:pt x="1727" y="1622"/>
                  </a:cubicBezTo>
                  <a:cubicBezTo>
                    <a:pt x="1876" y="1568"/>
                    <a:pt x="1987" y="1493"/>
                    <a:pt x="2081" y="1400"/>
                  </a:cubicBezTo>
                  <a:cubicBezTo>
                    <a:pt x="2155" y="1325"/>
                    <a:pt x="2210" y="1233"/>
                    <a:pt x="2247" y="1140"/>
                  </a:cubicBezTo>
                  <a:close/>
                  <a:moveTo>
                    <a:pt x="1134" y="0"/>
                  </a:moveTo>
                  <a:cubicBezTo>
                    <a:pt x="1003" y="0"/>
                    <a:pt x="868" y="21"/>
                    <a:pt x="744" y="63"/>
                  </a:cubicBezTo>
                  <a:cubicBezTo>
                    <a:pt x="558" y="119"/>
                    <a:pt x="372" y="211"/>
                    <a:pt x="241" y="342"/>
                  </a:cubicBezTo>
                  <a:cubicBezTo>
                    <a:pt x="167" y="416"/>
                    <a:pt x="112" y="490"/>
                    <a:pt x="56" y="583"/>
                  </a:cubicBezTo>
                  <a:cubicBezTo>
                    <a:pt x="19" y="676"/>
                    <a:pt x="1" y="788"/>
                    <a:pt x="1" y="880"/>
                  </a:cubicBezTo>
                  <a:cubicBezTo>
                    <a:pt x="1" y="973"/>
                    <a:pt x="19" y="1085"/>
                    <a:pt x="56" y="1177"/>
                  </a:cubicBezTo>
                  <a:cubicBezTo>
                    <a:pt x="112" y="1270"/>
                    <a:pt x="167" y="1345"/>
                    <a:pt x="241" y="1419"/>
                  </a:cubicBezTo>
                  <a:cubicBezTo>
                    <a:pt x="372" y="1548"/>
                    <a:pt x="558" y="1642"/>
                    <a:pt x="744" y="1697"/>
                  </a:cubicBezTo>
                  <a:cubicBezTo>
                    <a:pt x="910" y="1753"/>
                    <a:pt x="1096" y="1753"/>
                    <a:pt x="1264" y="1753"/>
                  </a:cubicBezTo>
                  <a:cubicBezTo>
                    <a:pt x="1449" y="1734"/>
                    <a:pt x="1598" y="1697"/>
                    <a:pt x="1727" y="1622"/>
                  </a:cubicBezTo>
                  <a:lnTo>
                    <a:pt x="1727" y="1622"/>
                  </a:lnTo>
                  <a:cubicBezTo>
                    <a:pt x="1598" y="1679"/>
                    <a:pt x="1430" y="1734"/>
                    <a:pt x="1264" y="1734"/>
                  </a:cubicBezTo>
                  <a:cubicBezTo>
                    <a:pt x="1221" y="1739"/>
                    <a:pt x="1178" y="1741"/>
                    <a:pt x="1134" y="1741"/>
                  </a:cubicBezTo>
                  <a:cubicBezTo>
                    <a:pt x="1003" y="1741"/>
                    <a:pt x="868" y="1720"/>
                    <a:pt x="744" y="1679"/>
                  </a:cubicBezTo>
                  <a:cubicBezTo>
                    <a:pt x="558" y="1622"/>
                    <a:pt x="390" y="1530"/>
                    <a:pt x="241" y="1400"/>
                  </a:cubicBezTo>
                  <a:cubicBezTo>
                    <a:pt x="187" y="1325"/>
                    <a:pt x="112" y="1251"/>
                    <a:pt x="75" y="1159"/>
                  </a:cubicBezTo>
                  <a:cubicBezTo>
                    <a:pt x="38" y="1085"/>
                    <a:pt x="19" y="973"/>
                    <a:pt x="19" y="880"/>
                  </a:cubicBezTo>
                  <a:cubicBezTo>
                    <a:pt x="19" y="788"/>
                    <a:pt x="38" y="676"/>
                    <a:pt x="75" y="602"/>
                  </a:cubicBezTo>
                  <a:cubicBezTo>
                    <a:pt x="112" y="508"/>
                    <a:pt x="187" y="434"/>
                    <a:pt x="241" y="360"/>
                  </a:cubicBezTo>
                  <a:cubicBezTo>
                    <a:pt x="390" y="230"/>
                    <a:pt x="558" y="137"/>
                    <a:pt x="744" y="82"/>
                  </a:cubicBezTo>
                  <a:cubicBezTo>
                    <a:pt x="869" y="39"/>
                    <a:pt x="1005" y="19"/>
                    <a:pt x="1136" y="19"/>
                  </a:cubicBezTo>
                  <a:cubicBezTo>
                    <a:pt x="1179" y="19"/>
                    <a:pt x="1222" y="21"/>
                    <a:pt x="1264" y="25"/>
                  </a:cubicBezTo>
                  <a:cubicBezTo>
                    <a:pt x="1430" y="45"/>
                    <a:pt x="1598" y="82"/>
                    <a:pt x="1727" y="137"/>
                  </a:cubicBezTo>
                  <a:cubicBezTo>
                    <a:pt x="1858" y="211"/>
                    <a:pt x="1969" y="285"/>
                    <a:pt x="2061" y="360"/>
                  </a:cubicBezTo>
                  <a:cubicBezTo>
                    <a:pt x="2155" y="453"/>
                    <a:pt x="2210" y="545"/>
                    <a:pt x="2229" y="620"/>
                  </a:cubicBezTo>
                  <a:cubicBezTo>
                    <a:pt x="2266" y="694"/>
                    <a:pt x="2284" y="768"/>
                    <a:pt x="2284" y="805"/>
                  </a:cubicBezTo>
                  <a:lnTo>
                    <a:pt x="2284" y="862"/>
                  </a:lnTo>
                  <a:lnTo>
                    <a:pt x="2284" y="880"/>
                  </a:lnTo>
                  <a:lnTo>
                    <a:pt x="2321" y="880"/>
                  </a:lnTo>
                  <a:lnTo>
                    <a:pt x="2321" y="862"/>
                  </a:lnTo>
                  <a:cubicBezTo>
                    <a:pt x="2321" y="843"/>
                    <a:pt x="2321" y="825"/>
                    <a:pt x="2304" y="805"/>
                  </a:cubicBezTo>
                  <a:cubicBezTo>
                    <a:pt x="2304" y="768"/>
                    <a:pt x="2284" y="694"/>
                    <a:pt x="2266" y="602"/>
                  </a:cubicBezTo>
                  <a:cubicBezTo>
                    <a:pt x="2229" y="528"/>
                    <a:pt x="2173" y="434"/>
                    <a:pt x="2081" y="342"/>
                  </a:cubicBezTo>
                  <a:cubicBezTo>
                    <a:pt x="1987" y="268"/>
                    <a:pt x="1876" y="193"/>
                    <a:pt x="1746" y="119"/>
                  </a:cubicBezTo>
                  <a:cubicBezTo>
                    <a:pt x="1598" y="63"/>
                    <a:pt x="1449" y="25"/>
                    <a:pt x="1264" y="8"/>
                  </a:cubicBezTo>
                  <a:cubicBezTo>
                    <a:pt x="1221" y="3"/>
                    <a:pt x="1178" y="0"/>
                    <a:pt x="1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4412407" y="5397462"/>
              <a:ext cx="79042" cy="59886"/>
            </a:xfrm>
            <a:custGeom>
              <a:avLst/>
              <a:gdLst/>
              <a:ahLst/>
              <a:cxnLst/>
              <a:rect l="l" t="t" r="r" b="b"/>
              <a:pathLst>
                <a:path w="1766" h="1338" extrusionOk="0">
                  <a:moveTo>
                    <a:pt x="874" y="0"/>
                  </a:moveTo>
                  <a:cubicBezTo>
                    <a:pt x="391" y="0"/>
                    <a:pt x="1" y="297"/>
                    <a:pt x="1" y="669"/>
                  </a:cubicBezTo>
                  <a:cubicBezTo>
                    <a:pt x="1" y="1040"/>
                    <a:pt x="391" y="1337"/>
                    <a:pt x="874" y="1337"/>
                  </a:cubicBezTo>
                  <a:cubicBezTo>
                    <a:pt x="1357" y="1337"/>
                    <a:pt x="1766" y="1040"/>
                    <a:pt x="1766" y="669"/>
                  </a:cubicBezTo>
                  <a:cubicBezTo>
                    <a:pt x="1766" y="297"/>
                    <a:pt x="1357" y="0"/>
                    <a:pt x="8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4411602" y="5397149"/>
              <a:ext cx="79847" cy="60199"/>
            </a:xfrm>
            <a:custGeom>
              <a:avLst/>
              <a:gdLst/>
              <a:ahLst/>
              <a:cxnLst/>
              <a:rect l="l" t="t" r="r" b="b"/>
              <a:pathLst>
                <a:path w="1784" h="1345" extrusionOk="0">
                  <a:moveTo>
                    <a:pt x="878" y="0"/>
                  </a:moveTo>
                  <a:cubicBezTo>
                    <a:pt x="777" y="0"/>
                    <a:pt x="672" y="17"/>
                    <a:pt x="576" y="44"/>
                  </a:cubicBezTo>
                  <a:cubicBezTo>
                    <a:pt x="558" y="44"/>
                    <a:pt x="558" y="64"/>
                    <a:pt x="539" y="64"/>
                  </a:cubicBezTo>
                  <a:lnTo>
                    <a:pt x="521" y="64"/>
                  </a:lnTo>
                  <a:cubicBezTo>
                    <a:pt x="501" y="81"/>
                    <a:pt x="484" y="81"/>
                    <a:pt x="464" y="81"/>
                  </a:cubicBezTo>
                  <a:cubicBezTo>
                    <a:pt x="427" y="101"/>
                    <a:pt x="409" y="119"/>
                    <a:pt x="372" y="138"/>
                  </a:cubicBezTo>
                  <a:cubicBezTo>
                    <a:pt x="298" y="175"/>
                    <a:pt x="241" y="212"/>
                    <a:pt x="187" y="267"/>
                  </a:cubicBezTo>
                  <a:cubicBezTo>
                    <a:pt x="75" y="379"/>
                    <a:pt x="1" y="527"/>
                    <a:pt x="1" y="676"/>
                  </a:cubicBezTo>
                  <a:cubicBezTo>
                    <a:pt x="1" y="824"/>
                    <a:pt x="75" y="973"/>
                    <a:pt x="187" y="1084"/>
                  </a:cubicBezTo>
                  <a:cubicBezTo>
                    <a:pt x="241" y="1141"/>
                    <a:pt x="298" y="1178"/>
                    <a:pt x="372" y="1215"/>
                  </a:cubicBezTo>
                  <a:cubicBezTo>
                    <a:pt x="316" y="1178"/>
                    <a:pt x="261" y="1121"/>
                    <a:pt x="204" y="1066"/>
                  </a:cubicBezTo>
                  <a:cubicBezTo>
                    <a:pt x="93" y="973"/>
                    <a:pt x="19" y="824"/>
                    <a:pt x="19" y="676"/>
                  </a:cubicBezTo>
                  <a:cubicBezTo>
                    <a:pt x="19" y="527"/>
                    <a:pt x="93" y="379"/>
                    <a:pt x="204" y="286"/>
                  </a:cubicBezTo>
                  <a:cubicBezTo>
                    <a:pt x="261" y="230"/>
                    <a:pt x="316" y="175"/>
                    <a:pt x="372" y="156"/>
                  </a:cubicBezTo>
                  <a:lnTo>
                    <a:pt x="484" y="101"/>
                  </a:lnTo>
                  <a:cubicBezTo>
                    <a:pt x="501" y="101"/>
                    <a:pt x="501" y="81"/>
                    <a:pt x="521" y="81"/>
                  </a:cubicBezTo>
                  <a:lnTo>
                    <a:pt x="558" y="81"/>
                  </a:lnTo>
                  <a:cubicBezTo>
                    <a:pt x="558" y="64"/>
                    <a:pt x="576" y="64"/>
                    <a:pt x="576" y="64"/>
                  </a:cubicBezTo>
                  <a:cubicBezTo>
                    <a:pt x="671" y="36"/>
                    <a:pt x="776" y="19"/>
                    <a:pt x="876" y="19"/>
                  </a:cubicBezTo>
                  <a:cubicBezTo>
                    <a:pt x="913" y="19"/>
                    <a:pt x="949" y="21"/>
                    <a:pt x="984" y="26"/>
                  </a:cubicBezTo>
                  <a:cubicBezTo>
                    <a:pt x="1115" y="44"/>
                    <a:pt x="1226" y="64"/>
                    <a:pt x="1338" y="119"/>
                  </a:cubicBezTo>
                  <a:cubicBezTo>
                    <a:pt x="1430" y="156"/>
                    <a:pt x="1524" y="212"/>
                    <a:pt x="1579" y="286"/>
                  </a:cubicBezTo>
                  <a:cubicBezTo>
                    <a:pt x="1653" y="341"/>
                    <a:pt x="1690" y="416"/>
                    <a:pt x="1727" y="472"/>
                  </a:cubicBezTo>
                  <a:cubicBezTo>
                    <a:pt x="1727" y="490"/>
                    <a:pt x="1727" y="509"/>
                    <a:pt x="1746" y="527"/>
                  </a:cubicBezTo>
                  <a:lnTo>
                    <a:pt x="1746" y="564"/>
                  </a:lnTo>
                  <a:lnTo>
                    <a:pt x="1746" y="601"/>
                  </a:lnTo>
                  <a:lnTo>
                    <a:pt x="1764" y="601"/>
                  </a:lnTo>
                  <a:lnTo>
                    <a:pt x="1764" y="621"/>
                  </a:lnTo>
                  <a:lnTo>
                    <a:pt x="1764" y="676"/>
                  </a:lnTo>
                  <a:lnTo>
                    <a:pt x="1764" y="732"/>
                  </a:lnTo>
                  <a:cubicBezTo>
                    <a:pt x="1784" y="695"/>
                    <a:pt x="1784" y="676"/>
                    <a:pt x="1784" y="676"/>
                  </a:cubicBezTo>
                  <a:lnTo>
                    <a:pt x="1784" y="621"/>
                  </a:lnTo>
                  <a:lnTo>
                    <a:pt x="1784" y="601"/>
                  </a:lnTo>
                  <a:lnTo>
                    <a:pt x="1784" y="584"/>
                  </a:lnTo>
                  <a:cubicBezTo>
                    <a:pt x="1784" y="584"/>
                    <a:pt x="1784" y="564"/>
                    <a:pt x="1764" y="546"/>
                  </a:cubicBezTo>
                  <a:lnTo>
                    <a:pt x="1764" y="509"/>
                  </a:lnTo>
                  <a:cubicBezTo>
                    <a:pt x="1746" y="490"/>
                    <a:pt x="1746" y="490"/>
                    <a:pt x="1746" y="472"/>
                  </a:cubicBezTo>
                  <a:cubicBezTo>
                    <a:pt x="1709" y="398"/>
                    <a:pt x="1672" y="341"/>
                    <a:pt x="1598" y="267"/>
                  </a:cubicBezTo>
                  <a:cubicBezTo>
                    <a:pt x="1541" y="193"/>
                    <a:pt x="1449" y="138"/>
                    <a:pt x="1338" y="101"/>
                  </a:cubicBezTo>
                  <a:cubicBezTo>
                    <a:pt x="1244" y="44"/>
                    <a:pt x="1115" y="7"/>
                    <a:pt x="984" y="7"/>
                  </a:cubicBezTo>
                  <a:cubicBezTo>
                    <a:pt x="950" y="2"/>
                    <a:pt x="914" y="0"/>
                    <a:pt x="878" y="0"/>
                  </a:cubicBezTo>
                  <a:close/>
                  <a:moveTo>
                    <a:pt x="1727" y="881"/>
                  </a:moveTo>
                  <a:lnTo>
                    <a:pt x="1727" y="881"/>
                  </a:lnTo>
                  <a:cubicBezTo>
                    <a:pt x="1709" y="936"/>
                    <a:pt x="1653" y="1010"/>
                    <a:pt x="1598" y="1066"/>
                  </a:cubicBezTo>
                  <a:cubicBezTo>
                    <a:pt x="1524" y="1141"/>
                    <a:pt x="1449" y="1196"/>
                    <a:pt x="1338" y="1252"/>
                  </a:cubicBezTo>
                  <a:cubicBezTo>
                    <a:pt x="1449" y="1215"/>
                    <a:pt x="1524" y="1141"/>
                    <a:pt x="1598" y="1084"/>
                  </a:cubicBezTo>
                  <a:cubicBezTo>
                    <a:pt x="1672" y="1010"/>
                    <a:pt x="1709" y="936"/>
                    <a:pt x="1727" y="881"/>
                  </a:cubicBezTo>
                  <a:close/>
                  <a:moveTo>
                    <a:pt x="372" y="1215"/>
                  </a:moveTo>
                  <a:cubicBezTo>
                    <a:pt x="409" y="1233"/>
                    <a:pt x="447" y="1252"/>
                    <a:pt x="464" y="1270"/>
                  </a:cubicBezTo>
                  <a:cubicBezTo>
                    <a:pt x="484" y="1270"/>
                    <a:pt x="501" y="1270"/>
                    <a:pt x="521" y="1289"/>
                  </a:cubicBezTo>
                  <a:cubicBezTo>
                    <a:pt x="539" y="1289"/>
                    <a:pt x="558" y="1289"/>
                    <a:pt x="576" y="1307"/>
                  </a:cubicBezTo>
                  <a:cubicBezTo>
                    <a:pt x="707" y="1344"/>
                    <a:pt x="855" y="1344"/>
                    <a:pt x="984" y="1344"/>
                  </a:cubicBezTo>
                  <a:cubicBezTo>
                    <a:pt x="1115" y="1326"/>
                    <a:pt x="1226" y="1307"/>
                    <a:pt x="1338" y="1252"/>
                  </a:cubicBezTo>
                  <a:lnTo>
                    <a:pt x="1338" y="1252"/>
                  </a:lnTo>
                  <a:cubicBezTo>
                    <a:pt x="1226" y="1289"/>
                    <a:pt x="1115" y="1326"/>
                    <a:pt x="984" y="1326"/>
                  </a:cubicBezTo>
                  <a:cubicBezTo>
                    <a:pt x="950" y="1331"/>
                    <a:pt x="914" y="1333"/>
                    <a:pt x="878" y="1333"/>
                  </a:cubicBezTo>
                  <a:cubicBezTo>
                    <a:pt x="777" y="1333"/>
                    <a:pt x="672" y="1316"/>
                    <a:pt x="576" y="1289"/>
                  </a:cubicBezTo>
                  <a:cubicBezTo>
                    <a:pt x="558" y="1289"/>
                    <a:pt x="539" y="1270"/>
                    <a:pt x="521" y="1270"/>
                  </a:cubicBezTo>
                  <a:cubicBezTo>
                    <a:pt x="501" y="1270"/>
                    <a:pt x="484" y="1252"/>
                    <a:pt x="484" y="1252"/>
                  </a:cubicBezTo>
                  <a:cubicBezTo>
                    <a:pt x="447" y="1233"/>
                    <a:pt x="409" y="1233"/>
                    <a:pt x="372" y="12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4406633" y="5413261"/>
              <a:ext cx="64048" cy="35627"/>
            </a:xfrm>
            <a:custGeom>
              <a:avLst/>
              <a:gdLst/>
              <a:ahLst/>
              <a:cxnLst/>
              <a:rect l="l" t="t" r="r" b="b"/>
              <a:pathLst>
                <a:path w="1431" h="796" extrusionOk="0">
                  <a:moveTo>
                    <a:pt x="335" y="1"/>
                  </a:moveTo>
                  <a:lnTo>
                    <a:pt x="335" y="1"/>
                  </a:lnTo>
                  <a:cubicBezTo>
                    <a:pt x="335" y="1"/>
                    <a:pt x="0" y="464"/>
                    <a:pt x="595" y="744"/>
                  </a:cubicBezTo>
                  <a:cubicBezTo>
                    <a:pt x="671" y="780"/>
                    <a:pt x="751" y="796"/>
                    <a:pt x="829" y="796"/>
                  </a:cubicBezTo>
                  <a:cubicBezTo>
                    <a:pt x="1148" y="796"/>
                    <a:pt x="1430" y="532"/>
                    <a:pt x="1281" y="353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4417420" y="5416574"/>
              <a:ext cx="49099" cy="33031"/>
            </a:xfrm>
            <a:custGeom>
              <a:avLst/>
              <a:gdLst/>
              <a:ahLst/>
              <a:cxnLst/>
              <a:rect l="l" t="t" r="r" b="b"/>
              <a:pathLst>
                <a:path w="1097" h="738" extrusionOk="0">
                  <a:moveTo>
                    <a:pt x="57" y="1"/>
                  </a:moveTo>
                  <a:cubicBezTo>
                    <a:pt x="37" y="38"/>
                    <a:pt x="0" y="112"/>
                    <a:pt x="0" y="205"/>
                  </a:cubicBezTo>
                  <a:cubicBezTo>
                    <a:pt x="0" y="112"/>
                    <a:pt x="37" y="56"/>
                    <a:pt x="57" y="1"/>
                  </a:cubicBezTo>
                  <a:close/>
                  <a:moveTo>
                    <a:pt x="0" y="205"/>
                  </a:moveTo>
                  <a:cubicBezTo>
                    <a:pt x="0" y="261"/>
                    <a:pt x="0" y="316"/>
                    <a:pt x="19" y="353"/>
                  </a:cubicBezTo>
                  <a:cubicBezTo>
                    <a:pt x="19" y="298"/>
                    <a:pt x="0" y="261"/>
                    <a:pt x="0" y="205"/>
                  </a:cubicBezTo>
                  <a:close/>
                  <a:moveTo>
                    <a:pt x="1040" y="246"/>
                  </a:moveTo>
                  <a:cubicBezTo>
                    <a:pt x="1036" y="246"/>
                    <a:pt x="1031" y="251"/>
                    <a:pt x="1022" y="261"/>
                  </a:cubicBezTo>
                  <a:lnTo>
                    <a:pt x="1022" y="279"/>
                  </a:lnTo>
                  <a:cubicBezTo>
                    <a:pt x="1022" y="298"/>
                    <a:pt x="1040" y="298"/>
                    <a:pt x="1040" y="298"/>
                  </a:cubicBezTo>
                  <a:cubicBezTo>
                    <a:pt x="1040" y="316"/>
                    <a:pt x="1059" y="335"/>
                    <a:pt x="1059" y="353"/>
                  </a:cubicBezTo>
                  <a:lnTo>
                    <a:pt x="1059" y="427"/>
                  </a:lnTo>
                  <a:lnTo>
                    <a:pt x="1003" y="539"/>
                  </a:lnTo>
                  <a:cubicBezTo>
                    <a:pt x="948" y="595"/>
                    <a:pt x="854" y="670"/>
                    <a:pt x="743" y="687"/>
                  </a:cubicBezTo>
                  <a:cubicBezTo>
                    <a:pt x="687" y="706"/>
                    <a:pt x="631" y="715"/>
                    <a:pt x="574" y="715"/>
                  </a:cubicBezTo>
                  <a:cubicBezTo>
                    <a:pt x="516" y="715"/>
                    <a:pt x="455" y="706"/>
                    <a:pt x="391" y="687"/>
                  </a:cubicBezTo>
                  <a:cubicBezTo>
                    <a:pt x="371" y="670"/>
                    <a:pt x="334" y="670"/>
                    <a:pt x="317" y="650"/>
                  </a:cubicBezTo>
                  <a:cubicBezTo>
                    <a:pt x="297" y="650"/>
                    <a:pt x="297" y="632"/>
                    <a:pt x="279" y="632"/>
                  </a:cubicBezTo>
                  <a:lnTo>
                    <a:pt x="242" y="595"/>
                  </a:lnTo>
                  <a:cubicBezTo>
                    <a:pt x="186" y="576"/>
                    <a:pt x="149" y="539"/>
                    <a:pt x="111" y="484"/>
                  </a:cubicBezTo>
                  <a:cubicBezTo>
                    <a:pt x="74" y="447"/>
                    <a:pt x="37" y="410"/>
                    <a:pt x="19" y="353"/>
                  </a:cubicBezTo>
                  <a:lnTo>
                    <a:pt x="19" y="353"/>
                  </a:lnTo>
                  <a:cubicBezTo>
                    <a:pt x="37" y="410"/>
                    <a:pt x="57" y="465"/>
                    <a:pt x="94" y="502"/>
                  </a:cubicBezTo>
                  <a:cubicBezTo>
                    <a:pt x="131" y="539"/>
                    <a:pt x="186" y="576"/>
                    <a:pt x="223" y="613"/>
                  </a:cubicBezTo>
                  <a:cubicBezTo>
                    <a:pt x="242" y="632"/>
                    <a:pt x="260" y="632"/>
                    <a:pt x="260" y="650"/>
                  </a:cubicBezTo>
                  <a:cubicBezTo>
                    <a:pt x="279" y="650"/>
                    <a:pt x="297" y="650"/>
                    <a:pt x="317" y="670"/>
                  </a:cubicBezTo>
                  <a:cubicBezTo>
                    <a:pt x="334" y="687"/>
                    <a:pt x="371" y="687"/>
                    <a:pt x="391" y="707"/>
                  </a:cubicBezTo>
                  <a:cubicBezTo>
                    <a:pt x="456" y="728"/>
                    <a:pt x="526" y="737"/>
                    <a:pt x="596" y="737"/>
                  </a:cubicBezTo>
                  <a:cubicBezTo>
                    <a:pt x="646" y="737"/>
                    <a:pt x="696" y="733"/>
                    <a:pt x="743" y="724"/>
                  </a:cubicBezTo>
                  <a:cubicBezTo>
                    <a:pt x="854" y="687"/>
                    <a:pt x="966" y="632"/>
                    <a:pt x="1022" y="558"/>
                  </a:cubicBezTo>
                  <a:cubicBezTo>
                    <a:pt x="1059" y="521"/>
                    <a:pt x="1077" y="484"/>
                    <a:pt x="1096" y="447"/>
                  </a:cubicBezTo>
                  <a:lnTo>
                    <a:pt x="1096" y="335"/>
                  </a:lnTo>
                  <a:cubicBezTo>
                    <a:pt x="1096" y="316"/>
                    <a:pt x="1077" y="298"/>
                    <a:pt x="1059" y="279"/>
                  </a:cubicBezTo>
                  <a:lnTo>
                    <a:pt x="1059" y="261"/>
                  </a:lnTo>
                  <a:cubicBezTo>
                    <a:pt x="1050" y="251"/>
                    <a:pt x="1045" y="246"/>
                    <a:pt x="1040" y="2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4421582" y="5401848"/>
              <a:ext cx="62347" cy="32225"/>
            </a:xfrm>
            <a:custGeom>
              <a:avLst/>
              <a:gdLst/>
              <a:ahLst/>
              <a:cxnLst/>
              <a:rect l="l" t="t" r="r" b="b"/>
              <a:pathLst>
                <a:path w="1393" h="720" extrusionOk="0">
                  <a:moveTo>
                    <a:pt x="730" y="1"/>
                  </a:moveTo>
                  <a:cubicBezTo>
                    <a:pt x="638" y="1"/>
                    <a:pt x="537" y="15"/>
                    <a:pt x="427" y="51"/>
                  </a:cubicBezTo>
                  <a:cubicBezTo>
                    <a:pt x="1" y="199"/>
                    <a:pt x="112" y="701"/>
                    <a:pt x="484" y="719"/>
                  </a:cubicBezTo>
                  <a:lnTo>
                    <a:pt x="1393" y="330"/>
                  </a:lnTo>
                  <a:cubicBezTo>
                    <a:pt x="1393" y="330"/>
                    <a:pt x="1165" y="1"/>
                    <a:pt x="7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4427356" y="5401625"/>
              <a:ext cx="56573" cy="33300"/>
            </a:xfrm>
            <a:custGeom>
              <a:avLst/>
              <a:gdLst/>
              <a:ahLst/>
              <a:cxnLst/>
              <a:rect l="l" t="t" r="r" b="b"/>
              <a:pathLst>
                <a:path w="1264" h="744" extrusionOk="0">
                  <a:moveTo>
                    <a:pt x="521" y="1"/>
                  </a:moveTo>
                  <a:cubicBezTo>
                    <a:pt x="466" y="19"/>
                    <a:pt x="409" y="19"/>
                    <a:pt x="335" y="38"/>
                  </a:cubicBezTo>
                  <a:lnTo>
                    <a:pt x="298" y="56"/>
                  </a:lnTo>
                  <a:cubicBezTo>
                    <a:pt x="280" y="56"/>
                    <a:pt x="261" y="56"/>
                    <a:pt x="243" y="75"/>
                  </a:cubicBezTo>
                  <a:cubicBezTo>
                    <a:pt x="224" y="75"/>
                    <a:pt x="187" y="93"/>
                    <a:pt x="169" y="112"/>
                  </a:cubicBezTo>
                  <a:cubicBezTo>
                    <a:pt x="132" y="130"/>
                    <a:pt x="112" y="149"/>
                    <a:pt x="95" y="186"/>
                  </a:cubicBezTo>
                  <a:cubicBezTo>
                    <a:pt x="75" y="204"/>
                    <a:pt x="57" y="224"/>
                    <a:pt x="38" y="261"/>
                  </a:cubicBezTo>
                  <a:cubicBezTo>
                    <a:pt x="20" y="316"/>
                    <a:pt x="1" y="372"/>
                    <a:pt x="1" y="427"/>
                  </a:cubicBezTo>
                  <a:cubicBezTo>
                    <a:pt x="20" y="484"/>
                    <a:pt x="38" y="539"/>
                    <a:pt x="57" y="576"/>
                  </a:cubicBezTo>
                  <a:cubicBezTo>
                    <a:pt x="95" y="632"/>
                    <a:pt x="132" y="650"/>
                    <a:pt x="169" y="687"/>
                  </a:cubicBezTo>
                  <a:cubicBezTo>
                    <a:pt x="187" y="706"/>
                    <a:pt x="224" y="706"/>
                    <a:pt x="261" y="724"/>
                  </a:cubicBezTo>
                  <a:lnTo>
                    <a:pt x="298" y="724"/>
                  </a:lnTo>
                  <a:cubicBezTo>
                    <a:pt x="298" y="744"/>
                    <a:pt x="317" y="744"/>
                    <a:pt x="317" y="744"/>
                  </a:cubicBezTo>
                  <a:lnTo>
                    <a:pt x="355" y="744"/>
                  </a:lnTo>
                  <a:lnTo>
                    <a:pt x="372" y="724"/>
                  </a:lnTo>
                  <a:cubicBezTo>
                    <a:pt x="372" y="706"/>
                    <a:pt x="355" y="706"/>
                    <a:pt x="355" y="706"/>
                  </a:cubicBezTo>
                  <a:lnTo>
                    <a:pt x="335" y="706"/>
                  </a:lnTo>
                  <a:cubicBezTo>
                    <a:pt x="317" y="706"/>
                    <a:pt x="317" y="687"/>
                    <a:pt x="298" y="687"/>
                  </a:cubicBezTo>
                  <a:lnTo>
                    <a:pt x="261" y="687"/>
                  </a:lnTo>
                  <a:cubicBezTo>
                    <a:pt x="243" y="687"/>
                    <a:pt x="206" y="669"/>
                    <a:pt x="187" y="650"/>
                  </a:cubicBezTo>
                  <a:cubicBezTo>
                    <a:pt x="149" y="632"/>
                    <a:pt x="112" y="595"/>
                    <a:pt x="95" y="558"/>
                  </a:cubicBezTo>
                  <a:cubicBezTo>
                    <a:pt x="57" y="521"/>
                    <a:pt x="38" y="484"/>
                    <a:pt x="38" y="427"/>
                  </a:cubicBezTo>
                  <a:cubicBezTo>
                    <a:pt x="38" y="372"/>
                    <a:pt x="38" y="316"/>
                    <a:pt x="57" y="261"/>
                  </a:cubicBezTo>
                  <a:cubicBezTo>
                    <a:pt x="75" y="241"/>
                    <a:pt x="95" y="224"/>
                    <a:pt x="112" y="186"/>
                  </a:cubicBezTo>
                  <a:lnTo>
                    <a:pt x="169" y="130"/>
                  </a:lnTo>
                  <a:cubicBezTo>
                    <a:pt x="206" y="112"/>
                    <a:pt x="224" y="93"/>
                    <a:pt x="261" y="93"/>
                  </a:cubicBezTo>
                  <a:cubicBezTo>
                    <a:pt x="280" y="75"/>
                    <a:pt x="280" y="75"/>
                    <a:pt x="298" y="75"/>
                  </a:cubicBezTo>
                  <a:lnTo>
                    <a:pt x="355" y="56"/>
                  </a:lnTo>
                  <a:cubicBezTo>
                    <a:pt x="409" y="38"/>
                    <a:pt x="466" y="19"/>
                    <a:pt x="540" y="19"/>
                  </a:cubicBezTo>
                  <a:lnTo>
                    <a:pt x="707" y="19"/>
                  </a:lnTo>
                  <a:cubicBezTo>
                    <a:pt x="837" y="38"/>
                    <a:pt x="929" y="75"/>
                    <a:pt x="1023" y="130"/>
                  </a:cubicBezTo>
                  <a:cubicBezTo>
                    <a:pt x="1097" y="167"/>
                    <a:pt x="1152" y="224"/>
                    <a:pt x="1189" y="261"/>
                  </a:cubicBezTo>
                  <a:cubicBezTo>
                    <a:pt x="1246" y="298"/>
                    <a:pt x="1264" y="335"/>
                    <a:pt x="1264" y="335"/>
                  </a:cubicBezTo>
                  <a:cubicBezTo>
                    <a:pt x="1264" y="335"/>
                    <a:pt x="1246" y="298"/>
                    <a:pt x="1209" y="261"/>
                  </a:cubicBezTo>
                  <a:cubicBezTo>
                    <a:pt x="1172" y="224"/>
                    <a:pt x="1115" y="167"/>
                    <a:pt x="1023" y="112"/>
                  </a:cubicBezTo>
                  <a:cubicBezTo>
                    <a:pt x="949" y="75"/>
                    <a:pt x="837" y="19"/>
                    <a:pt x="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4446512" y="5413799"/>
              <a:ext cx="36343" cy="41087"/>
            </a:xfrm>
            <a:custGeom>
              <a:avLst/>
              <a:gdLst/>
              <a:ahLst/>
              <a:cxnLst/>
              <a:rect l="l" t="t" r="r" b="b"/>
              <a:pathLst>
                <a:path w="812" h="918" extrusionOk="0">
                  <a:moveTo>
                    <a:pt x="289" y="0"/>
                  </a:moveTo>
                  <a:cubicBezTo>
                    <a:pt x="167" y="0"/>
                    <a:pt x="57" y="37"/>
                    <a:pt x="1" y="118"/>
                  </a:cubicBezTo>
                  <a:lnTo>
                    <a:pt x="56" y="917"/>
                  </a:lnTo>
                  <a:cubicBezTo>
                    <a:pt x="56" y="917"/>
                    <a:pt x="761" y="898"/>
                    <a:pt x="799" y="378"/>
                  </a:cubicBezTo>
                  <a:cubicBezTo>
                    <a:pt x="811" y="144"/>
                    <a:pt x="529" y="0"/>
                    <a:pt x="2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4444856" y="5413261"/>
              <a:ext cx="38268" cy="41624"/>
            </a:xfrm>
            <a:custGeom>
              <a:avLst/>
              <a:gdLst/>
              <a:ahLst/>
              <a:cxnLst/>
              <a:rect l="l" t="t" r="r" b="b"/>
              <a:pathLst>
                <a:path w="855" h="930" extrusionOk="0">
                  <a:moveTo>
                    <a:pt x="316" y="1"/>
                  </a:moveTo>
                  <a:cubicBezTo>
                    <a:pt x="261" y="1"/>
                    <a:pt x="224" y="1"/>
                    <a:pt x="186" y="19"/>
                  </a:cubicBezTo>
                  <a:cubicBezTo>
                    <a:pt x="149" y="19"/>
                    <a:pt x="112" y="38"/>
                    <a:pt x="75" y="56"/>
                  </a:cubicBezTo>
                  <a:lnTo>
                    <a:pt x="38" y="93"/>
                  </a:lnTo>
                  <a:lnTo>
                    <a:pt x="18" y="112"/>
                  </a:lnTo>
                  <a:cubicBezTo>
                    <a:pt x="1" y="130"/>
                    <a:pt x="1" y="149"/>
                    <a:pt x="18" y="149"/>
                  </a:cubicBezTo>
                  <a:lnTo>
                    <a:pt x="56" y="149"/>
                  </a:lnTo>
                  <a:lnTo>
                    <a:pt x="56" y="130"/>
                  </a:lnTo>
                  <a:cubicBezTo>
                    <a:pt x="75" y="112"/>
                    <a:pt x="75" y="112"/>
                    <a:pt x="112" y="93"/>
                  </a:cubicBezTo>
                  <a:cubicBezTo>
                    <a:pt x="130" y="75"/>
                    <a:pt x="149" y="56"/>
                    <a:pt x="186" y="56"/>
                  </a:cubicBezTo>
                  <a:cubicBezTo>
                    <a:pt x="224" y="38"/>
                    <a:pt x="261" y="38"/>
                    <a:pt x="316" y="38"/>
                  </a:cubicBezTo>
                  <a:lnTo>
                    <a:pt x="464" y="38"/>
                  </a:lnTo>
                  <a:cubicBezTo>
                    <a:pt x="521" y="56"/>
                    <a:pt x="576" y="75"/>
                    <a:pt x="613" y="93"/>
                  </a:cubicBezTo>
                  <a:cubicBezTo>
                    <a:pt x="669" y="130"/>
                    <a:pt x="724" y="167"/>
                    <a:pt x="761" y="204"/>
                  </a:cubicBezTo>
                  <a:cubicBezTo>
                    <a:pt x="798" y="261"/>
                    <a:pt x="818" y="316"/>
                    <a:pt x="818" y="372"/>
                  </a:cubicBezTo>
                  <a:cubicBezTo>
                    <a:pt x="818" y="446"/>
                    <a:pt x="798" y="501"/>
                    <a:pt x="781" y="558"/>
                  </a:cubicBezTo>
                  <a:cubicBezTo>
                    <a:pt x="761" y="613"/>
                    <a:pt x="724" y="669"/>
                    <a:pt x="687" y="706"/>
                  </a:cubicBezTo>
                  <a:cubicBezTo>
                    <a:pt x="743" y="669"/>
                    <a:pt x="781" y="613"/>
                    <a:pt x="798" y="558"/>
                  </a:cubicBezTo>
                  <a:cubicBezTo>
                    <a:pt x="818" y="501"/>
                    <a:pt x="836" y="446"/>
                    <a:pt x="836" y="372"/>
                  </a:cubicBezTo>
                  <a:cubicBezTo>
                    <a:pt x="855" y="316"/>
                    <a:pt x="818" y="241"/>
                    <a:pt x="781" y="186"/>
                  </a:cubicBezTo>
                  <a:cubicBezTo>
                    <a:pt x="743" y="149"/>
                    <a:pt x="687" y="112"/>
                    <a:pt x="632" y="75"/>
                  </a:cubicBezTo>
                  <a:cubicBezTo>
                    <a:pt x="576" y="38"/>
                    <a:pt x="521" y="19"/>
                    <a:pt x="464" y="19"/>
                  </a:cubicBezTo>
                  <a:cubicBezTo>
                    <a:pt x="409" y="1"/>
                    <a:pt x="353" y="1"/>
                    <a:pt x="316" y="1"/>
                  </a:cubicBezTo>
                  <a:close/>
                  <a:moveTo>
                    <a:pt x="687" y="706"/>
                  </a:moveTo>
                  <a:cubicBezTo>
                    <a:pt x="595" y="781"/>
                    <a:pt x="483" y="836"/>
                    <a:pt x="409" y="855"/>
                  </a:cubicBezTo>
                  <a:cubicBezTo>
                    <a:pt x="316" y="892"/>
                    <a:pt x="224" y="910"/>
                    <a:pt x="167" y="910"/>
                  </a:cubicBezTo>
                  <a:cubicBezTo>
                    <a:pt x="224" y="910"/>
                    <a:pt x="316" y="892"/>
                    <a:pt x="409" y="873"/>
                  </a:cubicBezTo>
                  <a:cubicBezTo>
                    <a:pt x="446" y="855"/>
                    <a:pt x="501" y="836"/>
                    <a:pt x="538" y="818"/>
                  </a:cubicBezTo>
                  <a:cubicBezTo>
                    <a:pt x="595" y="781"/>
                    <a:pt x="650" y="761"/>
                    <a:pt x="687" y="706"/>
                  </a:cubicBezTo>
                  <a:close/>
                  <a:moveTo>
                    <a:pt x="93" y="910"/>
                  </a:moveTo>
                  <a:lnTo>
                    <a:pt x="93" y="929"/>
                  </a:lnTo>
                  <a:cubicBezTo>
                    <a:pt x="93" y="929"/>
                    <a:pt x="112" y="929"/>
                    <a:pt x="167" y="9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4281089" y="3750028"/>
              <a:ext cx="4471856" cy="1031929"/>
            </a:xfrm>
            <a:custGeom>
              <a:avLst/>
              <a:gdLst/>
              <a:ahLst/>
              <a:cxnLst/>
              <a:rect l="l" t="t" r="r" b="b"/>
              <a:pathLst>
                <a:path w="99913" h="23056" extrusionOk="0">
                  <a:moveTo>
                    <a:pt x="0" y="0"/>
                  </a:moveTo>
                  <a:lnTo>
                    <a:pt x="168" y="15489"/>
                  </a:lnTo>
                  <a:cubicBezTo>
                    <a:pt x="168" y="15489"/>
                    <a:pt x="19871" y="17291"/>
                    <a:pt x="47468" y="19908"/>
                  </a:cubicBezTo>
                  <a:cubicBezTo>
                    <a:pt x="75548" y="22572"/>
                    <a:pt x="89139" y="23055"/>
                    <a:pt x="95303" y="23055"/>
                  </a:cubicBezTo>
                  <a:cubicBezTo>
                    <a:pt x="98810" y="23055"/>
                    <a:pt x="99913" y="22899"/>
                    <a:pt x="99913" y="22899"/>
                  </a:cubicBezTo>
                  <a:lnTo>
                    <a:pt x="99913" y="20986"/>
                  </a:lnTo>
                  <a:cubicBezTo>
                    <a:pt x="99569" y="21022"/>
                    <a:pt x="99140" y="21039"/>
                    <a:pt x="98634" y="21039"/>
                  </a:cubicBezTo>
                  <a:cubicBezTo>
                    <a:pt x="90346" y="21039"/>
                    <a:pt x="61517" y="16380"/>
                    <a:pt x="51313" y="14245"/>
                  </a:cubicBezTo>
                  <a:cubicBezTo>
                    <a:pt x="40468" y="11979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4299350" y="3491553"/>
              <a:ext cx="5030474" cy="1213958"/>
            </a:xfrm>
            <a:custGeom>
              <a:avLst/>
              <a:gdLst/>
              <a:ahLst/>
              <a:cxnLst/>
              <a:rect l="l" t="t" r="r" b="b"/>
              <a:pathLst>
                <a:path w="112394" h="27123" extrusionOk="0">
                  <a:moveTo>
                    <a:pt x="1" y="0"/>
                  </a:moveTo>
                  <a:lnTo>
                    <a:pt x="1" y="6332"/>
                  </a:lnTo>
                  <a:cubicBezTo>
                    <a:pt x="1" y="6332"/>
                    <a:pt x="11906" y="13000"/>
                    <a:pt x="51294" y="21784"/>
                  </a:cubicBezTo>
                  <a:cubicBezTo>
                    <a:pt x="69522" y="25849"/>
                    <a:pt x="80496" y="27122"/>
                    <a:pt x="90266" y="27122"/>
                  </a:cubicBezTo>
                  <a:cubicBezTo>
                    <a:pt x="93397" y="27122"/>
                    <a:pt x="96404" y="26992"/>
                    <a:pt x="99487" y="26780"/>
                  </a:cubicBezTo>
                  <a:lnTo>
                    <a:pt x="101976" y="23363"/>
                  </a:lnTo>
                  <a:lnTo>
                    <a:pt x="101845" y="22935"/>
                  </a:lnTo>
                  <a:lnTo>
                    <a:pt x="105244" y="18255"/>
                  </a:lnTo>
                  <a:lnTo>
                    <a:pt x="105188" y="17809"/>
                  </a:lnTo>
                  <a:lnTo>
                    <a:pt x="109404" y="11978"/>
                  </a:lnTo>
                  <a:lnTo>
                    <a:pt x="109273" y="11515"/>
                  </a:lnTo>
                  <a:lnTo>
                    <a:pt x="112393" y="7261"/>
                  </a:lnTo>
                  <a:lnTo>
                    <a:pt x="111613" y="6927"/>
                  </a:lnTo>
                  <a:cubicBezTo>
                    <a:pt x="111613" y="6927"/>
                    <a:pt x="103923" y="20778"/>
                    <a:pt x="87214" y="20778"/>
                  </a:cubicBezTo>
                  <a:cubicBezTo>
                    <a:pt x="85804" y="20778"/>
                    <a:pt x="84330" y="20680"/>
                    <a:pt x="82791" y="20466"/>
                  </a:cubicBezTo>
                  <a:cubicBezTo>
                    <a:pt x="34320" y="1372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4298589" y="3490703"/>
              <a:ext cx="5032086" cy="1215211"/>
            </a:xfrm>
            <a:custGeom>
              <a:avLst/>
              <a:gdLst/>
              <a:ahLst/>
              <a:cxnLst/>
              <a:rect l="l" t="t" r="r" b="b"/>
              <a:pathLst>
                <a:path w="112430" h="27151" extrusionOk="0">
                  <a:moveTo>
                    <a:pt x="37" y="27"/>
                  </a:moveTo>
                  <a:cubicBezTo>
                    <a:pt x="962" y="395"/>
                    <a:pt x="35002" y="13854"/>
                    <a:pt x="82808" y="20485"/>
                  </a:cubicBezTo>
                  <a:cubicBezTo>
                    <a:pt x="84350" y="20708"/>
                    <a:pt x="85817" y="20800"/>
                    <a:pt x="87228" y="20800"/>
                  </a:cubicBezTo>
                  <a:cubicBezTo>
                    <a:pt x="95585" y="20800"/>
                    <a:pt x="101696" y="17345"/>
                    <a:pt x="105707" y="13873"/>
                  </a:cubicBezTo>
                  <a:cubicBezTo>
                    <a:pt x="109615" y="10508"/>
                    <a:pt x="111549" y="7143"/>
                    <a:pt x="111646" y="6972"/>
                  </a:cubicBezTo>
                  <a:lnTo>
                    <a:pt x="111646" y="6972"/>
                  </a:lnTo>
                  <a:lnTo>
                    <a:pt x="112382" y="7295"/>
                  </a:lnTo>
                  <a:lnTo>
                    <a:pt x="112382" y="7295"/>
                  </a:lnTo>
                  <a:lnTo>
                    <a:pt x="109273" y="11534"/>
                  </a:lnTo>
                  <a:lnTo>
                    <a:pt x="109421" y="11997"/>
                  </a:lnTo>
                  <a:lnTo>
                    <a:pt x="105187" y="17811"/>
                  </a:lnTo>
                  <a:lnTo>
                    <a:pt x="105242" y="18274"/>
                  </a:lnTo>
                  <a:lnTo>
                    <a:pt x="101844" y="22954"/>
                  </a:lnTo>
                  <a:lnTo>
                    <a:pt x="101973" y="23382"/>
                  </a:lnTo>
                  <a:lnTo>
                    <a:pt x="99504" y="26799"/>
                  </a:lnTo>
                  <a:cubicBezTo>
                    <a:pt x="96439" y="27002"/>
                    <a:pt x="93431" y="27133"/>
                    <a:pt x="90311" y="27133"/>
                  </a:cubicBezTo>
                  <a:cubicBezTo>
                    <a:pt x="80542" y="27133"/>
                    <a:pt x="69568" y="25870"/>
                    <a:pt x="51331" y="21803"/>
                  </a:cubicBezTo>
                  <a:cubicBezTo>
                    <a:pt x="31626" y="17402"/>
                    <a:pt x="18794" y="13539"/>
                    <a:pt x="10901" y="10771"/>
                  </a:cubicBezTo>
                  <a:cubicBezTo>
                    <a:pt x="6946" y="9379"/>
                    <a:pt x="4234" y="8283"/>
                    <a:pt x="2506" y="7522"/>
                  </a:cubicBezTo>
                  <a:cubicBezTo>
                    <a:pt x="1634" y="7131"/>
                    <a:pt x="1021" y="6834"/>
                    <a:pt x="612" y="6631"/>
                  </a:cubicBezTo>
                  <a:cubicBezTo>
                    <a:pt x="409" y="6537"/>
                    <a:pt x="260" y="6463"/>
                    <a:pt x="167" y="6408"/>
                  </a:cubicBezTo>
                  <a:cubicBezTo>
                    <a:pt x="106" y="6371"/>
                    <a:pt x="61" y="6351"/>
                    <a:pt x="37" y="6341"/>
                  </a:cubicBezTo>
                  <a:lnTo>
                    <a:pt x="37" y="6341"/>
                  </a:lnTo>
                  <a:lnTo>
                    <a:pt x="37" y="27"/>
                  </a:lnTo>
                  <a:close/>
                  <a:moveTo>
                    <a:pt x="0" y="0"/>
                  </a:moveTo>
                  <a:lnTo>
                    <a:pt x="0" y="6351"/>
                  </a:lnTo>
                  <a:lnTo>
                    <a:pt x="18" y="6351"/>
                  </a:lnTo>
                  <a:cubicBezTo>
                    <a:pt x="18" y="6351"/>
                    <a:pt x="11923" y="13037"/>
                    <a:pt x="51311" y="21822"/>
                  </a:cubicBezTo>
                  <a:cubicBezTo>
                    <a:pt x="69568" y="25888"/>
                    <a:pt x="80542" y="27151"/>
                    <a:pt x="90311" y="27151"/>
                  </a:cubicBezTo>
                  <a:cubicBezTo>
                    <a:pt x="93431" y="27151"/>
                    <a:pt x="96439" y="27022"/>
                    <a:pt x="99504" y="26817"/>
                  </a:cubicBezTo>
                  <a:lnTo>
                    <a:pt x="102011" y="23382"/>
                  </a:lnTo>
                  <a:lnTo>
                    <a:pt x="101881" y="22954"/>
                  </a:lnTo>
                  <a:lnTo>
                    <a:pt x="105279" y="18293"/>
                  </a:lnTo>
                  <a:lnTo>
                    <a:pt x="105205" y="17828"/>
                  </a:lnTo>
                  <a:lnTo>
                    <a:pt x="109439" y="11997"/>
                  </a:lnTo>
                  <a:lnTo>
                    <a:pt x="109310" y="11551"/>
                  </a:lnTo>
                  <a:lnTo>
                    <a:pt x="112430" y="7280"/>
                  </a:lnTo>
                  <a:lnTo>
                    <a:pt x="112410" y="7280"/>
                  </a:lnTo>
                  <a:lnTo>
                    <a:pt x="111630" y="6946"/>
                  </a:lnTo>
                  <a:cubicBezTo>
                    <a:pt x="111630" y="6946"/>
                    <a:pt x="111613" y="6965"/>
                    <a:pt x="111613" y="6983"/>
                  </a:cubicBezTo>
                  <a:cubicBezTo>
                    <a:pt x="111370" y="7391"/>
                    <a:pt x="109328" y="10846"/>
                    <a:pt x="105316" y="14188"/>
                  </a:cubicBezTo>
                  <a:cubicBezTo>
                    <a:pt x="101305" y="17531"/>
                    <a:pt x="95325" y="20782"/>
                    <a:pt x="87228" y="20782"/>
                  </a:cubicBezTo>
                  <a:cubicBezTo>
                    <a:pt x="85817" y="20782"/>
                    <a:pt x="84350" y="20688"/>
                    <a:pt x="82808" y="20465"/>
                  </a:cubicBezTo>
                  <a:cubicBezTo>
                    <a:pt x="58573" y="17105"/>
                    <a:pt x="37885" y="11979"/>
                    <a:pt x="23251" y="7708"/>
                  </a:cubicBezTo>
                  <a:cubicBezTo>
                    <a:pt x="15915" y="5571"/>
                    <a:pt x="10121" y="3640"/>
                    <a:pt x="6146" y="2248"/>
                  </a:cubicBezTo>
                  <a:cubicBezTo>
                    <a:pt x="4160" y="1560"/>
                    <a:pt x="2618" y="1003"/>
                    <a:pt x="1597" y="614"/>
                  </a:cubicBezTo>
                  <a:cubicBezTo>
                    <a:pt x="1077" y="409"/>
                    <a:pt x="687" y="260"/>
                    <a:pt x="427" y="168"/>
                  </a:cubicBezTo>
                  <a:cubicBezTo>
                    <a:pt x="149" y="57"/>
                    <a:pt x="18" y="0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4285251" y="3462416"/>
              <a:ext cx="5029624" cy="971059"/>
            </a:xfrm>
            <a:custGeom>
              <a:avLst/>
              <a:gdLst/>
              <a:ahLst/>
              <a:cxnLst/>
              <a:rect l="l" t="t" r="r" b="b"/>
              <a:pathLst>
                <a:path w="112375" h="21696" extrusionOk="0">
                  <a:moveTo>
                    <a:pt x="1" y="1"/>
                  </a:moveTo>
                  <a:lnTo>
                    <a:pt x="1" y="1209"/>
                  </a:lnTo>
                  <a:cubicBezTo>
                    <a:pt x="1" y="1209"/>
                    <a:pt x="23158" y="11571"/>
                    <a:pt x="62863" y="18294"/>
                  </a:cubicBezTo>
                  <a:cubicBezTo>
                    <a:pt x="77814" y="20828"/>
                    <a:pt x="84775" y="21696"/>
                    <a:pt x="88903" y="21696"/>
                  </a:cubicBezTo>
                  <a:cubicBezTo>
                    <a:pt x="91580" y="21696"/>
                    <a:pt x="93067" y="21331"/>
                    <a:pt x="94769" y="20820"/>
                  </a:cubicBezTo>
                  <a:cubicBezTo>
                    <a:pt x="97276" y="20057"/>
                    <a:pt x="102123" y="17960"/>
                    <a:pt x="104965" y="15563"/>
                  </a:cubicBezTo>
                  <a:cubicBezTo>
                    <a:pt x="107788" y="13186"/>
                    <a:pt x="112374" y="7281"/>
                    <a:pt x="112374" y="7281"/>
                  </a:cubicBezTo>
                  <a:lnTo>
                    <a:pt x="111613" y="6946"/>
                  </a:lnTo>
                  <a:cubicBezTo>
                    <a:pt x="111613" y="6946"/>
                    <a:pt x="103923" y="20779"/>
                    <a:pt x="87218" y="20779"/>
                  </a:cubicBezTo>
                  <a:cubicBezTo>
                    <a:pt x="85807" y="20779"/>
                    <a:pt x="84332" y="20680"/>
                    <a:pt x="82791" y="20466"/>
                  </a:cubicBezTo>
                  <a:cubicBezTo>
                    <a:pt x="34320" y="1374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3469814" y="832555"/>
              <a:ext cx="1459632" cy="2336521"/>
            </a:xfrm>
            <a:custGeom>
              <a:avLst/>
              <a:gdLst/>
              <a:ahLst/>
              <a:cxnLst/>
              <a:rect l="l" t="t" r="r" b="b"/>
              <a:pathLst>
                <a:path w="32612" h="52204" extrusionOk="0">
                  <a:moveTo>
                    <a:pt x="22212" y="19240"/>
                  </a:moveTo>
                  <a:cubicBezTo>
                    <a:pt x="22249" y="19277"/>
                    <a:pt x="22268" y="19314"/>
                    <a:pt x="22306" y="19351"/>
                  </a:cubicBezTo>
                  <a:cubicBezTo>
                    <a:pt x="22249" y="19388"/>
                    <a:pt x="22194" y="19445"/>
                    <a:pt x="22157" y="19537"/>
                  </a:cubicBezTo>
                  <a:cubicBezTo>
                    <a:pt x="22175" y="19425"/>
                    <a:pt x="22194" y="19333"/>
                    <a:pt x="22212" y="19240"/>
                  </a:cubicBezTo>
                  <a:close/>
                  <a:moveTo>
                    <a:pt x="21952" y="18813"/>
                  </a:moveTo>
                  <a:cubicBezTo>
                    <a:pt x="21989" y="18868"/>
                    <a:pt x="22009" y="18925"/>
                    <a:pt x="22046" y="18980"/>
                  </a:cubicBezTo>
                  <a:cubicBezTo>
                    <a:pt x="21989" y="19296"/>
                    <a:pt x="21934" y="19611"/>
                    <a:pt x="21860" y="19945"/>
                  </a:cubicBezTo>
                  <a:cubicBezTo>
                    <a:pt x="21841" y="19853"/>
                    <a:pt x="21803" y="19760"/>
                    <a:pt x="21766" y="19648"/>
                  </a:cubicBezTo>
                  <a:cubicBezTo>
                    <a:pt x="21766" y="19611"/>
                    <a:pt x="21749" y="19593"/>
                    <a:pt x="21729" y="19556"/>
                  </a:cubicBezTo>
                  <a:cubicBezTo>
                    <a:pt x="21860" y="19445"/>
                    <a:pt x="21934" y="19073"/>
                    <a:pt x="21952" y="18813"/>
                  </a:cubicBezTo>
                  <a:close/>
                  <a:moveTo>
                    <a:pt x="20838" y="30142"/>
                  </a:moveTo>
                  <a:cubicBezTo>
                    <a:pt x="20838" y="30253"/>
                    <a:pt x="20838" y="30382"/>
                    <a:pt x="20820" y="30513"/>
                  </a:cubicBezTo>
                  <a:cubicBezTo>
                    <a:pt x="20838" y="31571"/>
                    <a:pt x="20763" y="32630"/>
                    <a:pt x="20689" y="33670"/>
                  </a:cubicBezTo>
                  <a:cubicBezTo>
                    <a:pt x="20615" y="34673"/>
                    <a:pt x="20504" y="35676"/>
                    <a:pt x="20374" y="36679"/>
                  </a:cubicBezTo>
                  <a:cubicBezTo>
                    <a:pt x="20151" y="35656"/>
                    <a:pt x="19946" y="34691"/>
                    <a:pt x="19854" y="33744"/>
                  </a:cubicBezTo>
                  <a:cubicBezTo>
                    <a:pt x="19854" y="33596"/>
                    <a:pt x="19835" y="33447"/>
                    <a:pt x="19835" y="33299"/>
                  </a:cubicBezTo>
                  <a:cubicBezTo>
                    <a:pt x="19835" y="33168"/>
                    <a:pt x="19835" y="33019"/>
                    <a:pt x="19854" y="32890"/>
                  </a:cubicBezTo>
                  <a:cubicBezTo>
                    <a:pt x="19872" y="32741"/>
                    <a:pt x="19891" y="32593"/>
                    <a:pt x="19929" y="32462"/>
                  </a:cubicBezTo>
                  <a:lnTo>
                    <a:pt x="20040" y="32073"/>
                  </a:lnTo>
                  <a:cubicBezTo>
                    <a:pt x="20226" y="31534"/>
                    <a:pt x="20429" y="31033"/>
                    <a:pt x="20634" y="30568"/>
                  </a:cubicBezTo>
                  <a:cubicBezTo>
                    <a:pt x="20709" y="30419"/>
                    <a:pt x="20763" y="30271"/>
                    <a:pt x="20838" y="30142"/>
                  </a:cubicBezTo>
                  <a:close/>
                  <a:moveTo>
                    <a:pt x="32612" y="0"/>
                  </a:moveTo>
                  <a:cubicBezTo>
                    <a:pt x="32610" y="2"/>
                    <a:pt x="32387" y="150"/>
                    <a:pt x="31980" y="409"/>
                  </a:cubicBezTo>
                  <a:cubicBezTo>
                    <a:pt x="31869" y="483"/>
                    <a:pt x="31758" y="557"/>
                    <a:pt x="31628" y="631"/>
                  </a:cubicBezTo>
                  <a:cubicBezTo>
                    <a:pt x="31498" y="725"/>
                    <a:pt x="31368" y="836"/>
                    <a:pt x="31220" y="929"/>
                  </a:cubicBezTo>
                  <a:cubicBezTo>
                    <a:pt x="31089" y="1040"/>
                    <a:pt x="30923" y="1171"/>
                    <a:pt x="30774" y="1282"/>
                  </a:cubicBezTo>
                  <a:cubicBezTo>
                    <a:pt x="30606" y="1411"/>
                    <a:pt x="30440" y="1560"/>
                    <a:pt x="30272" y="1728"/>
                  </a:cubicBezTo>
                  <a:cubicBezTo>
                    <a:pt x="29566" y="2322"/>
                    <a:pt x="28786" y="3157"/>
                    <a:pt x="27988" y="4179"/>
                  </a:cubicBezTo>
                  <a:cubicBezTo>
                    <a:pt x="27803" y="4439"/>
                    <a:pt x="27598" y="4699"/>
                    <a:pt x="27394" y="4977"/>
                  </a:cubicBezTo>
                  <a:cubicBezTo>
                    <a:pt x="27208" y="5256"/>
                    <a:pt x="27003" y="5553"/>
                    <a:pt x="26818" y="5851"/>
                  </a:cubicBezTo>
                  <a:cubicBezTo>
                    <a:pt x="26632" y="6166"/>
                    <a:pt x="26428" y="6500"/>
                    <a:pt x="26243" y="6816"/>
                  </a:cubicBezTo>
                  <a:cubicBezTo>
                    <a:pt x="26057" y="7151"/>
                    <a:pt x="25871" y="7503"/>
                    <a:pt x="25686" y="7856"/>
                  </a:cubicBezTo>
                  <a:cubicBezTo>
                    <a:pt x="24961" y="9268"/>
                    <a:pt x="24292" y="10865"/>
                    <a:pt x="23717" y="12591"/>
                  </a:cubicBezTo>
                  <a:cubicBezTo>
                    <a:pt x="23197" y="14077"/>
                    <a:pt x="22769" y="15674"/>
                    <a:pt x="22398" y="17328"/>
                  </a:cubicBezTo>
                  <a:cubicBezTo>
                    <a:pt x="22380" y="17328"/>
                    <a:pt x="22380" y="17345"/>
                    <a:pt x="22361" y="17345"/>
                  </a:cubicBezTo>
                  <a:cubicBezTo>
                    <a:pt x="22175" y="17476"/>
                    <a:pt x="21989" y="17642"/>
                    <a:pt x="21934" y="17828"/>
                  </a:cubicBezTo>
                  <a:cubicBezTo>
                    <a:pt x="21915" y="17791"/>
                    <a:pt x="21878" y="17754"/>
                    <a:pt x="21860" y="17717"/>
                  </a:cubicBezTo>
                  <a:cubicBezTo>
                    <a:pt x="21786" y="17625"/>
                    <a:pt x="21729" y="17550"/>
                    <a:pt x="21674" y="17457"/>
                  </a:cubicBezTo>
                  <a:cubicBezTo>
                    <a:pt x="21662" y="17421"/>
                    <a:pt x="21634" y="17400"/>
                    <a:pt x="21596" y="17400"/>
                  </a:cubicBezTo>
                  <a:cubicBezTo>
                    <a:pt x="21576" y="17400"/>
                    <a:pt x="21552" y="17407"/>
                    <a:pt x="21526" y="17420"/>
                  </a:cubicBezTo>
                  <a:lnTo>
                    <a:pt x="21489" y="17457"/>
                  </a:lnTo>
                  <a:cubicBezTo>
                    <a:pt x="21395" y="17513"/>
                    <a:pt x="21303" y="17642"/>
                    <a:pt x="21229" y="17773"/>
                  </a:cubicBezTo>
                  <a:cubicBezTo>
                    <a:pt x="21135" y="17922"/>
                    <a:pt x="21043" y="18107"/>
                    <a:pt x="21043" y="18256"/>
                  </a:cubicBezTo>
                  <a:cubicBezTo>
                    <a:pt x="21010" y="18454"/>
                    <a:pt x="21181" y="18519"/>
                    <a:pt x="21401" y="18519"/>
                  </a:cubicBezTo>
                  <a:cubicBezTo>
                    <a:pt x="21430" y="18519"/>
                    <a:pt x="21459" y="18518"/>
                    <a:pt x="21489" y="18516"/>
                  </a:cubicBezTo>
                  <a:lnTo>
                    <a:pt x="21489" y="18516"/>
                  </a:lnTo>
                  <a:cubicBezTo>
                    <a:pt x="21451" y="18553"/>
                    <a:pt x="21414" y="18608"/>
                    <a:pt x="21377" y="18645"/>
                  </a:cubicBezTo>
                  <a:cubicBezTo>
                    <a:pt x="21266" y="18831"/>
                    <a:pt x="21191" y="19017"/>
                    <a:pt x="21172" y="19128"/>
                  </a:cubicBezTo>
                  <a:cubicBezTo>
                    <a:pt x="21172" y="19240"/>
                    <a:pt x="21191" y="19314"/>
                    <a:pt x="21246" y="19388"/>
                  </a:cubicBezTo>
                  <a:cubicBezTo>
                    <a:pt x="21172" y="19500"/>
                    <a:pt x="21098" y="19667"/>
                    <a:pt x="21080" y="19890"/>
                  </a:cubicBezTo>
                  <a:cubicBezTo>
                    <a:pt x="21023" y="20187"/>
                    <a:pt x="21172" y="20485"/>
                    <a:pt x="21358" y="20707"/>
                  </a:cubicBezTo>
                  <a:cubicBezTo>
                    <a:pt x="21328" y="20704"/>
                    <a:pt x="21298" y="20703"/>
                    <a:pt x="21268" y="20703"/>
                  </a:cubicBezTo>
                  <a:cubicBezTo>
                    <a:pt x="21109" y="20703"/>
                    <a:pt x="20945" y="20749"/>
                    <a:pt x="20820" y="20874"/>
                  </a:cubicBezTo>
                  <a:cubicBezTo>
                    <a:pt x="20536" y="21140"/>
                    <a:pt x="20702" y="21676"/>
                    <a:pt x="21034" y="21676"/>
                  </a:cubicBezTo>
                  <a:cubicBezTo>
                    <a:pt x="21072" y="21676"/>
                    <a:pt x="21112" y="21669"/>
                    <a:pt x="21154" y="21654"/>
                  </a:cubicBezTo>
                  <a:cubicBezTo>
                    <a:pt x="21340" y="21580"/>
                    <a:pt x="21506" y="21487"/>
                    <a:pt x="21637" y="21376"/>
                  </a:cubicBezTo>
                  <a:lnTo>
                    <a:pt x="21637" y="21376"/>
                  </a:lnTo>
                  <a:cubicBezTo>
                    <a:pt x="21543" y="21896"/>
                    <a:pt x="21469" y="22434"/>
                    <a:pt x="21395" y="22973"/>
                  </a:cubicBezTo>
                  <a:cubicBezTo>
                    <a:pt x="21266" y="23102"/>
                    <a:pt x="21172" y="23567"/>
                    <a:pt x="21266" y="23845"/>
                  </a:cubicBezTo>
                  <a:cubicBezTo>
                    <a:pt x="21266" y="23865"/>
                    <a:pt x="21266" y="23882"/>
                    <a:pt x="21283" y="23902"/>
                  </a:cubicBezTo>
                  <a:cubicBezTo>
                    <a:pt x="21266" y="23994"/>
                    <a:pt x="21266" y="24087"/>
                    <a:pt x="21246" y="24199"/>
                  </a:cubicBezTo>
                  <a:cubicBezTo>
                    <a:pt x="21172" y="24811"/>
                    <a:pt x="21117" y="25442"/>
                    <a:pt x="21061" y="26074"/>
                  </a:cubicBezTo>
                  <a:cubicBezTo>
                    <a:pt x="20894" y="26222"/>
                    <a:pt x="20801" y="26427"/>
                    <a:pt x="20763" y="26631"/>
                  </a:cubicBezTo>
                  <a:cubicBezTo>
                    <a:pt x="20671" y="26502"/>
                    <a:pt x="20541" y="26371"/>
                    <a:pt x="20337" y="26353"/>
                  </a:cubicBezTo>
                  <a:cubicBezTo>
                    <a:pt x="20317" y="26350"/>
                    <a:pt x="20296" y="26349"/>
                    <a:pt x="20276" y="26349"/>
                  </a:cubicBezTo>
                  <a:cubicBezTo>
                    <a:pt x="19919" y="26349"/>
                    <a:pt x="19687" y="26809"/>
                    <a:pt x="20021" y="27002"/>
                  </a:cubicBezTo>
                  <a:cubicBezTo>
                    <a:pt x="20189" y="27094"/>
                    <a:pt x="20370" y="27161"/>
                    <a:pt x="20532" y="27161"/>
                  </a:cubicBezTo>
                  <a:cubicBezTo>
                    <a:pt x="20567" y="27161"/>
                    <a:pt x="20601" y="27157"/>
                    <a:pt x="20634" y="27151"/>
                  </a:cubicBezTo>
                  <a:lnTo>
                    <a:pt x="20634" y="27151"/>
                  </a:lnTo>
                  <a:cubicBezTo>
                    <a:pt x="20578" y="27262"/>
                    <a:pt x="20541" y="27374"/>
                    <a:pt x="20486" y="27467"/>
                  </a:cubicBezTo>
                  <a:cubicBezTo>
                    <a:pt x="20466" y="27504"/>
                    <a:pt x="20449" y="27522"/>
                    <a:pt x="20429" y="27559"/>
                  </a:cubicBezTo>
                  <a:cubicBezTo>
                    <a:pt x="20337" y="27690"/>
                    <a:pt x="20615" y="27802"/>
                    <a:pt x="20931" y="27819"/>
                  </a:cubicBezTo>
                  <a:cubicBezTo>
                    <a:pt x="20894" y="28488"/>
                    <a:pt x="20857" y="29157"/>
                    <a:pt x="20838" y="29825"/>
                  </a:cubicBezTo>
                  <a:cubicBezTo>
                    <a:pt x="20726" y="30048"/>
                    <a:pt x="20615" y="30271"/>
                    <a:pt x="20523" y="30513"/>
                  </a:cubicBezTo>
                  <a:cubicBezTo>
                    <a:pt x="20300" y="30996"/>
                    <a:pt x="20077" y="31479"/>
                    <a:pt x="19909" y="32016"/>
                  </a:cubicBezTo>
                  <a:cubicBezTo>
                    <a:pt x="19854" y="32147"/>
                    <a:pt x="19817" y="32296"/>
                    <a:pt x="19780" y="32425"/>
                  </a:cubicBezTo>
                  <a:cubicBezTo>
                    <a:pt x="19743" y="32574"/>
                    <a:pt x="19724" y="32704"/>
                    <a:pt x="19686" y="32853"/>
                  </a:cubicBezTo>
                  <a:cubicBezTo>
                    <a:pt x="19686" y="32964"/>
                    <a:pt x="19669" y="33076"/>
                    <a:pt x="19669" y="33187"/>
                  </a:cubicBezTo>
                  <a:cubicBezTo>
                    <a:pt x="19575" y="33799"/>
                    <a:pt x="19501" y="34970"/>
                    <a:pt x="19798" y="36511"/>
                  </a:cubicBezTo>
                  <a:cubicBezTo>
                    <a:pt x="19946" y="37179"/>
                    <a:pt x="20058" y="37719"/>
                    <a:pt x="20169" y="38182"/>
                  </a:cubicBezTo>
                  <a:cubicBezTo>
                    <a:pt x="20077" y="38739"/>
                    <a:pt x="19984" y="39316"/>
                    <a:pt x="19891" y="39853"/>
                  </a:cubicBezTo>
                  <a:cubicBezTo>
                    <a:pt x="19686" y="40856"/>
                    <a:pt x="19483" y="41841"/>
                    <a:pt x="19186" y="42788"/>
                  </a:cubicBezTo>
                  <a:cubicBezTo>
                    <a:pt x="19055" y="43270"/>
                    <a:pt x="18889" y="43736"/>
                    <a:pt x="18684" y="44162"/>
                  </a:cubicBezTo>
                  <a:cubicBezTo>
                    <a:pt x="18646" y="44273"/>
                    <a:pt x="18591" y="44385"/>
                    <a:pt x="18535" y="44496"/>
                  </a:cubicBezTo>
                  <a:cubicBezTo>
                    <a:pt x="18480" y="44590"/>
                    <a:pt x="18406" y="44701"/>
                    <a:pt x="18349" y="44793"/>
                  </a:cubicBezTo>
                  <a:cubicBezTo>
                    <a:pt x="18294" y="44887"/>
                    <a:pt x="18238" y="44979"/>
                    <a:pt x="18146" y="45073"/>
                  </a:cubicBezTo>
                  <a:cubicBezTo>
                    <a:pt x="18109" y="45110"/>
                    <a:pt x="18071" y="45165"/>
                    <a:pt x="18034" y="45202"/>
                  </a:cubicBezTo>
                  <a:lnTo>
                    <a:pt x="17904" y="45333"/>
                  </a:lnTo>
                  <a:cubicBezTo>
                    <a:pt x="17235" y="46001"/>
                    <a:pt x="16529" y="46613"/>
                    <a:pt x="15806" y="47153"/>
                  </a:cubicBezTo>
                  <a:cubicBezTo>
                    <a:pt x="15081" y="47690"/>
                    <a:pt x="14320" y="48155"/>
                    <a:pt x="13577" y="48564"/>
                  </a:cubicBezTo>
                  <a:cubicBezTo>
                    <a:pt x="12815" y="48973"/>
                    <a:pt x="12054" y="49288"/>
                    <a:pt x="11312" y="49567"/>
                  </a:cubicBezTo>
                  <a:cubicBezTo>
                    <a:pt x="9826" y="50124"/>
                    <a:pt x="8395" y="50421"/>
                    <a:pt x="7114" y="50587"/>
                  </a:cubicBezTo>
                  <a:cubicBezTo>
                    <a:pt x="6190" y="50695"/>
                    <a:pt x="5352" y="50735"/>
                    <a:pt x="4609" y="50735"/>
                  </a:cubicBezTo>
                  <a:cubicBezTo>
                    <a:pt x="4322" y="50735"/>
                    <a:pt x="4048" y="50729"/>
                    <a:pt x="3789" y="50718"/>
                  </a:cubicBezTo>
                  <a:cubicBezTo>
                    <a:pt x="2861" y="50662"/>
                    <a:pt x="2137" y="50570"/>
                    <a:pt x="1655" y="50495"/>
                  </a:cubicBezTo>
                  <a:lnTo>
                    <a:pt x="1655" y="50495"/>
                  </a:lnTo>
                  <a:cubicBezTo>
                    <a:pt x="2137" y="50587"/>
                    <a:pt x="2861" y="50699"/>
                    <a:pt x="3789" y="50755"/>
                  </a:cubicBezTo>
                  <a:cubicBezTo>
                    <a:pt x="4141" y="50776"/>
                    <a:pt x="4521" y="50789"/>
                    <a:pt x="4928" y="50789"/>
                  </a:cubicBezTo>
                  <a:cubicBezTo>
                    <a:pt x="5597" y="50789"/>
                    <a:pt x="6336" y="50754"/>
                    <a:pt x="7132" y="50662"/>
                  </a:cubicBezTo>
                  <a:cubicBezTo>
                    <a:pt x="8414" y="50533"/>
                    <a:pt x="9863" y="50235"/>
                    <a:pt x="11367" y="49696"/>
                  </a:cubicBezTo>
                  <a:cubicBezTo>
                    <a:pt x="12109" y="49418"/>
                    <a:pt x="12872" y="49102"/>
                    <a:pt x="13632" y="48693"/>
                  </a:cubicBezTo>
                  <a:cubicBezTo>
                    <a:pt x="14394" y="48285"/>
                    <a:pt x="15155" y="47839"/>
                    <a:pt x="15898" y="47282"/>
                  </a:cubicBezTo>
                  <a:cubicBezTo>
                    <a:pt x="16641" y="46744"/>
                    <a:pt x="17366" y="46150"/>
                    <a:pt x="18034" y="45462"/>
                  </a:cubicBezTo>
                  <a:lnTo>
                    <a:pt x="18164" y="45350"/>
                  </a:lnTo>
                  <a:cubicBezTo>
                    <a:pt x="18220" y="45295"/>
                    <a:pt x="18257" y="45258"/>
                    <a:pt x="18294" y="45202"/>
                  </a:cubicBezTo>
                  <a:cubicBezTo>
                    <a:pt x="18386" y="45128"/>
                    <a:pt x="18443" y="44998"/>
                    <a:pt x="18517" y="44905"/>
                  </a:cubicBezTo>
                  <a:cubicBezTo>
                    <a:pt x="18591" y="44793"/>
                    <a:pt x="18646" y="44682"/>
                    <a:pt x="18703" y="44590"/>
                  </a:cubicBezTo>
                  <a:lnTo>
                    <a:pt x="18869" y="44256"/>
                  </a:lnTo>
                  <a:cubicBezTo>
                    <a:pt x="19074" y="43790"/>
                    <a:pt x="19241" y="43327"/>
                    <a:pt x="19389" y="42844"/>
                  </a:cubicBezTo>
                  <a:cubicBezTo>
                    <a:pt x="19686" y="41896"/>
                    <a:pt x="19891" y="40913"/>
                    <a:pt x="20095" y="39891"/>
                  </a:cubicBezTo>
                  <a:cubicBezTo>
                    <a:pt x="20169" y="39519"/>
                    <a:pt x="20226" y="39130"/>
                    <a:pt x="20300" y="38758"/>
                  </a:cubicBezTo>
                  <a:cubicBezTo>
                    <a:pt x="20504" y="39724"/>
                    <a:pt x="20615" y="40411"/>
                    <a:pt x="20504" y="41470"/>
                  </a:cubicBezTo>
                  <a:cubicBezTo>
                    <a:pt x="20300" y="42361"/>
                    <a:pt x="19483" y="43790"/>
                    <a:pt x="18629" y="44924"/>
                  </a:cubicBezTo>
                  <a:lnTo>
                    <a:pt x="18629" y="45573"/>
                  </a:lnTo>
                  <a:cubicBezTo>
                    <a:pt x="17978" y="46428"/>
                    <a:pt x="17272" y="47264"/>
                    <a:pt x="16549" y="48025"/>
                  </a:cubicBezTo>
                  <a:cubicBezTo>
                    <a:pt x="15601" y="49010"/>
                    <a:pt x="14598" y="49882"/>
                    <a:pt x="13503" y="50550"/>
                  </a:cubicBezTo>
                  <a:cubicBezTo>
                    <a:pt x="13224" y="50718"/>
                    <a:pt x="12946" y="50867"/>
                    <a:pt x="12666" y="50996"/>
                  </a:cubicBezTo>
                  <a:lnTo>
                    <a:pt x="12444" y="51090"/>
                  </a:lnTo>
                  <a:cubicBezTo>
                    <a:pt x="12369" y="51127"/>
                    <a:pt x="12295" y="51145"/>
                    <a:pt x="12221" y="51164"/>
                  </a:cubicBezTo>
                  <a:cubicBezTo>
                    <a:pt x="12072" y="51219"/>
                    <a:pt x="11924" y="51275"/>
                    <a:pt x="11775" y="51312"/>
                  </a:cubicBezTo>
                  <a:cubicBezTo>
                    <a:pt x="11627" y="51367"/>
                    <a:pt x="11497" y="51424"/>
                    <a:pt x="11349" y="51479"/>
                  </a:cubicBezTo>
                  <a:lnTo>
                    <a:pt x="10903" y="51590"/>
                  </a:lnTo>
                  <a:cubicBezTo>
                    <a:pt x="10754" y="51627"/>
                    <a:pt x="10606" y="51665"/>
                    <a:pt x="10475" y="51702"/>
                  </a:cubicBezTo>
                  <a:cubicBezTo>
                    <a:pt x="10327" y="51739"/>
                    <a:pt x="10178" y="51776"/>
                    <a:pt x="10029" y="51795"/>
                  </a:cubicBezTo>
                  <a:cubicBezTo>
                    <a:pt x="9752" y="51850"/>
                    <a:pt x="9454" y="51887"/>
                    <a:pt x="9175" y="51944"/>
                  </a:cubicBezTo>
                  <a:cubicBezTo>
                    <a:pt x="8897" y="51981"/>
                    <a:pt x="8600" y="51981"/>
                    <a:pt x="8340" y="52018"/>
                  </a:cubicBezTo>
                  <a:cubicBezTo>
                    <a:pt x="8192" y="52036"/>
                    <a:pt x="8061" y="52036"/>
                    <a:pt x="7912" y="52055"/>
                  </a:cubicBezTo>
                  <a:lnTo>
                    <a:pt x="7523" y="52055"/>
                  </a:lnTo>
                  <a:cubicBezTo>
                    <a:pt x="7374" y="52055"/>
                    <a:pt x="7244" y="52073"/>
                    <a:pt x="7114" y="52073"/>
                  </a:cubicBezTo>
                  <a:lnTo>
                    <a:pt x="6724" y="52073"/>
                  </a:lnTo>
                  <a:cubicBezTo>
                    <a:pt x="6464" y="52055"/>
                    <a:pt x="6223" y="52036"/>
                    <a:pt x="5963" y="52036"/>
                  </a:cubicBezTo>
                  <a:lnTo>
                    <a:pt x="5238" y="51981"/>
                  </a:lnTo>
                  <a:cubicBezTo>
                    <a:pt x="5127" y="51962"/>
                    <a:pt x="5015" y="51944"/>
                    <a:pt x="4904" y="51944"/>
                  </a:cubicBezTo>
                  <a:lnTo>
                    <a:pt x="4569" y="51887"/>
                  </a:lnTo>
                  <a:cubicBezTo>
                    <a:pt x="4347" y="51870"/>
                    <a:pt x="4124" y="51832"/>
                    <a:pt x="3920" y="51795"/>
                  </a:cubicBezTo>
                  <a:cubicBezTo>
                    <a:pt x="3103" y="51665"/>
                    <a:pt x="2378" y="51498"/>
                    <a:pt x="1803" y="51330"/>
                  </a:cubicBezTo>
                  <a:cubicBezTo>
                    <a:pt x="1209" y="51182"/>
                    <a:pt x="763" y="51033"/>
                    <a:pt x="466" y="50922"/>
                  </a:cubicBezTo>
                  <a:cubicBezTo>
                    <a:pt x="150" y="50810"/>
                    <a:pt x="1" y="50755"/>
                    <a:pt x="1" y="50755"/>
                  </a:cubicBezTo>
                  <a:lnTo>
                    <a:pt x="1" y="50755"/>
                  </a:lnTo>
                  <a:lnTo>
                    <a:pt x="447" y="50922"/>
                  </a:lnTo>
                  <a:cubicBezTo>
                    <a:pt x="763" y="51053"/>
                    <a:pt x="1209" y="51201"/>
                    <a:pt x="1784" y="51367"/>
                  </a:cubicBezTo>
                  <a:cubicBezTo>
                    <a:pt x="2360" y="51553"/>
                    <a:pt x="3084" y="51721"/>
                    <a:pt x="3901" y="51887"/>
                  </a:cubicBezTo>
                  <a:cubicBezTo>
                    <a:pt x="4737" y="52036"/>
                    <a:pt x="5684" y="52167"/>
                    <a:pt x="6724" y="52204"/>
                  </a:cubicBezTo>
                  <a:lnTo>
                    <a:pt x="7932" y="52204"/>
                  </a:lnTo>
                  <a:cubicBezTo>
                    <a:pt x="8061" y="52185"/>
                    <a:pt x="8209" y="52185"/>
                    <a:pt x="8340" y="52167"/>
                  </a:cubicBezTo>
                  <a:cubicBezTo>
                    <a:pt x="8618" y="52147"/>
                    <a:pt x="8915" y="52130"/>
                    <a:pt x="9194" y="52092"/>
                  </a:cubicBezTo>
                  <a:cubicBezTo>
                    <a:pt x="9472" y="52055"/>
                    <a:pt x="9769" y="51999"/>
                    <a:pt x="10067" y="51962"/>
                  </a:cubicBezTo>
                  <a:cubicBezTo>
                    <a:pt x="10215" y="51944"/>
                    <a:pt x="10364" y="51907"/>
                    <a:pt x="10512" y="51870"/>
                  </a:cubicBezTo>
                  <a:lnTo>
                    <a:pt x="10958" y="51758"/>
                  </a:lnTo>
                  <a:cubicBezTo>
                    <a:pt x="11107" y="51721"/>
                    <a:pt x="11255" y="51702"/>
                    <a:pt x="11404" y="51647"/>
                  </a:cubicBezTo>
                  <a:cubicBezTo>
                    <a:pt x="11552" y="51610"/>
                    <a:pt x="11701" y="51553"/>
                    <a:pt x="11849" y="51498"/>
                  </a:cubicBezTo>
                  <a:cubicBezTo>
                    <a:pt x="11998" y="51461"/>
                    <a:pt x="12146" y="51405"/>
                    <a:pt x="12295" y="51350"/>
                  </a:cubicBezTo>
                  <a:cubicBezTo>
                    <a:pt x="12369" y="51330"/>
                    <a:pt x="12444" y="51312"/>
                    <a:pt x="12518" y="51275"/>
                  </a:cubicBezTo>
                  <a:lnTo>
                    <a:pt x="12741" y="51182"/>
                  </a:lnTo>
                  <a:cubicBezTo>
                    <a:pt x="13038" y="51053"/>
                    <a:pt x="13317" y="50885"/>
                    <a:pt x="13595" y="50736"/>
                  </a:cubicBezTo>
                  <a:cubicBezTo>
                    <a:pt x="14729" y="50050"/>
                    <a:pt x="15749" y="49158"/>
                    <a:pt x="16697" y="48173"/>
                  </a:cubicBezTo>
                  <a:cubicBezTo>
                    <a:pt x="17644" y="47208"/>
                    <a:pt x="18535" y="46130"/>
                    <a:pt x="19334" y="44998"/>
                  </a:cubicBezTo>
                  <a:cubicBezTo>
                    <a:pt x="19743" y="44441"/>
                    <a:pt x="20132" y="43865"/>
                    <a:pt x="20504" y="43290"/>
                  </a:cubicBezTo>
                  <a:cubicBezTo>
                    <a:pt x="20671" y="42993"/>
                    <a:pt x="20857" y="42696"/>
                    <a:pt x="21006" y="42379"/>
                  </a:cubicBezTo>
                  <a:cubicBezTo>
                    <a:pt x="21061" y="42305"/>
                    <a:pt x="21098" y="42231"/>
                    <a:pt x="21117" y="42138"/>
                  </a:cubicBezTo>
                  <a:cubicBezTo>
                    <a:pt x="21135" y="42101"/>
                    <a:pt x="21154" y="42064"/>
                    <a:pt x="21172" y="41990"/>
                  </a:cubicBezTo>
                  <a:lnTo>
                    <a:pt x="21191" y="41859"/>
                  </a:lnTo>
                  <a:cubicBezTo>
                    <a:pt x="21191" y="41785"/>
                    <a:pt x="21209" y="41693"/>
                    <a:pt x="21209" y="41599"/>
                  </a:cubicBezTo>
                  <a:lnTo>
                    <a:pt x="21209" y="41339"/>
                  </a:lnTo>
                  <a:cubicBezTo>
                    <a:pt x="21191" y="40633"/>
                    <a:pt x="21061" y="39984"/>
                    <a:pt x="20949" y="39316"/>
                  </a:cubicBezTo>
                  <a:cubicBezTo>
                    <a:pt x="20820" y="38665"/>
                    <a:pt x="20671" y="38016"/>
                    <a:pt x="20541" y="37384"/>
                  </a:cubicBezTo>
                  <a:cubicBezTo>
                    <a:pt x="20523" y="37365"/>
                    <a:pt x="20523" y="37328"/>
                    <a:pt x="20523" y="37310"/>
                  </a:cubicBezTo>
                  <a:cubicBezTo>
                    <a:pt x="20541" y="37142"/>
                    <a:pt x="20560" y="36993"/>
                    <a:pt x="20578" y="36827"/>
                  </a:cubicBezTo>
                  <a:cubicBezTo>
                    <a:pt x="20709" y="35787"/>
                    <a:pt x="20820" y="34747"/>
                    <a:pt x="20912" y="33688"/>
                  </a:cubicBezTo>
                  <a:cubicBezTo>
                    <a:pt x="21006" y="32630"/>
                    <a:pt x="21061" y="31571"/>
                    <a:pt x="21061" y="30513"/>
                  </a:cubicBezTo>
                  <a:cubicBezTo>
                    <a:pt x="21061" y="30216"/>
                    <a:pt x="21080" y="29919"/>
                    <a:pt x="21080" y="29622"/>
                  </a:cubicBezTo>
                  <a:cubicBezTo>
                    <a:pt x="21358" y="29064"/>
                    <a:pt x="21637" y="28525"/>
                    <a:pt x="21897" y="28042"/>
                  </a:cubicBezTo>
                  <a:cubicBezTo>
                    <a:pt x="22306" y="27319"/>
                    <a:pt x="22695" y="26687"/>
                    <a:pt x="23011" y="26185"/>
                  </a:cubicBezTo>
                  <a:cubicBezTo>
                    <a:pt x="23234" y="25833"/>
                    <a:pt x="23438" y="25554"/>
                    <a:pt x="23586" y="25331"/>
                  </a:cubicBezTo>
                  <a:cubicBezTo>
                    <a:pt x="23623" y="25313"/>
                    <a:pt x="23661" y="25294"/>
                    <a:pt x="23680" y="25276"/>
                  </a:cubicBezTo>
                  <a:lnTo>
                    <a:pt x="23680" y="25276"/>
                  </a:lnTo>
                  <a:cubicBezTo>
                    <a:pt x="23661" y="25424"/>
                    <a:pt x="23661" y="25591"/>
                    <a:pt x="23698" y="25739"/>
                  </a:cubicBezTo>
                  <a:cubicBezTo>
                    <a:pt x="23717" y="25814"/>
                    <a:pt x="23735" y="25907"/>
                    <a:pt x="23772" y="25962"/>
                  </a:cubicBezTo>
                  <a:cubicBezTo>
                    <a:pt x="23809" y="26037"/>
                    <a:pt x="23883" y="26093"/>
                    <a:pt x="23958" y="26130"/>
                  </a:cubicBezTo>
                  <a:cubicBezTo>
                    <a:pt x="24009" y="26152"/>
                    <a:pt x="24064" y="26162"/>
                    <a:pt x="24121" y="26162"/>
                  </a:cubicBezTo>
                  <a:cubicBezTo>
                    <a:pt x="24209" y="26162"/>
                    <a:pt x="24303" y="26138"/>
                    <a:pt x="24403" y="26093"/>
                  </a:cubicBezTo>
                  <a:cubicBezTo>
                    <a:pt x="24571" y="25999"/>
                    <a:pt x="24386" y="25554"/>
                    <a:pt x="24237" y="25257"/>
                  </a:cubicBezTo>
                  <a:lnTo>
                    <a:pt x="24237" y="25257"/>
                  </a:lnTo>
                  <a:cubicBezTo>
                    <a:pt x="24348" y="25313"/>
                    <a:pt x="24460" y="25387"/>
                    <a:pt x="24608" y="25442"/>
                  </a:cubicBezTo>
                  <a:cubicBezTo>
                    <a:pt x="24728" y="25500"/>
                    <a:pt x="24824" y="25526"/>
                    <a:pt x="24899" y="25526"/>
                  </a:cubicBezTo>
                  <a:cubicBezTo>
                    <a:pt x="25159" y="25526"/>
                    <a:pt x="25146" y="25210"/>
                    <a:pt x="24886" y="24848"/>
                  </a:cubicBezTo>
                  <a:cubicBezTo>
                    <a:pt x="24738" y="24625"/>
                    <a:pt x="24460" y="24533"/>
                    <a:pt x="24237" y="24514"/>
                  </a:cubicBezTo>
                  <a:cubicBezTo>
                    <a:pt x="24348" y="24422"/>
                    <a:pt x="24460" y="24273"/>
                    <a:pt x="24460" y="24068"/>
                  </a:cubicBezTo>
                  <a:cubicBezTo>
                    <a:pt x="24471" y="23805"/>
                    <a:pt x="24260" y="23619"/>
                    <a:pt x="24063" y="23619"/>
                  </a:cubicBezTo>
                  <a:cubicBezTo>
                    <a:pt x="23955" y="23619"/>
                    <a:pt x="23851" y="23676"/>
                    <a:pt x="23791" y="23808"/>
                  </a:cubicBezTo>
                  <a:cubicBezTo>
                    <a:pt x="23698" y="24013"/>
                    <a:pt x="23643" y="24254"/>
                    <a:pt x="23680" y="24439"/>
                  </a:cubicBezTo>
                  <a:cubicBezTo>
                    <a:pt x="23549" y="24385"/>
                    <a:pt x="23401" y="24347"/>
                    <a:pt x="23271" y="24273"/>
                  </a:cubicBezTo>
                  <a:cubicBezTo>
                    <a:pt x="23253" y="24263"/>
                    <a:pt x="23239" y="24259"/>
                    <a:pt x="23227" y="24259"/>
                  </a:cubicBezTo>
                  <a:cubicBezTo>
                    <a:pt x="23215" y="24259"/>
                    <a:pt x="23206" y="24263"/>
                    <a:pt x="23197" y="24273"/>
                  </a:cubicBezTo>
                  <a:cubicBezTo>
                    <a:pt x="23141" y="24291"/>
                    <a:pt x="23103" y="24347"/>
                    <a:pt x="23086" y="24439"/>
                  </a:cubicBezTo>
                  <a:cubicBezTo>
                    <a:pt x="23086" y="24477"/>
                    <a:pt x="23086" y="24496"/>
                    <a:pt x="23066" y="24514"/>
                  </a:cubicBezTo>
                  <a:lnTo>
                    <a:pt x="23066" y="24699"/>
                  </a:lnTo>
                  <a:cubicBezTo>
                    <a:pt x="23048" y="24848"/>
                    <a:pt x="23066" y="25016"/>
                    <a:pt x="23103" y="25145"/>
                  </a:cubicBezTo>
                  <a:cubicBezTo>
                    <a:pt x="23123" y="25202"/>
                    <a:pt x="23141" y="25257"/>
                    <a:pt x="23160" y="25294"/>
                  </a:cubicBezTo>
                  <a:cubicBezTo>
                    <a:pt x="23197" y="25350"/>
                    <a:pt x="23215" y="25368"/>
                    <a:pt x="23252" y="25387"/>
                  </a:cubicBezTo>
                  <a:cubicBezTo>
                    <a:pt x="23278" y="25400"/>
                    <a:pt x="23304" y="25413"/>
                    <a:pt x="23331" y="25413"/>
                  </a:cubicBezTo>
                  <a:cubicBezTo>
                    <a:pt x="23342" y="25413"/>
                    <a:pt x="23352" y="25411"/>
                    <a:pt x="23363" y="25405"/>
                  </a:cubicBezTo>
                  <a:cubicBezTo>
                    <a:pt x="23420" y="25405"/>
                    <a:pt x="23494" y="25387"/>
                    <a:pt x="23549" y="25350"/>
                  </a:cubicBezTo>
                  <a:lnTo>
                    <a:pt x="23549" y="25350"/>
                  </a:lnTo>
                  <a:cubicBezTo>
                    <a:pt x="23383" y="25573"/>
                    <a:pt x="23197" y="25833"/>
                    <a:pt x="22974" y="26167"/>
                  </a:cubicBezTo>
                  <a:cubicBezTo>
                    <a:pt x="22640" y="26668"/>
                    <a:pt x="22249" y="27282"/>
                    <a:pt x="21823" y="28005"/>
                  </a:cubicBezTo>
                  <a:cubicBezTo>
                    <a:pt x="21581" y="28414"/>
                    <a:pt x="21340" y="28859"/>
                    <a:pt x="21098" y="29342"/>
                  </a:cubicBezTo>
                  <a:cubicBezTo>
                    <a:pt x="21098" y="28842"/>
                    <a:pt x="21135" y="28322"/>
                    <a:pt x="21154" y="27819"/>
                  </a:cubicBezTo>
                  <a:cubicBezTo>
                    <a:pt x="21266" y="27802"/>
                    <a:pt x="21358" y="27802"/>
                    <a:pt x="21451" y="27764"/>
                  </a:cubicBezTo>
                  <a:cubicBezTo>
                    <a:pt x="21543" y="27727"/>
                    <a:pt x="21581" y="27653"/>
                    <a:pt x="21581" y="27579"/>
                  </a:cubicBezTo>
                  <a:cubicBezTo>
                    <a:pt x="21581" y="27542"/>
                    <a:pt x="21581" y="27522"/>
                    <a:pt x="21563" y="27504"/>
                  </a:cubicBezTo>
                  <a:cubicBezTo>
                    <a:pt x="21563" y="27448"/>
                    <a:pt x="21543" y="27411"/>
                    <a:pt x="21526" y="27356"/>
                  </a:cubicBezTo>
                  <a:lnTo>
                    <a:pt x="21469" y="27244"/>
                  </a:lnTo>
                  <a:lnTo>
                    <a:pt x="21469" y="27244"/>
                  </a:lnTo>
                  <a:cubicBezTo>
                    <a:pt x="21581" y="27270"/>
                    <a:pt x="21705" y="27284"/>
                    <a:pt x="21820" y="27284"/>
                  </a:cubicBezTo>
                  <a:cubicBezTo>
                    <a:pt x="21954" y="27284"/>
                    <a:pt x="22077" y="27265"/>
                    <a:pt x="22157" y="27225"/>
                  </a:cubicBezTo>
                  <a:cubicBezTo>
                    <a:pt x="22380" y="27133"/>
                    <a:pt x="22454" y="26873"/>
                    <a:pt x="22361" y="26613"/>
                  </a:cubicBezTo>
                  <a:cubicBezTo>
                    <a:pt x="22335" y="26549"/>
                    <a:pt x="22261" y="26525"/>
                    <a:pt x="22164" y="26525"/>
                  </a:cubicBezTo>
                  <a:cubicBezTo>
                    <a:pt x="21977" y="26525"/>
                    <a:pt x="21701" y="26614"/>
                    <a:pt x="21506" y="26687"/>
                  </a:cubicBezTo>
                  <a:cubicBezTo>
                    <a:pt x="21581" y="26594"/>
                    <a:pt x="21655" y="26482"/>
                    <a:pt x="21729" y="26334"/>
                  </a:cubicBezTo>
                  <a:cubicBezTo>
                    <a:pt x="21927" y="26005"/>
                    <a:pt x="21845" y="25844"/>
                    <a:pt x="21628" y="25844"/>
                  </a:cubicBezTo>
                  <a:cubicBezTo>
                    <a:pt x="21539" y="25844"/>
                    <a:pt x="21427" y="25871"/>
                    <a:pt x="21303" y="25925"/>
                  </a:cubicBezTo>
                  <a:cubicBezTo>
                    <a:pt x="21340" y="25350"/>
                    <a:pt x="21395" y="24793"/>
                    <a:pt x="21469" y="24217"/>
                  </a:cubicBezTo>
                  <a:cubicBezTo>
                    <a:pt x="21469" y="24142"/>
                    <a:pt x="21489" y="24050"/>
                    <a:pt x="21489" y="23976"/>
                  </a:cubicBezTo>
                  <a:cubicBezTo>
                    <a:pt x="21563" y="23976"/>
                    <a:pt x="21655" y="23957"/>
                    <a:pt x="21729" y="23919"/>
                  </a:cubicBezTo>
                  <a:lnTo>
                    <a:pt x="21729" y="23919"/>
                  </a:lnTo>
                  <a:cubicBezTo>
                    <a:pt x="21655" y="24125"/>
                    <a:pt x="21655" y="24385"/>
                    <a:pt x="21692" y="24514"/>
                  </a:cubicBezTo>
                  <a:cubicBezTo>
                    <a:pt x="21752" y="24694"/>
                    <a:pt x="21910" y="24790"/>
                    <a:pt x="22105" y="24790"/>
                  </a:cubicBezTo>
                  <a:cubicBezTo>
                    <a:pt x="22151" y="24790"/>
                    <a:pt x="22200" y="24785"/>
                    <a:pt x="22249" y="24774"/>
                  </a:cubicBezTo>
                  <a:cubicBezTo>
                    <a:pt x="22417" y="24719"/>
                    <a:pt x="22323" y="24291"/>
                    <a:pt x="22249" y="24013"/>
                  </a:cubicBezTo>
                  <a:lnTo>
                    <a:pt x="22249" y="24013"/>
                  </a:lnTo>
                  <a:cubicBezTo>
                    <a:pt x="22286" y="24050"/>
                    <a:pt x="22323" y="24105"/>
                    <a:pt x="22380" y="24142"/>
                  </a:cubicBezTo>
                  <a:lnTo>
                    <a:pt x="22546" y="24254"/>
                  </a:lnTo>
                  <a:cubicBezTo>
                    <a:pt x="22675" y="24350"/>
                    <a:pt x="22777" y="24393"/>
                    <a:pt x="22852" y="24393"/>
                  </a:cubicBezTo>
                  <a:cubicBezTo>
                    <a:pt x="23038" y="24393"/>
                    <a:pt x="23059" y="24134"/>
                    <a:pt x="22900" y="23790"/>
                  </a:cubicBezTo>
                  <a:cubicBezTo>
                    <a:pt x="22788" y="23567"/>
                    <a:pt x="22566" y="23437"/>
                    <a:pt x="22361" y="23382"/>
                  </a:cubicBezTo>
                  <a:cubicBezTo>
                    <a:pt x="22472" y="23307"/>
                    <a:pt x="22603" y="23214"/>
                    <a:pt x="22640" y="23047"/>
                  </a:cubicBezTo>
                  <a:cubicBezTo>
                    <a:pt x="22694" y="22792"/>
                    <a:pt x="22475" y="22566"/>
                    <a:pt x="22273" y="22566"/>
                  </a:cubicBezTo>
                  <a:cubicBezTo>
                    <a:pt x="22195" y="22566"/>
                    <a:pt x="22120" y="22599"/>
                    <a:pt x="22063" y="22676"/>
                  </a:cubicBezTo>
                  <a:cubicBezTo>
                    <a:pt x="21952" y="22842"/>
                    <a:pt x="21860" y="23047"/>
                    <a:pt x="21878" y="23214"/>
                  </a:cubicBezTo>
                  <a:cubicBezTo>
                    <a:pt x="21786" y="23140"/>
                    <a:pt x="21692" y="23102"/>
                    <a:pt x="21618" y="23047"/>
                  </a:cubicBezTo>
                  <a:cubicBezTo>
                    <a:pt x="21674" y="22508"/>
                    <a:pt x="21749" y="21970"/>
                    <a:pt x="21841" y="21450"/>
                  </a:cubicBezTo>
                  <a:cubicBezTo>
                    <a:pt x="21878" y="21542"/>
                    <a:pt x="21915" y="21636"/>
                    <a:pt x="21952" y="21710"/>
                  </a:cubicBezTo>
                  <a:cubicBezTo>
                    <a:pt x="21967" y="21771"/>
                    <a:pt x="22005" y="21798"/>
                    <a:pt x="22056" y="21798"/>
                  </a:cubicBezTo>
                  <a:cubicBezTo>
                    <a:pt x="22254" y="21798"/>
                    <a:pt x="22659" y="21403"/>
                    <a:pt x="22806" y="21079"/>
                  </a:cubicBezTo>
                  <a:cubicBezTo>
                    <a:pt x="22826" y="21079"/>
                    <a:pt x="22863" y="21060"/>
                    <a:pt x="22881" y="21060"/>
                  </a:cubicBezTo>
                  <a:cubicBezTo>
                    <a:pt x="22806" y="21190"/>
                    <a:pt x="22751" y="21339"/>
                    <a:pt x="22677" y="21468"/>
                  </a:cubicBezTo>
                  <a:cubicBezTo>
                    <a:pt x="22558" y="21626"/>
                    <a:pt x="22925" y="21728"/>
                    <a:pt x="23281" y="21728"/>
                  </a:cubicBezTo>
                  <a:cubicBezTo>
                    <a:pt x="23427" y="21728"/>
                    <a:pt x="23572" y="21711"/>
                    <a:pt x="23680" y="21673"/>
                  </a:cubicBezTo>
                  <a:cubicBezTo>
                    <a:pt x="23883" y="21599"/>
                    <a:pt x="23828" y="21357"/>
                    <a:pt x="23698" y="21153"/>
                  </a:cubicBezTo>
                  <a:lnTo>
                    <a:pt x="23698" y="21153"/>
                  </a:lnTo>
                  <a:cubicBezTo>
                    <a:pt x="23818" y="21179"/>
                    <a:pt x="23942" y="21192"/>
                    <a:pt x="24058" y="21192"/>
                  </a:cubicBezTo>
                  <a:cubicBezTo>
                    <a:pt x="24192" y="21192"/>
                    <a:pt x="24314" y="21174"/>
                    <a:pt x="24403" y="21134"/>
                  </a:cubicBezTo>
                  <a:cubicBezTo>
                    <a:pt x="24626" y="21042"/>
                    <a:pt x="24701" y="20782"/>
                    <a:pt x="24589" y="20522"/>
                  </a:cubicBezTo>
                  <a:cubicBezTo>
                    <a:pt x="24570" y="20458"/>
                    <a:pt x="24501" y="20434"/>
                    <a:pt x="24406" y="20434"/>
                  </a:cubicBezTo>
                  <a:cubicBezTo>
                    <a:pt x="24225" y="20434"/>
                    <a:pt x="23949" y="20523"/>
                    <a:pt x="23754" y="20596"/>
                  </a:cubicBezTo>
                  <a:cubicBezTo>
                    <a:pt x="23828" y="20502"/>
                    <a:pt x="23883" y="20373"/>
                    <a:pt x="23977" y="20242"/>
                  </a:cubicBezTo>
                  <a:cubicBezTo>
                    <a:pt x="24168" y="19920"/>
                    <a:pt x="24082" y="19751"/>
                    <a:pt x="23863" y="19751"/>
                  </a:cubicBezTo>
                  <a:cubicBezTo>
                    <a:pt x="23741" y="19751"/>
                    <a:pt x="23579" y="19802"/>
                    <a:pt x="23401" y="19908"/>
                  </a:cubicBezTo>
                  <a:cubicBezTo>
                    <a:pt x="23160" y="20039"/>
                    <a:pt x="23048" y="20299"/>
                    <a:pt x="23011" y="20522"/>
                  </a:cubicBezTo>
                  <a:cubicBezTo>
                    <a:pt x="22937" y="20428"/>
                    <a:pt x="22826" y="20317"/>
                    <a:pt x="22677" y="20280"/>
                  </a:cubicBezTo>
                  <a:cubicBezTo>
                    <a:pt x="22769" y="20168"/>
                    <a:pt x="22826" y="20057"/>
                    <a:pt x="22843" y="19965"/>
                  </a:cubicBezTo>
                  <a:cubicBezTo>
                    <a:pt x="22900" y="19742"/>
                    <a:pt x="22788" y="19519"/>
                    <a:pt x="22583" y="19388"/>
                  </a:cubicBezTo>
                  <a:cubicBezTo>
                    <a:pt x="22677" y="19314"/>
                    <a:pt x="22732" y="19091"/>
                    <a:pt x="22732" y="18813"/>
                  </a:cubicBezTo>
                  <a:cubicBezTo>
                    <a:pt x="22714" y="18571"/>
                    <a:pt x="22583" y="18367"/>
                    <a:pt x="22417" y="18237"/>
                  </a:cubicBezTo>
                  <a:lnTo>
                    <a:pt x="22417" y="18182"/>
                  </a:lnTo>
                  <a:cubicBezTo>
                    <a:pt x="22546" y="18145"/>
                    <a:pt x="22695" y="18070"/>
                    <a:pt x="22788" y="17922"/>
                  </a:cubicBezTo>
                  <a:cubicBezTo>
                    <a:pt x="22955" y="17680"/>
                    <a:pt x="22826" y="17345"/>
                    <a:pt x="22603" y="17290"/>
                  </a:cubicBezTo>
                  <a:cubicBezTo>
                    <a:pt x="22974" y="15674"/>
                    <a:pt x="23383" y="14114"/>
                    <a:pt x="23883" y="12648"/>
                  </a:cubicBezTo>
                  <a:cubicBezTo>
                    <a:pt x="24441" y="10920"/>
                    <a:pt x="25091" y="9323"/>
                    <a:pt x="25815" y="7911"/>
                  </a:cubicBezTo>
                  <a:cubicBezTo>
                    <a:pt x="26521" y="6500"/>
                    <a:pt x="27283" y="5256"/>
                    <a:pt x="28063" y="4216"/>
                  </a:cubicBezTo>
                  <a:cubicBezTo>
                    <a:pt x="28843" y="3194"/>
                    <a:pt x="29603" y="2359"/>
                    <a:pt x="30291" y="1746"/>
                  </a:cubicBezTo>
                  <a:cubicBezTo>
                    <a:pt x="30477" y="1597"/>
                    <a:pt x="30626" y="1431"/>
                    <a:pt x="30792" y="1319"/>
                  </a:cubicBezTo>
                  <a:cubicBezTo>
                    <a:pt x="30940" y="1189"/>
                    <a:pt x="31108" y="1059"/>
                    <a:pt x="31238" y="948"/>
                  </a:cubicBezTo>
                  <a:cubicBezTo>
                    <a:pt x="31386" y="836"/>
                    <a:pt x="31517" y="743"/>
                    <a:pt x="31628" y="651"/>
                  </a:cubicBezTo>
                  <a:cubicBezTo>
                    <a:pt x="31758" y="557"/>
                    <a:pt x="31869" y="483"/>
                    <a:pt x="31980" y="428"/>
                  </a:cubicBezTo>
                  <a:cubicBezTo>
                    <a:pt x="32387" y="150"/>
                    <a:pt x="32610" y="2"/>
                    <a:pt x="32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3446585" y="2309374"/>
              <a:ext cx="2186941" cy="949307"/>
            </a:xfrm>
            <a:custGeom>
              <a:avLst/>
              <a:gdLst/>
              <a:ahLst/>
              <a:cxnLst/>
              <a:rect l="l" t="t" r="r" b="b"/>
              <a:pathLst>
                <a:path w="48862" h="21210" extrusionOk="0">
                  <a:moveTo>
                    <a:pt x="41144" y="0"/>
                  </a:moveTo>
                  <a:cubicBezTo>
                    <a:pt x="40913" y="0"/>
                    <a:pt x="40485" y="154"/>
                    <a:pt x="40299" y="340"/>
                  </a:cubicBezTo>
                  <a:cubicBezTo>
                    <a:pt x="40281" y="358"/>
                    <a:pt x="40262" y="377"/>
                    <a:pt x="40262" y="395"/>
                  </a:cubicBezTo>
                  <a:cubicBezTo>
                    <a:pt x="40244" y="414"/>
                    <a:pt x="40244" y="432"/>
                    <a:pt x="40225" y="451"/>
                  </a:cubicBezTo>
                  <a:lnTo>
                    <a:pt x="40225" y="506"/>
                  </a:lnTo>
                  <a:cubicBezTo>
                    <a:pt x="40244" y="618"/>
                    <a:pt x="40356" y="729"/>
                    <a:pt x="40485" y="823"/>
                  </a:cubicBezTo>
                  <a:cubicBezTo>
                    <a:pt x="40225" y="860"/>
                    <a:pt x="39965" y="989"/>
                    <a:pt x="39854" y="1100"/>
                  </a:cubicBezTo>
                  <a:cubicBezTo>
                    <a:pt x="39668" y="1286"/>
                    <a:pt x="39705" y="1546"/>
                    <a:pt x="39910" y="1751"/>
                  </a:cubicBezTo>
                  <a:cubicBezTo>
                    <a:pt x="39931" y="1772"/>
                    <a:pt x="39959" y="1781"/>
                    <a:pt x="39991" y="1781"/>
                  </a:cubicBezTo>
                  <a:cubicBezTo>
                    <a:pt x="40161" y="1781"/>
                    <a:pt x="40466" y="1530"/>
                    <a:pt x="40653" y="1343"/>
                  </a:cubicBezTo>
                  <a:lnTo>
                    <a:pt x="40653" y="1343"/>
                  </a:lnTo>
                  <a:cubicBezTo>
                    <a:pt x="40634" y="1472"/>
                    <a:pt x="40616" y="1603"/>
                    <a:pt x="40579" y="1751"/>
                  </a:cubicBezTo>
                  <a:cubicBezTo>
                    <a:pt x="40559" y="1937"/>
                    <a:pt x="40579" y="2066"/>
                    <a:pt x="40634" y="2123"/>
                  </a:cubicBezTo>
                  <a:cubicBezTo>
                    <a:pt x="40663" y="2171"/>
                    <a:pt x="40708" y="2194"/>
                    <a:pt x="40763" y="2194"/>
                  </a:cubicBezTo>
                  <a:cubicBezTo>
                    <a:pt x="40812" y="2194"/>
                    <a:pt x="40870" y="2176"/>
                    <a:pt x="40931" y="2140"/>
                  </a:cubicBezTo>
                  <a:lnTo>
                    <a:pt x="40950" y="2140"/>
                  </a:lnTo>
                  <a:lnTo>
                    <a:pt x="40950" y="2512"/>
                  </a:lnTo>
                  <a:cubicBezTo>
                    <a:pt x="40968" y="2735"/>
                    <a:pt x="40950" y="2958"/>
                    <a:pt x="40931" y="3218"/>
                  </a:cubicBezTo>
                  <a:cubicBezTo>
                    <a:pt x="40913" y="3460"/>
                    <a:pt x="40894" y="3720"/>
                    <a:pt x="40839" y="3980"/>
                  </a:cubicBezTo>
                  <a:cubicBezTo>
                    <a:pt x="40819" y="4072"/>
                    <a:pt x="40801" y="4146"/>
                    <a:pt x="40782" y="4240"/>
                  </a:cubicBezTo>
                  <a:cubicBezTo>
                    <a:pt x="40727" y="4203"/>
                    <a:pt x="40690" y="4183"/>
                    <a:pt x="40634" y="4165"/>
                  </a:cubicBezTo>
                  <a:cubicBezTo>
                    <a:pt x="40620" y="4161"/>
                    <a:pt x="40607" y="4158"/>
                    <a:pt x="40594" y="4158"/>
                  </a:cubicBezTo>
                  <a:cubicBezTo>
                    <a:pt x="40406" y="4158"/>
                    <a:pt x="40237" y="4634"/>
                    <a:pt x="40133" y="4963"/>
                  </a:cubicBezTo>
                  <a:cubicBezTo>
                    <a:pt x="40096" y="4815"/>
                    <a:pt x="40039" y="4666"/>
                    <a:pt x="39984" y="4500"/>
                  </a:cubicBezTo>
                  <a:cubicBezTo>
                    <a:pt x="39910" y="4295"/>
                    <a:pt x="39816" y="4183"/>
                    <a:pt x="39724" y="4128"/>
                  </a:cubicBezTo>
                  <a:cubicBezTo>
                    <a:pt x="39696" y="4119"/>
                    <a:pt x="39668" y="4114"/>
                    <a:pt x="39643" y="4114"/>
                  </a:cubicBezTo>
                  <a:cubicBezTo>
                    <a:pt x="39617" y="4114"/>
                    <a:pt x="39594" y="4119"/>
                    <a:pt x="39576" y="4128"/>
                  </a:cubicBezTo>
                  <a:cubicBezTo>
                    <a:pt x="39556" y="4128"/>
                    <a:pt x="39539" y="4146"/>
                    <a:pt x="39519" y="4146"/>
                  </a:cubicBezTo>
                  <a:cubicBezTo>
                    <a:pt x="39482" y="4183"/>
                    <a:pt x="39464" y="4220"/>
                    <a:pt x="39427" y="4257"/>
                  </a:cubicBezTo>
                  <a:cubicBezTo>
                    <a:pt x="39371" y="4369"/>
                    <a:pt x="39316" y="4537"/>
                    <a:pt x="39279" y="4723"/>
                  </a:cubicBezTo>
                  <a:cubicBezTo>
                    <a:pt x="39242" y="5037"/>
                    <a:pt x="39390" y="5335"/>
                    <a:pt x="39556" y="5557"/>
                  </a:cubicBezTo>
                  <a:cubicBezTo>
                    <a:pt x="39526" y="5550"/>
                    <a:pt x="39493" y="5546"/>
                    <a:pt x="39457" y="5546"/>
                  </a:cubicBezTo>
                  <a:cubicBezTo>
                    <a:pt x="39407" y="5546"/>
                    <a:pt x="39352" y="5555"/>
                    <a:pt x="39296" y="5577"/>
                  </a:cubicBezTo>
                  <a:cubicBezTo>
                    <a:pt x="39204" y="5595"/>
                    <a:pt x="39111" y="5632"/>
                    <a:pt x="39019" y="5706"/>
                  </a:cubicBezTo>
                  <a:cubicBezTo>
                    <a:pt x="38944" y="5800"/>
                    <a:pt x="38907" y="5892"/>
                    <a:pt x="38888" y="5985"/>
                  </a:cubicBezTo>
                  <a:cubicBezTo>
                    <a:pt x="38888" y="6022"/>
                    <a:pt x="38870" y="6040"/>
                    <a:pt x="38870" y="6060"/>
                  </a:cubicBezTo>
                  <a:cubicBezTo>
                    <a:pt x="38870" y="6189"/>
                    <a:pt x="38925" y="6320"/>
                    <a:pt x="38999" y="6394"/>
                  </a:cubicBezTo>
                  <a:cubicBezTo>
                    <a:pt x="38999" y="6412"/>
                    <a:pt x="39019" y="6431"/>
                    <a:pt x="39036" y="6449"/>
                  </a:cubicBezTo>
                  <a:cubicBezTo>
                    <a:pt x="39093" y="6494"/>
                    <a:pt x="39157" y="6519"/>
                    <a:pt x="39226" y="6519"/>
                  </a:cubicBezTo>
                  <a:cubicBezTo>
                    <a:pt x="39272" y="6519"/>
                    <a:pt x="39320" y="6508"/>
                    <a:pt x="39371" y="6486"/>
                  </a:cubicBezTo>
                  <a:lnTo>
                    <a:pt x="39390" y="6486"/>
                  </a:lnTo>
                  <a:cubicBezTo>
                    <a:pt x="39296" y="6617"/>
                    <a:pt x="39204" y="6746"/>
                    <a:pt x="39130" y="6877"/>
                  </a:cubicBezTo>
                  <a:cubicBezTo>
                    <a:pt x="39074" y="6988"/>
                    <a:pt x="38999" y="7117"/>
                    <a:pt x="38944" y="7229"/>
                  </a:cubicBezTo>
                  <a:cubicBezTo>
                    <a:pt x="38870" y="7340"/>
                    <a:pt x="38814" y="7471"/>
                    <a:pt x="38759" y="7582"/>
                  </a:cubicBezTo>
                  <a:cubicBezTo>
                    <a:pt x="38665" y="7805"/>
                    <a:pt x="38554" y="8028"/>
                    <a:pt x="38479" y="8232"/>
                  </a:cubicBezTo>
                  <a:cubicBezTo>
                    <a:pt x="38387" y="8437"/>
                    <a:pt x="38313" y="8622"/>
                    <a:pt x="38256" y="8789"/>
                  </a:cubicBezTo>
                  <a:cubicBezTo>
                    <a:pt x="38202" y="8957"/>
                    <a:pt x="38145" y="9105"/>
                    <a:pt x="38108" y="9217"/>
                  </a:cubicBezTo>
                  <a:cubicBezTo>
                    <a:pt x="38053" y="9383"/>
                    <a:pt x="38034" y="9495"/>
                    <a:pt x="38016" y="9569"/>
                  </a:cubicBezTo>
                  <a:cubicBezTo>
                    <a:pt x="37811" y="9680"/>
                    <a:pt x="37607" y="9811"/>
                    <a:pt x="37422" y="9922"/>
                  </a:cubicBezTo>
                  <a:cubicBezTo>
                    <a:pt x="37105" y="10126"/>
                    <a:pt x="36808" y="10312"/>
                    <a:pt x="36548" y="10480"/>
                  </a:cubicBezTo>
                  <a:cubicBezTo>
                    <a:pt x="36307" y="10665"/>
                    <a:pt x="36084" y="10814"/>
                    <a:pt x="35899" y="10943"/>
                  </a:cubicBezTo>
                  <a:cubicBezTo>
                    <a:pt x="35713" y="11092"/>
                    <a:pt x="35564" y="11203"/>
                    <a:pt x="35471" y="11277"/>
                  </a:cubicBezTo>
                  <a:cubicBezTo>
                    <a:pt x="34930" y="11227"/>
                    <a:pt x="34378" y="11198"/>
                    <a:pt x="33818" y="11198"/>
                  </a:cubicBezTo>
                  <a:cubicBezTo>
                    <a:pt x="33359" y="11198"/>
                    <a:pt x="32894" y="11217"/>
                    <a:pt x="32425" y="11260"/>
                  </a:cubicBezTo>
                  <a:cubicBezTo>
                    <a:pt x="32296" y="11260"/>
                    <a:pt x="32165" y="11277"/>
                    <a:pt x="32017" y="11297"/>
                  </a:cubicBezTo>
                  <a:cubicBezTo>
                    <a:pt x="32036" y="11240"/>
                    <a:pt x="32036" y="11185"/>
                    <a:pt x="32036" y="11129"/>
                  </a:cubicBezTo>
                  <a:cubicBezTo>
                    <a:pt x="32064" y="11045"/>
                    <a:pt x="31997" y="11003"/>
                    <a:pt x="31884" y="11003"/>
                  </a:cubicBezTo>
                  <a:cubicBezTo>
                    <a:pt x="31846" y="11003"/>
                    <a:pt x="31803" y="11008"/>
                    <a:pt x="31757" y="11017"/>
                  </a:cubicBezTo>
                  <a:cubicBezTo>
                    <a:pt x="31608" y="11037"/>
                    <a:pt x="31459" y="11074"/>
                    <a:pt x="31311" y="11148"/>
                  </a:cubicBezTo>
                  <a:cubicBezTo>
                    <a:pt x="31293" y="11166"/>
                    <a:pt x="31256" y="11166"/>
                    <a:pt x="31237" y="11185"/>
                  </a:cubicBezTo>
                  <a:cubicBezTo>
                    <a:pt x="31162" y="11222"/>
                    <a:pt x="31088" y="11277"/>
                    <a:pt x="31033" y="11334"/>
                  </a:cubicBezTo>
                  <a:lnTo>
                    <a:pt x="30977" y="11389"/>
                  </a:lnTo>
                  <a:cubicBezTo>
                    <a:pt x="30977" y="11408"/>
                    <a:pt x="30959" y="11426"/>
                    <a:pt x="30959" y="11445"/>
                  </a:cubicBezTo>
                  <a:cubicBezTo>
                    <a:pt x="29919" y="11612"/>
                    <a:pt x="28879" y="11872"/>
                    <a:pt x="27857" y="12206"/>
                  </a:cubicBezTo>
                  <a:cubicBezTo>
                    <a:pt x="26334" y="12689"/>
                    <a:pt x="24848" y="13357"/>
                    <a:pt x="23419" y="14100"/>
                  </a:cubicBezTo>
                  <a:cubicBezTo>
                    <a:pt x="22787" y="14434"/>
                    <a:pt x="22174" y="14788"/>
                    <a:pt x="21580" y="15159"/>
                  </a:cubicBezTo>
                  <a:cubicBezTo>
                    <a:pt x="20782" y="15642"/>
                    <a:pt x="19983" y="16162"/>
                    <a:pt x="19148" y="16737"/>
                  </a:cubicBezTo>
                  <a:lnTo>
                    <a:pt x="19148" y="16774"/>
                  </a:lnTo>
                  <a:cubicBezTo>
                    <a:pt x="17903" y="17648"/>
                    <a:pt x="16788" y="18651"/>
                    <a:pt x="15525" y="19337"/>
                  </a:cubicBezTo>
                  <a:cubicBezTo>
                    <a:pt x="14894" y="19709"/>
                    <a:pt x="14208" y="19988"/>
                    <a:pt x="13539" y="20248"/>
                  </a:cubicBezTo>
                  <a:cubicBezTo>
                    <a:pt x="13185" y="20359"/>
                    <a:pt x="12851" y="20489"/>
                    <a:pt x="12517" y="20582"/>
                  </a:cubicBezTo>
                  <a:cubicBezTo>
                    <a:pt x="12331" y="20619"/>
                    <a:pt x="12165" y="20674"/>
                    <a:pt x="11997" y="20711"/>
                  </a:cubicBezTo>
                  <a:lnTo>
                    <a:pt x="11496" y="20823"/>
                  </a:lnTo>
                  <a:cubicBezTo>
                    <a:pt x="11328" y="20860"/>
                    <a:pt x="11162" y="20879"/>
                    <a:pt x="10994" y="20897"/>
                  </a:cubicBezTo>
                  <a:cubicBezTo>
                    <a:pt x="10808" y="20916"/>
                    <a:pt x="10660" y="20954"/>
                    <a:pt x="10493" y="20971"/>
                  </a:cubicBezTo>
                  <a:cubicBezTo>
                    <a:pt x="10159" y="20991"/>
                    <a:pt x="9825" y="21046"/>
                    <a:pt x="9508" y="21046"/>
                  </a:cubicBezTo>
                  <a:cubicBezTo>
                    <a:pt x="9318" y="21057"/>
                    <a:pt x="9130" y="21061"/>
                    <a:pt x="8943" y="21061"/>
                  </a:cubicBezTo>
                  <a:cubicBezTo>
                    <a:pt x="8492" y="21061"/>
                    <a:pt x="8054" y="21035"/>
                    <a:pt x="7633" y="21009"/>
                  </a:cubicBezTo>
                  <a:cubicBezTo>
                    <a:pt x="6426" y="20916"/>
                    <a:pt x="5331" y="20711"/>
                    <a:pt x="4383" y="20451"/>
                  </a:cubicBezTo>
                  <a:cubicBezTo>
                    <a:pt x="3454" y="20191"/>
                    <a:pt x="2637" y="19894"/>
                    <a:pt x="1988" y="19634"/>
                  </a:cubicBezTo>
                  <a:cubicBezTo>
                    <a:pt x="1337" y="19356"/>
                    <a:pt x="836" y="19114"/>
                    <a:pt x="502" y="18929"/>
                  </a:cubicBezTo>
                  <a:cubicBezTo>
                    <a:pt x="169" y="18763"/>
                    <a:pt x="1" y="18651"/>
                    <a:pt x="0" y="18651"/>
                  </a:cubicBezTo>
                  <a:lnTo>
                    <a:pt x="0" y="18651"/>
                  </a:lnTo>
                  <a:cubicBezTo>
                    <a:pt x="1" y="18651"/>
                    <a:pt x="169" y="18763"/>
                    <a:pt x="502" y="18948"/>
                  </a:cubicBezTo>
                  <a:cubicBezTo>
                    <a:pt x="836" y="19134"/>
                    <a:pt x="1319" y="19374"/>
                    <a:pt x="1969" y="19671"/>
                  </a:cubicBezTo>
                  <a:cubicBezTo>
                    <a:pt x="2619" y="19951"/>
                    <a:pt x="3417" y="20248"/>
                    <a:pt x="4365" y="20526"/>
                  </a:cubicBezTo>
                  <a:cubicBezTo>
                    <a:pt x="5311" y="20805"/>
                    <a:pt x="6408" y="21028"/>
                    <a:pt x="7614" y="21157"/>
                  </a:cubicBezTo>
                  <a:cubicBezTo>
                    <a:pt x="8048" y="21183"/>
                    <a:pt x="8491" y="21210"/>
                    <a:pt x="8943" y="21210"/>
                  </a:cubicBezTo>
                  <a:cubicBezTo>
                    <a:pt x="9130" y="21210"/>
                    <a:pt x="9318" y="21205"/>
                    <a:pt x="9508" y="21194"/>
                  </a:cubicBezTo>
                  <a:cubicBezTo>
                    <a:pt x="9843" y="21194"/>
                    <a:pt x="10159" y="21157"/>
                    <a:pt x="10511" y="21139"/>
                  </a:cubicBezTo>
                  <a:cubicBezTo>
                    <a:pt x="10679" y="21120"/>
                    <a:pt x="10846" y="21083"/>
                    <a:pt x="11013" y="21065"/>
                  </a:cubicBezTo>
                  <a:cubicBezTo>
                    <a:pt x="11180" y="21046"/>
                    <a:pt x="11348" y="21028"/>
                    <a:pt x="11514" y="20991"/>
                  </a:cubicBezTo>
                  <a:cubicBezTo>
                    <a:pt x="11700" y="20954"/>
                    <a:pt x="11868" y="20916"/>
                    <a:pt x="12034" y="20879"/>
                  </a:cubicBezTo>
                  <a:cubicBezTo>
                    <a:pt x="12220" y="20842"/>
                    <a:pt x="12388" y="20805"/>
                    <a:pt x="12554" y="20749"/>
                  </a:cubicBezTo>
                  <a:cubicBezTo>
                    <a:pt x="12908" y="20674"/>
                    <a:pt x="13242" y="20545"/>
                    <a:pt x="13594" y="20434"/>
                  </a:cubicBezTo>
                  <a:cubicBezTo>
                    <a:pt x="14282" y="20174"/>
                    <a:pt x="14968" y="19894"/>
                    <a:pt x="15637" y="19505"/>
                  </a:cubicBezTo>
                  <a:cubicBezTo>
                    <a:pt x="15971" y="19337"/>
                    <a:pt x="16288" y="19114"/>
                    <a:pt x="16622" y="18911"/>
                  </a:cubicBezTo>
                  <a:cubicBezTo>
                    <a:pt x="16788" y="18817"/>
                    <a:pt x="16937" y="18688"/>
                    <a:pt x="17085" y="18576"/>
                  </a:cubicBezTo>
                  <a:cubicBezTo>
                    <a:pt x="17253" y="18465"/>
                    <a:pt x="17402" y="18354"/>
                    <a:pt x="17568" y="18223"/>
                  </a:cubicBezTo>
                  <a:cubicBezTo>
                    <a:pt x="18088" y="17834"/>
                    <a:pt x="18608" y="17443"/>
                    <a:pt x="19148" y="17054"/>
                  </a:cubicBezTo>
                  <a:lnTo>
                    <a:pt x="19148" y="17629"/>
                  </a:lnTo>
                  <a:cubicBezTo>
                    <a:pt x="19148" y="17629"/>
                    <a:pt x="22620" y="14806"/>
                    <a:pt x="27411" y="13023"/>
                  </a:cubicBezTo>
                  <a:cubicBezTo>
                    <a:pt x="27555" y="13010"/>
                    <a:pt x="27736" y="12997"/>
                    <a:pt x="27954" y="12997"/>
                  </a:cubicBezTo>
                  <a:cubicBezTo>
                    <a:pt x="28045" y="12997"/>
                    <a:pt x="28143" y="12999"/>
                    <a:pt x="28247" y="13005"/>
                  </a:cubicBezTo>
                  <a:cubicBezTo>
                    <a:pt x="28414" y="13023"/>
                    <a:pt x="28582" y="13042"/>
                    <a:pt x="28767" y="13060"/>
                  </a:cubicBezTo>
                  <a:cubicBezTo>
                    <a:pt x="28953" y="13097"/>
                    <a:pt x="29139" y="13117"/>
                    <a:pt x="29342" y="13172"/>
                  </a:cubicBezTo>
                  <a:cubicBezTo>
                    <a:pt x="29436" y="13209"/>
                    <a:pt x="29528" y="13228"/>
                    <a:pt x="29639" y="13246"/>
                  </a:cubicBezTo>
                  <a:cubicBezTo>
                    <a:pt x="29733" y="13283"/>
                    <a:pt x="29825" y="13320"/>
                    <a:pt x="29937" y="13339"/>
                  </a:cubicBezTo>
                  <a:cubicBezTo>
                    <a:pt x="30142" y="13394"/>
                    <a:pt x="30327" y="13488"/>
                    <a:pt x="30531" y="13580"/>
                  </a:cubicBezTo>
                  <a:cubicBezTo>
                    <a:pt x="30736" y="13654"/>
                    <a:pt x="30922" y="13766"/>
                    <a:pt x="31107" y="13859"/>
                  </a:cubicBezTo>
                  <a:cubicBezTo>
                    <a:pt x="31274" y="13971"/>
                    <a:pt x="31459" y="14082"/>
                    <a:pt x="31627" y="14174"/>
                  </a:cubicBezTo>
                  <a:cubicBezTo>
                    <a:pt x="31794" y="14286"/>
                    <a:pt x="31942" y="14397"/>
                    <a:pt x="32110" y="14509"/>
                  </a:cubicBezTo>
                  <a:cubicBezTo>
                    <a:pt x="32184" y="14546"/>
                    <a:pt x="32259" y="14602"/>
                    <a:pt x="32314" y="14657"/>
                  </a:cubicBezTo>
                  <a:cubicBezTo>
                    <a:pt x="32388" y="14714"/>
                    <a:pt x="32462" y="14769"/>
                    <a:pt x="32519" y="14825"/>
                  </a:cubicBezTo>
                  <a:cubicBezTo>
                    <a:pt x="32648" y="14917"/>
                    <a:pt x="32759" y="15011"/>
                    <a:pt x="32853" y="15103"/>
                  </a:cubicBezTo>
                  <a:cubicBezTo>
                    <a:pt x="32964" y="15177"/>
                    <a:pt x="33039" y="15271"/>
                    <a:pt x="33113" y="15326"/>
                  </a:cubicBezTo>
                  <a:cubicBezTo>
                    <a:pt x="33262" y="15457"/>
                    <a:pt x="33354" y="15512"/>
                    <a:pt x="33354" y="15512"/>
                  </a:cubicBezTo>
                  <a:lnTo>
                    <a:pt x="33354" y="15494"/>
                  </a:lnTo>
                  <a:cubicBezTo>
                    <a:pt x="33354" y="15494"/>
                    <a:pt x="33299" y="15419"/>
                    <a:pt x="33168" y="15271"/>
                  </a:cubicBezTo>
                  <a:cubicBezTo>
                    <a:pt x="33113" y="15197"/>
                    <a:pt x="33039" y="15103"/>
                    <a:pt x="32945" y="14992"/>
                  </a:cubicBezTo>
                  <a:cubicBezTo>
                    <a:pt x="32871" y="14899"/>
                    <a:pt x="32759" y="14788"/>
                    <a:pt x="32648" y="14677"/>
                  </a:cubicBezTo>
                  <a:cubicBezTo>
                    <a:pt x="32519" y="14565"/>
                    <a:pt x="32388" y="14434"/>
                    <a:pt x="32239" y="14323"/>
                  </a:cubicBezTo>
                  <a:cubicBezTo>
                    <a:pt x="32091" y="14212"/>
                    <a:pt x="31924" y="14082"/>
                    <a:pt x="31757" y="13971"/>
                  </a:cubicBezTo>
                  <a:cubicBezTo>
                    <a:pt x="31571" y="13877"/>
                    <a:pt x="31404" y="13766"/>
                    <a:pt x="31199" y="13654"/>
                  </a:cubicBezTo>
                  <a:cubicBezTo>
                    <a:pt x="30996" y="13580"/>
                    <a:pt x="30810" y="13469"/>
                    <a:pt x="30605" y="13394"/>
                  </a:cubicBezTo>
                  <a:cubicBezTo>
                    <a:pt x="30402" y="13320"/>
                    <a:pt x="30197" y="13246"/>
                    <a:pt x="29974" y="13191"/>
                  </a:cubicBezTo>
                  <a:cubicBezTo>
                    <a:pt x="29882" y="13154"/>
                    <a:pt x="29770" y="13134"/>
                    <a:pt x="29677" y="13097"/>
                  </a:cubicBezTo>
                  <a:cubicBezTo>
                    <a:pt x="29565" y="13079"/>
                    <a:pt x="29454" y="13060"/>
                    <a:pt x="29362" y="13042"/>
                  </a:cubicBezTo>
                  <a:cubicBezTo>
                    <a:pt x="29157" y="13005"/>
                    <a:pt x="28971" y="12986"/>
                    <a:pt x="28785" y="12949"/>
                  </a:cubicBezTo>
                  <a:cubicBezTo>
                    <a:pt x="28582" y="12949"/>
                    <a:pt x="28414" y="12931"/>
                    <a:pt x="28247" y="12931"/>
                  </a:cubicBezTo>
                  <a:cubicBezTo>
                    <a:pt x="27968" y="12931"/>
                    <a:pt x="27745" y="12949"/>
                    <a:pt x="27560" y="12968"/>
                  </a:cubicBezTo>
                  <a:cubicBezTo>
                    <a:pt x="28525" y="12597"/>
                    <a:pt x="29547" y="12299"/>
                    <a:pt x="30605" y="12057"/>
                  </a:cubicBezTo>
                  <a:lnTo>
                    <a:pt x="30605" y="12057"/>
                  </a:lnTo>
                  <a:lnTo>
                    <a:pt x="30568" y="12094"/>
                  </a:lnTo>
                  <a:cubicBezTo>
                    <a:pt x="30476" y="12169"/>
                    <a:pt x="30439" y="12280"/>
                    <a:pt x="30457" y="12392"/>
                  </a:cubicBezTo>
                  <a:cubicBezTo>
                    <a:pt x="30457" y="12429"/>
                    <a:pt x="30457" y="12466"/>
                    <a:pt x="30476" y="12485"/>
                  </a:cubicBezTo>
                  <a:cubicBezTo>
                    <a:pt x="30494" y="12577"/>
                    <a:pt x="30550" y="12652"/>
                    <a:pt x="30625" y="12745"/>
                  </a:cubicBezTo>
                  <a:cubicBezTo>
                    <a:pt x="30642" y="12763"/>
                    <a:pt x="30679" y="12763"/>
                    <a:pt x="30717" y="12763"/>
                  </a:cubicBezTo>
                  <a:lnTo>
                    <a:pt x="30791" y="12763"/>
                  </a:lnTo>
                  <a:cubicBezTo>
                    <a:pt x="30959" y="12708"/>
                    <a:pt x="31199" y="12503"/>
                    <a:pt x="31367" y="12354"/>
                  </a:cubicBezTo>
                  <a:lnTo>
                    <a:pt x="31367" y="12354"/>
                  </a:lnTo>
                  <a:cubicBezTo>
                    <a:pt x="31348" y="12466"/>
                    <a:pt x="31330" y="12597"/>
                    <a:pt x="31293" y="12745"/>
                  </a:cubicBezTo>
                  <a:cubicBezTo>
                    <a:pt x="31293" y="12819"/>
                    <a:pt x="31274" y="12894"/>
                    <a:pt x="31293" y="12949"/>
                  </a:cubicBezTo>
                  <a:cubicBezTo>
                    <a:pt x="31293" y="13097"/>
                    <a:pt x="31367" y="13191"/>
                    <a:pt x="31459" y="13191"/>
                  </a:cubicBezTo>
                  <a:lnTo>
                    <a:pt x="31516" y="13191"/>
                  </a:lnTo>
                  <a:cubicBezTo>
                    <a:pt x="31553" y="13191"/>
                    <a:pt x="31590" y="13172"/>
                    <a:pt x="31627" y="13154"/>
                  </a:cubicBezTo>
                  <a:cubicBezTo>
                    <a:pt x="31645" y="13134"/>
                    <a:pt x="31664" y="13117"/>
                    <a:pt x="31682" y="13117"/>
                  </a:cubicBezTo>
                  <a:cubicBezTo>
                    <a:pt x="31739" y="13079"/>
                    <a:pt x="31776" y="13042"/>
                    <a:pt x="31813" y="13005"/>
                  </a:cubicBezTo>
                  <a:cubicBezTo>
                    <a:pt x="31868" y="12968"/>
                    <a:pt x="31905" y="12912"/>
                    <a:pt x="31962" y="12857"/>
                  </a:cubicBezTo>
                  <a:cubicBezTo>
                    <a:pt x="32128" y="12634"/>
                    <a:pt x="32128" y="12354"/>
                    <a:pt x="32073" y="12132"/>
                  </a:cubicBezTo>
                  <a:lnTo>
                    <a:pt x="32073" y="12132"/>
                  </a:lnTo>
                  <a:cubicBezTo>
                    <a:pt x="32189" y="12190"/>
                    <a:pt x="32316" y="12237"/>
                    <a:pt x="32455" y="12237"/>
                  </a:cubicBezTo>
                  <a:cubicBezTo>
                    <a:pt x="32494" y="12237"/>
                    <a:pt x="32533" y="12233"/>
                    <a:pt x="32574" y="12225"/>
                  </a:cubicBezTo>
                  <a:cubicBezTo>
                    <a:pt x="32853" y="12151"/>
                    <a:pt x="32964" y="11872"/>
                    <a:pt x="32890" y="11668"/>
                  </a:cubicBezTo>
                  <a:cubicBezTo>
                    <a:pt x="33496" y="11606"/>
                    <a:pt x="34113" y="11572"/>
                    <a:pt x="34735" y="11572"/>
                  </a:cubicBezTo>
                  <a:cubicBezTo>
                    <a:pt x="35808" y="11572"/>
                    <a:pt x="36897" y="11674"/>
                    <a:pt x="37979" y="11909"/>
                  </a:cubicBezTo>
                  <a:cubicBezTo>
                    <a:pt x="38239" y="11983"/>
                    <a:pt x="38516" y="12057"/>
                    <a:pt x="38776" y="12151"/>
                  </a:cubicBezTo>
                  <a:cubicBezTo>
                    <a:pt x="38739" y="12243"/>
                    <a:pt x="38684" y="12337"/>
                    <a:pt x="38628" y="12411"/>
                  </a:cubicBezTo>
                  <a:cubicBezTo>
                    <a:pt x="38523" y="12568"/>
                    <a:pt x="38891" y="12670"/>
                    <a:pt x="39248" y="12670"/>
                  </a:cubicBezTo>
                  <a:cubicBezTo>
                    <a:pt x="39396" y="12670"/>
                    <a:pt x="39541" y="12653"/>
                    <a:pt x="39650" y="12614"/>
                  </a:cubicBezTo>
                  <a:cubicBezTo>
                    <a:pt x="39705" y="12577"/>
                    <a:pt x="39742" y="12540"/>
                    <a:pt x="39761" y="12503"/>
                  </a:cubicBezTo>
                  <a:cubicBezTo>
                    <a:pt x="40002" y="12597"/>
                    <a:pt x="40244" y="12689"/>
                    <a:pt x="40467" y="12782"/>
                  </a:cubicBezTo>
                  <a:cubicBezTo>
                    <a:pt x="41562" y="13265"/>
                    <a:pt x="42510" y="13840"/>
                    <a:pt x="43327" y="14397"/>
                  </a:cubicBezTo>
                  <a:cubicBezTo>
                    <a:pt x="43716" y="14677"/>
                    <a:pt x="44107" y="14937"/>
                    <a:pt x="44422" y="15214"/>
                  </a:cubicBezTo>
                  <a:cubicBezTo>
                    <a:pt x="44756" y="15474"/>
                    <a:pt x="45073" y="15717"/>
                    <a:pt x="45333" y="15957"/>
                  </a:cubicBezTo>
                  <a:cubicBezTo>
                    <a:pt x="45593" y="16180"/>
                    <a:pt x="45834" y="16385"/>
                    <a:pt x="46019" y="16571"/>
                  </a:cubicBezTo>
                  <a:lnTo>
                    <a:pt x="46521" y="17071"/>
                  </a:lnTo>
                  <a:cubicBezTo>
                    <a:pt x="46521" y="17071"/>
                    <a:pt x="46539" y="17071"/>
                    <a:pt x="46539" y="17091"/>
                  </a:cubicBezTo>
                  <a:cubicBezTo>
                    <a:pt x="46596" y="17165"/>
                    <a:pt x="46633" y="17239"/>
                    <a:pt x="46688" y="17314"/>
                  </a:cubicBezTo>
                  <a:cubicBezTo>
                    <a:pt x="46613" y="17277"/>
                    <a:pt x="46521" y="17257"/>
                    <a:pt x="46447" y="17220"/>
                  </a:cubicBezTo>
                  <a:cubicBezTo>
                    <a:pt x="46378" y="17205"/>
                    <a:pt x="46311" y="17196"/>
                    <a:pt x="46256" y="17196"/>
                  </a:cubicBezTo>
                  <a:cubicBezTo>
                    <a:pt x="46179" y="17196"/>
                    <a:pt x="46123" y="17214"/>
                    <a:pt x="46113" y="17257"/>
                  </a:cubicBezTo>
                  <a:cubicBezTo>
                    <a:pt x="46094" y="17294"/>
                    <a:pt x="46076" y="17351"/>
                    <a:pt x="46076" y="17388"/>
                  </a:cubicBezTo>
                  <a:cubicBezTo>
                    <a:pt x="46076" y="17425"/>
                    <a:pt x="46076" y="17480"/>
                    <a:pt x="46094" y="17517"/>
                  </a:cubicBezTo>
                  <a:cubicBezTo>
                    <a:pt x="46113" y="17591"/>
                    <a:pt x="46168" y="17648"/>
                    <a:pt x="46242" y="17685"/>
                  </a:cubicBezTo>
                  <a:cubicBezTo>
                    <a:pt x="46298" y="17704"/>
                    <a:pt x="46372" y="17713"/>
                    <a:pt x="46456" y="17713"/>
                  </a:cubicBezTo>
                  <a:cubicBezTo>
                    <a:pt x="46539" y="17713"/>
                    <a:pt x="46632" y="17704"/>
                    <a:pt x="46725" y="17685"/>
                  </a:cubicBezTo>
                  <a:lnTo>
                    <a:pt x="46725" y="17685"/>
                  </a:lnTo>
                  <a:lnTo>
                    <a:pt x="46707" y="17703"/>
                  </a:lnTo>
                  <a:cubicBezTo>
                    <a:pt x="46688" y="17722"/>
                    <a:pt x="46688" y="17740"/>
                    <a:pt x="46670" y="17759"/>
                  </a:cubicBezTo>
                  <a:cubicBezTo>
                    <a:pt x="46651" y="17814"/>
                    <a:pt x="46633" y="17871"/>
                    <a:pt x="46633" y="17908"/>
                  </a:cubicBezTo>
                  <a:cubicBezTo>
                    <a:pt x="46633" y="17963"/>
                    <a:pt x="46670" y="18019"/>
                    <a:pt x="46725" y="18037"/>
                  </a:cubicBezTo>
                  <a:cubicBezTo>
                    <a:pt x="46805" y="18072"/>
                    <a:pt x="46912" y="18087"/>
                    <a:pt x="47018" y="18087"/>
                  </a:cubicBezTo>
                  <a:cubicBezTo>
                    <a:pt x="47257" y="18087"/>
                    <a:pt x="47495" y="18011"/>
                    <a:pt x="47431" y="17908"/>
                  </a:cubicBezTo>
                  <a:cubicBezTo>
                    <a:pt x="47376" y="17814"/>
                    <a:pt x="47339" y="17722"/>
                    <a:pt x="47282" y="17629"/>
                  </a:cubicBezTo>
                  <a:lnTo>
                    <a:pt x="47431" y="17629"/>
                  </a:lnTo>
                  <a:cubicBezTo>
                    <a:pt x="47524" y="17611"/>
                    <a:pt x="47616" y="17574"/>
                    <a:pt x="47710" y="17517"/>
                  </a:cubicBezTo>
                  <a:cubicBezTo>
                    <a:pt x="47802" y="17462"/>
                    <a:pt x="47821" y="17388"/>
                    <a:pt x="47821" y="17314"/>
                  </a:cubicBezTo>
                  <a:cubicBezTo>
                    <a:pt x="47802" y="17277"/>
                    <a:pt x="47802" y="17257"/>
                    <a:pt x="47784" y="17239"/>
                  </a:cubicBezTo>
                  <a:cubicBezTo>
                    <a:pt x="47765" y="17183"/>
                    <a:pt x="47728" y="17146"/>
                    <a:pt x="47673" y="17109"/>
                  </a:cubicBezTo>
                  <a:cubicBezTo>
                    <a:pt x="47636" y="17091"/>
                    <a:pt x="47616" y="17091"/>
                    <a:pt x="47579" y="17071"/>
                  </a:cubicBezTo>
                  <a:lnTo>
                    <a:pt x="47487" y="17071"/>
                  </a:lnTo>
                  <a:cubicBezTo>
                    <a:pt x="47356" y="17091"/>
                    <a:pt x="47245" y="17183"/>
                    <a:pt x="47190" y="17257"/>
                  </a:cubicBezTo>
                  <a:cubicBezTo>
                    <a:pt x="47171" y="17109"/>
                    <a:pt x="47079" y="16923"/>
                    <a:pt x="46930" y="16831"/>
                  </a:cubicBezTo>
                  <a:cubicBezTo>
                    <a:pt x="46836" y="16794"/>
                    <a:pt x="46762" y="16757"/>
                    <a:pt x="46688" y="16737"/>
                  </a:cubicBezTo>
                  <a:lnTo>
                    <a:pt x="46559" y="16737"/>
                  </a:lnTo>
                  <a:cubicBezTo>
                    <a:pt x="46502" y="16757"/>
                    <a:pt x="46465" y="16774"/>
                    <a:pt x="46465" y="16831"/>
                  </a:cubicBezTo>
                  <a:lnTo>
                    <a:pt x="46465" y="16849"/>
                  </a:lnTo>
                  <a:lnTo>
                    <a:pt x="46465" y="16960"/>
                  </a:lnTo>
                  <a:cubicBezTo>
                    <a:pt x="46484" y="16979"/>
                    <a:pt x="46502" y="17017"/>
                    <a:pt x="46521" y="17054"/>
                  </a:cubicBezTo>
                  <a:cubicBezTo>
                    <a:pt x="46391" y="16923"/>
                    <a:pt x="46224" y="16757"/>
                    <a:pt x="46039" y="16552"/>
                  </a:cubicBezTo>
                  <a:cubicBezTo>
                    <a:pt x="45853" y="16366"/>
                    <a:pt x="45611" y="16162"/>
                    <a:pt x="45351" y="15920"/>
                  </a:cubicBezTo>
                  <a:cubicBezTo>
                    <a:pt x="45091" y="15679"/>
                    <a:pt x="44794" y="15437"/>
                    <a:pt x="44459" y="15159"/>
                  </a:cubicBezTo>
                  <a:cubicBezTo>
                    <a:pt x="44144" y="14880"/>
                    <a:pt x="43773" y="14620"/>
                    <a:pt x="43364" y="14323"/>
                  </a:cubicBezTo>
                  <a:cubicBezTo>
                    <a:pt x="43179" y="14174"/>
                    <a:pt x="42956" y="14045"/>
                    <a:pt x="42733" y="13897"/>
                  </a:cubicBezTo>
                  <a:cubicBezTo>
                    <a:pt x="42528" y="13766"/>
                    <a:pt x="42305" y="13599"/>
                    <a:pt x="42064" y="13469"/>
                  </a:cubicBezTo>
                  <a:cubicBezTo>
                    <a:pt x="41822" y="13339"/>
                    <a:pt x="41562" y="13191"/>
                    <a:pt x="41321" y="13060"/>
                  </a:cubicBezTo>
                  <a:cubicBezTo>
                    <a:pt x="41061" y="12912"/>
                    <a:pt x="40782" y="12800"/>
                    <a:pt x="40522" y="12671"/>
                  </a:cubicBezTo>
                  <a:cubicBezTo>
                    <a:pt x="40281" y="12559"/>
                    <a:pt x="40021" y="12448"/>
                    <a:pt x="39779" y="12354"/>
                  </a:cubicBezTo>
                  <a:cubicBezTo>
                    <a:pt x="39761" y="12262"/>
                    <a:pt x="39724" y="12188"/>
                    <a:pt x="39668" y="12094"/>
                  </a:cubicBezTo>
                  <a:lnTo>
                    <a:pt x="39668" y="12094"/>
                  </a:lnTo>
                  <a:cubicBezTo>
                    <a:pt x="39789" y="12121"/>
                    <a:pt x="39914" y="12135"/>
                    <a:pt x="40029" y="12135"/>
                  </a:cubicBezTo>
                  <a:cubicBezTo>
                    <a:pt x="40160" y="12135"/>
                    <a:pt x="40276" y="12116"/>
                    <a:pt x="40356" y="12077"/>
                  </a:cubicBezTo>
                  <a:cubicBezTo>
                    <a:pt x="40411" y="12057"/>
                    <a:pt x="40467" y="12020"/>
                    <a:pt x="40504" y="11983"/>
                  </a:cubicBezTo>
                  <a:cubicBezTo>
                    <a:pt x="40541" y="11928"/>
                    <a:pt x="40559" y="11891"/>
                    <a:pt x="40579" y="11834"/>
                  </a:cubicBezTo>
                  <a:cubicBezTo>
                    <a:pt x="40596" y="11779"/>
                    <a:pt x="40616" y="11723"/>
                    <a:pt x="40596" y="11649"/>
                  </a:cubicBezTo>
                  <a:cubicBezTo>
                    <a:pt x="40596" y="11594"/>
                    <a:pt x="40579" y="11519"/>
                    <a:pt x="40559" y="11463"/>
                  </a:cubicBezTo>
                  <a:cubicBezTo>
                    <a:pt x="40534" y="11399"/>
                    <a:pt x="40462" y="11375"/>
                    <a:pt x="40367" y="11375"/>
                  </a:cubicBezTo>
                  <a:cubicBezTo>
                    <a:pt x="40184" y="11375"/>
                    <a:pt x="39913" y="11464"/>
                    <a:pt x="39705" y="11537"/>
                  </a:cubicBezTo>
                  <a:cubicBezTo>
                    <a:pt x="39779" y="11445"/>
                    <a:pt x="39854" y="11334"/>
                    <a:pt x="39947" y="11185"/>
                  </a:cubicBezTo>
                  <a:cubicBezTo>
                    <a:pt x="40021" y="11054"/>
                    <a:pt x="40059" y="10962"/>
                    <a:pt x="40059" y="10888"/>
                  </a:cubicBezTo>
                  <a:cubicBezTo>
                    <a:pt x="40059" y="10869"/>
                    <a:pt x="40039" y="10851"/>
                    <a:pt x="40039" y="10832"/>
                  </a:cubicBezTo>
                  <a:cubicBezTo>
                    <a:pt x="40021" y="10741"/>
                    <a:pt x="39941" y="10695"/>
                    <a:pt x="39825" y="10695"/>
                  </a:cubicBezTo>
                  <a:cubicBezTo>
                    <a:pt x="39704" y="10695"/>
                    <a:pt x="39542" y="10746"/>
                    <a:pt x="39371" y="10851"/>
                  </a:cubicBezTo>
                  <a:cubicBezTo>
                    <a:pt x="39130" y="10980"/>
                    <a:pt x="39019" y="11240"/>
                    <a:pt x="38982" y="11463"/>
                  </a:cubicBezTo>
                  <a:cubicBezTo>
                    <a:pt x="38962" y="11445"/>
                    <a:pt x="38944" y="11408"/>
                    <a:pt x="38907" y="11389"/>
                  </a:cubicBezTo>
                  <a:cubicBezTo>
                    <a:pt x="38888" y="11352"/>
                    <a:pt x="38851" y="11334"/>
                    <a:pt x="38814" y="11297"/>
                  </a:cubicBezTo>
                  <a:cubicBezTo>
                    <a:pt x="38776" y="11277"/>
                    <a:pt x="38739" y="11260"/>
                    <a:pt x="38684" y="11240"/>
                  </a:cubicBezTo>
                  <a:cubicBezTo>
                    <a:pt x="38647" y="11222"/>
                    <a:pt x="38610" y="11203"/>
                    <a:pt x="38554" y="11203"/>
                  </a:cubicBezTo>
                  <a:cubicBezTo>
                    <a:pt x="38531" y="11200"/>
                    <a:pt x="38508" y="11198"/>
                    <a:pt x="38486" y="11198"/>
                  </a:cubicBezTo>
                  <a:cubicBezTo>
                    <a:pt x="38152" y="11198"/>
                    <a:pt x="37935" y="11570"/>
                    <a:pt x="38127" y="11779"/>
                  </a:cubicBezTo>
                  <a:cubicBezTo>
                    <a:pt x="37774" y="11668"/>
                    <a:pt x="37384" y="11574"/>
                    <a:pt x="36957" y="11500"/>
                  </a:cubicBezTo>
                  <a:cubicBezTo>
                    <a:pt x="36902" y="11500"/>
                    <a:pt x="36845" y="11482"/>
                    <a:pt x="36790" y="11463"/>
                  </a:cubicBezTo>
                  <a:cubicBezTo>
                    <a:pt x="36382" y="11389"/>
                    <a:pt x="35954" y="11334"/>
                    <a:pt x="35527" y="11297"/>
                  </a:cubicBezTo>
                  <a:cubicBezTo>
                    <a:pt x="35619" y="11222"/>
                    <a:pt x="35768" y="11129"/>
                    <a:pt x="35954" y="11017"/>
                  </a:cubicBezTo>
                  <a:cubicBezTo>
                    <a:pt x="36139" y="10906"/>
                    <a:pt x="36362" y="10757"/>
                    <a:pt x="36622" y="10609"/>
                  </a:cubicBezTo>
                  <a:cubicBezTo>
                    <a:pt x="36882" y="10442"/>
                    <a:pt x="37199" y="10274"/>
                    <a:pt x="37514" y="10071"/>
                  </a:cubicBezTo>
                  <a:cubicBezTo>
                    <a:pt x="37848" y="9885"/>
                    <a:pt x="38202" y="9700"/>
                    <a:pt x="38591" y="9495"/>
                  </a:cubicBezTo>
                  <a:cubicBezTo>
                    <a:pt x="38962" y="9309"/>
                    <a:pt x="39371" y="9105"/>
                    <a:pt x="39816" y="8937"/>
                  </a:cubicBezTo>
                  <a:cubicBezTo>
                    <a:pt x="39836" y="8937"/>
                    <a:pt x="39873" y="8920"/>
                    <a:pt x="39891" y="8920"/>
                  </a:cubicBezTo>
                  <a:cubicBezTo>
                    <a:pt x="39873" y="9086"/>
                    <a:pt x="39873" y="9272"/>
                    <a:pt x="39910" y="9365"/>
                  </a:cubicBezTo>
                  <a:cubicBezTo>
                    <a:pt x="39928" y="9457"/>
                    <a:pt x="39984" y="9514"/>
                    <a:pt x="40039" y="9551"/>
                  </a:cubicBezTo>
                  <a:cubicBezTo>
                    <a:pt x="40096" y="9588"/>
                    <a:pt x="40133" y="9606"/>
                    <a:pt x="40188" y="9625"/>
                  </a:cubicBezTo>
                  <a:lnTo>
                    <a:pt x="40281" y="9625"/>
                  </a:lnTo>
                  <a:cubicBezTo>
                    <a:pt x="40297" y="9630"/>
                    <a:pt x="40314" y="9633"/>
                    <a:pt x="40330" y="9633"/>
                  </a:cubicBezTo>
                  <a:cubicBezTo>
                    <a:pt x="40371" y="9633"/>
                    <a:pt x="40414" y="9620"/>
                    <a:pt x="40467" y="9606"/>
                  </a:cubicBezTo>
                  <a:cubicBezTo>
                    <a:pt x="40522" y="9606"/>
                    <a:pt x="40541" y="9532"/>
                    <a:pt x="40559" y="9440"/>
                  </a:cubicBezTo>
                  <a:cubicBezTo>
                    <a:pt x="40559" y="9420"/>
                    <a:pt x="40559" y="9383"/>
                    <a:pt x="40541" y="9365"/>
                  </a:cubicBezTo>
                  <a:cubicBezTo>
                    <a:pt x="40541" y="9217"/>
                    <a:pt x="40485" y="9012"/>
                    <a:pt x="40448" y="8863"/>
                  </a:cubicBezTo>
                  <a:lnTo>
                    <a:pt x="40448" y="8863"/>
                  </a:lnTo>
                  <a:cubicBezTo>
                    <a:pt x="40522" y="8937"/>
                    <a:pt x="40634" y="9012"/>
                    <a:pt x="40745" y="9105"/>
                  </a:cubicBezTo>
                  <a:cubicBezTo>
                    <a:pt x="40871" y="9200"/>
                    <a:pt x="40971" y="9241"/>
                    <a:pt x="41046" y="9241"/>
                  </a:cubicBezTo>
                  <a:cubicBezTo>
                    <a:pt x="41236" y="9241"/>
                    <a:pt x="41259" y="8974"/>
                    <a:pt x="41099" y="8640"/>
                  </a:cubicBezTo>
                  <a:cubicBezTo>
                    <a:pt x="41079" y="8622"/>
                    <a:pt x="41061" y="8585"/>
                    <a:pt x="41042" y="8548"/>
                  </a:cubicBezTo>
                  <a:cubicBezTo>
                    <a:pt x="41099" y="8548"/>
                    <a:pt x="41154" y="8529"/>
                    <a:pt x="41191" y="8511"/>
                  </a:cubicBezTo>
                  <a:cubicBezTo>
                    <a:pt x="41674" y="8380"/>
                    <a:pt x="42139" y="8214"/>
                    <a:pt x="42602" y="8028"/>
                  </a:cubicBezTo>
                  <a:cubicBezTo>
                    <a:pt x="42676" y="8083"/>
                    <a:pt x="42807" y="8214"/>
                    <a:pt x="42993" y="8325"/>
                  </a:cubicBezTo>
                  <a:cubicBezTo>
                    <a:pt x="43141" y="8417"/>
                    <a:pt x="43327" y="8511"/>
                    <a:pt x="43513" y="8585"/>
                  </a:cubicBezTo>
                  <a:cubicBezTo>
                    <a:pt x="43716" y="8660"/>
                    <a:pt x="43939" y="8715"/>
                    <a:pt x="44162" y="8771"/>
                  </a:cubicBezTo>
                  <a:cubicBezTo>
                    <a:pt x="44274" y="8789"/>
                    <a:pt x="44385" y="8826"/>
                    <a:pt x="44496" y="8826"/>
                  </a:cubicBezTo>
                  <a:cubicBezTo>
                    <a:pt x="44608" y="8845"/>
                    <a:pt x="44719" y="8863"/>
                    <a:pt x="44831" y="8863"/>
                  </a:cubicBezTo>
                  <a:cubicBezTo>
                    <a:pt x="44905" y="8863"/>
                    <a:pt x="44971" y="8872"/>
                    <a:pt x="45040" y="8872"/>
                  </a:cubicBezTo>
                  <a:cubicBezTo>
                    <a:pt x="45075" y="8872"/>
                    <a:pt x="45110" y="8870"/>
                    <a:pt x="45147" y="8863"/>
                  </a:cubicBezTo>
                  <a:cubicBezTo>
                    <a:pt x="45239" y="8863"/>
                    <a:pt x="45333" y="8863"/>
                    <a:pt x="45425" y="8845"/>
                  </a:cubicBezTo>
                  <a:cubicBezTo>
                    <a:pt x="45499" y="8845"/>
                    <a:pt x="45574" y="8826"/>
                    <a:pt x="45648" y="8808"/>
                  </a:cubicBezTo>
                  <a:cubicBezTo>
                    <a:pt x="45722" y="8808"/>
                    <a:pt x="45779" y="8789"/>
                    <a:pt x="45816" y="8771"/>
                  </a:cubicBezTo>
                  <a:cubicBezTo>
                    <a:pt x="45927" y="8752"/>
                    <a:pt x="45982" y="8734"/>
                    <a:pt x="45982" y="8734"/>
                  </a:cubicBezTo>
                  <a:lnTo>
                    <a:pt x="45964" y="8715"/>
                  </a:lnTo>
                  <a:cubicBezTo>
                    <a:pt x="45964" y="8715"/>
                    <a:pt x="45908" y="8715"/>
                    <a:pt x="45816" y="8734"/>
                  </a:cubicBezTo>
                  <a:cubicBezTo>
                    <a:pt x="45759" y="8752"/>
                    <a:pt x="45704" y="8752"/>
                    <a:pt x="45648" y="8752"/>
                  </a:cubicBezTo>
                  <a:cubicBezTo>
                    <a:pt x="45574" y="8752"/>
                    <a:pt x="45499" y="8771"/>
                    <a:pt x="45407" y="8771"/>
                  </a:cubicBezTo>
                  <a:cubicBezTo>
                    <a:pt x="45333" y="8771"/>
                    <a:pt x="45239" y="8752"/>
                    <a:pt x="45147" y="8752"/>
                  </a:cubicBezTo>
                  <a:cubicBezTo>
                    <a:pt x="45054" y="8752"/>
                    <a:pt x="44942" y="8734"/>
                    <a:pt x="44850" y="8734"/>
                  </a:cubicBezTo>
                  <a:cubicBezTo>
                    <a:pt x="44739" y="8715"/>
                    <a:pt x="44645" y="8697"/>
                    <a:pt x="44534" y="8677"/>
                  </a:cubicBezTo>
                  <a:cubicBezTo>
                    <a:pt x="44422" y="8660"/>
                    <a:pt x="44330" y="8622"/>
                    <a:pt x="44219" y="8585"/>
                  </a:cubicBezTo>
                  <a:cubicBezTo>
                    <a:pt x="44107" y="8566"/>
                    <a:pt x="44014" y="8511"/>
                    <a:pt x="43902" y="8474"/>
                  </a:cubicBezTo>
                  <a:cubicBezTo>
                    <a:pt x="43810" y="8437"/>
                    <a:pt x="43699" y="8400"/>
                    <a:pt x="43605" y="8362"/>
                  </a:cubicBezTo>
                  <a:cubicBezTo>
                    <a:pt x="43419" y="8288"/>
                    <a:pt x="43234" y="8214"/>
                    <a:pt x="43085" y="8157"/>
                  </a:cubicBezTo>
                  <a:cubicBezTo>
                    <a:pt x="42899" y="8083"/>
                    <a:pt x="42770" y="8028"/>
                    <a:pt x="42676" y="7991"/>
                  </a:cubicBezTo>
                  <a:cubicBezTo>
                    <a:pt x="43122" y="7805"/>
                    <a:pt x="43568" y="7600"/>
                    <a:pt x="43996" y="7340"/>
                  </a:cubicBezTo>
                  <a:cubicBezTo>
                    <a:pt x="44422" y="7080"/>
                    <a:pt x="44813" y="6765"/>
                    <a:pt x="45128" y="6412"/>
                  </a:cubicBezTo>
                  <a:cubicBezTo>
                    <a:pt x="45333" y="6208"/>
                    <a:pt x="45519" y="5985"/>
                    <a:pt x="45667" y="5762"/>
                  </a:cubicBezTo>
                  <a:cubicBezTo>
                    <a:pt x="45741" y="5725"/>
                    <a:pt x="45834" y="5632"/>
                    <a:pt x="45890" y="5520"/>
                  </a:cubicBezTo>
                  <a:cubicBezTo>
                    <a:pt x="45964" y="5762"/>
                    <a:pt x="46113" y="5985"/>
                    <a:pt x="46242" y="6077"/>
                  </a:cubicBezTo>
                  <a:cubicBezTo>
                    <a:pt x="46311" y="6132"/>
                    <a:pt x="46389" y="6166"/>
                    <a:pt x="46469" y="6166"/>
                  </a:cubicBezTo>
                  <a:cubicBezTo>
                    <a:pt x="46499" y="6166"/>
                    <a:pt x="46529" y="6162"/>
                    <a:pt x="46559" y="6152"/>
                  </a:cubicBezTo>
                  <a:cubicBezTo>
                    <a:pt x="46670" y="6134"/>
                    <a:pt x="46781" y="6077"/>
                    <a:pt x="46873" y="5966"/>
                  </a:cubicBezTo>
                  <a:cubicBezTo>
                    <a:pt x="46893" y="5948"/>
                    <a:pt x="46911" y="5911"/>
                    <a:pt x="46893" y="5874"/>
                  </a:cubicBezTo>
                  <a:cubicBezTo>
                    <a:pt x="46893" y="5817"/>
                    <a:pt x="46856" y="5762"/>
                    <a:pt x="46799" y="5688"/>
                  </a:cubicBezTo>
                  <a:cubicBezTo>
                    <a:pt x="46781" y="5669"/>
                    <a:pt x="46762" y="5632"/>
                    <a:pt x="46744" y="5614"/>
                  </a:cubicBezTo>
                  <a:cubicBezTo>
                    <a:pt x="46688" y="5540"/>
                    <a:pt x="46613" y="5483"/>
                    <a:pt x="46539" y="5409"/>
                  </a:cubicBezTo>
                  <a:cubicBezTo>
                    <a:pt x="46502" y="5372"/>
                    <a:pt x="46447" y="5335"/>
                    <a:pt x="46410" y="5317"/>
                  </a:cubicBezTo>
                  <a:cubicBezTo>
                    <a:pt x="46539" y="5317"/>
                    <a:pt x="46670" y="5335"/>
                    <a:pt x="46819" y="5335"/>
                  </a:cubicBezTo>
                  <a:cubicBezTo>
                    <a:pt x="46834" y="5335"/>
                    <a:pt x="46849" y="5335"/>
                    <a:pt x="46864" y="5335"/>
                  </a:cubicBezTo>
                  <a:cubicBezTo>
                    <a:pt x="47409" y="5335"/>
                    <a:pt x="47326" y="4993"/>
                    <a:pt x="46856" y="4723"/>
                  </a:cubicBezTo>
                  <a:cubicBezTo>
                    <a:pt x="46725" y="4650"/>
                    <a:pt x="46584" y="4623"/>
                    <a:pt x="46440" y="4623"/>
                  </a:cubicBezTo>
                  <a:cubicBezTo>
                    <a:pt x="46399" y="4623"/>
                    <a:pt x="46358" y="4625"/>
                    <a:pt x="46316" y="4629"/>
                  </a:cubicBezTo>
                  <a:cubicBezTo>
                    <a:pt x="46353" y="4592"/>
                    <a:pt x="46373" y="4555"/>
                    <a:pt x="46410" y="4500"/>
                  </a:cubicBezTo>
                  <a:cubicBezTo>
                    <a:pt x="46465" y="4425"/>
                    <a:pt x="46539" y="4351"/>
                    <a:pt x="46596" y="4295"/>
                  </a:cubicBezTo>
                  <a:cubicBezTo>
                    <a:pt x="46836" y="4017"/>
                    <a:pt x="47133" y="3812"/>
                    <a:pt x="47413" y="3700"/>
                  </a:cubicBezTo>
                  <a:cubicBezTo>
                    <a:pt x="47691" y="3571"/>
                    <a:pt x="47951" y="3534"/>
                    <a:pt x="48173" y="3534"/>
                  </a:cubicBezTo>
                  <a:cubicBezTo>
                    <a:pt x="48217" y="3530"/>
                    <a:pt x="48259" y="3529"/>
                    <a:pt x="48298" y="3529"/>
                  </a:cubicBezTo>
                  <a:cubicBezTo>
                    <a:pt x="48460" y="3529"/>
                    <a:pt x="48586" y="3556"/>
                    <a:pt x="48676" y="3571"/>
                  </a:cubicBezTo>
                  <a:cubicBezTo>
                    <a:pt x="48805" y="3589"/>
                    <a:pt x="48861" y="3608"/>
                    <a:pt x="48861" y="3608"/>
                  </a:cubicBezTo>
                  <a:lnTo>
                    <a:pt x="48861" y="3589"/>
                  </a:lnTo>
                  <a:lnTo>
                    <a:pt x="48693" y="3534"/>
                  </a:lnTo>
                  <a:cubicBezTo>
                    <a:pt x="48564" y="3515"/>
                    <a:pt x="48396" y="3497"/>
                    <a:pt x="48173" y="3497"/>
                  </a:cubicBezTo>
                  <a:cubicBezTo>
                    <a:pt x="47951" y="3497"/>
                    <a:pt x="47673" y="3534"/>
                    <a:pt x="47393" y="3645"/>
                  </a:cubicBezTo>
                  <a:cubicBezTo>
                    <a:pt x="47096" y="3757"/>
                    <a:pt x="46799" y="3960"/>
                    <a:pt x="46539" y="4240"/>
                  </a:cubicBezTo>
                  <a:cubicBezTo>
                    <a:pt x="46465" y="4295"/>
                    <a:pt x="46391" y="4369"/>
                    <a:pt x="46336" y="4443"/>
                  </a:cubicBezTo>
                  <a:cubicBezTo>
                    <a:pt x="46279" y="4517"/>
                    <a:pt x="46242" y="4592"/>
                    <a:pt x="46187" y="4666"/>
                  </a:cubicBezTo>
                  <a:cubicBezTo>
                    <a:pt x="46168" y="4666"/>
                    <a:pt x="46150" y="4666"/>
                    <a:pt x="46131" y="4685"/>
                  </a:cubicBezTo>
                  <a:cubicBezTo>
                    <a:pt x="46187" y="4555"/>
                    <a:pt x="46242" y="4369"/>
                    <a:pt x="46168" y="4203"/>
                  </a:cubicBezTo>
                  <a:cubicBezTo>
                    <a:pt x="46095" y="4030"/>
                    <a:pt x="45926" y="3942"/>
                    <a:pt x="45769" y="3942"/>
                  </a:cubicBezTo>
                  <a:cubicBezTo>
                    <a:pt x="45604" y="3942"/>
                    <a:pt x="45453" y="4039"/>
                    <a:pt x="45444" y="4240"/>
                  </a:cubicBezTo>
                  <a:cubicBezTo>
                    <a:pt x="45444" y="4443"/>
                    <a:pt x="45481" y="4685"/>
                    <a:pt x="45593" y="4815"/>
                  </a:cubicBezTo>
                  <a:cubicBezTo>
                    <a:pt x="45444" y="4815"/>
                    <a:pt x="45276" y="4834"/>
                    <a:pt x="45147" y="4834"/>
                  </a:cubicBezTo>
                  <a:cubicBezTo>
                    <a:pt x="45140" y="4833"/>
                    <a:pt x="45133" y="4833"/>
                    <a:pt x="45127" y="4833"/>
                  </a:cubicBezTo>
                  <a:cubicBezTo>
                    <a:pt x="44881" y="4833"/>
                    <a:pt x="45136" y="5509"/>
                    <a:pt x="45444" y="5743"/>
                  </a:cubicBezTo>
                  <a:cubicBezTo>
                    <a:pt x="45462" y="5762"/>
                    <a:pt x="45481" y="5780"/>
                    <a:pt x="45499" y="5780"/>
                  </a:cubicBezTo>
                  <a:cubicBezTo>
                    <a:pt x="45370" y="5966"/>
                    <a:pt x="45202" y="6152"/>
                    <a:pt x="45036" y="6320"/>
                  </a:cubicBezTo>
                  <a:cubicBezTo>
                    <a:pt x="44701" y="6654"/>
                    <a:pt x="44330" y="6951"/>
                    <a:pt x="43902" y="7192"/>
                  </a:cubicBezTo>
                  <a:cubicBezTo>
                    <a:pt x="43476" y="7452"/>
                    <a:pt x="43030" y="7657"/>
                    <a:pt x="42565" y="7842"/>
                  </a:cubicBezTo>
                  <a:cubicBezTo>
                    <a:pt x="42082" y="8028"/>
                    <a:pt x="41619" y="8177"/>
                    <a:pt x="41136" y="8306"/>
                  </a:cubicBezTo>
                  <a:cubicBezTo>
                    <a:pt x="41042" y="8325"/>
                    <a:pt x="40950" y="8343"/>
                    <a:pt x="40856" y="8380"/>
                  </a:cubicBezTo>
                  <a:cubicBezTo>
                    <a:pt x="40764" y="8306"/>
                    <a:pt x="40671" y="8269"/>
                    <a:pt x="40559" y="8232"/>
                  </a:cubicBezTo>
                  <a:cubicBezTo>
                    <a:pt x="40671" y="8157"/>
                    <a:pt x="40801" y="8046"/>
                    <a:pt x="40839" y="7897"/>
                  </a:cubicBezTo>
                  <a:cubicBezTo>
                    <a:pt x="40892" y="7643"/>
                    <a:pt x="40674" y="7416"/>
                    <a:pt x="40471" y="7416"/>
                  </a:cubicBezTo>
                  <a:cubicBezTo>
                    <a:pt x="40394" y="7416"/>
                    <a:pt x="40319" y="7449"/>
                    <a:pt x="40262" y="7526"/>
                  </a:cubicBezTo>
                  <a:cubicBezTo>
                    <a:pt x="40151" y="7694"/>
                    <a:pt x="40059" y="7897"/>
                    <a:pt x="40076" y="8046"/>
                  </a:cubicBezTo>
                  <a:cubicBezTo>
                    <a:pt x="39965" y="7972"/>
                    <a:pt x="39836" y="7917"/>
                    <a:pt x="39724" y="7823"/>
                  </a:cubicBezTo>
                  <a:cubicBezTo>
                    <a:pt x="39705" y="7806"/>
                    <a:pt x="39685" y="7798"/>
                    <a:pt x="39666" y="7798"/>
                  </a:cubicBezTo>
                  <a:cubicBezTo>
                    <a:pt x="39503" y="7798"/>
                    <a:pt x="39365" y="8380"/>
                    <a:pt x="39464" y="8697"/>
                  </a:cubicBezTo>
                  <a:cubicBezTo>
                    <a:pt x="39482" y="8734"/>
                    <a:pt x="39502" y="8771"/>
                    <a:pt x="39539" y="8789"/>
                  </a:cubicBezTo>
                  <a:cubicBezTo>
                    <a:pt x="39167" y="8957"/>
                    <a:pt x="38814" y="9123"/>
                    <a:pt x="38479" y="9309"/>
                  </a:cubicBezTo>
                  <a:cubicBezTo>
                    <a:pt x="38331" y="9383"/>
                    <a:pt x="38202" y="9457"/>
                    <a:pt x="38053" y="9532"/>
                  </a:cubicBezTo>
                  <a:cubicBezTo>
                    <a:pt x="38090" y="9477"/>
                    <a:pt x="38127" y="9383"/>
                    <a:pt x="38182" y="9254"/>
                  </a:cubicBezTo>
                  <a:lnTo>
                    <a:pt x="38387" y="8845"/>
                  </a:lnTo>
                  <a:cubicBezTo>
                    <a:pt x="38462" y="8677"/>
                    <a:pt x="38554" y="8492"/>
                    <a:pt x="38647" y="8306"/>
                  </a:cubicBezTo>
                  <a:cubicBezTo>
                    <a:pt x="38739" y="8102"/>
                    <a:pt x="38851" y="7897"/>
                    <a:pt x="38962" y="7675"/>
                  </a:cubicBezTo>
                  <a:cubicBezTo>
                    <a:pt x="39074" y="7452"/>
                    <a:pt x="39222" y="7229"/>
                    <a:pt x="39353" y="7006"/>
                  </a:cubicBezTo>
                  <a:cubicBezTo>
                    <a:pt x="39482" y="6765"/>
                    <a:pt x="39631" y="6542"/>
                    <a:pt x="39779" y="6300"/>
                  </a:cubicBezTo>
                  <a:cubicBezTo>
                    <a:pt x="39816" y="6263"/>
                    <a:pt x="39836" y="6226"/>
                    <a:pt x="39854" y="6189"/>
                  </a:cubicBezTo>
                  <a:cubicBezTo>
                    <a:pt x="39891" y="6171"/>
                    <a:pt x="39910" y="6134"/>
                    <a:pt x="39928" y="6097"/>
                  </a:cubicBezTo>
                  <a:lnTo>
                    <a:pt x="39947" y="6077"/>
                  </a:lnTo>
                  <a:cubicBezTo>
                    <a:pt x="40002" y="6245"/>
                    <a:pt x="40114" y="6412"/>
                    <a:pt x="40151" y="6560"/>
                  </a:cubicBezTo>
                  <a:cubicBezTo>
                    <a:pt x="40165" y="6617"/>
                    <a:pt x="40201" y="6642"/>
                    <a:pt x="40258" y="6642"/>
                  </a:cubicBezTo>
                  <a:cubicBezTo>
                    <a:pt x="40276" y="6642"/>
                    <a:pt x="40296" y="6639"/>
                    <a:pt x="40319" y="6635"/>
                  </a:cubicBezTo>
                  <a:cubicBezTo>
                    <a:pt x="40522" y="6580"/>
                    <a:pt x="40876" y="6226"/>
                    <a:pt x="41005" y="5911"/>
                  </a:cubicBezTo>
                  <a:lnTo>
                    <a:pt x="41079" y="5911"/>
                  </a:lnTo>
                  <a:cubicBezTo>
                    <a:pt x="41005" y="6040"/>
                    <a:pt x="40968" y="6189"/>
                    <a:pt x="40876" y="6320"/>
                  </a:cubicBezTo>
                  <a:cubicBezTo>
                    <a:pt x="40772" y="6462"/>
                    <a:pt x="41133" y="6569"/>
                    <a:pt x="41486" y="6569"/>
                  </a:cubicBezTo>
                  <a:cubicBezTo>
                    <a:pt x="41636" y="6569"/>
                    <a:pt x="41785" y="6550"/>
                    <a:pt x="41896" y="6505"/>
                  </a:cubicBezTo>
                  <a:cubicBezTo>
                    <a:pt x="42082" y="6431"/>
                    <a:pt x="42045" y="6208"/>
                    <a:pt x="41916" y="6003"/>
                  </a:cubicBezTo>
                  <a:lnTo>
                    <a:pt x="41916" y="6003"/>
                  </a:lnTo>
                  <a:cubicBezTo>
                    <a:pt x="42008" y="6022"/>
                    <a:pt x="42119" y="6040"/>
                    <a:pt x="42231" y="6040"/>
                  </a:cubicBezTo>
                  <a:cubicBezTo>
                    <a:pt x="42379" y="6040"/>
                    <a:pt x="42510" y="6022"/>
                    <a:pt x="42602" y="5985"/>
                  </a:cubicBezTo>
                  <a:cubicBezTo>
                    <a:pt x="42659" y="5966"/>
                    <a:pt x="42714" y="5929"/>
                    <a:pt x="42751" y="5874"/>
                  </a:cubicBezTo>
                  <a:cubicBezTo>
                    <a:pt x="42788" y="5837"/>
                    <a:pt x="42807" y="5800"/>
                    <a:pt x="42825" y="5743"/>
                  </a:cubicBezTo>
                  <a:cubicBezTo>
                    <a:pt x="42844" y="5688"/>
                    <a:pt x="42844" y="5614"/>
                    <a:pt x="42844" y="5557"/>
                  </a:cubicBezTo>
                  <a:cubicBezTo>
                    <a:pt x="42844" y="5502"/>
                    <a:pt x="42825" y="5428"/>
                    <a:pt x="42807" y="5372"/>
                  </a:cubicBezTo>
                  <a:cubicBezTo>
                    <a:pt x="42782" y="5308"/>
                    <a:pt x="42708" y="5284"/>
                    <a:pt x="42610" y="5284"/>
                  </a:cubicBezTo>
                  <a:cubicBezTo>
                    <a:pt x="42423" y="5284"/>
                    <a:pt x="42148" y="5373"/>
                    <a:pt x="41953" y="5446"/>
                  </a:cubicBezTo>
                  <a:cubicBezTo>
                    <a:pt x="41953" y="5428"/>
                    <a:pt x="41953" y="5428"/>
                    <a:pt x="41971" y="5428"/>
                  </a:cubicBezTo>
                  <a:cubicBezTo>
                    <a:pt x="42027" y="5335"/>
                    <a:pt x="42101" y="5223"/>
                    <a:pt x="42176" y="5094"/>
                  </a:cubicBezTo>
                  <a:cubicBezTo>
                    <a:pt x="42376" y="4763"/>
                    <a:pt x="42291" y="4598"/>
                    <a:pt x="42079" y="4598"/>
                  </a:cubicBezTo>
                  <a:cubicBezTo>
                    <a:pt x="41957" y="4598"/>
                    <a:pt x="41794" y="4652"/>
                    <a:pt x="41619" y="4760"/>
                  </a:cubicBezTo>
                  <a:cubicBezTo>
                    <a:pt x="41396" y="4871"/>
                    <a:pt x="41284" y="5094"/>
                    <a:pt x="41228" y="5317"/>
                  </a:cubicBezTo>
                  <a:lnTo>
                    <a:pt x="41228" y="5372"/>
                  </a:lnTo>
                  <a:cubicBezTo>
                    <a:pt x="41136" y="5280"/>
                    <a:pt x="41024" y="5168"/>
                    <a:pt x="40876" y="5131"/>
                  </a:cubicBezTo>
                  <a:cubicBezTo>
                    <a:pt x="40894" y="5094"/>
                    <a:pt x="40931" y="5075"/>
                    <a:pt x="40931" y="5057"/>
                  </a:cubicBezTo>
                  <a:cubicBezTo>
                    <a:pt x="40987" y="4963"/>
                    <a:pt x="41042" y="4889"/>
                    <a:pt x="41061" y="4815"/>
                  </a:cubicBezTo>
                  <a:lnTo>
                    <a:pt x="41061" y="4703"/>
                  </a:lnTo>
                  <a:cubicBezTo>
                    <a:pt x="41079" y="4574"/>
                    <a:pt x="41005" y="4443"/>
                    <a:pt x="40913" y="4332"/>
                  </a:cubicBezTo>
                  <a:cubicBezTo>
                    <a:pt x="40931" y="4220"/>
                    <a:pt x="40950" y="4109"/>
                    <a:pt x="40968" y="4017"/>
                  </a:cubicBezTo>
                  <a:cubicBezTo>
                    <a:pt x="41024" y="3737"/>
                    <a:pt x="41042" y="3478"/>
                    <a:pt x="41042" y="3218"/>
                  </a:cubicBezTo>
                  <a:cubicBezTo>
                    <a:pt x="41061" y="2958"/>
                    <a:pt x="41042" y="2735"/>
                    <a:pt x="41042" y="2512"/>
                  </a:cubicBezTo>
                  <a:cubicBezTo>
                    <a:pt x="41024" y="2363"/>
                    <a:pt x="41024" y="2215"/>
                    <a:pt x="41005" y="2085"/>
                  </a:cubicBezTo>
                  <a:cubicBezTo>
                    <a:pt x="41042" y="2066"/>
                    <a:pt x="41079" y="2029"/>
                    <a:pt x="41116" y="1992"/>
                  </a:cubicBezTo>
                  <a:cubicBezTo>
                    <a:pt x="41154" y="1955"/>
                    <a:pt x="41210" y="1900"/>
                    <a:pt x="41247" y="1843"/>
                  </a:cubicBezTo>
                  <a:cubicBezTo>
                    <a:pt x="41414" y="1620"/>
                    <a:pt x="41414" y="1343"/>
                    <a:pt x="41359" y="1120"/>
                  </a:cubicBezTo>
                  <a:lnTo>
                    <a:pt x="41359" y="1120"/>
                  </a:lnTo>
                  <a:cubicBezTo>
                    <a:pt x="41451" y="1173"/>
                    <a:pt x="41573" y="1216"/>
                    <a:pt x="41703" y="1216"/>
                  </a:cubicBezTo>
                  <a:cubicBezTo>
                    <a:pt x="41754" y="1216"/>
                    <a:pt x="41807" y="1210"/>
                    <a:pt x="41859" y="1194"/>
                  </a:cubicBezTo>
                  <a:cubicBezTo>
                    <a:pt x="42250" y="1100"/>
                    <a:pt x="42305" y="525"/>
                    <a:pt x="41916" y="488"/>
                  </a:cubicBezTo>
                  <a:cubicBezTo>
                    <a:pt x="41842" y="477"/>
                    <a:pt x="41768" y="471"/>
                    <a:pt x="41697" y="471"/>
                  </a:cubicBezTo>
                  <a:cubicBezTo>
                    <a:pt x="41533" y="471"/>
                    <a:pt x="41382" y="503"/>
                    <a:pt x="41265" y="580"/>
                  </a:cubicBezTo>
                  <a:cubicBezTo>
                    <a:pt x="41284" y="451"/>
                    <a:pt x="41284" y="340"/>
                    <a:pt x="41302" y="228"/>
                  </a:cubicBezTo>
                  <a:lnTo>
                    <a:pt x="41302" y="117"/>
                  </a:lnTo>
                  <a:cubicBezTo>
                    <a:pt x="41321" y="117"/>
                    <a:pt x="41321" y="98"/>
                    <a:pt x="41302" y="80"/>
                  </a:cubicBezTo>
                  <a:cubicBezTo>
                    <a:pt x="41302" y="60"/>
                    <a:pt x="41284" y="43"/>
                    <a:pt x="41265" y="23"/>
                  </a:cubicBezTo>
                  <a:cubicBezTo>
                    <a:pt x="41247" y="23"/>
                    <a:pt x="41228" y="5"/>
                    <a:pt x="41210" y="5"/>
                  </a:cubicBezTo>
                  <a:cubicBezTo>
                    <a:pt x="41191" y="2"/>
                    <a:pt x="41168" y="0"/>
                    <a:pt x="41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4999223" y="2661660"/>
              <a:ext cx="116414" cy="88530"/>
            </a:xfrm>
            <a:custGeom>
              <a:avLst/>
              <a:gdLst/>
              <a:ahLst/>
              <a:cxnLst/>
              <a:rect l="l" t="t" r="r" b="b"/>
              <a:pathLst>
                <a:path w="2601" h="1978" extrusionOk="0">
                  <a:moveTo>
                    <a:pt x="1784" y="1"/>
                  </a:moveTo>
                  <a:cubicBezTo>
                    <a:pt x="1725" y="1"/>
                    <a:pt x="1647" y="19"/>
                    <a:pt x="1580" y="46"/>
                  </a:cubicBezTo>
                  <a:cubicBezTo>
                    <a:pt x="1524" y="64"/>
                    <a:pt x="1469" y="83"/>
                    <a:pt x="1394" y="101"/>
                  </a:cubicBezTo>
                  <a:cubicBezTo>
                    <a:pt x="1375" y="120"/>
                    <a:pt x="1338" y="138"/>
                    <a:pt x="1301" y="157"/>
                  </a:cubicBezTo>
                  <a:cubicBezTo>
                    <a:pt x="1078" y="286"/>
                    <a:pt x="949" y="546"/>
                    <a:pt x="912" y="769"/>
                  </a:cubicBezTo>
                  <a:cubicBezTo>
                    <a:pt x="818" y="658"/>
                    <a:pt x="689" y="529"/>
                    <a:pt x="484" y="509"/>
                  </a:cubicBezTo>
                  <a:lnTo>
                    <a:pt x="354" y="509"/>
                  </a:lnTo>
                  <a:cubicBezTo>
                    <a:pt x="298" y="529"/>
                    <a:pt x="261" y="529"/>
                    <a:pt x="224" y="566"/>
                  </a:cubicBezTo>
                  <a:cubicBezTo>
                    <a:pt x="206" y="566"/>
                    <a:pt x="187" y="584"/>
                    <a:pt x="169" y="603"/>
                  </a:cubicBezTo>
                  <a:cubicBezTo>
                    <a:pt x="57" y="677"/>
                    <a:pt x="1" y="789"/>
                    <a:pt x="1" y="900"/>
                  </a:cubicBezTo>
                  <a:cubicBezTo>
                    <a:pt x="1" y="937"/>
                    <a:pt x="20" y="974"/>
                    <a:pt x="20" y="1011"/>
                  </a:cubicBezTo>
                  <a:cubicBezTo>
                    <a:pt x="57" y="1066"/>
                    <a:pt x="94" y="1123"/>
                    <a:pt x="169" y="1160"/>
                  </a:cubicBezTo>
                  <a:cubicBezTo>
                    <a:pt x="336" y="1252"/>
                    <a:pt x="517" y="1318"/>
                    <a:pt x="679" y="1318"/>
                  </a:cubicBezTo>
                  <a:cubicBezTo>
                    <a:pt x="714" y="1318"/>
                    <a:pt x="748" y="1315"/>
                    <a:pt x="781" y="1309"/>
                  </a:cubicBezTo>
                  <a:lnTo>
                    <a:pt x="781" y="1309"/>
                  </a:lnTo>
                  <a:cubicBezTo>
                    <a:pt x="707" y="1438"/>
                    <a:pt x="652" y="1586"/>
                    <a:pt x="577" y="1717"/>
                  </a:cubicBezTo>
                  <a:cubicBezTo>
                    <a:pt x="558" y="1735"/>
                    <a:pt x="558" y="1772"/>
                    <a:pt x="558" y="1791"/>
                  </a:cubicBezTo>
                  <a:cubicBezTo>
                    <a:pt x="595" y="1903"/>
                    <a:pt x="874" y="1977"/>
                    <a:pt x="1152" y="1977"/>
                  </a:cubicBezTo>
                  <a:cubicBezTo>
                    <a:pt x="1320" y="1977"/>
                    <a:pt x="1469" y="1958"/>
                    <a:pt x="1598" y="1921"/>
                  </a:cubicBezTo>
                  <a:cubicBezTo>
                    <a:pt x="1784" y="1846"/>
                    <a:pt x="1729" y="1624"/>
                    <a:pt x="1598" y="1401"/>
                  </a:cubicBezTo>
                  <a:lnTo>
                    <a:pt x="1598" y="1401"/>
                  </a:lnTo>
                  <a:cubicBezTo>
                    <a:pt x="1719" y="1427"/>
                    <a:pt x="1848" y="1441"/>
                    <a:pt x="1967" y="1441"/>
                  </a:cubicBezTo>
                  <a:cubicBezTo>
                    <a:pt x="2103" y="1441"/>
                    <a:pt x="2224" y="1423"/>
                    <a:pt x="2304" y="1383"/>
                  </a:cubicBezTo>
                  <a:cubicBezTo>
                    <a:pt x="2527" y="1289"/>
                    <a:pt x="2601" y="1029"/>
                    <a:pt x="2489" y="769"/>
                  </a:cubicBezTo>
                  <a:cubicBezTo>
                    <a:pt x="2477" y="705"/>
                    <a:pt x="2410" y="686"/>
                    <a:pt x="2321" y="686"/>
                  </a:cubicBezTo>
                  <a:cubicBezTo>
                    <a:pt x="2281" y="686"/>
                    <a:pt x="2238" y="690"/>
                    <a:pt x="2192" y="695"/>
                  </a:cubicBezTo>
                  <a:cubicBezTo>
                    <a:pt x="2081" y="714"/>
                    <a:pt x="1932" y="751"/>
                    <a:pt x="1803" y="789"/>
                  </a:cubicBezTo>
                  <a:cubicBezTo>
                    <a:pt x="1784" y="806"/>
                    <a:pt x="1747" y="806"/>
                    <a:pt x="1709" y="826"/>
                  </a:cubicBezTo>
                  <a:cubicBezTo>
                    <a:pt x="1692" y="826"/>
                    <a:pt x="1672" y="844"/>
                    <a:pt x="1654" y="844"/>
                  </a:cubicBezTo>
                  <a:cubicBezTo>
                    <a:pt x="1729" y="751"/>
                    <a:pt x="1803" y="640"/>
                    <a:pt x="1877" y="491"/>
                  </a:cubicBezTo>
                  <a:cubicBezTo>
                    <a:pt x="2044" y="212"/>
                    <a:pt x="2007" y="46"/>
                    <a:pt x="1840" y="9"/>
                  </a:cubicBezTo>
                  <a:cubicBezTo>
                    <a:pt x="1825" y="3"/>
                    <a:pt x="1806" y="1"/>
                    <a:pt x="1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6673869" y="1975438"/>
              <a:ext cx="124113" cy="88486"/>
            </a:xfrm>
            <a:custGeom>
              <a:avLst/>
              <a:gdLst/>
              <a:ahLst/>
              <a:cxnLst/>
              <a:rect l="l" t="t" r="r" b="b"/>
              <a:pathLst>
                <a:path w="2773" h="1977" extrusionOk="0">
                  <a:moveTo>
                    <a:pt x="1938" y="1"/>
                  </a:moveTo>
                  <a:cubicBezTo>
                    <a:pt x="1815" y="1"/>
                    <a:pt x="1651" y="50"/>
                    <a:pt x="1473" y="149"/>
                  </a:cubicBezTo>
                  <a:cubicBezTo>
                    <a:pt x="1250" y="298"/>
                    <a:pt x="1121" y="558"/>
                    <a:pt x="1084" y="781"/>
                  </a:cubicBezTo>
                  <a:cubicBezTo>
                    <a:pt x="990" y="650"/>
                    <a:pt x="861" y="539"/>
                    <a:pt x="656" y="502"/>
                  </a:cubicBezTo>
                  <a:cubicBezTo>
                    <a:pt x="641" y="500"/>
                    <a:pt x="627" y="500"/>
                    <a:pt x="613" y="500"/>
                  </a:cubicBezTo>
                  <a:cubicBezTo>
                    <a:pt x="247" y="500"/>
                    <a:pt x="0" y="955"/>
                    <a:pt x="341" y="1152"/>
                  </a:cubicBezTo>
                  <a:cubicBezTo>
                    <a:pt x="513" y="1247"/>
                    <a:pt x="699" y="1327"/>
                    <a:pt x="865" y="1327"/>
                  </a:cubicBezTo>
                  <a:cubicBezTo>
                    <a:pt x="895" y="1327"/>
                    <a:pt x="924" y="1324"/>
                    <a:pt x="953" y="1319"/>
                  </a:cubicBezTo>
                  <a:lnTo>
                    <a:pt x="953" y="1319"/>
                  </a:lnTo>
                  <a:cubicBezTo>
                    <a:pt x="878" y="1449"/>
                    <a:pt x="824" y="1598"/>
                    <a:pt x="749" y="1709"/>
                  </a:cubicBezTo>
                  <a:cubicBezTo>
                    <a:pt x="693" y="1802"/>
                    <a:pt x="767" y="1876"/>
                    <a:pt x="898" y="1913"/>
                  </a:cubicBezTo>
                  <a:cubicBezTo>
                    <a:pt x="990" y="1950"/>
                    <a:pt x="1121" y="1969"/>
                    <a:pt x="1232" y="1969"/>
                  </a:cubicBezTo>
                  <a:cubicBezTo>
                    <a:pt x="1278" y="1974"/>
                    <a:pt x="1325" y="1976"/>
                    <a:pt x="1372" y="1976"/>
                  </a:cubicBezTo>
                  <a:cubicBezTo>
                    <a:pt x="1515" y="1976"/>
                    <a:pt x="1658" y="1955"/>
                    <a:pt x="1770" y="1913"/>
                  </a:cubicBezTo>
                  <a:cubicBezTo>
                    <a:pt x="1956" y="1839"/>
                    <a:pt x="1901" y="1616"/>
                    <a:pt x="1770" y="1412"/>
                  </a:cubicBezTo>
                  <a:lnTo>
                    <a:pt x="1770" y="1412"/>
                  </a:lnTo>
                  <a:cubicBezTo>
                    <a:pt x="1886" y="1429"/>
                    <a:pt x="2010" y="1438"/>
                    <a:pt x="2125" y="1438"/>
                  </a:cubicBezTo>
                  <a:cubicBezTo>
                    <a:pt x="2266" y="1438"/>
                    <a:pt x="2394" y="1424"/>
                    <a:pt x="2476" y="1393"/>
                  </a:cubicBezTo>
                  <a:cubicBezTo>
                    <a:pt x="2698" y="1282"/>
                    <a:pt x="2773" y="1041"/>
                    <a:pt x="2661" y="762"/>
                  </a:cubicBezTo>
                  <a:cubicBezTo>
                    <a:pt x="2642" y="704"/>
                    <a:pt x="2573" y="682"/>
                    <a:pt x="2477" y="682"/>
                  </a:cubicBezTo>
                  <a:cubicBezTo>
                    <a:pt x="2296" y="682"/>
                    <a:pt x="2021" y="763"/>
                    <a:pt x="1826" y="836"/>
                  </a:cubicBezTo>
                  <a:cubicBezTo>
                    <a:pt x="1863" y="799"/>
                    <a:pt x="1901" y="744"/>
                    <a:pt x="1938" y="687"/>
                  </a:cubicBezTo>
                  <a:cubicBezTo>
                    <a:pt x="1975" y="632"/>
                    <a:pt x="2012" y="558"/>
                    <a:pt x="2049" y="502"/>
                  </a:cubicBezTo>
                  <a:cubicBezTo>
                    <a:pt x="2252" y="166"/>
                    <a:pt x="2162" y="1"/>
                    <a:pt x="1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6960854" y="2038635"/>
              <a:ext cx="123083" cy="88128"/>
            </a:xfrm>
            <a:custGeom>
              <a:avLst/>
              <a:gdLst/>
              <a:ahLst/>
              <a:cxnLst/>
              <a:rect l="l" t="t" r="r" b="b"/>
              <a:pathLst>
                <a:path w="2750" h="1969" extrusionOk="0">
                  <a:moveTo>
                    <a:pt x="1821" y="0"/>
                  </a:moveTo>
                  <a:lnTo>
                    <a:pt x="1654" y="55"/>
                  </a:lnTo>
                  <a:cubicBezTo>
                    <a:pt x="1598" y="75"/>
                    <a:pt x="1543" y="112"/>
                    <a:pt x="1469" y="149"/>
                  </a:cubicBezTo>
                  <a:cubicBezTo>
                    <a:pt x="1246" y="278"/>
                    <a:pt x="1115" y="538"/>
                    <a:pt x="1078" y="761"/>
                  </a:cubicBezTo>
                  <a:cubicBezTo>
                    <a:pt x="986" y="650"/>
                    <a:pt x="855" y="520"/>
                    <a:pt x="651" y="501"/>
                  </a:cubicBezTo>
                  <a:cubicBezTo>
                    <a:pt x="631" y="498"/>
                    <a:pt x="611" y="497"/>
                    <a:pt x="592" y="497"/>
                  </a:cubicBezTo>
                  <a:cubicBezTo>
                    <a:pt x="234" y="497"/>
                    <a:pt x="1" y="956"/>
                    <a:pt x="335" y="1132"/>
                  </a:cubicBezTo>
                  <a:cubicBezTo>
                    <a:pt x="409" y="1189"/>
                    <a:pt x="503" y="1226"/>
                    <a:pt x="595" y="1263"/>
                  </a:cubicBezTo>
                  <a:cubicBezTo>
                    <a:pt x="691" y="1290"/>
                    <a:pt x="786" y="1307"/>
                    <a:pt x="867" y="1307"/>
                  </a:cubicBezTo>
                  <a:cubicBezTo>
                    <a:pt x="896" y="1307"/>
                    <a:pt x="924" y="1305"/>
                    <a:pt x="949" y="1300"/>
                  </a:cubicBezTo>
                  <a:lnTo>
                    <a:pt x="949" y="1300"/>
                  </a:lnTo>
                  <a:cubicBezTo>
                    <a:pt x="874" y="1430"/>
                    <a:pt x="818" y="1578"/>
                    <a:pt x="744" y="1709"/>
                  </a:cubicBezTo>
                  <a:cubicBezTo>
                    <a:pt x="638" y="1866"/>
                    <a:pt x="1007" y="1968"/>
                    <a:pt x="1363" y="1968"/>
                  </a:cubicBezTo>
                  <a:cubicBezTo>
                    <a:pt x="1511" y="1968"/>
                    <a:pt x="1657" y="1951"/>
                    <a:pt x="1766" y="1912"/>
                  </a:cubicBezTo>
                  <a:cubicBezTo>
                    <a:pt x="1951" y="1838"/>
                    <a:pt x="1895" y="1615"/>
                    <a:pt x="1766" y="1392"/>
                  </a:cubicBezTo>
                  <a:lnTo>
                    <a:pt x="1766" y="1392"/>
                  </a:lnTo>
                  <a:cubicBezTo>
                    <a:pt x="1821" y="1412"/>
                    <a:pt x="1877" y="1412"/>
                    <a:pt x="1951" y="1430"/>
                  </a:cubicBezTo>
                  <a:cubicBezTo>
                    <a:pt x="2003" y="1434"/>
                    <a:pt x="2053" y="1437"/>
                    <a:pt x="2102" y="1437"/>
                  </a:cubicBezTo>
                  <a:cubicBezTo>
                    <a:pt x="2245" y="1437"/>
                    <a:pt x="2374" y="1416"/>
                    <a:pt x="2471" y="1375"/>
                  </a:cubicBezTo>
                  <a:cubicBezTo>
                    <a:pt x="2526" y="1355"/>
                    <a:pt x="2583" y="1318"/>
                    <a:pt x="2620" y="1281"/>
                  </a:cubicBezTo>
                  <a:cubicBezTo>
                    <a:pt x="2731" y="1152"/>
                    <a:pt x="2749" y="966"/>
                    <a:pt x="2657" y="761"/>
                  </a:cubicBezTo>
                  <a:cubicBezTo>
                    <a:pt x="2638" y="697"/>
                    <a:pt x="2568" y="673"/>
                    <a:pt x="2473" y="673"/>
                  </a:cubicBezTo>
                  <a:cubicBezTo>
                    <a:pt x="2291" y="673"/>
                    <a:pt x="2016" y="762"/>
                    <a:pt x="1821" y="835"/>
                  </a:cubicBezTo>
                  <a:cubicBezTo>
                    <a:pt x="1895" y="743"/>
                    <a:pt x="1969" y="632"/>
                    <a:pt x="2043" y="483"/>
                  </a:cubicBezTo>
                  <a:cubicBezTo>
                    <a:pt x="2118" y="352"/>
                    <a:pt x="2155" y="260"/>
                    <a:pt x="2155" y="186"/>
                  </a:cubicBezTo>
                  <a:cubicBezTo>
                    <a:pt x="2155" y="75"/>
                    <a:pt x="2100" y="18"/>
                    <a:pt x="2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4463968" y="2134193"/>
              <a:ext cx="117265" cy="88128"/>
            </a:xfrm>
            <a:custGeom>
              <a:avLst/>
              <a:gdLst/>
              <a:ahLst/>
              <a:cxnLst/>
              <a:rect l="l" t="t" r="r" b="b"/>
              <a:pathLst>
                <a:path w="2620" h="1969" extrusionOk="0">
                  <a:moveTo>
                    <a:pt x="1791" y="0"/>
                  </a:moveTo>
                  <a:cubicBezTo>
                    <a:pt x="1670" y="0"/>
                    <a:pt x="1509" y="50"/>
                    <a:pt x="1337" y="149"/>
                  </a:cubicBezTo>
                  <a:cubicBezTo>
                    <a:pt x="1263" y="186"/>
                    <a:pt x="1208" y="223"/>
                    <a:pt x="1171" y="280"/>
                  </a:cubicBezTo>
                  <a:cubicBezTo>
                    <a:pt x="1040" y="409"/>
                    <a:pt x="966" y="595"/>
                    <a:pt x="948" y="762"/>
                  </a:cubicBezTo>
                  <a:cubicBezTo>
                    <a:pt x="929" y="762"/>
                    <a:pt x="929" y="743"/>
                    <a:pt x="911" y="743"/>
                  </a:cubicBezTo>
                  <a:cubicBezTo>
                    <a:pt x="817" y="632"/>
                    <a:pt x="688" y="520"/>
                    <a:pt x="520" y="502"/>
                  </a:cubicBezTo>
                  <a:cubicBezTo>
                    <a:pt x="497" y="499"/>
                    <a:pt x="475" y="497"/>
                    <a:pt x="453" y="497"/>
                  </a:cubicBezTo>
                  <a:cubicBezTo>
                    <a:pt x="352" y="497"/>
                    <a:pt x="263" y="533"/>
                    <a:pt x="186" y="595"/>
                  </a:cubicBezTo>
                  <a:cubicBezTo>
                    <a:pt x="149" y="614"/>
                    <a:pt x="131" y="651"/>
                    <a:pt x="94" y="669"/>
                  </a:cubicBezTo>
                  <a:lnTo>
                    <a:pt x="37" y="780"/>
                  </a:lnTo>
                  <a:cubicBezTo>
                    <a:pt x="0" y="911"/>
                    <a:pt x="37" y="1060"/>
                    <a:pt x="186" y="1134"/>
                  </a:cubicBezTo>
                  <a:cubicBezTo>
                    <a:pt x="355" y="1241"/>
                    <a:pt x="549" y="1310"/>
                    <a:pt x="705" y="1310"/>
                  </a:cubicBezTo>
                  <a:cubicBezTo>
                    <a:pt x="739" y="1310"/>
                    <a:pt x="770" y="1307"/>
                    <a:pt x="799" y="1300"/>
                  </a:cubicBezTo>
                  <a:lnTo>
                    <a:pt x="799" y="1337"/>
                  </a:lnTo>
                  <a:cubicBezTo>
                    <a:pt x="762" y="1394"/>
                    <a:pt x="725" y="1468"/>
                    <a:pt x="706" y="1523"/>
                  </a:cubicBezTo>
                  <a:cubicBezTo>
                    <a:pt x="688" y="1560"/>
                    <a:pt x="669" y="1580"/>
                    <a:pt x="651" y="1617"/>
                  </a:cubicBezTo>
                  <a:cubicBezTo>
                    <a:pt x="631" y="1654"/>
                    <a:pt x="614" y="1672"/>
                    <a:pt x="594" y="1709"/>
                  </a:cubicBezTo>
                  <a:cubicBezTo>
                    <a:pt x="594" y="1728"/>
                    <a:pt x="576" y="1728"/>
                    <a:pt x="576" y="1746"/>
                  </a:cubicBezTo>
                  <a:cubicBezTo>
                    <a:pt x="549" y="1882"/>
                    <a:pt x="880" y="1968"/>
                    <a:pt x="1205" y="1968"/>
                  </a:cubicBezTo>
                  <a:cubicBezTo>
                    <a:pt x="1324" y="1968"/>
                    <a:pt x="1443" y="1957"/>
                    <a:pt x="1542" y="1932"/>
                  </a:cubicBezTo>
                  <a:cubicBezTo>
                    <a:pt x="1560" y="1932"/>
                    <a:pt x="1597" y="1914"/>
                    <a:pt x="1616" y="1914"/>
                  </a:cubicBezTo>
                  <a:cubicBezTo>
                    <a:pt x="1802" y="1840"/>
                    <a:pt x="1765" y="1597"/>
                    <a:pt x="1634" y="1394"/>
                  </a:cubicBezTo>
                  <a:lnTo>
                    <a:pt x="1634" y="1394"/>
                  </a:lnTo>
                  <a:cubicBezTo>
                    <a:pt x="1746" y="1419"/>
                    <a:pt x="1870" y="1433"/>
                    <a:pt x="1985" y="1433"/>
                  </a:cubicBezTo>
                  <a:cubicBezTo>
                    <a:pt x="2120" y="1433"/>
                    <a:pt x="2242" y="1414"/>
                    <a:pt x="2322" y="1374"/>
                  </a:cubicBezTo>
                  <a:cubicBezTo>
                    <a:pt x="2563" y="1282"/>
                    <a:pt x="2619" y="1022"/>
                    <a:pt x="2526" y="762"/>
                  </a:cubicBezTo>
                  <a:cubicBezTo>
                    <a:pt x="2500" y="699"/>
                    <a:pt x="2427" y="674"/>
                    <a:pt x="2329" y="674"/>
                  </a:cubicBezTo>
                  <a:cubicBezTo>
                    <a:pt x="2142" y="674"/>
                    <a:pt x="1867" y="763"/>
                    <a:pt x="1671" y="837"/>
                  </a:cubicBezTo>
                  <a:cubicBezTo>
                    <a:pt x="1746" y="743"/>
                    <a:pt x="1820" y="632"/>
                    <a:pt x="1894" y="483"/>
                  </a:cubicBezTo>
                  <a:cubicBezTo>
                    <a:pt x="2098" y="161"/>
                    <a:pt x="2009" y="0"/>
                    <a:pt x="1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4747372" y="2291739"/>
              <a:ext cx="123128" cy="155398"/>
            </a:xfrm>
            <a:custGeom>
              <a:avLst/>
              <a:gdLst/>
              <a:ahLst/>
              <a:cxnLst/>
              <a:rect l="l" t="t" r="r" b="b"/>
              <a:pathLst>
                <a:path w="2751" h="3472" extrusionOk="0">
                  <a:moveTo>
                    <a:pt x="1948" y="0"/>
                  </a:moveTo>
                  <a:cubicBezTo>
                    <a:pt x="1827" y="0"/>
                    <a:pt x="1665" y="52"/>
                    <a:pt x="1487" y="157"/>
                  </a:cubicBezTo>
                  <a:cubicBezTo>
                    <a:pt x="1245" y="288"/>
                    <a:pt x="1134" y="548"/>
                    <a:pt x="1096" y="771"/>
                  </a:cubicBezTo>
                  <a:cubicBezTo>
                    <a:pt x="1004" y="659"/>
                    <a:pt x="856" y="529"/>
                    <a:pt x="670" y="511"/>
                  </a:cubicBezTo>
                  <a:cubicBezTo>
                    <a:pt x="649" y="508"/>
                    <a:pt x="627" y="506"/>
                    <a:pt x="607" y="506"/>
                  </a:cubicBezTo>
                  <a:cubicBezTo>
                    <a:pt x="234" y="506"/>
                    <a:pt x="1" y="966"/>
                    <a:pt x="336" y="1142"/>
                  </a:cubicBezTo>
                  <a:cubicBezTo>
                    <a:pt x="410" y="1179"/>
                    <a:pt x="465" y="1217"/>
                    <a:pt x="539" y="1234"/>
                  </a:cubicBezTo>
                  <a:cubicBezTo>
                    <a:pt x="576" y="1254"/>
                    <a:pt x="633" y="1272"/>
                    <a:pt x="670" y="1291"/>
                  </a:cubicBezTo>
                  <a:cubicBezTo>
                    <a:pt x="707" y="1291"/>
                    <a:pt x="725" y="1309"/>
                    <a:pt x="744" y="1309"/>
                  </a:cubicBezTo>
                  <a:cubicBezTo>
                    <a:pt x="782" y="1318"/>
                    <a:pt x="814" y="1323"/>
                    <a:pt x="844" y="1323"/>
                  </a:cubicBezTo>
                  <a:cubicBezTo>
                    <a:pt x="874" y="1323"/>
                    <a:pt x="902" y="1318"/>
                    <a:pt x="930" y="1309"/>
                  </a:cubicBezTo>
                  <a:lnTo>
                    <a:pt x="967" y="1309"/>
                  </a:lnTo>
                  <a:cubicBezTo>
                    <a:pt x="911" y="1420"/>
                    <a:pt x="856" y="1532"/>
                    <a:pt x="799" y="1625"/>
                  </a:cubicBezTo>
                  <a:cubicBezTo>
                    <a:pt x="782" y="1662"/>
                    <a:pt x="762" y="1680"/>
                    <a:pt x="744" y="1717"/>
                  </a:cubicBezTo>
                  <a:cubicBezTo>
                    <a:pt x="651" y="1848"/>
                    <a:pt x="911" y="1940"/>
                    <a:pt x="1208" y="1959"/>
                  </a:cubicBezTo>
                  <a:cubicBezTo>
                    <a:pt x="1171" y="2052"/>
                    <a:pt x="1134" y="2126"/>
                    <a:pt x="1116" y="2219"/>
                  </a:cubicBezTo>
                  <a:lnTo>
                    <a:pt x="1116" y="2274"/>
                  </a:lnTo>
                  <a:cubicBezTo>
                    <a:pt x="1022" y="2145"/>
                    <a:pt x="874" y="2034"/>
                    <a:pt x="688" y="1997"/>
                  </a:cubicBezTo>
                  <a:cubicBezTo>
                    <a:pt x="673" y="1995"/>
                    <a:pt x="659" y="1995"/>
                    <a:pt x="645" y="1995"/>
                  </a:cubicBezTo>
                  <a:cubicBezTo>
                    <a:pt x="260" y="1995"/>
                    <a:pt x="14" y="2467"/>
                    <a:pt x="354" y="2646"/>
                  </a:cubicBezTo>
                  <a:cubicBezTo>
                    <a:pt x="528" y="2740"/>
                    <a:pt x="727" y="2822"/>
                    <a:pt x="897" y="2822"/>
                  </a:cubicBezTo>
                  <a:cubicBezTo>
                    <a:pt x="927" y="2822"/>
                    <a:pt x="957" y="2819"/>
                    <a:pt x="985" y="2814"/>
                  </a:cubicBezTo>
                  <a:lnTo>
                    <a:pt x="985" y="2814"/>
                  </a:lnTo>
                  <a:cubicBezTo>
                    <a:pt x="911" y="2943"/>
                    <a:pt x="856" y="3092"/>
                    <a:pt x="762" y="3203"/>
                  </a:cubicBezTo>
                  <a:cubicBezTo>
                    <a:pt x="657" y="3360"/>
                    <a:pt x="1024" y="3471"/>
                    <a:pt x="1379" y="3471"/>
                  </a:cubicBezTo>
                  <a:cubicBezTo>
                    <a:pt x="1528" y="3471"/>
                    <a:pt x="1675" y="3452"/>
                    <a:pt x="1784" y="3408"/>
                  </a:cubicBezTo>
                  <a:cubicBezTo>
                    <a:pt x="1988" y="3334"/>
                    <a:pt x="1933" y="3111"/>
                    <a:pt x="1802" y="2906"/>
                  </a:cubicBezTo>
                  <a:lnTo>
                    <a:pt x="1802" y="2906"/>
                  </a:lnTo>
                  <a:cubicBezTo>
                    <a:pt x="1914" y="2925"/>
                    <a:pt x="2007" y="2925"/>
                    <a:pt x="2119" y="2943"/>
                  </a:cubicBezTo>
                  <a:cubicBezTo>
                    <a:pt x="2267" y="2943"/>
                    <a:pt x="2396" y="2925"/>
                    <a:pt x="2490" y="2888"/>
                  </a:cubicBezTo>
                  <a:cubicBezTo>
                    <a:pt x="2545" y="2851"/>
                    <a:pt x="2601" y="2832"/>
                    <a:pt x="2639" y="2777"/>
                  </a:cubicBezTo>
                  <a:cubicBezTo>
                    <a:pt x="2676" y="2739"/>
                    <a:pt x="2694" y="2683"/>
                    <a:pt x="2713" y="2628"/>
                  </a:cubicBezTo>
                  <a:cubicBezTo>
                    <a:pt x="2731" y="2591"/>
                    <a:pt x="2750" y="2517"/>
                    <a:pt x="2731" y="2460"/>
                  </a:cubicBezTo>
                  <a:cubicBezTo>
                    <a:pt x="2731" y="2405"/>
                    <a:pt x="2713" y="2331"/>
                    <a:pt x="2694" y="2257"/>
                  </a:cubicBezTo>
                  <a:cubicBezTo>
                    <a:pt x="2668" y="2200"/>
                    <a:pt x="2599" y="2177"/>
                    <a:pt x="2505" y="2177"/>
                  </a:cubicBezTo>
                  <a:cubicBezTo>
                    <a:pt x="2322" y="2177"/>
                    <a:pt x="2049" y="2263"/>
                    <a:pt x="1839" y="2349"/>
                  </a:cubicBezTo>
                  <a:lnTo>
                    <a:pt x="1859" y="2331"/>
                  </a:lnTo>
                  <a:cubicBezTo>
                    <a:pt x="1933" y="2237"/>
                    <a:pt x="1988" y="2126"/>
                    <a:pt x="2062" y="1997"/>
                  </a:cubicBezTo>
                  <a:cubicBezTo>
                    <a:pt x="2271" y="1659"/>
                    <a:pt x="2175" y="1502"/>
                    <a:pt x="1953" y="1502"/>
                  </a:cubicBezTo>
                  <a:cubicBezTo>
                    <a:pt x="1918" y="1502"/>
                    <a:pt x="1880" y="1506"/>
                    <a:pt x="1839" y="1514"/>
                  </a:cubicBezTo>
                  <a:lnTo>
                    <a:pt x="1784" y="1402"/>
                  </a:lnTo>
                  <a:lnTo>
                    <a:pt x="1784" y="1402"/>
                  </a:lnTo>
                  <a:cubicBezTo>
                    <a:pt x="1933" y="1439"/>
                    <a:pt x="2099" y="1439"/>
                    <a:pt x="2248" y="1439"/>
                  </a:cubicBezTo>
                  <a:cubicBezTo>
                    <a:pt x="2341" y="1420"/>
                    <a:pt x="2416" y="1402"/>
                    <a:pt x="2471" y="1383"/>
                  </a:cubicBezTo>
                  <a:cubicBezTo>
                    <a:pt x="2527" y="1365"/>
                    <a:pt x="2582" y="1328"/>
                    <a:pt x="2619" y="1291"/>
                  </a:cubicBezTo>
                  <a:cubicBezTo>
                    <a:pt x="2731" y="1160"/>
                    <a:pt x="2750" y="957"/>
                    <a:pt x="2676" y="771"/>
                  </a:cubicBezTo>
                  <a:cubicBezTo>
                    <a:pt x="2650" y="707"/>
                    <a:pt x="2579" y="683"/>
                    <a:pt x="2483" y="683"/>
                  </a:cubicBezTo>
                  <a:cubicBezTo>
                    <a:pt x="2300" y="683"/>
                    <a:pt x="2028" y="772"/>
                    <a:pt x="1822" y="845"/>
                  </a:cubicBezTo>
                  <a:cubicBezTo>
                    <a:pt x="1896" y="734"/>
                    <a:pt x="1970" y="622"/>
                    <a:pt x="2062" y="492"/>
                  </a:cubicBezTo>
                  <a:cubicBezTo>
                    <a:pt x="2254" y="169"/>
                    <a:pt x="2168" y="0"/>
                    <a:pt x="19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5067836" y="1918864"/>
              <a:ext cx="85755" cy="110238"/>
            </a:xfrm>
            <a:custGeom>
              <a:avLst/>
              <a:gdLst/>
              <a:ahLst/>
              <a:cxnLst/>
              <a:rect l="l" t="t" r="r" b="b"/>
              <a:pathLst>
                <a:path w="1916" h="2463" extrusionOk="0">
                  <a:moveTo>
                    <a:pt x="1047" y="0"/>
                  </a:moveTo>
                  <a:cubicBezTo>
                    <a:pt x="1030" y="0"/>
                    <a:pt x="1012" y="1"/>
                    <a:pt x="994" y="2"/>
                  </a:cubicBezTo>
                  <a:cubicBezTo>
                    <a:pt x="808" y="20"/>
                    <a:pt x="827" y="522"/>
                    <a:pt x="845" y="837"/>
                  </a:cubicBezTo>
                  <a:cubicBezTo>
                    <a:pt x="771" y="745"/>
                    <a:pt x="679" y="651"/>
                    <a:pt x="585" y="540"/>
                  </a:cubicBezTo>
                  <a:cubicBezTo>
                    <a:pt x="450" y="405"/>
                    <a:pt x="338" y="347"/>
                    <a:pt x="252" y="347"/>
                  </a:cubicBezTo>
                  <a:cubicBezTo>
                    <a:pt x="64" y="347"/>
                    <a:pt x="0" y="624"/>
                    <a:pt x="102" y="1005"/>
                  </a:cubicBezTo>
                  <a:cubicBezTo>
                    <a:pt x="176" y="1265"/>
                    <a:pt x="381" y="1451"/>
                    <a:pt x="604" y="1543"/>
                  </a:cubicBezTo>
                  <a:cubicBezTo>
                    <a:pt x="456" y="1599"/>
                    <a:pt x="307" y="1711"/>
                    <a:pt x="233" y="1877"/>
                  </a:cubicBezTo>
                  <a:cubicBezTo>
                    <a:pt x="120" y="2159"/>
                    <a:pt x="328" y="2462"/>
                    <a:pt x="557" y="2462"/>
                  </a:cubicBezTo>
                  <a:cubicBezTo>
                    <a:pt x="629" y="2462"/>
                    <a:pt x="704" y="2432"/>
                    <a:pt x="771" y="2360"/>
                  </a:cubicBezTo>
                  <a:cubicBezTo>
                    <a:pt x="939" y="2193"/>
                    <a:pt x="1068" y="1988"/>
                    <a:pt x="1087" y="1803"/>
                  </a:cubicBezTo>
                  <a:cubicBezTo>
                    <a:pt x="1199" y="1914"/>
                    <a:pt x="1328" y="1988"/>
                    <a:pt x="1421" y="2100"/>
                  </a:cubicBezTo>
                  <a:cubicBezTo>
                    <a:pt x="1441" y="2124"/>
                    <a:pt x="1464" y="2136"/>
                    <a:pt x="1487" y="2136"/>
                  </a:cubicBezTo>
                  <a:cubicBezTo>
                    <a:pt x="1662" y="2136"/>
                    <a:pt x="1915" y="1531"/>
                    <a:pt x="1867" y="1171"/>
                  </a:cubicBezTo>
                  <a:cubicBezTo>
                    <a:pt x="1854" y="1037"/>
                    <a:pt x="1754" y="992"/>
                    <a:pt x="1617" y="992"/>
                  </a:cubicBezTo>
                  <a:cubicBezTo>
                    <a:pt x="1547" y="992"/>
                    <a:pt x="1467" y="1004"/>
                    <a:pt x="1384" y="1023"/>
                  </a:cubicBezTo>
                  <a:cubicBezTo>
                    <a:pt x="1496" y="800"/>
                    <a:pt x="1570" y="522"/>
                    <a:pt x="1551" y="354"/>
                  </a:cubicBezTo>
                  <a:cubicBezTo>
                    <a:pt x="1516" y="129"/>
                    <a:pt x="1303" y="0"/>
                    <a:pt x="10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5845095" y="1862470"/>
              <a:ext cx="84771" cy="99585"/>
            </a:xfrm>
            <a:custGeom>
              <a:avLst/>
              <a:gdLst/>
              <a:ahLst/>
              <a:cxnLst/>
              <a:rect l="l" t="t" r="r" b="b"/>
              <a:pathLst>
                <a:path w="1894" h="2225" extrusionOk="0">
                  <a:moveTo>
                    <a:pt x="1108" y="0"/>
                  </a:moveTo>
                  <a:cubicBezTo>
                    <a:pt x="1031" y="0"/>
                    <a:pt x="955" y="33"/>
                    <a:pt x="899" y="111"/>
                  </a:cubicBezTo>
                  <a:cubicBezTo>
                    <a:pt x="787" y="277"/>
                    <a:pt x="695" y="482"/>
                    <a:pt x="713" y="631"/>
                  </a:cubicBezTo>
                  <a:cubicBezTo>
                    <a:pt x="584" y="556"/>
                    <a:pt x="453" y="500"/>
                    <a:pt x="361" y="408"/>
                  </a:cubicBezTo>
                  <a:cubicBezTo>
                    <a:pt x="341" y="393"/>
                    <a:pt x="321" y="387"/>
                    <a:pt x="302" y="387"/>
                  </a:cubicBezTo>
                  <a:cubicBezTo>
                    <a:pt x="126" y="387"/>
                    <a:pt x="0" y="962"/>
                    <a:pt x="101" y="1280"/>
                  </a:cubicBezTo>
                  <a:cubicBezTo>
                    <a:pt x="132" y="1376"/>
                    <a:pt x="207" y="1417"/>
                    <a:pt x="303" y="1417"/>
                  </a:cubicBezTo>
                  <a:cubicBezTo>
                    <a:pt x="375" y="1417"/>
                    <a:pt x="459" y="1394"/>
                    <a:pt x="547" y="1354"/>
                  </a:cubicBezTo>
                  <a:lnTo>
                    <a:pt x="564" y="1354"/>
                  </a:lnTo>
                  <a:cubicBezTo>
                    <a:pt x="509" y="1559"/>
                    <a:pt x="490" y="1819"/>
                    <a:pt x="527" y="1948"/>
                  </a:cubicBezTo>
                  <a:cubicBezTo>
                    <a:pt x="587" y="2129"/>
                    <a:pt x="757" y="2225"/>
                    <a:pt x="948" y="2225"/>
                  </a:cubicBezTo>
                  <a:cubicBezTo>
                    <a:pt x="993" y="2225"/>
                    <a:pt x="1038" y="2219"/>
                    <a:pt x="1084" y="2208"/>
                  </a:cubicBezTo>
                  <a:cubicBezTo>
                    <a:pt x="1252" y="2153"/>
                    <a:pt x="1159" y="1726"/>
                    <a:pt x="1084" y="1448"/>
                  </a:cubicBezTo>
                  <a:lnTo>
                    <a:pt x="1084" y="1448"/>
                  </a:lnTo>
                  <a:cubicBezTo>
                    <a:pt x="1159" y="1522"/>
                    <a:pt x="1270" y="1596"/>
                    <a:pt x="1381" y="1688"/>
                  </a:cubicBezTo>
                  <a:cubicBezTo>
                    <a:pt x="1510" y="1785"/>
                    <a:pt x="1612" y="1827"/>
                    <a:pt x="1687" y="1827"/>
                  </a:cubicBezTo>
                  <a:cubicBezTo>
                    <a:pt x="1873" y="1827"/>
                    <a:pt x="1894" y="1569"/>
                    <a:pt x="1735" y="1225"/>
                  </a:cubicBezTo>
                  <a:cubicBezTo>
                    <a:pt x="1716" y="1168"/>
                    <a:pt x="1679" y="1114"/>
                    <a:pt x="1624" y="1076"/>
                  </a:cubicBezTo>
                  <a:cubicBezTo>
                    <a:pt x="1587" y="1020"/>
                    <a:pt x="1549" y="983"/>
                    <a:pt x="1493" y="946"/>
                  </a:cubicBezTo>
                  <a:cubicBezTo>
                    <a:pt x="1456" y="928"/>
                    <a:pt x="1438" y="928"/>
                    <a:pt x="1419" y="908"/>
                  </a:cubicBezTo>
                  <a:cubicBezTo>
                    <a:pt x="1344" y="871"/>
                    <a:pt x="1270" y="834"/>
                    <a:pt x="1196" y="816"/>
                  </a:cubicBezTo>
                  <a:cubicBezTo>
                    <a:pt x="1307" y="742"/>
                    <a:pt x="1438" y="648"/>
                    <a:pt x="1475" y="482"/>
                  </a:cubicBezTo>
                  <a:cubicBezTo>
                    <a:pt x="1529" y="226"/>
                    <a:pt x="1311" y="0"/>
                    <a:pt x="11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3474021" y="1027877"/>
              <a:ext cx="5293111" cy="2174812"/>
            </a:xfrm>
            <a:custGeom>
              <a:avLst/>
              <a:gdLst/>
              <a:ahLst/>
              <a:cxnLst/>
              <a:rect l="l" t="t" r="r" b="b"/>
              <a:pathLst>
                <a:path w="118262" h="48591" extrusionOk="0">
                  <a:moveTo>
                    <a:pt x="74248" y="8376"/>
                  </a:moveTo>
                  <a:cubicBezTo>
                    <a:pt x="74266" y="8432"/>
                    <a:pt x="74303" y="8469"/>
                    <a:pt x="74340" y="8506"/>
                  </a:cubicBezTo>
                  <a:cubicBezTo>
                    <a:pt x="74248" y="8524"/>
                    <a:pt x="74174" y="8544"/>
                    <a:pt x="74080" y="8561"/>
                  </a:cubicBezTo>
                  <a:cubicBezTo>
                    <a:pt x="74136" y="8506"/>
                    <a:pt x="74191" y="8432"/>
                    <a:pt x="74248" y="8376"/>
                  </a:cubicBezTo>
                  <a:close/>
                  <a:moveTo>
                    <a:pt x="64925" y="15284"/>
                  </a:moveTo>
                  <a:lnTo>
                    <a:pt x="64925" y="15284"/>
                  </a:lnTo>
                  <a:cubicBezTo>
                    <a:pt x="65111" y="15303"/>
                    <a:pt x="65277" y="15321"/>
                    <a:pt x="65463" y="15341"/>
                  </a:cubicBezTo>
                  <a:cubicBezTo>
                    <a:pt x="65742" y="15358"/>
                    <a:pt x="66039" y="15378"/>
                    <a:pt x="66317" y="15415"/>
                  </a:cubicBezTo>
                  <a:cubicBezTo>
                    <a:pt x="66094" y="15415"/>
                    <a:pt x="65872" y="15396"/>
                    <a:pt x="65686" y="15378"/>
                  </a:cubicBezTo>
                  <a:cubicBezTo>
                    <a:pt x="65371" y="15358"/>
                    <a:pt x="65111" y="15321"/>
                    <a:pt x="64925" y="15284"/>
                  </a:cubicBezTo>
                  <a:close/>
                  <a:moveTo>
                    <a:pt x="71814" y="16213"/>
                  </a:moveTo>
                  <a:lnTo>
                    <a:pt x="71814" y="16250"/>
                  </a:lnTo>
                  <a:cubicBezTo>
                    <a:pt x="71797" y="16232"/>
                    <a:pt x="71777" y="16232"/>
                    <a:pt x="71759" y="16213"/>
                  </a:cubicBezTo>
                  <a:close/>
                  <a:moveTo>
                    <a:pt x="39092" y="16250"/>
                  </a:moveTo>
                  <a:cubicBezTo>
                    <a:pt x="39055" y="16324"/>
                    <a:pt x="39055" y="16418"/>
                    <a:pt x="39037" y="16492"/>
                  </a:cubicBezTo>
                  <a:cubicBezTo>
                    <a:pt x="39018" y="16418"/>
                    <a:pt x="39018" y="16343"/>
                    <a:pt x="39000" y="16287"/>
                  </a:cubicBezTo>
                  <a:cubicBezTo>
                    <a:pt x="39037" y="16269"/>
                    <a:pt x="39055" y="16250"/>
                    <a:pt x="39092" y="16250"/>
                  </a:cubicBezTo>
                  <a:close/>
                  <a:moveTo>
                    <a:pt x="39594" y="16361"/>
                  </a:moveTo>
                  <a:lnTo>
                    <a:pt x="39594" y="16361"/>
                  </a:lnTo>
                  <a:cubicBezTo>
                    <a:pt x="39686" y="16436"/>
                    <a:pt x="39780" y="16510"/>
                    <a:pt x="39891" y="16584"/>
                  </a:cubicBezTo>
                  <a:cubicBezTo>
                    <a:pt x="39946" y="16621"/>
                    <a:pt x="39983" y="16641"/>
                    <a:pt x="40021" y="16658"/>
                  </a:cubicBezTo>
                  <a:lnTo>
                    <a:pt x="39946" y="16733"/>
                  </a:lnTo>
                  <a:cubicBezTo>
                    <a:pt x="39854" y="16807"/>
                    <a:pt x="39780" y="16881"/>
                    <a:pt x="39706" y="16956"/>
                  </a:cubicBezTo>
                  <a:cubicBezTo>
                    <a:pt x="39723" y="16789"/>
                    <a:pt x="39649" y="16547"/>
                    <a:pt x="39594" y="16361"/>
                  </a:cubicBezTo>
                  <a:close/>
                  <a:moveTo>
                    <a:pt x="39092" y="16938"/>
                  </a:moveTo>
                  <a:lnTo>
                    <a:pt x="39092" y="16938"/>
                  </a:lnTo>
                  <a:cubicBezTo>
                    <a:pt x="39111" y="16956"/>
                    <a:pt x="39129" y="16975"/>
                    <a:pt x="39129" y="16993"/>
                  </a:cubicBezTo>
                  <a:cubicBezTo>
                    <a:pt x="39186" y="17049"/>
                    <a:pt x="39260" y="17086"/>
                    <a:pt x="39334" y="17104"/>
                  </a:cubicBezTo>
                  <a:cubicBezTo>
                    <a:pt x="39371" y="17114"/>
                    <a:pt x="39408" y="17119"/>
                    <a:pt x="39443" y="17119"/>
                  </a:cubicBezTo>
                  <a:cubicBezTo>
                    <a:pt x="39478" y="17119"/>
                    <a:pt x="39510" y="17114"/>
                    <a:pt x="39538" y="17104"/>
                  </a:cubicBezTo>
                  <a:lnTo>
                    <a:pt x="39538" y="17104"/>
                  </a:lnTo>
                  <a:cubicBezTo>
                    <a:pt x="39463" y="17235"/>
                    <a:pt x="39371" y="17346"/>
                    <a:pt x="39315" y="17438"/>
                  </a:cubicBezTo>
                  <a:cubicBezTo>
                    <a:pt x="39297" y="17495"/>
                    <a:pt x="39278" y="17550"/>
                    <a:pt x="39260" y="17587"/>
                  </a:cubicBezTo>
                  <a:cubicBezTo>
                    <a:pt x="39241" y="17624"/>
                    <a:pt x="39241" y="17661"/>
                    <a:pt x="39223" y="17698"/>
                  </a:cubicBezTo>
                  <a:lnTo>
                    <a:pt x="39223" y="17773"/>
                  </a:lnTo>
                  <a:cubicBezTo>
                    <a:pt x="39186" y="17550"/>
                    <a:pt x="39148" y="17309"/>
                    <a:pt x="39111" y="17067"/>
                  </a:cubicBezTo>
                  <a:cubicBezTo>
                    <a:pt x="39111" y="17030"/>
                    <a:pt x="39092" y="16975"/>
                    <a:pt x="39092" y="16938"/>
                  </a:cubicBezTo>
                  <a:close/>
                  <a:moveTo>
                    <a:pt x="83180" y="20503"/>
                  </a:moveTo>
                  <a:lnTo>
                    <a:pt x="83886" y="20875"/>
                  </a:lnTo>
                  <a:lnTo>
                    <a:pt x="83626" y="20875"/>
                  </a:lnTo>
                  <a:cubicBezTo>
                    <a:pt x="83477" y="20744"/>
                    <a:pt x="83328" y="20633"/>
                    <a:pt x="83180" y="20503"/>
                  </a:cubicBezTo>
                  <a:close/>
                  <a:moveTo>
                    <a:pt x="27838" y="26241"/>
                  </a:moveTo>
                  <a:lnTo>
                    <a:pt x="27838" y="26241"/>
                  </a:lnTo>
                  <a:cubicBezTo>
                    <a:pt x="27801" y="26298"/>
                    <a:pt x="27764" y="26372"/>
                    <a:pt x="27727" y="26427"/>
                  </a:cubicBezTo>
                  <a:cubicBezTo>
                    <a:pt x="27634" y="26575"/>
                    <a:pt x="27541" y="26706"/>
                    <a:pt x="27467" y="26855"/>
                  </a:cubicBezTo>
                  <a:lnTo>
                    <a:pt x="27467" y="26818"/>
                  </a:lnTo>
                  <a:cubicBezTo>
                    <a:pt x="27597" y="26595"/>
                    <a:pt x="27727" y="26409"/>
                    <a:pt x="27838" y="26241"/>
                  </a:cubicBezTo>
                  <a:close/>
                  <a:moveTo>
                    <a:pt x="94676" y="28024"/>
                  </a:moveTo>
                  <a:cubicBezTo>
                    <a:pt x="94694" y="28024"/>
                    <a:pt x="94694" y="28024"/>
                    <a:pt x="94713" y="28043"/>
                  </a:cubicBezTo>
                  <a:cubicBezTo>
                    <a:pt x="94694" y="28024"/>
                    <a:pt x="94676" y="28024"/>
                    <a:pt x="94676" y="28024"/>
                  </a:cubicBezTo>
                  <a:close/>
                  <a:moveTo>
                    <a:pt x="94713" y="28043"/>
                  </a:moveTo>
                  <a:lnTo>
                    <a:pt x="94713" y="28043"/>
                  </a:lnTo>
                  <a:cubicBezTo>
                    <a:pt x="94825" y="28080"/>
                    <a:pt x="94954" y="28117"/>
                    <a:pt x="95065" y="28155"/>
                  </a:cubicBezTo>
                  <a:cubicBezTo>
                    <a:pt x="95048" y="28192"/>
                    <a:pt x="95048" y="28229"/>
                    <a:pt x="95065" y="28266"/>
                  </a:cubicBezTo>
                  <a:cubicBezTo>
                    <a:pt x="94936" y="28192"/>
                    <a:pt x="94805" y="28117"/>
                    <a:pt x="94713" y="28043"/>
                  </a:cubicBezTo>
                  <a:close/>
                  <a:moveTo>
                    <a:pt x="27429" y="26872"/>
                  </a:moveTo>
                  <a:lnTo>
                    <a:pt x="27429" y="26929"/>
                  </a:lnTo>
                  <a:cubicBezTo>
                    <a:pt x="26984" y="27652"/>
                    <a:pt x="26538" y="28395"/>
                    <a:pt x="26112" y="29157"/>
                  </a:cubicBezTo>
                  <a:cubicBezTo>
                    <a:pt x="26594" y="28247"/>
                    <a:pt x="27040" y="27486"/>
                    <a:pt x="27429" y="26872"/>
                  </a:cubicBezTo>
                  <a:close/>
                  <a:moveTo>
                    <a:pt x="36752" y="27412"/>
                  </a:moveTo>
                  <a:cubicBezTo>
                    <a:pt x="36066" y="28061"/>
                    <a:pt x="35378" y="28675"/>
                    <a:pt x="34729" y="29269"/>
                  </a:cubicBezTo>
                  <a:cubicBezTo>
                    <a:pt x="34729" y="29287"/>
                    <a:pt x="34729" y="29287"/>
                    <a:pt x="34709" y="29287"/>
                  </a:cubicBezTo>
                  <a:cubicBezTo>
                    <a:pt x="35378" y="28655"/>
                    <a:pt x="36066" y="28043"/>
                    <a:pt x="36752" y="27412"/>
                  </a:cubicBezTo>
                  <a:close/>
                  <a:moveTo>
                    <a:pt x="89531" y="31126"/>
                  </a:moveTo>
                  <a:lnTo>
                    <a:pt x="89531" y="31144"/>
                  </a:lnTo>
                  <a:cubicBezTo>
                    <a:pt x="89550" y="31255"/>
                    <a:pt x="89568" y="31349"/>
                    <a:pt x="89568" y="31460"/>
                  </a:cubicBezTo>
                  <a:cubicBezTo>
                    <a:pt x="89531" y="31460"/>
                    <a:pt x="89513" y="31478"/>
                    <a:pt x="89494" y="31497"/>
                  </a:cubicBezTo>
                  <a:cubicBezTo>
                    <a:pt x="89494" y="31460"/>
                    <a:pt x="89494" y="31404"/>
                    <a:pt x="89513" y="31367"/>
                  </a:cubicBezTo>
                  <a:cubicBezTo>
                    <a:pt x="89513" y="31275"/>
                    <a:pt x="89513" y="31200"/>
                    <a:pt x="89531" y="31126"/>
                  </a:cubicBezTo>
                  <a:close/>
                  <a:moveTo>
                    <a:pt x="38758" y="13873"/>
                  </a:moveTo>
                  <a:lnTo>
                    <a:pt x="38758" y="14189"/>
                  </a:lnTo>
                  <a:cubicBezTo>
                    <a:pt x="38740" y="14541"/>
                    <a:pt x="38758" y="14913"/>
                    <a:pt x="38777" y="15303"/>
                  </a:cubicBezTo>
                  <a:cubicBezTo>
                    <a:pt x="38629" y="15378"/>
                    <a:pt x="38535" y="15898"/>
                    <a:pt x="38609" y="16176"/>
                  </a:cubicBezTo>
                  <a:cubicBezTo>
                    <a:pt x="38640" y="16269"/>
                    <a:pt x="38712" y="16311"/>
                    <a:pt x="38811" y="16311"/>
                  </a:cubicBezTo>
                  <a:cubicBezTo>
                    <a:pt x="38829" y="16311"/>
                    <a:pt x="38849" y="16309"/>
                    <a:pt x="38869" y="16306"/>
                  </a:cubicBezTo>
                  <a:cubicBezTo>
                    <a:pt x="38889" y="16566"/>
                    <a:pt x="38926" y="16826"/>
                    <a:pt x="38943" y="17086"/>
                  </a:cubicBezTo>
                  <a:cubicBezTo>
                    <a:pt x="39000" y="17401"/>
                    <a:pt x="39037" y="17718"/>
                    <a:pt x="39074" y="18033"/>
                  </a:cubicBezTo>
                  <a:cubicBezTo>
                    <a:pt x="39000" y="18144"/>
                    <a:pt x="38943" y="18293"/>
                    <a:pt x="38926" y="18423"/>
                  </a:cubicBezTo>
                  <a:cubicBezTo>
                    <a:pt x="38832" y="18293"/>
                    <a:pt x="38683" y="18163"/>
                    <a:pt x="38498" y="18144"/>
                  </a:cubicBezTo>
                  <a:cubicBezTo>
                    <a:pt x="38477" y="18141"/>
                    <a:pt x="38456" y="18140"/>
                    <a:pt x="38436" y="18140"/>
                  </a:cubicBezTo>
                  <a:cubicBezTo>
                    <a:pt x="38062" y="18140"/>
                    <a:pt x="37830" y="18600"/>
                    <a:pt x="38163" y="18795"/>
                  </a:cubicBezTo>
                  <a:cubicBezTo>
                    <a:pt x="38332" y="18887"/>
                    <a:pt x="38525" y="18953"/>
                    <a:pt x="38692" y="18953"/>
                  </a:cubicBezTo>
                  <a:cubicBezTo>
                    <a:pt x="38727" y="18953"/>
                    <a:pt x="38762" y="18950"/>
                    <a:pt x="38795" y="18943"/>
                  </a:cubicBezTo>
                  <a:lnTo>
                    <a:pt x="38795" y="18943"/>
                  </a:lnTo>
                  <a:cubicBezTo>
                    <a:pt x="38721" y="19092"/>
                    <a:pt x="38666" y="19241"/>
                    <a:pt x="38591" y="19352"/>
                  </a:cubicBezTo>
                  <a:cubicBezTo>
                    <a:pt x="38470" y="19507"/>
                    <a:pt x="38814" y="19614"/>
                    <a:pt x="39162" y="19614"/>
                  </a:cubicBezTo>
                  <a:cubicBezTo>
                    <a:pt x="39188" y="19614"/>
                    <a:pt x="39214" y="19613"/>
                    <a:pt x="39241" y="19612"/>
                  </a:cubicBezTo>
                  <a:lnTo>
                    <a:pt x="39297" y="20169"/>
                  </a:lnTo>
                  <a:cubicBezTo>
                    <a:pt x="39297" y="20670"/>
                    <a:pt x="39297" y="21172"/>
                    <a:pt x="39223" y="21635"/>
                  </a:cubicBezTo>
                  <a:cubicBezTo>
                    <a:pt x="39166" y="22118"/>
                    <a:pt x="39074" y="22583"/>
                    <a:pt x="38963" y="23010"/>
                  </a:cubicBezTo>
                  <a:cubicBezTo>
                    <a:pt x="38869" y="23438"/>
                    <a:pt x="38758" y="23846"/>
                    <a:pt x="38629" y="24218"/>
                  </a:cubicBezTo>
                  <a:cubicBezTo>
                    <a:pt x="38517" y="24589"/>
                    <a:pt x="38386" y="24923"/>
                    <a:pt x="38275" y="25220"/>
                  </a:cubicBezTo>
                  <a:cubicBezTo>
                    <a:pt x="38163" y="25518"/>
                    <a:pt x="38052" y="25758"/>
                    <a:pt x="37978" y="25981"/>
                  </a:cubicBezTo>
                  <a:cubicBezTo>
                    <a:pt x="37941" y="26038"/>
                    <a:pt x="37923" y="26092"/>
                    <a:pt x="37903" y="26149"/>
                  </a:cubicBezTo>
                  <a:cubicBezTo>
                    <a:pt x="36901" y="27021"/>
                    <a:pt x="35935" y="27895"/>
                    <a:pt x="34989" y="28786"/>
                  </a:cubicBezTo>
                  <a:cubicBezTo>
                    <a:pt x="35054" y="28567"/>
                    <a:pt x="34965" y="28458"/>
                    <a:pt x="34794" y="28458"/>
                  </a:cubicBezTo>
                  <a:cubicBezTo>
                    <a:pt x="34674" y="28458"/>
                    <a:pt x="34514" y="28511"/>
                    <a:pt x="34338" y="28618"/>
                  </a:cubicBezTo>
                  <a:cubicBezTo>
                    <a:pt x="34264" y="28655"/>
                    <a:pt x="34209" y="28692"/>
                    <a:pt x="34171" y="28749"/>
                  </a:cubicBezTo>
                  <a:cubicBezTo>
                    <a:pt x="34041" y="28878"/>
                    <a:pt x="33966" y="29064"/>
                    <a:pt x="33929" y="29232"/>
                  </a:cubicBezTo>
                  <a:cubicBezTo>
                    <a:pt x="33929" y="29232"/>
                    <a:pt x="33929" y="29212"/>
                    <a:pt x="33911" y="29195"/>
                  </a:cubicBezTo>
                  <a:cubicBezTo>
                    <a:pt x="33818" y="29083"/>
                    <a:pt x="33689" y="28990"/>
                    <a:pt x="33503" y="28972"/>
                  </a:cubicBezTo>
                  <a:cubicBezTo>
                    <a:pt x="33483" y="28968"/>
                    <a:pt x="33462" y="28967"/>
                    <a:pt x="33442" y="28967"/>
                  </a:cubicBezTo>
                  <a:cubicBezTo>
                    <a:pt x="33351" y="28967"/>
                    <a:pt x="33263" y="29000"/>
                    <a:pt x="33186" y="29046"/>
                  </a:cubicBezTo>
                  <a:cubicBezTo>
                    <a:pt x="33149" y="29083"/>
                    <a:pt x="33112" y="29101"/>
                    <a:pt x="33094" y="29138"/>
                  </a:cubicBezTo>
                  <a:lnTo>
                    <a:pt x="33038" y="29250"/>
                  </a:lnTo>
                  <a:cubicBezTo>
                    <a:pt x="33001" y="29380"/>
                    <a:pt x="33020" y="29529"/>
                    <a:pt x="33186" y="29603"/>
                  </a:cubicBezTo>
                  <a:cubicBezTo>
                    <a:pt x="33354" y="29695"/>
                    <a:pt x="33540" y="29770"/>
                    <a:pt x="33706" y="29789"/>
                  </a:cubicBezTo>
                  <a:cubicBezTo>
                    <a:pt x="33689" y="29826"/>
                    <a:pt x="33669" y="29918"/>
                    <a:pt x="33669" y="30012"/>
                  </a:cubicBezTo>
                  <a:cubicBezTo>
                    <a:pt x="33558" y="30123"/>
                    <a:pt x="33446" y="30235"/>
                    <a:pt x="33335" y="30327"/>
                  </a:cubicBezTo>
                  <a:cubicBezTo>
                    <a:pt x="33192" y="30235"/>
                    <a:pt x="33071" y="30194"/>
                    <a:pt x="32980" y="30194"/>
                  </a:cubicBezTo>
                  <a:cubicBezTo>
                    <a:pt x="32904" y="30194"/>
                    <a:pt x="32848" y="30222"/>
                    <a:pt x="32815" y="30272"/>
                  </a:cubicBezTo>
                  <a:cubicBezTo>
                    <a:pt x="32797" y="30309"/>
                    <a:pt x="32778" y="30346"/>
                    <a:pt x="32778" y="30383"/>
                  </a:cubicBezTo>
                  <a:cubicBezTo>
                    <a:pt x="32778" y="30420"/>
                    <a:pt x="32760" y="30438"/>
                    <a:pt x="32760" y="30475"/>
                  </a:cubicBezTo>
                  <a:cubicBezTo>
                    <a:pt x="32760" y="30532"/>
                    <a:pt x="32778" y="30587"/>
                    <a:pt x="32797" y="30661"/>
                  </a:cubicBezTo>
                  <a:cubicBezTo>
                    <a:pt x="32797" y="30680"/>
                    <a:pt x="32797" y="30717"/>
                    <a:pt x="32815" y="30755"/>
                  </a:cubicBezTo>
                  <a:cubicBezTo>
                    <a:pt x="32815" y="30772"/>
                    <a:pt x="32834" y="30792"/>
                    <a:pt x="32834" y="30810"/>
                  </a:cubicBezTo>
                  <a:cubicBezTo>
                    <a:pt x="32555" y="31070"/>
                    <a:pt x="32295" y="31330"/>
                    <a:pt x="32017" y="31609"/>
                  </a:cubicBezTo>
                  <a:cubicBezTo>
                    <a:pt x="31441" y="32166"/>
                    <a:pt x="30866" y="32723"/>
                    <a:pt x="30289" y="33298"/>
                  </a:cubicBezTo>
                  <a:cubicBezTo>
                    <a:pt x="30272" y="33280"/>
                    <a:pt x="30252" y="33280"/>
                    <a:pt x="30234" y="33280"/>
                  </a:cubicBezTo>
                  <a:cubicBezTo>
                    <a:pt x="30178" y="33280"/>
                    <a:pt x="30123" y="33298"/>
                    <a:pt x="30066" y="33335"/>
                  </a:cubicBezTo>
                  <a:cubicBezTo>
                    <a:pt x="29863" y="33466"/>
                    <a:pt x="29677" y="33632"/>
                    <a:pt x="29621" y="33818"/>
                  </a:cubicBezTo>
                  <a:cubicBezTo>
                    <a:pt x="29584" y="33744"/>
                    <a:pt x="29529" y="33689"/>
                    <a:pt x="29492" y="33614"/>
                  </a:cubicBezTo>
                  <a:cubicBezTo>
                    <a:pt x="29435" y="33558"/>
                    <a:pt x="29398" y="33503"/>
                    <a:pt x="29361" y="33447"/>
                  </a:cubicBezTo>
                  <a:cubicBezTo>
                    <a:pt x="29343" y="33415"/>
                    <a:pt x="29319" y="33401"/>
                    <a:pt x="29290" y="33401"/>
                  </a:cubicBezTo>
                  <a:cubicBezTo>
                    <a:pt x="29166" y="33401"/>
                    <a:pt x="28958" y="33659"/>
                    <a:pt x="28823" y="33929"/>
                  </a:cubicBezTo>
                  <a:cubicBezTo>
                    <a:pt x="28767" y="34041"/>
                    <a:pt x="28729" y="34152"/>
                    <a:pt x="28729" y="34264"/>
                  </a:cubicBezTo>
                  <a:cubicBezTo>
                    <a:pt x="28712" y="34338"/>
                    <a:pt x="28729" y="34394"/>
                    <a:pt x="28786" y="34432"/>
                  </a:cubicBezTo>
                  <a:cubicBezTo>
                    <a:pt x="28804" y="34449"/>
                    <a:pt x="28860" y="34469"/>
                    <a:pt x="28897" y="34487"/>
                  </a:cubicBezTo>
                  <a:cubicBezTo>
                    <a:pt x="28934" y="34506"/>
                    <a:pt x="28989" y="34506"/>
                    <a:pt x="29046" y="34506"/>
                  </a:cubicBezTo>
                  <a:lnTo>
                    <a:pt x="29064" y="34506"/>
                  </a:lnTo>
                  <a:cubicBezTo>
                    <a:pt x="28823" y="34747"/>
                    <a:pt x="28563" y="35007"/>
                    <a:pt x="28321" y="35229"/>
                  </a:cubicBezTo>
                  <a:cubicBezTo>
                    <a:pt x="28117" y="35452"/>
                    <a:pt x="27912" y="35638"/>
                    <a:pt x="27709" y="35843"/>
                  </a:cubicBezTo>
                  <a:cubicBezTo>
                    <a:pt x="27523" y="35861"/>
                    <a:pt x="27281" y="35935"/>
                    <a:pt x="27095" y="36009"/>
                  </a:cubicBezTo>
                  <a:cubicBezTo>
                    <a:pt x="27169" y="35917"/>
                    <a:pt x="27244" y="35787"/>
                    <a:pt x="27318" y="35657"/>
                  </a:cubicBezTo>
                  <a:cubicBezTo>
                    <a:pt x="27392" y="35527"/>
                    <a:pt x="27429" y="35434"/>
                    <a:pt x="27429" y="35360"/>
                  </a:cubicBezTo>
                  <a:cubicBezTo>
                    <a:pt x="27429" y="35249"/>
                    <a:pt x="27374" y="35192"/>
                    <a:pt x="27281" y="35174"/>
                  </a:cubicBezTo>
                  <a:cubicBezTo>
                    <a:pt x="27263" y="35171"/>
                    <a:pt x="27242" y="35170"/>
                    <a:pt x="27220" y="35170"/>
                  </a:cubicBezTo>
                  <a:cubicBezTo>
                    <a:pt x="27103" y="35170"/>
                    <a:pt x="26930" y="35214"/>
                    <a:pt x="26743" y="35323"/>
                  </a:cubicBezTo>
                  <a:cubicBezTo>
                    <a:pt x="26520" y="35452"/>
                    <a:pt x="26389" y="35712"/>
                    <a:pt x="26352" y="35935"/>
                  </a:cubicBezTo>
                  <a:lnTo>
                    <a:pt x="26334" y="35917"/>
                  </a:lnTo>
                  <a:cubicBezTo>
                    <a:pt x="26297" y="35861"/>
                    <a:pt x="26241" y="35824"/>
                    <a:pt x="26186" y="35769"/>
                  </a:cubicBezTo>
                  <a:cubicBezTo>
                    <a:pt x="26167" y="35769"/>
                    <a:pt x="26149" y="35749"/>
                    <a:pt x="26129" y="35732"/>
                  </a:cubicBezTo>
                  <a:cubicBezTo>
                    <a:pt x="26092" y="35712"/>
                    <a:pt x="26055" y="35694"/>
                    <a:pt x="26000" y="35694"/>
                  </a:cubicBezTo>
                  <a:cubicBezTo>
                    <a:pt x="25981" y="35675"/>
                    <a:pt x="25963" y="35675"/>
                    <a:pt x="25926" y="35675"/>
                  </a:cubicBezTo>
                  <a:cubicBezTo>
                    <a:pt x="25906" y="35672"/>
                    <a:pt x="25886" y="35671"/>
                    <a:pt x="25866" y="35671"/>
                  </a:cubicBezTo>
                  <a:cubicBezTo>
                    <a:pt x="25508" y="35671"/>
                    <a:pt x="25275" y="36130"/>
                    <a:pt x="25609" y="36307"/>
                  </a:cubicBezTo>
                  <a:cubicBezTo>
                    <a:pt x="25779" y="36415"/>
                    <a:pt x="25960" y="36484"/>
                    <a:pt x="26123" y="36484"/>
                  </a:cubicBezTo>
                  <a:cubicBezTo>
                    <a:pt x="26157" y="36484"/>
                    <a:pt x="26191" y="36481"/>
                    <a:pt x="26223" y="36474"/>
                  </a:cubicBezTo>
                  <a:lnTo>
                    <a:pt x="26223" y="36474"/>
                  </a:lnTo>
                  <a:cubicBezTo>
                    <a:pt x="26149" y="36604"/>
                    <a:pt x="26092" y="36752"/>
                    <a:pt x="26018" y="36883"/>
                  </a:cubicBezTo>
                  <a:cubicBezTo>
                    <a:pt x="25944" y="36994"/>
                    <a:pt x="26092" y="37069"/>
                    <a:pt x="26315" y="37124"/>
                  </a:cubicBezTo>
                  <a:cubicBezTo>
                    <a:pt x="25554" y="37792"/>
                    <a:pt x="24495" y="38721"/>
                    <a:pt x="23400" y="39669"/>
                  </a:cubicBezTo>
                  <a:cubicBezTo>
                    <a:pt x="23214" y="39817"/>
                    <a:pt x="23029" y="39984"/>
                    <a:pt x="22843" y="40132"/>
                  </a:cubicBezTo>
                  <a:cubicBezTo>
                    <a:pt x="22249" y="40634"/>
                    <a:pt x="21655" y="41135"/>
                    <a:pt x="21078" y="41618"/>
                  </a:cubicBezTo>
                  <a:cubicBezTo>
                    <a:pt x="20744" y="41897"/>
                    <a:pt x="20392" y="42157"/>
                    <a:pt x="20057" y="42435"/>
                  </a:cubicBezTo>
                  <a:cubicBezTo>
                    <a:pt x="20392" y="41841"/>
                    <a:pt x="20707" y="41229"/>
                    <a:pt x="21023" y="40597"/>
                  </a:cubicBezTo>
                  <a:cubicBezTo>
                    <a:pt x="21078" y="40504"/>
                    <a:pt x="21115" y="40411"/>
                    <a:pt x="21152" y="40318"/>
                  </a:cubicBezTo>
                  <a:cubicBezTo>
                    <a:pt x="21338" y="39966"/>
                    <a:pt x="21524" y="39575"/>
                    <a:pt x="21729" y="39149"/>
                  </a:cubicBezTo>
                  <a:cubicBezTo>
                    <a:pt x="21932" y="38703"/>
                    <a:pt x="22137" y="38257"/>
                    <a:pt x="22360" y="37812"/>
                  </a:cubicBezTo>
                  <a:cubicBezTo>
                    <a:pt x="22935" y="36529"/>
                    <a:pt x="23512" y="35212"/>
                    <a:pt x="24087" y="33892"/>
                  </a:cubicBezTo>
                  <a:cubicBezTo>
                    <a:pt x="24103" y="34054"/>
                    <a:pt x="24175" y="34127"/>
                    <a:pt x="24276" y="34127"/>
                  </a:cubicBezTo>
                  <a:cubicBezTo>
                    <a:pt x="24407" y="34127"/>
                    <a:pt x="24587" y="34002"/>
                    <a:pt x="24755" y="33781"/>
                  </a:cubicBezTo>
                  <a:cubicBezTo>
                    <a:pt x="24923" y="33558"/>
                    <a:pt x="24923" y="33280"/>
                    <a:pt x="24867" y="33057"/>
                  </a:cubicBezTo>
                  <a:lnTo>
                    <a:pt x="24867" y="33057"/>
                  </a:lnTo>
                  <a:cubicBezTo>
                    <a:pt x="24960" y="33111"/>
                    <a:pt x="25082" y="33154"/>
                    <a:pt x="25212" y="33154"/>
                  </a:cubicBezTo>
                  <a:cubicBezTo>
                    <a:pt x="25264" y="33154"/>
                    <a:pt x="25316" y="33147"/>
                    <a:pt x="25369" y="33132"/>
                  </a:cubicBezTo>
                  <a:cubicBezTo>
                    <a:pt x="25758" y="33020"/>
                    <a:pt x="25814" y="32463"/>
                    <a:pt x="25424" y="32407"/>
                  </a:cubicBezTo>
                  <a:cubicBezTo>
                    <a:pt x="25372" y="32403"/>
                    <a:pt x="25321" y="32401"/>
                    <a:pt x="25270" y="32401"/>
                  </a:cubicBezTo>
                  <a:cubicBezTo>
                    <a:pt x="25083" y="32401"/>
                    <a:pt x="24905" y="32430"/>
                    <a:pt x="24774" y="32518"/>
                  </a:cubicBezTo>
                  <a:cubicBezTo>
                    <a:pt x="24792" y="32444"/>
                    <a:pt x="24792" y="32369"/>
                    <a:pt x="24792" y="32295"/>
                  </a:cubicBezTo>
                  <a:cubicBezTo>
                    <a:pt x="24829" y="32221"/>
                    <a:pt x="24867" y="32129"/>
                    <a:pt x="24904" y="32055"/>
                  </a:cubicBezTo>
                  <a:cubicBezTo>
                    <a:pt x="25777" y="30141"/>
                    <a:pt x="26835" y="28321"/>
                    <a:pt x="27912" y="26558"/>
                  </a:cubicBezTo>
                  <a:cubicBezTo>
                    <a:pt x="28989" y="24775"/>
                    <a:pt x="30123" y="23084"/>
                    <a:pt x="31292" y="21487"/>
                  </a:cubicBezTo>
                  <a:cubicBezTo>
                    <a:pt x="32463" y="19909"/>
                    <a:pt x="33651" y="18404"/>
                    <a:pt x="34858" y="17067"/>
                  </a:cubicBezTo>
                  <a:cubicBezTo>
                    <a:pt x="35954" y="15878"/>
                    <a:pt x="37049" y="14801"/>
                    <a:pt x="38126" y="13873"/>
                  </a:cubicBezTo>
                  <a:cubicBezTo>
                    <a:pt x="38195" y="13954"/>
                    <a:pt x="38282" y="14006"/>
                    <a:pt x="38390" y="14006"/>
                  </a:cubicBezTo>
                  <a:cubicBezTo>
                    <a:pt x="38430" y="14006"/>
                    <a:pt x="38472" y="13999"/>
                    <a:pt x="38517" y="13984"/>
                  </a:cubicBezTo>
                  <a:cubicBezTo>
                    <a:pt x="38609" y="13947"/>
                    <a:pt x="38683" y="13910"/>
                    <a:pt x="38758" y="13873"/>
                  </a:cubicBezTo>
                  <a:close/>
                  <a:moveTo>
                    <a:pt x="1" y="47041"/>
                  </a:moveTo>
                  <a:cubicBezTo>
                    <a:pt x="1" y="47041"/>
                    <a:pt x="312" y="47196"/>
                    <a:pt x="920" y="47422"/>
                  </a:cubicBezTo>
                  <a:lnTo>
                    <a:pt x="920" y="47422"/>
                  </a:lnTo>
                  <a:cubicBezTo>
                    <a:pt x="315" y="47192"/>
                    <a:pt x="1" y="47041"/>
                    <a:pt x="1" y="47041"/>
                  </a:cubicBezTo>
                  <a:close/>
                  <a:moveTo>
                    <a:pt x="18535" y="43772"/>
                  </a:moveTo>
                  <a:lnTo>
                    <a:pt x="18535" y="44404"/>
                  </a:lnTo>
                  <a:cubicBezTo>
                    <a:pt x="18386" y="44552"/>
                    <a:pt x="18255" y="44701"/>
                    <a:pt x="18089" y="44849"/>
                  </a:cubicBezTo>
                  <a:cubicBezTo>
                    <a:pt x="17903" y="44980"/>
                    <a:pt x="17698" y="45129"/>
                    <a:pt x="17512" y="45277"/>
                  </a:cubicBezTo>
                  <a:cubicBezTo>
                    <a:pt x="16752" y="45834"/>
                    <a:pt x="15972" y="46335"/>
                    <a:pt x="15155" y="46706"/>
                  </a:cubicBezTo>
                  <a:cubicBezTo>
                    <a:pt x="14355" y="47115"/>
                    <a:pt x="13501" y="47375"/>
                    <a:pt x="12703" y="47617"/>
                  </a:cubicBezTo>
                  <a:cubicBezTo>
                    <a:pt x="12275" y="47728"/>
                    <a:pt x="11886" y="47821"/>
                    <a:pt x="11478" y="47932"/>
                  </a:cubicBezTo>
                  <a:cubicBezTo>
                    <a:pt x="11087" y="48006"/>
                    <a:pt x="10678" y="48100"/>
                    <a:pt x="10307" y="48174"/>
                  </a:cubicBezTo>
                  <a:cubicBezTo>
                    <a:pt x="8991" y="48409"/>
                    <a:pt x="7755" y="48498"/>
                    <a:pt x="6631" y="48498"/>
                  </a:cubicBezTo>
                  <a:cubicBezTo>
                    <a:pt x="6423" y="48498"/>
                    <a:pt x="6218" y="48495"/>
                    <a:pt x="6018" y="48489"/>
                  </a:cubicBezTo>
                  <a:cubicBezTo>
                    <a:pt x="4735" y="48434"/>
                    <a:pt x="3621" y="48229"/>
                    <a:pt x="2730" y="48006"/>
                  </a:cubicBezTo>
                  <a:cubicBezTo>
                    <a:pt x="2341" y="47895"/>
                    <a:pt x="2006" y="47803"/>
                    <a:pt x="1690" y="47691"/>
                  </a:cubicBezTo>
                  <a:lnTo>
                    <a:pt x="1690" y="47691"/>
                  </a:lnTo>
                  <a:cubicBezTo>
                    <a:pt x="2507" y="47932"/>
                    <a:pt x="3603" y="48211"/>
                    <a:pt x="4978" y="48378"/>
                  </a:cubicBezTo>
                  <a:cubicBezTo>
                    <a:pt x="5181" y="48397"/>
                    <a:pt x="5386" y="48397"/>
                    <a:pt x="5609" y="48415"/>
                  </a:cubicBezTo>
                  <a:cubicBezTo>
                    <a:pt x="5701" y="48434"/>
                    <a:pt x="5813" y="48434"/>
                    <a:pt x="5924" y="48452"/>
                  </a:cubicBezTo>
                  <a:lnTo>
                    <a:pt x="6258" y="48452"/>
                  </a:lnTo>
                  <a:cubicBezTo>
                    <a:pt x="6500" y="48452"/>
                    <a:pt x="6723" y="48471"/>
                    <a:pt x="6964" y="48471"/>
                  </a:cubicBezTo>
                  <a:cubicBezTo>
                    <a:pt x="7206" y="48452"/>
                    <a:pt x="7447" y="48452"/>
                    <a:pt x="7689" y="48434"/>
                  </a:cubicBezTo>
                  <a:lnTo>
                    <a:pt x="7875" y="48434"/>
                  </a:lnTo>
                  <a:cubicBezTo>
                    <a:pt x="7949" y="48415"/>
                    <a:pt x="8004" y="48415"/>
                    <a:pt x="8060" y="48415"/>
                  </a:cubicBezTo>
                  <a:lnTo>
                    <a:pt x="8450" y="48360"/>
                  </a:lnTo>
                  <a:cubicBezTo>
                    <a:pt x="8710" y="48341"/>
                    <a:pt x="8970" y="48323"/>
                    <a:pt x="9230" y="48266"/>
                  </a:cubicBezTo>
                  <a:cubicBezTo>
                    <a:pt x="9490" y="48211"/>
                    <a:pt x="9769" y="48174"/>
                    <a:pt x="10029" y="48118"/>
                  </a:cubicBezTo>
                  <a:cubicBezTo>
                    <a:pt x="10307" y="48043"/>
                    <a:pt x="10586" y="47969"/>
                    <a:pt x="10864" y="47914"/>
                  </a:cubicBezTo>
                  <a:cubicBezTo>
                    <a:pt x="11960" y="47598"/>
                    <a:pt x="13092" y="47134"/>
                    <a:pt x="14226" y="46521"/>
                  </a:cubicBezTo>
                  <a:cubicBezTo>
                    <a:pt x="15358" y="45926"/>
                    <a:pt x="16510" y="45203"/>
                    <a:pt x="17661" y="44386"/>
                  </a:cubicBezTo>
                  <a:cubicBezTo>
                    <a:pt x="17958" y="44181"/>
                    <a:pt x="18237" y="43977"/>
                    <a:pt x="18535" y="43772"/>
                  </a:cubicBezTo>
                  <a:close/>
                  <a:moveTo>
                    <a:pt x="44663" y="1"/>
                  </a:moveTo>
                  <a:cubicBezTo>
                    <a:pt x="44663" y="2"/>
                    <a:pt x="44607" y="94"/>
                    <a:pt x="44478" y="242"/>
                  </a:cubicBezTo>
                  <a:cubicBezTo>
                    <a:pt x="44329" y="409"/>
                    <a:pt x="44143" y="632"/>
                    <a:pt x="43883" y="929"/>
                  </a:cubicBezTo>
                  <a:cubicBezTo>
                    <a:pt x="43363" y="1504"/>
                    <a:pt x="42603" y="2304"/>
                    <a:pt x="41711" y="3287"/>
                  </a:cubicBezTo>
                  <a:cubicBezTo>
                    <a:pt x="40801" y="4253"/>
                    <a:pt x="39743" y="5387"/>
                    <a:pt x="38591" y="6575"/>
                  </a:cubicBezTo>
                  <a:cubicBezTo>
                    <a:pt x="38015" y="7169"/>
                    <a:pt x="37421" y="7801"/>
                    <a:pt x="36789" y="8395"/>
                  </a:cubicBezTo>
                  <a:cubicBezTo>
                    <a:pt x="36474" y="8692"/>
                    <a:pt x="36177" y="9007"/>
                    <a:pt x="35824" y="9267"/>
                  </a:cubicBezTo>
                  <a:cubicBezTo>
                    <a:pt x="35471" y="9546"/>
                    <a:pt x="35155" y="9881"/>
                    <a:pt x="34877" y="10215"/>
                  </a:cubicBezTo>
                  <a:cubicBezTo>
                    <a:pt x="34301" y="10901"/>
                    <a:pt x="33800" y="11626"/>
                    <a:pt x="33317" y="12369"/>
                  </a:cubicBezTo>
                  <a:cubicBezTo>
                    <a:pt x="32964" y="12944"/>
                    <a:pt x="32629" y="13501"/>
                    <a:pt x="32332" y="14078"/>
                  </a:cubicBezTo>
                  <a:cubicBezTo>
                    <a:pt x="32239" y="14022"/>
                    <a:pt x="32130" y="13993"/>
                    <a:pt x="32025" y="13993"/>
                  </a:cubicBezTo>
                  <a:cubicBezTo>
                    <a:pt x="31816" y="13993"/>
                    <a:pt x="31626" y="14108"/>
                    <a:pt x="31626" y="14356"/>
                  </a:cubicBezTo>
                  <a:cubicBezTo>
                    <a:pt x="31626" y="14635"/>
                    <a:pt x="31664" y="14913"/>
                    <a:pt x="31812" y="15081"/>
                  </a:cubicBezTo>
                  <a:cubicBezTo>
                    <a:pt x="31665" y="15081"/>
                    <a:pt x="31506" y="15104"/>
                    <a:pt x="31363" y="15104"/>
                  </a:cubicBezTo>
                  <a:cubicBezTo>
                    <a:pt x="31326" y="15104"/>
                    <a:pt x="31290" y="15102"/>
                    <a:pt x="31255" y="15098"/>
                  </a:cubicBezTo>
                  <a:cubicBezTo>
                    <a:pt x="31251" y="15098"/>
                    <a:pt x="31247" y="15098"/>
                    <a:pt x="31243" y="15098"/>
                  </a:cubicBezTo>
                  <a:cubicBezTo>
                    <a:pt x="30982" y="15098"/>
                    <a:pt x="31148" y="15680"/>
                    <a:pt x="31423" y="16046"/>
                  </a:cubicBezTo>
                  <a:lnTo>
                    <a:pt x="31144" y="16826"/>
                  </a:lnTo>
                  <a:cubicBezTo>
                    <a:pt x="31106" y="16975"/>
                    <a:pt x="31051" y="17123"/>
                    <a:pt x="31014" y="17272"/>
                  </a:cubicBezTo>
                  <a:cubicBezTo>
                    <a:pt x="30940" y="17309"/>
                    <a:pt x="30884" y="17346"/>
                    <a:pt x="30846" y="17383"/>
                  </a:cubicBezTo>
                  <a:cubicBezTo>
                    <a:pt x="30735" y="17476"/>
                    <a:pt x="30772" y="17606"/>
                    <a:pt x="30866" y="17736"/>
                  </a:cubicBezTo>
                  <a:cubicBezTo>
                    <a:pt x="30846" y="17773"/>
                    <a:pt x="30846" y="17829"/>
                    <a:pt x="30829" y="17866"/>
                  </a:cubicBezTo>
                  <a:cubicBezTo>
                    <a:pt x="30791" y="17884"/>
                    <a:pt x="30772" y="17884"/>
                    <a:pt x="30754" y="17884"/>
                  </a:cubicBezTo>
                  <a:cubicBezTo>
                    <a:pt x="30698" y="17847"/>
                    <a:pt x="30624" y="17755"/>
                    <a:pt x="30532" y="17643"/>
                  </a:cubicBezTo>
                  <a:cubicBezTo>
                    <a:pt x="30438" y="17550"/>
                    <a:pt x="30326" y="17438"/>
                    <a:pt x="30215" y="17309"/>
                  </a:cubicBezTo>
                  <a:cubicBezTo>
                    <a:pt x="30086" y="17178"/>
                    <a:pt x="29955" y="17012"/>
                    <a:pt x="29826" y="16826"/>
                  </a:cubicBezTo>
                  <a:cubicBezTo>
                    <a:pt x="29695" y="16658"/>
                    <a:pt x="29529" y="16473"/>
                    <a:pt x="29380" y="16269"/>
                  </a:cubicBezTo>
                  <a:cubicBezTo>
                    <a:pt x="29232" y="16046"/>
                    <a:pt x="29083" y="15841"/>
                    <a:pt x="28934" y="15601"/>
                  </a:cubicBezTo>
                  <a:cubicBezTo>
                    <a:pt x="28823" y="15433"/>
                    <a:pt x="28729" y="15284"/>
                    <a:pt x="28618" y="15118"/>
                  </a:cubicBezTo>
                  <a:cubicBezTo>
                    <a:pt x="28804" y="14969"/>
                    <a:pt x="28729" y="14690"/>
                    <a:pt x="28563" y="14412"/>
                  </a:cubicBezTo>
                  <a:lnTo>
                    <a:pt x="28563" y="14412"/>
                  </a:lnTo>
                  <a:cubicBezTo>
                    <a:pt x="28738" y="14447"/>
                    <a:pt x="28921" y="14466"/>
                    <a:pt x="29089" y="14466"/>
                  </a:cubicBezTo>
                  <a:cubicBezTo>
                    <a:pt x="29278" y="14466"/>
                    <a:pt x="29448" y="14442"/>
                    <a:pt x="29566" y="14393"/>
                  </a:cubicBezTo>
                  <a:cubicBezTo>
                    <a:pt x="29900" y="14244"/>
                    <a:pt x="29992" y="13873"/>
                    <a:pt x="29844" y="13501"/>
                  </a:cubicBezTo>
                  <a:cubicBezTo>
                    <a:pt x="29812" y="13412"/>
                    <a:pt x="29710" y="13378"/>
                    <a:pt x="29573" y="13378"/>
                  </a:cubicBezTo>
                  <a:cubicBezTo>
                    <a:pt x="29310" y="13378"/>
                    <a:pt x="28917" y="13504"/>
                    <a:pt x="28637" y="13613"/>
                  </a:cubicBezTo>
                  <a:cubicBezTo>
                    <a:pt x="28729" y="13464"/>
                    <a:pt x="28841" y="13298"/>
                    <a:pt x="28952" y="13112"/>
                  </a:cubicBezTo>
                  <a:cubicBezTo>
                    <a:pt x="29232" y="12666"/>
                    <a:pt x="29120" y="12424"/>
                    <a:pt x="28841" y="12406"/>
                  </a:cubicBezTo>
                  <a:lnTo>
                    <a:pt x="28841" y="12332"/>
                  </a:lnTo>
                  <a:cubicBezTo>
                    <a:pt x="28989" y="12444"/>
                    <a:pt x="29175" y="12536"/>
                    <a:pt x="29306" y="12647"/>
                  </a:cubicBezTo>
                  <a:cubicBezTo>
                    <a:pt x="29332" y="12673"/>
                    <a:pt x="29361" y="12686"/>
                    <a:pt x="29390" y="12686"/>
                  </a:cubicBezTo>
                  <a:cubicBezTo>
                    <a:pt x="29443" y="12686"/>
                    <a:pt x="29499" y="12645"/>
                    <a:pt x="29546" y="12573"/>
                  </a:cubicBezTo>
                  <a:cubicBezTo>
                    <a:pt x="29694" y="12661"/>
                    <a:pt x="29853" y="12715"/>
                    <a:pt x="29996" y="12715"/>
                  </a:cubicBezTo>
                  <a:cubicBezTo>
                    <a:pt x="30033" y="12715"/>
                    <a:pt x="30069" y="12711"/>
                    <a:pt x="30104" y="12704"/>
                  </a:cubicBezTo>
                  <a:lnTo>
                    <a:pt x="30104" y="12704"/>
                  </a:lnTo>
                  <a:cubicBezTo>
                    <a:pt x="30029" y="12852"/>
                    <a:pt x="29992" y="13001"/>
                    <a:pt x="29900" y="13112"/>
                  </a:cubicBezTo>
                  <a:cubicBezTo>
                    <a:pt x="29796" y="13269"/>
                    <a:pt x="30159" y="13379"/>
                    <a:pt x="30514" y="13379"/>
                  </a:cubicBezTo>
                  <a:cubicBezTo>
                    <a:pt x="30663" y="13379"/>
                    <a:pt x="30811" y="13360"/>
                    <a:pt x="30921" y="13316"/>
                  </a:cubicBezTo>
                  <a:cubicBezTo>
                    <a:pt x="31106" y="13241"/>
                    <a:pt x="31069" y="13038"/>
                    <a:pt x="30958" y="12833"/>
                  </a:cubicBezTo>
                  <a:cubicBezTo>
                    <a:pt x="30940" y="12815"/>
                    <a:pt x="30940" y="12815"/>
                    <a:pt x="30940" y="12796"/>
                  </a:cubicBezTo>
                  <a:lnTo>
                    <a:pt x="30940" y="12796"/>
                  </a:lnTo>
                  <a:cubicBezTo>
                    <a:pt x="31052" y="12822"/>
                    <a:pt x="31177" y="12836"/>
                    <a:pt x="31292" y="12836"/>
                  </a:cubicBezTo>
                  <a:cubicBezTo>
                    <a:pt x="31425" y="12836"/>
                    <a:pt x="31547" y="12817"/>
                    <a:pt x="31626" y="12778"/>
                  </a:cubicBezTo>
                  <a:cubicBezTo>
                    <a:pt x="31646" y="12778"/>
                    <a:pt x="31683" y="12758"/>
                    <a:pt x="31701" y="12741"/>
                  </a:cubicBezTo>
                  <a:cubicBezTo>
                    <a:pt x="31831" y="12647"/>
                    <a:pt x="31886" y="12518"/>
                    <a:pt x="31869" y="12369"/>
                  </a:cubicBezTo>
                  <a:cubicBezTo>
                    <a:pt x="31869" y="12295"/>
                    <a:pt x="31849" y="12239"/>
                    <a:pt x="31831" y="12164"/>
                  </a:cubicBezTo>
                  <a:cubicBezTo>
                    <a:pt x="31806" y="12100"/>
                    <a:pt x="31732" y="12076"/>
                    <a:pt x="31635" y="12076"/>
                  </a:cubicBezTo>
                  <a:cubicBezTo>
                    <a:pt x="31448" y="12076"/>
                    <a:pt x="31172" y="12165"/>
                    <a:pt x="30977" y="12239"/>
                  </a:cubicBezTo>
                  <a:cubicBezTo>
                    <a:pt x="31051" y="12146"/>
                    <a:pt x="31126" y="12035"/>
                    <a:pt x="31200" y="11904"/>
                  </a:cubicBezTo>
                  <a:cubicBezTo>
                    <a:pt x="31403" y="11569"/>
                    <a:pt x="31313" y="11403"/>
                    <a:pt x="31094" y="11403"/>
                  </a:cubicBezTo>
                  <a:cubicBezTo>
                    <a:pt x="30974" y="11403"/>
                    <a:pt x="30814" y="11453"/>
                    <a:pt x="30643" y="11552"/>
                  </a:cubicBezTo>
                  <a:cubicBezTo>
                    <a:pt x="30401" y="11681"/>
                    <a:pt x="30289" y="11941"/>
                    <a:pt x="30252" y="12184"/>
                  </a:cubicBezTo>
                  <a:cubicBezTo>
                    <a:pt x="30141" y="12053"/>
                    <a:pt x="30012" y="11924"/>
                    <a:pt x="29826" y="11904"/>
                  </a:cubicBezTo>
                  <a:lnTo>
                    <a:pt x="29714" y="11904"/>
                  </a:lnTo>
                  <a:cubicBezTo>
                    <a:pt x="29732" y="11756"/>
                    <a:pt x="29732" y="11607"/>
                    <a:pt x="29695" y="11496"/>
                  </a:cubicBezTo>
                  <a:cubicBezTo>
                    <a:pt x="29653" y="11359"/>
                    <a:pt x="29545" y="11306"/>
                    <a:pt x="29408" y="11306"/>
                  </a:cubicBezTo>
                  <a:cubicBezTo>
                    <a:pt x="29304" y="11306"/>
                    <a:pt x="29184" y="11336"/>
                    <a:pt x="29064" y="11384"/>
                  </a:cubicBezTo>
                  <a:cubicBezTo>
                    <a:pt x="29157" y="11087"/>
                    <a:pt x="29194" y="10753"/>
                    <a:pt x="29138" y="10567"/>
                  </a:cubicBezTo>
                  <a:cubicBezTo>
                    <a:pt x="29047" y="10325"/>
                    <a:pt x="28833" y="10194"/>
                    <a:pt x="28576" y="10194"/>
                  </a:cubicBezTo>
                  <a:cubicBezTo>
                    <a:pt x="28518" y="10194"/>
                    <a:pt x="28457" y="10201"/>
                    <a:pt x="28395" y="10215"/>
                  </a:cubicBezTo>
                  <a:cubicBezTo>
                    <a:pt x="28154" y="10252"/>
                    <a:pt x="28266" y="10846"/>
                    <a:pt x="28377" y="11218"/>
                  </a:cubicBezTo>
                  <a:cubicBezTo>
                    <a:pt x="28266" y="11106"/>
                    <a:pt x="28135" y="11013"/>
                    <a:pt x="27969" y="10884"/>
                  </a:cubicBezTo>
                  <a:cubicBezTo>
                    <a:pt x="27795" y="10747"/>
                    <a:pt x="27656" y="10688"/>
                    <a:pt x="27553" y="10688"/>
                  </a:cubicBezTo>
                  <a:cubicBezTo>
                    <a:pt x="27305" y="10688"/>
                    <a:pt x="27270" y="11036"/>
                    <a:pt x="27467" y="11496"/>
                  </a:cubicBezTo>
                  <a:cubicBezTo>
                    <a:pt x="27615" y="11793"/>
                    <a:pt x="27912" y="11979"/>
                    <a:pt x="28192" y="12072"/>
                  </a:cubicBezTo>
                  <a:cubicBezTo>
                    <a:pt x="28024" y="12164"/>
                    <a:pt x="27857" y="12295"/>
                    <a:pt x="27801" y="12518"/>
                  </a:cubicBezTo>
                  <a:cubicBezTo>
                    <a:pt x="27764" y="12647"/>
                    <a:pt x="27783" y="12778"/>
                    <a:pt x="27838" y="12870"/>
                  </a:cubicBezTo>
                  <a:cubicBezTo>
                    <a:pt x="27764" y="12964"/>
                    <a:pt x="27709" y="13075"/>
                    <a:pt x="27672" y="13186"/>
                  </a:cubicBezTo>
                  <a:cubicBezTo>
                    <a:pt x="27615" y="13075"/>
                    <a:pt x="27578" y="12981"/>
                    <a:pt x="27541" y="12889"/>
                  </a:cubicBezTo>
                  <a:cubicBezTo>
                    <a:pt x="27486" y="12741"/>
                    <a:pt x="27449" y="12610"/>
                    <a:pt x="27392" y="12481"/>
                  </a:cubicBezTo>
                  <a:cubicBezTo>
                    <a:pt x="27300" y="12221"/>
                    <a:pt x="27226" y="11961"/>
                    <a:pt x="27132" y="11738"/>
                  </a:cubicBezTo>
                  <a:cubicBezTo>
                    <a:pt x="27058" y="11478"/>
                    <a:pt x="26984" y="11255"/>
                    <a:pt x="26929" y="11032"/>
                  </a:cubicBezTo>
                  <a:cubicBezTo>
                    <a:pt x="26909" y="10939"/>
                    <a:pt x="26892" y="10827"/>
                    <a:pt x="26854" y="10735"/>
                  </a:cubicBezTo>
                  <a:cubicBezTo>
                    <a:pt x="26835" y="10641"/>
                    <a:pt x="26817" y="10549"/>
                    <a:pt x="26780" y="10456"/>
                  </a:cubicBezTo>
                  <a:cubicBezTo>
                    <a:pt x="26743" y="10270"/>
                    <a:pt x="26724" y="10121"/>
                    <a:pt x="26687" y="9992"/>
                  </a:cubicBezTo>
                  <a:cubicBezTo>
                    <a:pt x="26649" y="9732"/>
                    <a:pt x="26612" y="9584"/>
                    <a:pt x="26612" y="9584"/>
                  </a:cubicBezTo>
                  <a:lnTo>
                    <a:pt x="26594" y="9584"/>
                  </a:lnTo>
                  <a:cubicBezTo>
                    <a:pt x="26594" y="9584"/>
                    <a:pt x="26594" y="9750"/>
                    <a:pt x="26612" y="10010"/>
                  </a:cubicBezTo>
                  <a:cubicBezTo>
                    <a:pt x="26612" y="10141"/>
                    <a:pt x="26632" y="10289"/>
                    <a:pt x="26649" y="10475"/>
                  </a:cubicBezTo>
                  <a:cubicBezTo>
                    <a:pt x="26687" y="10661"/>
                    <a:pt x="26706" y="10864"/>
                    <a:pt x="26761" y="11087"/>
                  </a:cubicBezTo>
                  <a:cubicBezTo>
                    <a:pt x="26798" y="11310"/>
                    <a:pt x="26854" y="11533"/>
                    <a:pt x="26929" y="11793"/>
                  </a:cubicBezTo>
                  <a:cubicBezTo>
                    <a:pt x="27003" y="12035"/>
                    <a:pt x="27077" y="12295"/>
                    <a:pt x="27169" y="12573"/>
                  </a:cubicBezTo>
                  <a:cubicBezTo>
                    <a:pt x="27226" y="12704"/>
                    <a:pt x="27263" y="12833"/>
                    <a:pt x="27318" y="12964"/>
                  </a:cubicBezTo>
                  <a:cubicBezTo>
                    <a:pt x="27374" y="13093"/>
                    <a:pt x="27449" y="13241"/>
                    <a:pt x="27504" y="13372"/>
                  </a:cubicBezTo>
                  <a:lnTo>
                    <a:pt x="27560" y="13484"/>
                  </a:lnTo>
                  <a:cubicBezTo>
                    <a:pt x="27412" y="13316"/>
                    <a:pt x="27226" y="13149"/>
                    <a:pt x="26947" y="13130"/>
                  </a:cubicBezTo>
                  <a:cubicBezTo>
                    <a:pt x="26947" y="13121"/>
                    <a:pt x="26942" y="13121"/>
                    <a:pt x="26935" y="13121"/>
                  </a:cubicBezTo>
                  <a:cubicBezTo>
                    <a:pt x="26928" y="13121"/>
                    <a:pt x="26919" y="13121"/>
                    <a:pt x="26909" y="13112"/>
                  </a:cubicBezTo>
                  <a:cubicBezTo>
                    <a:pt x="26909" y="13075"/>
                    <a:pt x="26892" y="13001"/>
                    <a:pt x="26872" y="12944"/>
                  </a:cubicBezTo>
                  <a:cubicBezTo>
                    <a:pt x="26847" y="12887"/>
                    <a:pt x="26775" y="12865"/>
                    <a:pt x="26679" y="12865"/>
                  </a:cubicBezTo>
                  <a:cubicBezTo>
                    <a:pt x="26496" y="12865"/>
                    <a:pt x="26225" y="12945"/>
                    <a:pt x="26018" y="13018"/>
                  </a:cubicBezTo>
                  <a:cubicBezTo>
                    <a:pt x="26092" y="12926"/>
                    <a:pt x="26167" y="12815"/>
                    <a:pt x="26260" y="12684"/>
                  </a:cubicBezTo>
                  <a:cubicBezTo>
                    <a:pt x="26452" y="12349"/>
                    <a:pt x="26365" y="12183"/>
                    <a:pt x="26145" y="12183"/>
                  </a:cubicBezTo>
                  <a:cubicBezTo>
                    <a:pt x="26023" y="12183"/>
                    <a:pt x="25862" y="12233"/>
                    <a:pt x="25684" y="12332"/>
                  </a:cubicBezTo>
                  <a:cubicBezTo>
                    <a:pt x="25443" y="12481"/>
                    <a:pt x="25332" y="12741"/>
                    <a:pt x="25294" y="12964"/>
                  </a:cubicBezTo>
                  <a:cubicBezTo>
                    <a:pt x="25201" y="12833"/>
                    <a:pt x="25052" y="12721"/>
                    <a:pt x="24867" y="12684"/>
                  </a:cubicBezTo>
                  <a:cubicBezTo>
                    <a:pt x="24852" y="12683"/>
                    <a:pt x="24838" y="12682"/>
                    <a:pt x="24824" y="12682"/>
                  </a:cubicBezTo>
                  <a:cubicBezTo>
                    <a:pt x="24439" y="12682"/>
                    <a:pt x="24193" y="13156"/>
                    <a:pt x="24532" y="13335"/>
                  </a:cubicBezTo>
                  <a:cubicBezTo>
                    <a:pt x="24626" y="13390"/>
                    <a:pt x="24718" y="13427"/>
                    <a:pt x="24812" y="13464"/>
                  </a:cubicBezTo>
                  <a:cubicBezTo>
                    <a:pt x="24893" y="13491"/>
                    <a:pt x="24984" y="13509"/>
                    <a:pt x="25070" y="13509"/>
                  </a:cubicBezTo>
                  <a:cubicBezTo>
                    <a:pt x="25102" y="13509"/>
                    <a:pt x="25134" y="13507"/>
                    <a:pt x="25164" y="13501"/>
                  </a:cubicBezTo>
                  <a:lnTo>
                    <a:pt x="25164" y="13501"/>
                  </a:lnTo>
                  <a:cubicBezTo>
                    <a:pt x="25127" y="13558"/>
                    <a:pt x="25089" y="13632"/>
                    <a:pt x="25052" y="13706"/>
                  </a:cubicBezTo>
                  <a:cubicBezTo>
                    <a:pt x="25034" y="13706"/>
                    <a:pt x="25034" y="13724"/>
                    <a:pt x="25015" y="13724"/>
                  </a:cubicBezTo>
                  <a:cubicBezTo>
                    <a:pt x="24774" y="13855"/>
                    <a:pt x="24663" y="14115"/>
                    <a:pt x="24626" y="14356"/>
                  </a:cubicBezTo>
                  <a:cubicBezTo>
                    <a:pt x="24532" y="14226"/>
                    <a:pt x="24384" y="14096"/>
                    <a:pt x="24198" y="14078"/>
                  </a:cubicBezTo>
                  <a:cubicBezTo>
                    <a:pt x="24176" y="14075"/>
                    <a:pt x="24155" y="14073"/>
                    <a:pt x="24135" y="14073"/>
                  </a:cubicBezTo>
                  <a:cubicBezTo>
                    <a:pt x="23762" y="14073"/>
                    <a:pt x="23530" y="14534"/>
                    <a:pt x="23864" y="14727"/>
                  </a:cubicBezTo>
                  <a:cubicBezTo>
                    <a:pt x="24032" y="14819"/>
                    <a:pt x="24225" y="14885"/>
                    <a:pt x="24392" y="14885"/>
                  </a:cubicBezTo>
                  <a:cubicBezTo>
                    <a:pt x="24428" y="14885"/>
                    <a:pt x="24462" y="14882"/>
                    <a:pt x="24495" y="14876"/>
                  </a:cubicBezTo>
                  <a:lnTo>
                    <a:pt x="24495" y="14876"/>
                  </a:lnTo>
                  <a:cubicBezTo>
                    <a:pt x="24421" y="15024"/>
                    <a:pt x="24366" y="15173"/>
                    <a:pt x="24272" y="15284"/>
                  </a:cubicBezTo>
                  <a:cubicBezTo>
                    <a:pt x="24180" y="15415"/>
                    <a:pt x="24458" y="15526"/>
                    <a:pt x="24774" y="15544"/>
                  </a:cubicBezTo>
                  <a:lnTo>
                    <a:pt x="24978" y="15544"/>
                  </a:lnTo>
                  <a:cubicBezTo>
                    <a:pt x="24960" y="15638"/>
                    <a:pt x="24941" y="15749"/>
                    <a:pt x="24904" y="15861"/>
                  </a:cubicBezTo>
                  <a:cubicBezTo>
                    <a:pt x="24867" y="16027"/>
                    <a:pt x="24849" y="16213"/>
                    <a:pt x="24812" y="16418"/>
                  </a:cubicBezTo>
                  <a:cubicBezTo>
                    <a:pt x="24774" y="16603"/>
                    <a:pt x="24755" y="16789"/>
                    <a:pt x="24737" y="16993"/>
                  </a:cubicBezTo>
                  <a:cubicBezTo>
                    <a:pt x="24718" y="17198"/>
                    <a:pt x="24718" y="17421"/>
                    <a:pt x="24700" y="17624"/>
                  </a:cubicBezTo>
                  <a:lnTo>
                    <a:pt x="24700" y="17736"/>
                  </a:lnTo>
                  <a:cubicBezTo>
                    <a:pt x="24644" y="17847"/>
                    <a:pt x="24607" y="17941"/>
                    <a:pt x="24589" y="18052"/>
                  </a:cubicBezTo>
                  <a:cubicBezTo>
                    <a:pt x="24514" y="17941"/>
                    <a:pt x="24403" y="17810"/>
                    <a:pt x="24235" y="17792"/>
                  </a:cubicBezTo>
                  <a:cubicBezTo>
                    <a:pt x="24215" y="17789"/>
                    <a:pt x="24196" y="17787"/>
                    <a:pt x="24176" y="17787"/>
                  </a:cubicBezTo>
                  <a:cubicBezTo>
                    <a:pt x="23855" y="17787"/>
                    <a:pt x="23640" y="18211"/>
                    <a:pt x="23920" y="18386"/>
                  </a:cubicBezTo>
                  <a:cubicBezTo>
                    <a:pt x="24057" y="18478"/>
                    <a:pt x="24220" y="18544"/>
                    <a:pt x="24366" y="18544"/>
                  </a:cubicBezTo>
                  <a:cubicBezTo>
                    <a:pt x="24398" y="18544"/>
                    <a:pt x="24429" y="18541"/>
                    <a:pt x="24458" y="18535"/>
                  </a:cubicBezTo>
                  <a:lnTo>
                    <a:pt x="24458" y="18535"/>
                  </a:lnTo>
                  <a:cubicBezTo>
                    <a:pt x="24384" y="18664"/>
                    <a:pt x="24329" y="18795"/>
                    <a:pt x="24254" y="18906"/>
                  </a:cubicBezTo>
                  <a:cubicBezTo>
                    <a:pt x="24151" y="19044"/>
                    <a:pt x="24429" y="19149"/>
                    <a:pt x="24720" y="19149"/>
                  </a:cubicBezTo>
                  <a:cubicBezTo>
                    <a:pt x="24744" y="19149"/>
                    <a:pt x="24768" y="19148"/>
                    <a:pt x="24792" y="19147"/>
                  </a:cubicBezTo>
                  <a:cubicBezTo>
                    <a:pt x="24812" y="19295"/>
                    <a:pt x="24849" y="19444"/>
                    <a:pt x="24867" y="19593"/>
                  </a:cubicBezTo>
                  <a:cubicBezTo>
                    <a:pt x="24923" y="19815"/>
                    <a:pt x="24960" y="20038"/>
                    <a:pt x="25015" y="20261"/>
                  </a:cubicBezTo>
                  <a:cubicBezTo>
                    <a:pt x="25089" y="20466"/>
                    <a:pt x="25146" y="20689"/>
                    <a:pt x="25220" y="20912"/>
                  </a:cubicBezTo>
                  <a:cubicBezTo>
                    <a:pt x="25312" y="21115"/>
                    <a:pt x="25369" y="21320"/>
                    <a:pt x="25461" y="21524"/>
                  </a:cubicBezTo>
                  <a:cubicBezTo>
                    <a:pt x="25647" y="21952"/>
                    <a:pt x="25852" y="22323"/>
                    <a:pt x="26055" y="22713"/>
                  </a:cubicBezTo>
                  <a:cubicBezTo>
                    <a:pt x="26241" y="23066"/>
                    <a:pt x="26446" y="23418"/>
                    <a:pt x="26612" y="23772"/>
                  </a:cubicBezTo>
                  <a:lnTo>
                    <a:pt x="26835" y="24273"/>
                  </a:lnTo>
                  <a:cubicBezTo>
                    <a:pt x="26872" y="24366"/>
                    <a:pt x="26909" y="24440"/>
                    <a:pt x="26947" y="24515"/>
                  </a:cubicBezTo>
                  <a:cubicBezTo>
                    <a:pt x="26966" y="24607"/>
                    <a:pt x="27003" y="24681"/>
                    <a:pt x="27021" y="24755"/>
                  </a:cubicBezTo>
                  <a:cubicBezTo>
                    <a:pt x="27077" y="24923"/>
                    <a:pt x="27132" y="25072"/>
                    <a:pt x="27189" y="25201"/>
                  </a:cubicBezTo>
                  <a:cubicBezTo>
                    <a:pt x="27244" y="25350"/>
                    <a:pt x="27263" y="25498"/>
                    <a:pt x="27300" y="25629"/>
                  </a:cubicBezTo>
                  <a:cubicBezTo>
                    <a:pt x="27374" y="25889"/>
                    <a:pt x="27392" y="26130"/>
                    <a:pt x="27429" y="26315"/>
                  </a:cubicBezTo>
                  <a:cubicBezTo>
                    <a:pt x="27429" y="26501"/>
                    <a:pt x="27449" y="26669"/>
                    <a:pt x="27449" y="26761"/>
                  </a:cubicBezTo>
                  <a:cubicBezTo>
                    <a:pt x="27449" y="26780"/>
                    <a:pt x="27429" y="26780"/>
                    <a:pt x="27429" y="26798"/>
                  </a:cubicBezTo>
                  <a:cubicBezTo>
                    <a:pt x="26632" y="27969"/>
                    <a:pt x="25647" y="29472"/>
                    <a:pt x="25052" y="30735"/>
                  </a:cubicBezTo>
                  <a:cubicBezTo>
                    <a:pt x="24867" y="31163"/>
                    <a:pt x="24663" y="31552"/>
                    <a:pt x="24477" y="31961"/>
                  </a:cubicBezTo>
                  <a:cubicBezTo>
                    <a:pt x="24254" y="31998"/>
                    <a:pt x="23957" y="32129"/>
                    <a:pt x="23809" y="32277"/>
                  </a:cubicBezTo>
                  <a:cubicBezTo>
                    <a:pt x="23660" y="32407"/>
                    <a:pt x="23789" y="32612"/>
                    <a:pt x="23994" y="32741"/>
                  </a:cubicBezTo>
                  <a:cubicBezTo>
                    <a:pt x="23827" y="32778"/>
                    <a:pt x="23678" y="32835"/>
                    <a:pt x="23549" y="32909"/>
                  </a:cubicBezTo>
                  <a:cubicBezTo>
                    <a:pt x="23474" y="32946"/>
                    <a:pt x="23400" y="32983"/>
                    <a:pt x="23363" y="33038"/>
                  </a:cubicBezTo>
                  <a:cubicBezTo>
                    <a:pt x="23289" y="33095"/>
                    <a:pt x="23252" y="33187"/>
                    <a:pt x="23252" y="33261"/>
                  </a:cubicBezTo>
                  <a:lnTo>
                    <a:pt x="23252" y="33355"/>
                  </a:lnTo>
                  <a:cubicBezTo>
                    <a:pt x="23252" y="33409"/>
                    <a:pt x="23269" y="33466"/>
                    <a:pt x="23307" y="33521"/>
                  </a:cubicBezTo>
                  <a:cubicBezTo>
                    <a:pt x="23326" y="33577"/>
                    <a:pt x="23363" y="33632"/>
                    <a:pt x="23418" y="33689"/>
                  </a:cubicBezTo>
                  <a:cubicBezTo>
                    <a:pt x="23446" y="33707"/>
                    <a:pt x="23479" y="33717"/>
                    <a:pt x="23516" y="33717"/>
                  </a:cubicBezTo>
                  <a:cubicBezTo>
                    <a:pt x="23553" y="33717"/>
                    <a:pt x="23595" y="33707"/>
                    <a:pt x="23641" y="33689"/>
                  </a:cubicBezTo>
                  <a:lnTo>
                    <a:pt x="23641" y="33689"/>
                  </a:lnTo>
                  <a:cubicBezTo>
                    <a:pt x="20466" y="40077"/>
                    <a:pt x="18535" y="42658"/>
                    <a:pt x="18535" y="42658"/>
                  </a:cubicBezTo>
                  <a:lnTo>
                    <a:pt x="18535" y="43606"/>
                  </a:lnTo>
                  <a:cubicBezTo>
                    <a:pt x="18218" y="43829"/>
                    <a:pt x="17903" y="44069"/>
                    <a:pt x="17587" y="44292"/>
                  </a:cubicBezTo>
                  <a:cubicBezTo>
                    <a:pt x="16435" y="45091"/>
                    <a:pt x="15303" y="45815"/>
                    <a:pt x="14189" y="46429"/>
                  </a:cubicBezTo>
                  <a:cubicBezTo>
                    <a:pt x="13055" y="47023"/>
                    <a:pt x="11923" y="47506"/>
                    <a:pt x="10827" y="47821"/>
                  </a:cubicBezTo>
                  <a:cubicBezTo>
                    <a:pt x="10549" y="47895"/>
                    <a:pt x="10289" y="47969"/>
                    <a:pt x="10010" y="48043"/>
                  </a:cubicBezTo>
                  <a:cubicBezTo>
                    <a:pt x="9750" y="48100"/>
                    <a:pt x="9472" y="48137"/>
                    <a:pt x="9212" y="48192"/>
                  </a:cubicBezTo>
                  <a:cubicBezTo>
                    <a:pt x="8952" y="48248"/>
                    <a:pt x="8692" y="48266"/>
                    <a:pt x="8450" y="48303"/>
                  </a:cubicBezTo>
                  <a:cubicBezTo>
                    <a:pt x="8320" y="48323"/>
                    <a:pt x="8190" y="48323"/>
                    <a:pt x="8060" y="48341"/>
                  </a:cubicBezTo>
                  <a:cubicBezTo>
                    <a:pt x="8004" y="48360"/>
                    <a:pt x="7930" y="48360"/>
                    <a:pt x="7875" y="48360"/>
                  </a:cubicBezTo>
                  <a:cubicBezTo>
                    <a:pt x="7818" y="48378"/>
                    <a:pt x="7744" y="48378"/>
                    <a:pt x="7689" y="48378"/>
                  </a:cubicBezTo>
                  <a:cubicBezTo>
                    <a:pt x="7447" y="48378"/>
                    <a:pt x="7206" y="48397"/>
                    <a:pt x="6964" y="48415"/>
                  </a:cubicBezTo>
                  <a:cubicBezTo>
                    <a:pt x="6723" y="48415"/>
                    <a:pt x="6500" y="48397"/>
                    <a:pt x="6278" y="48397"/>
                  </a:cubicBezTo>
                  <a:lnTo>
                    <a:pt x="5924" y="48397"/>
                  </a:lnTo>
                  <a:cubicBezTo>
                    <a:pt x="5813" y="48397"/>
                    <a:pt x="5720" y="48378"/>
                    <a:pt x="5609" y="48378"/>
                  </a:cubicBezTo>
                  <a:cubicBezTo>
                    <a:pt x="5386" y="48360"/>
                    <a:pt x="5181" y="48341"/>
                    <a:pt x="4978" y="48341"/>
                  </a:cubicBezTo>
                  <a:cubicBezTo>
                    <a:pt x="3436" y="48155"/>
                    <a:pt x="2229" y="47858"/>
                    <a:pt x="1393" y="47580"/>
                  </a:cubicBezTo>
                  <a:cubicBezTo>
                    <a:pt x="1133" y="47468"/>
                    <a:pt x="910" y="47375"/>
                    <a:pt x="724" y="47301"/>
                  </a:cubicBezTo>
                  <a:lnTo>
                    <a:pt x="724" y="47301"/>
                  </a:lnTo>
                  <a:cubicBezTo>
                    <a:pt x="836" y="47357"/>
                    <a:pt x="966" y="47412"/>
                    <a:pt x="1096" y="47486"/>
                  </a:cubicBezTo>
                  <a:cubicBezTo>
                    <a:pt x="1035" y="47464"/>
                    <a:pt x="976" y="47443"/>
                    <a:pt x="920" y="47422"/>
                  </a:cubicBezTo>
                  <a:lnTo>
                    <a:pt x="920" y="47422"/>
                  </a:lnTo>
                  <a:cubicBezTo>
                    <a:pt x="1020" y="47460"/>
                    <a:pt x="1128" y="47501"/>
                    <a:pt x="1244" y="47543"/>
                  </a:cubicBezTo>
                  <a:lnTo>
                    <a:pt x="1263" y="47543"/>
                  </a:lnTo>
                  <a:cubicBezTo>
                    <a:pt x="1653" y="47709"/>
                    <a:pt x="2136" y="47877"/>
                    <a:pt x="2730" y="48043"/>
                  </a:cubicBezTo>
                  <a:cubicBezTo>
                    <a:pt x="3621" y="48286"/>
                    <a:pt x="4718" y="48489"/>
                    <a:pt x="6018" y="48563"/>
                  </a:cubicBezTo>
                  <a:cubicBezTo>
                    <a:pt x="6328" y="48581"/>
                    <a:pt x="6650" y="48591"/>
                    <a:pt x="6982" y="48591"/>
                  </a:cubicBezTo>
                  <a:cubicBezTo>
                    <a:pt x="8016" y="48591"/>
                    <a:pt x="9145" y="48500"/>
                    <a:pt x="10326" y="48303"/>
                  </a:cubicBezTo>
                  <a:cubicBezTo>
                    <a:pt x="10715" y="48229"/>
                    <a:pt x="11106" y="48155"/>
                    <a:pt x="11515" y="48063"/>
                  </a:cubicBezTo>
                  <a:cubicBezTo>
                    <a:pt x="11904" y="47969"/>
                    <a:pt x="12312" y="47877"/>
                    <a:pt x="12740" y="47766"/>
                  </a:cubicBezTo>
                  <a:cubicBezTo>
                    <a:pt x="13558" y="47523"/>
                    <a:pt x="14412" y="47263"/>
                    <a:pt x="15229" y="46874"/>
                  </a:cubicBezTo>
                  <a:cubicBezTo>
                    <a:pt x="16064" y="46483"/>
                    <a:pt x="16863" y="45983"/>
                    <a:pt x="17624" y="45426"/>
                  </a:cubicBezTo>
                  <a:cubicBezTo>
                    <a:pt x="17829" y="45277"/>
                    <a:pt x="18015" y="45146"/>
                    <a:pt x="18218" y="44998"/>
                  </a:cubicBezTo>
                  <a:cubicBezTo>
                    <a:pt x="18404" y="44849"/>
                    <a:pt x="18590" y="44664"/>
                    <a:pt x="18738" y="44478"/>
                  </a:cubicBezTo>
                  <a:cubicBezTo>
                    <a:pt x="18757" y="44441"/>
                    <a:pt x="18775" y="44404"/>
                    <a:pt x="18812" y="44366"/>
                  </a:cubicBezTo>
                  <a:cubicBezTo>
                    <a:pt x="20001" y="43606"/>
                    <a:pt x="24737" y="40411"/>
                    <a:pt x="28135" y="36827"/>
                  </a:cubicBezTo>
                  <a:cubicBezTo>
                    <a:pt x="28321" y="36623"/>
                    <a:pt x="28526" y="36418"/>
                    <a:pt x="28749" y="36195"/>
                  </a:cubicBezTo>
                  <a:cubicBezTo>
                    <a:pt x="28915" y="36009"/>
                    <a:pt x="29120" y="35806"/>
                    <a:pt x="29306" y="35583"/>
                  </a:cubicBezTo>
                  <a:cubicBezTo>
                    <a:pt x="29324" y="35583"/>
                    <a:pt x="29324" y="35601"/>
                    <a:pt x="29324" y="35601"/>
                  </a:cubicBezTo>
                  <a:cubicBezTo>
                    <a:pt x="29417" y="35601"/>
                    <a:pt x="29492" y="35509"/>
                    <a:pt x="29529" y="35360"/>
                  </a:cubicBezTo>
                  <a:lnTo>
                    <a:pt x="29677" y="35212"/>
                  </a:lnTo>
                  <a:cubicBezTo>
                    <a:pt x="29714" y="35155"/>
                    <a:pt x="29769" y="35118"/>
                    <a:pt x="29806" y="35081"/>
                  </a:cubicBezTo>
                  <a:cubicBezTo>
                    <a:pt x="29826" y="35100"/>
                    <a:pt x="29826" y="35137"/>
                    <a:pt x="29844" y="35155"/>
                  </a:cubicBezTo>
                  <a:cubicBezTo>
                    <a:pt x="29955" y="35323"/>
                    <a:pt x="30049" y="35397"/>
                    <a:pt x="30123" y="35415"/>
                  </a:cubicBezTo>
                  <a:cubicBezTo>
                    <a:pt x="30139" y="35421"/>
                    <a:pt x="30154" y="35423"/>
                    <a:pt x="30168" y="35423"/>
                  </a:cubicBezTo>
                  <a:cubicBezTo>
                    <a:pt x="30202" y="35423"/>
                    <a:pt x="30232" y="35410"/>
                    <a:pt x="30272" y="35397"/>
                  </a:cubicBezTo>
                  <a:cubicBezTo>
                    <a:pt x="30289" y="35378"/>
                    <a:pt x="30309" y="35341"/>
                    <a:pt x="30326" y="35304"/>
                  </a:cubicBezTo>
                  <a:cubicBezTo>
                    <a:pt x="30346" y="35267"/>
                    <a:pt x="30364" y="35229"/>
                    <a:pt x="30383" y="35174"/>
                  </a:cubicBezTo>
                  <a:cubicBezTo>
                    <a:pt x="30383" y="35155"/>
                    <a:pt x="30401" y="35137"/>
                    <a:pt x="30401" y="35100"/>
                  </a:cubicBezTo>
                  <a:cubicBezTo>
                    <a:pt x="30420" y="35044"/>
                    <a:pt x="30420" y="34989"/>
                    <a:pt x="30420" y="34914"/>
                  </a:cubicBezTo>
                  <a:lnTo>
                    <a:pt x="30420" y="34821"/>
                  </a:lnTo>
                  <a:cubicBezTo>
                    <a:pt x="30420" y="34709"/>
                    <a:pt x="30383" y="34617"/>
                    <a:pt x="30346" y="34524"/>
                  </a:cubicBezTo>
                  <a:cubicBezTo>
                    <a:pt x="30383" y="34469"/>
                    <a:pt x="30438" y="34412"/>
                    <a:pt x="30494" y="34357"/>
                  </a:cubicBezTo>
                  <a:cubicBezTo>
                    <a:pt x="30586" y="34264"/>
                    <a:pt x="30680" y="34172"/>
                    <a:pt x="30772" y="34060"/>
                  </a:cubicBezTo>
                  <a:cubicBezTo>
                    <a:pt x="30977" y="33855"/>
                    <a:pt x="31163" y="33652"/>
                    <a:pt x="31366" y="33447"/>
                  </a:cubicBezTo>
                  <a:lnTo>
                    <a:pt x="32332" y="32481"/>
                  </a:lnTo>
                  <a:cubicBezTo>
                    <a:pt x="32537" y="32258"/>
                    <a:pt x="32760" y="32017"/>
                    <a:pt x="33001" y="31795"/>
                  </a:cubicBezTo>
                  <a:cubicBezTo>
                    <a:pt x="33112" y="31683"/>
                    <a:pt x="33224" y="31572"/>
                    <a:pt x="33335" y="31441"/>
                  </a:cubicBezTo>
                  <a:cubicBezTo>
                    <a:pt x="33429" y="31497"/>
                    <a:pt x="33521" y="31535"/>
                    <a:pt x="33614" y="31572"/>
                  </a:cubicBezTo>
                  <a:cubicBezTo>
                    <a:pt x="33595" y="31572"/>
                    <a:pt x="33595" y="31590"/>
                    <a:pt x="33577" y="31590"/>
                  </a:cubicBezTo>
                  <a:cubicBezTo>
                    <a:pt x="33503" y="31627"/>
                    <a:pt x="33446" y="31683"/>
                    <a:pt x="33391" y="31738"/>
                  </a:cubicBezTo>
                  <a:cubicBezTo>
                    <a:pt x="33317" y="31812"/>
                    <a:pt x="33261" y="31906"/>
                    <a:pt x="33224" y="32017"/>
                  </a:cubicBezTo>
                  <a:cubicBezTo>
                    <a:pt x="33142" y="32358"/>
                    <a:pt x="33430" y="32678"/>
                    <a:pt x="33707" y="32678"/>
                  </a:cubicBezTo>
                  <a:cubicBezTo>
                    <a:pt x="33808" y="32678"/>
                    <a:pt x="33907" y="32636"/>
                    <a:pt x="33986" y="32537"/>
                  </a:cubicBezTo>
                  <a:cubicBezTo>
                    <a:pt x="34152" y="32315"/>
                    <a:pt x="34283" y="32055"/>
                    <a:pt x="34264" y="31832"/>
                  </a:cubicBezTo>
                  <a:cubicBezTo>
                    <a:pt x="34283" y="31832"/>
                    <a:pt x="34283" y="31850"/>
                    <a:pt x="34301" y="31850"/>
                  </a:cubicBezTo>
                  <a:cubicBezTo>
                    <a:pt x="34375" y="31906"/>
                    <a:pt x="34449" y="31943"/>
                    <a:pt x="34524" y="31998"/>
                  </a:cubicBezTo>
                  <a:cubicBezTo>
                    <a:pt x="34598" y="32055"/>
                    <a:pt x="34672" y="32092"/>
                    <a:pt x="34729" y="32147"/>
                  </a:cubicBezTo>
                  <a:cubicBezTo>
                    <a:pt x="34756" y="32175"/>
                    <a:pt x="34785" y="32188"/>
                    <a:pt x="34815" y="32188"/>
                  </a:cubicBezTo>
                  <a:cubicBezTo>
                    <a:pt x="34884" y="32188"/>
                    <a:pt x="34954" y="32116"/>
                    <a:pt x="35006" y="31998"/>
                  </a:cubicBezTo>
                  <a:cubicBezTo>
                    <a:pt x="35118" y="31757"/>
                    <a:pt x="35192" y="31292"/>
                    <a:pt x="35118" y="30995"/>
                  </a:cubicBezTo>
                  <a:cubicBezTo>
                    <a:pt x="35076" y="30858"/>
                    <a:pt x="34968" y="30805"/>
                    <a:pt x="34831" y="30805"/>
                  </a:cubicBezTo>
                  <a:cubicBezTo>
                    <a:pt x="34727" y="30805"/>
                    <a:pt x="34607" y="30836"/>
                    <a:pt x="34486" y="30884"/>
                  </a:cubicBezTo>
                  <a:cubicBezTo>
                    <a:pt x="34543" y="30717"/>
                    <a:pt x="34561" y="30550"/>
                    <a:pt x="34580" y="30383"/>
                  </a:cubicBezTo>
                  <a:lnTo>
                    <a:pt x="34617" y="30383"/>
                  </a:lnTo>
                  <a:cubicBezTo>
                    <a:pt x="34746" y="30327"/>
                    <a:pt x="34766" y="30215"/>
                    <a:pt x="34729" y="30067"/>
                  </a:cubicBezTo>
                  <a:lnTo>
                    <a:pt x="34784" y="30012"/>
                  </a:lnTo>
                  <a:cubicBezTo>
                    <a:pt x="34821" y="29975"/>
                    <a:pt x="34858" y="29937"/>
                    <a:pt x="34914" y="29900"/>
                  </a:cubicBezTo>
                  <a:cubicBezTo>
                    <a:pt x="35063" y="29900"/>
                    <a:pt x="35229" y="29881"/>
                    <a:pt x="35323" y="29844"/>
                  </a:cubicBezTo>
                  <a:cubicBezTo>
                    <a:pt x="35546" y="29752"/>
                    <a:pt x="35601" y="29529"/>
                    <a:pt x="35526" y="29287"/>
                  </a:cubicBezTo>
                  <a:cubicBezTo>
                    <a:pt x="37309" y="27560"/>
                    <a:pt x="39241" y="25758"/>
                    <a:pt x="41209" y="24050"/>
                  </a:cubicBezTo>
                  <a:cubicBezTo>
                    <a:pt x="41952" y="23438"/>
                    <a:pt x="42677" y="22824"/>
                    <a:pt x="43401" y="22230"/>
                  </a:cubicBezTo>
                  <a:cubicBezTo>
                    <a:pt x="43427" y="22234"/>
                    <a:pt x="43457" y="22235"/>
                    <a:pt x="43488" y="22235"/>
                  </a:cubicBezTo>
                  <a:cubicBezTo>
                    <a:pt x="43758" y="22235"/>
                    <a:pt x="44168" y="22095"/>
                    <a:pt x="44386" y="21895"/>
                  </a:cubicBezTo>
                  <a:cubicBezTo>
                    <a:pt x="44478" y="21803"/>
                    <a:pt x="44478" y="21673"/>
                    <a:pt x="44403" y="21543"/>
                  </a:cubicBezTo>
                  <a:cubicBezTo>
                    <a:pt x="44478" y="21543"/>
                    <a:pt x="44552" y="21524"/>
                    <a:pt x="44626" y="21524"/>
                  </a:cubicBezTo>
                  <a:cubicBezTo>
                    <a:pt x="44794" y="21506"/>
                    <a:pt x="44980" y="21506"/>
                    <a:pt x="45183" y="21506"/>
                  </a:cubicBezTo>
                  <a:cubicBezTo>
                    <a:pt x="45277" y="21506"/>
                    <a:pt x="45388" y="21524"/>
                    <a:pt x="45500" y="21524"/>
                  </a:cubicBezTo>
                  <a:cubicBezTo>
                    <a:pt x="45555" y="21543"/>
                    <a:pt x="45611" y="21543"/>
                    <a:pt x="45666" y="21543"/>
                  </a:cubicBezTo>
                  <a:cubicBezTo>
                    <a:pt x="45723" y="21561"/>
                    <a:pt x="45778" y="21580"/>
                    <a:pt x="45834" y="21580"/>
                  </a:cubicBezTo>
                  <a:cubicBezTo>
                    <a:pt x="45889" y="21598"/>
                    <a:pt x="45946" y="21618"/>
                    <a:pt x="46000" y="21618"/>
                  </a:cubicBezTo>
                  <a:lnTo>
                    <a:pt x="46168" y="21673"/>
                  </a:lnTo>
                  <a:cubicBezTo>
                    <a:pt x="46243" y="21692"/>
                    <a:pt x="46298" y="21710"/>
                    <a:pt x="46354" y="21729"/>
                  </a:cubicBezTo>
                  <a:cubicBezTo>
                    <a:pt x="46409" y="21747"/>
                    <a:pt x="46466" y="21766"/>
                    <a:pt x="46520" y="21803"/>
                  </a:cubicBezTo>
                  <a:cubicBezTo>
                    <a:pt x="46763" y="21878"/>
                    <a:pt x="47003" y="22007"/>
                    <a:pt x="47226" y="22138"/>
                  </a:cubicBezTo>
                  <a:lnTo>
                    <a:pt x="47560" y="22360"/>
                  </a:lnTo>
                  <a:lnTo>
                    <a:pt x="47877" y="22620"/>
                  </a:lnTo>
                  <a:cubicBezTo>
                    <a:pt x="47988" y="22695"/>
                    <a:pt x="48080" y="22806"/>
                    <a:pt x="48174" y="22898"/>
                  </a:cubicBezTo>
                  <a:cubicBezTo>
                    <a:pt x="48285" y="22992"/>
                    <a:pt x="48378" y="23103"/>
                    <a:pt x="48471" y="23195"/>
                  </a:cubicBezTo>
                  <a:cubicBezTo>
                    <a:pt x="48563" y="23289"/>
                    <a:pt x="48657" y="23381"/>
                    <a:pt x="48749" y="23493"/>
                  </a:cubicBezTo>
                  <a:cubicBezTo>
                    <a:pt x="48860" y="23586"/>
                    <a:pt x="48954" y="23660"/>
                    <a:pt x="49065" y="23753"/>
                  </a:cubicBezTo>
                  <a:cubicBezTo>
                    <a:pt x="49158" y="23827"/>
                    <a:pt x="49288" y="23901"/>
                    <a:pt x="49400" y="23958"/>
                  </a:cubicBezTo>
                  <a:cubicBezTo>
                    <a:pt x="49492" y="24032"/>
                    <a:pt x="49623" y="24069"/>
                    <a:pt x="49734" y="24124"/>
                  </a:cubicBezTo>
                  <a:lnTo>
                    <a:pt x="49900" y="24180"/>
                  </a:lnTo>
                  <a:cubicBezTo>
                    <a:pt x="49975" y="24180"/>
                    <a:pt x="50031" y="24218"/>
                    <a:pt x="50086" y="24218"/>
                  </a:cubicBezTo>
                  <a:cubicBezTo>
                    <a:pt x="50160" y="24218"/>
                    <a:pt x="50235" y="24225"/>
                    <a:pt x="50309" y="24225"/>
                  </a:cubicBezTo>
                  <a:cubicBezTo>
                    <a:pt x="50346" y="24225"/>
                    <a:pt x="50383" y="24224"/>
                    <a:pt x="50420" y="24218"/>
                  </a:cubicBezTo>
                  <a:cubicBezTo>
                    <a:pt x="50625" y="24198"/>
                    <a:pt x="50811" y="24106"/>
                    <a:pt x="50960" y="24032"/>
                  </a:cubicBezTo>
                  <a:cubicBezTo>
                    <a:pt x="51015" y="23995"/>
                    <a:pt x="51052" y="23975"/>
                    <a:pt x="51089" y="23958"/>
                  </a:cubicBezTo>
                  <a:lnTo>
                    <a:pt x="51089" y="23958"/>
                  </a:lnTo>
                  <a:cubicBezTo>
                    <a:pt x="51034" y="24050"/>
                    <a:pt x="51052" y="24161"/>
                    <a:pt x="51145" y="24198"/>
                  </a:cubicBezTo>
                  <a:cubicBezTo>
                    <a:pt x="51217" y="24224"/>
                    <a:pt x="51311" y="24236"/>
                    <a:pt x="51406" y="24236"/>
                  </a:cubicBezTo>
                  <a:cubicBezTo>
                    <a:pt x="51655" y="24236"/>
                    <a:pt x="51918" y="24157"/>
                    <a:pt x="51851" y="24050"/>
                  </a:cubicBezTo>
                  <a:cubicBezTo>
                    <a:pt x="51777" y="23975"/>
                    <a:pt x="51758" y="23864"/>
                    <a:pt x="51703" y="23772"/>
                  </a:cubicBezTo>
                  <a:lnTo>
                    <a:pt x="51703" y="23772"/>
                  </a:lnTo>
                  <a:cubicBezTo>
                    <a:pt x="51724" y="23777"/>
                    <a:pt x="51746" y="23779"/>
                    <a:pt x="51768" y="23779"/>
                  </a:cubicBezTo>
                  <a:cubicBezTo>
                    <a:pt x="51822" y="23779"/>
                    <a:pt x="51878" y="23766"/>
                    <a:pt x="51943" y="23753"/>
                  </a:cubicBezTo>
                  <a:cubicBezTo>
                    <a:pt x="52000" y="23735"/>
                    <a:pt x="52074" y="23698"/>
                    <a:pt x="52129" y="23660"/>
                  </a:cubicBezTo>
                  <a:cubicBezTo>
                    <a:pt x="52185" y="23641"/>
                    <a:pt x="52223" y="23586"/>
                    <a:pt x="52223" y="23530"/>
                  </a:cubicBezTo>
                  <a:cubicBezTo>
                    <a:pt x="52256" y="23394"/>
                    <a:pt x="52136" y="23228"/>
                    <a:pt x="51959" y="23228"/>
                  </a:cubicBezTo>
                  <a:cubicBezTo>
                    <a:pt x="51942" y="23228"/>
                    <a:pt x="51924" y="23229"/>
                    <a:pt x="51906" y="23233"/>
                  </a:cubicBezTo>
                  <a:cubicBezTo>
                    <a:pt x="51777" y="23252"/>
                    <a:pt x="51665" y="23326"/>
                    <a:pt x="51609" y="23418"/>
                  </a:cubicBezTo>
                  <a:lnTo>
                    <a:pt x="51609" y="23363"/>
                  </a:lnTo>
                  <a:cubicBezTo>
                    <a:pt x="51591" y="23344"/>
                    <a:pt x="51591" y="23326"/>
                    <a:pt x="51591" y="23307"/>
                  </a:cubicBezTo>
                  <a:cubicBezTo>
                    <a:pt x="51535" y="23178"/>
                    <a:pt x="51460" y="23066"/>
                    <a:pt x="51331" y="22992"/>
                  </a:cubicBezTo>
                  <a:cubicBezTo>
                    <a:pt x="51294" y="22955"/>
                    <a:pt x="51257" y="22935"/>
                    <a:pt x="51220" y="22918"/>
                  </a:cubicBezTo>
                  <a:cubicBezTo>
                    <a:pt x="51148" y="22889"/>
                    <a:pt x="51084" y="22875"/>
                    <a:pt x="51032" y="22875"/>
                  </a:cubicBezTo>
                  <a:cubicBezTo>
                    <a:pt x="50878" y="22875"/>
                    <a:pt x="50821" y="22993"/>
                    <a:pt x="50960" y="23215"/>
                  </a:cubicBezTo>
                  <a:cubicBezTo>
                    <a:pt x="50997" y="23307"/>
                    <a:pt x="51052" y="23381"/>
                    <a:pt x="51108" y="23455"/>
                  </a:cubicBezTo>
                  <a:cubicBezTo>
                    <a:pt x="50972" y="23406"/>
                    <a:pt x="50778" y="23349"/>
                    <a:pt x="50653" y="23349"/>
                  </a:cubicBezTo>
                  <a:cubicBezTo>
                    <a:pt x="50590" y="23349"/>
                    <a:pt x="50544" y="23363"/>
                    <a:pt x="50532" y="23400"/>
                  </a:cubicBezTo>
                  <a:cubicBezTo>
                    <a:pt x="50458" y="23586"/>
                    <a:pt x="50495" y="23753"/>
                    <a:pt x="50663" y="23827"/>
                  </a:cubicBezTo>
                  <a:cubicBezTo>
                    <a:pt x="50720" y="23850"/>
                    <a:pt x="50821" y="23866"/>
                    <a:pt x="50934" y="23866"/>
                  </a:cubicBezTo>
                  <a:cubicBezTo>
                    <a:pt x="50995" y="23866"/>
                    <a:pt x="51059" y="23861"/>
                    <a:pt x="51122" y="23851"/>
                  </a:cubicBezTo>
                  <a:lnTo>
                    <a:pt x="51122" y="23851"/>
                  </a:lnTo>
                  <a:cubicBezTo>
                    <a:pt x="51068" y="23903"/>
                    <a:pt x="51013" y="23939"/>
                    <a:pt x="50940" y="23975"/>
                  </a:cubicBezTo>
                  <a:cubicBezTo>
                    <a:pt x="50792" y="24050"/>
                    <a:pt x="50606" y="24124"/>
                    <a:pt x="50403" y="24124"/>
                  </a:cubicBezTo>
                  <a:cubicBezTo>
                    <a:pt x="50375" y="24130"/>
                    <a:pt x="50346" y="24132"/>
                    <a:pt x="50315" y="24132"/>
                  </a:cubicBezTo>
                  <a:cubicBezTo>
                    <a:pt x="50243" y="24132"/>
                    <a:pt x="50165" y="24119"/>
                    <a:pt x="50086" y="24106"/>
                  </a:cubicBezTo>
                  <a:cubicBezTo>
                    <a:pt x="50049" y="24106"/>
                    <a:pt x="49994" y="24087"/>
                    <a:pt x="49938" y="24069"/>
                  </a:cubicBezTo>
                  <a:cubicBezTo>
                    <a:pt x="49883" y="24050"/>
                    <a:pt x="49826" y="24050"/>
                    <a:pt x="49771" y="24032"/>
                  </a:cubicBezTo>
                  <a:cubicBezTo>
                    <a:pt x="49660" y="23975"/>
                    <a:pt x="49548" y="23920"/>
                    <a:pt x="49455" y="23864"/>
                  </a:cubicBezTo>
                  <a:cubicBezTo>
                    <a:pt x="49363" y="23790"/>
                    <a:pt x="49251" y="23735"/>
                    <a:pt x="49158" y="23641"/>
                  </a:cubicBezTo>
                  <a:cubicBezTo>
                    <a:pt x="49046" y="23549"/>
                    <a:pt x="48954" y="23475"/>
                    <a:pt x="48860" y="23381"/>
                  </a:cubicBezTo>
                  <a:cubicBezTo>
                    <a:pt x="48768" y="23289"/>
                    <a:pt x="48675" y="23178"/>
                    <a:pt x="48583" y="23084"/>
                  </a:cubicBezTo>
                  <a:cubicBezTo>
                    <a:pt x="48489" y="22973"/>
                    <a:pt x="48397" y="22880"/>
                    <a:pt x="48303" y="22787"/>
                  </a:cubicBezTo>
                  <a:cubicBezTo>
                    <a:pt x="48211" y="22675"/>
                    <a:pt x="48118" y="22564"/>
                    <a:pt x="48006" y="22472"/>
                  </a:cubicBezTo>
                  <a:cubicBezTo>
                    <a:pt x="47895" y="22378"/>
                    <a:pt x="47803" y="22286"/>
                    <a:pt x="47691" y="22193"/>
                  </a:cubicBezTo>
                  <a:cubicBezTo>
                    <a:pt x="47580" y="22118"/>
                    <a:pt x="47468" y="22026"/>
                    <a:pt x="47338" y="21952"/>
                  </a:cubicBezTo>
                  <a:cubicBezTo>
                    <a:pt x="47115" y="21803"/>
                    <a:pt x="46874" y="21655"/>
                    <a:pt x="46614" y="21561"/>
                  </a:cubicBezTo>
                  <a:cubicBezTo>
                    <a:pt x="46558" y="21543"/>
                    <a:pt x="46483" y="21506"/>
                    <a:pt x="46428" y="21487"/>
                  </a:cubicBezTo>
                  <a:cubicBezTo>
                    <a:pt x="46372" y="21469"/>
                    <a:pt x="46298" y="21450"/>
                    <a:pt x="46243" y="21450"/>
                  </a:cubicBezTo>
                  <a:cubicBezTo>
                    <a:pt x="46186" y="21432"/>
                    <a:pt x="46112" y="21413"/>
                    <a:pt x="46057" y="21395"/>
                  </a:cubicBezTo>
                  <a:cubicBezTo>
                    <a:pt x="46000" y="21375"/>
                    <a:pt x="45926" y="21375"/>
                    <a:pt x="45871" y="21358"/>
                  </a:cubicBezTo>
                  <a:cubicBezTo>
                    <a:pt x="45815" y="21358"/>
                    <a:pt x="45740" y="21338"/>
                    <a:pt x="45686" y="21338"/>
                  </a:cubicBezTo>
                  <a:cubicBezTo>
                    <a:pt x="45629" y="21320"/>
                    <a:pt x="45574" y="21320"/>
                    <a:pt x="45518" y="21320"/>
                  </a:cubicBezTo>
                  <a:lnTo>
                    <a:pt x="45183" y="21320"/>
                  </a:lnTo>
                  <a:cubicBezTo>
                    <a:pt x="45072" y="21320"/>
                    <a:pt x="44980" y="21320"/>
                    <a:pt x="44868" y="21338"/>
                  </a:cubicBezTo>
                  <a:cubicBezTo>
                    <a:pt x="44775" y="21358"/>
                    <a:pt x="44683" y="21375"/>
                    <a:pt x="44608" y="21395"/>
                  </a:cubicBezTo>
                  <a:cubicBezTo>
                    <a:pt x="44534" y="21413"/>
                    <a:pt x="44460" y="21413"/>
                    <a:pt x="44403" y="21432"/>
                  </a:cubicBezTo>
                  <a:cubicBezTo>
                    <a:pt x="45388" y="20670"/>
                    <a:pt x="46391" y="19946"/>
                    <a:pt x="47357" y="19295"/>
                  </a:cubicBezTo>
                  <a:cubicBezTo>
                    <a:pt x="48006" y="18887"/>
                    <a:pt x="48694" y="18478"/>
                    <a:pt x="49380" y="18107"/>
                  </a:cubicBezTo>
                  <a:cubicBezTo>
                    <a:pt x="49566" y="18015"/>
                    <a:pt x="49734" y="17921"/>
                    <a:pt x="49920" y="17829"/>
                  </a:cubicBezTo>
                  <a:lnTo>
                    <a:pt x="49920" y="17829"/>
                  </a:lnTo>
                  <a:cubicBezTo>
                    <a:pt x="49920" y="17866"/>
                    <a:pt x="49900" y="17903"/>
                    <a:pt x="49900" y="17921"/>
                  </a:cubicBezTo>
                  <a:cubicBezTo>
                    <a:pt x="49863" y="18238"/>
                    <a:pt x="49994" y="18535"/>
                    <a:pt x="50180" y="18738"/>
                  </a:cubicBezTo>
                  <a:cubicBezTo>
                    <a:pt x="50012" y="18738"/>
                    <a:pt x="49808" y="18758"/>
                    <a:pt x="49640" y="18906"/>
                  </a:cubicBezTo>
                  <a:cubicBezTo>
                    <a:pt x="49361" y="19186"/>
                    <a:pt x="49519" y="19714"/>
                    <a:pt x="49856" y="19714"/>
                  </a:cubicBezTo>
                  <a:cubicBezTo>
                    <a:pt x="49900" y="19714"/>
                    <a:pt x="49946" y="19705"/>
                    <a:pt x="49994" y="19686"/>
                  </a:cubicBezTo>
                  <a:cubicBezTo>
                    <a:pt x="50235" y="19593"/>
                    <a:pt x="50477" y="19463"/>
                    <a:pt x="50569" y="19278"/>
                  </a:cubicBezTo>
                  <a:cubicBezTo>
                    <a:pt x="50625" y="19444"/>
                    <a:pt x="50718" y="19593"/>
                    <a:pt x="50774" y="19761"/>
                  </a:cubicBezTo>
                  <a:cubicBezTo>
                    <a:pt x="50792" y="19821"/>
                    <a:pt x="50830" y="19847"/>
                    <a:pt x="50881" y="19847"/>
                  </a:cubicBezTo>
                  <a:cubicBezTo>
                    <a:pt x="51097" y="19847"/>
                    <a:pt x="51542" y="19381"/>
                    <a:pt x="51646" y="19035"/>
                  </a:cubicBezTo>
                  <a:cubicBezTo>
                    <a:pt x="51720" y="18813"/>
                    <a:pt x="51480" y="18683"/>
                    <a:pt x="51200" y="18627"/>
                  </a:cubicBezTo>
                  <a:cubicBezTo>
                    <a:pt x="51443" y="18441"/>
                    <a:pt x="51628" y="18201"/>
                    <a:pt x="51683" y="18015"/>
                  </a:cubicBezTo>
                  <a:cubicBezTo>
                    <a:pt x="51720" y="17866"/>
                    <a:pt x="51683" y="17736"/>
                    <a:pt x="51609" y="17624"/>
                  </a:cubicBezTo>
                  <a:cubicBezTo>
                    <a:pt x="51554" y="17550"/>
                    <a:pt x="51480" y="17476"/>
                    <a:pt x="51368" y="17421"/>
                  </a:cubicBezTo>
                  <a:lnTo>
                    <a:pt x="51257" y="17364"/>
                  </a:lnTo>
                  <a:cubicBezTo>
                    <a:pt x="51243" y="17359"/>
                    <a:pt x="51230" y="17357"/>
                    <a:pt x="51217" y="17357"/>
                  </a:cubicBezTo>
                  <a:cubicBezTo>
                    <a:pt x="51026" y="17357"/>
                    <a:pt x="50842" y="17833"/>
                    <a:pt x="50755" y="18163"/>
                  </a:cubicBezTo>
                  <a:cubicBezTo>
                    <a:pt x="50718" y="18015"/>
                    <a:pt x="50663" y="17866"/>
                    <a:pt x="50588" y="17698"/>
                  </a:cubicBezTo>
                  <a:cubicBezTo>
                    <a:pt x="50569" y="17624"/>
                    <a:pt x="50551" y="17569"/>
                    <a:pt x="50514" y="17532"/>
                  </a:cubicBezTo>
                  <a:cubicBezTo>
                    <a:pt x="51275" y="17141"/>
                    <a:pt x="52055" y="16789"/>
                    <a:pt x="52854" y="16473"/>
                  </a:cubicBezTo>
                  <a:lnTo>
                    <a:pt x="52891" y="16510"/>
                  </a:lnTo>
                  <a:cubicBezTo>
                    <a:pt x="52983" y="16547"/>
                    <a:pt x="53077" y="16603"/>
                    <a:pt x="53169" y="16621"/>
                  </a:cubicBezTo>
                  <a:cubicBezTo>
                    <a:pt x="53253" y="16664"/>
                    <a:pt x="53348" y="16684"/>
                    <a:pt x="53437" y="16684"/>
                  </a:cubicBezTo>
                  <a:cubicBezTo>
                    <a:pt x="53466" y="16684"/>
                    <a:pt x="53495" y="16682"/>
                    <a:pt x="53523" y="16678"/>
                  </a:cubicBezTo>
                  <a:lnTo>
                    <a:pt x="53523" y="16678"/>
                  </a:lnTo>
                  <a:cubicBezTo>
                    <a:pt x="53448" y="16807"/>
                    <a:pt x="53392" y="16956"/>
                    <a:pt x="53300" y="17067"/>
                  </a:cubicBezTo>
                  <a:cubicBezTo>
                    <a:pt x="53195" y="17224"/>
                    <a:pt x="53560" y="17335"/>
                    <a:pt x="53915" y="17335"/>
                  </a:cubicBezTo>
                  <a:cubicBezTo>
                    <a:pt x="54064" y="17335"/>
                    <a:pt x="54211" y="17316"/>
                    <a:pt x="54320" y="17272"/>
                  </a:cubicBezTo>
                  <a:cubicBezTo>
                    <a:pt x="54525" y="17198"/>
                    <a:pt x="54469" y="16975"/>
                    <a:pt x="54340" y="16752"/>
                  </a:cubicBezTo>
                  <a:lnTo>
                    <a:pt x="54340" y="16752"/>
                  </a:lnTo>
                  <a:cubicBezTo>
                    <a:pt x="54395" y="16770"/>
                    <a:pt x="54451" y="16789"/>
                    <a:pt x="54506" y="16789"/>
                  </a:cubicBezTo>
                  <a:cubicBezTo>
                    <a:pt x="54561" y="16794"/>
                    <a:pt x="54615" y="16796"/>
                    <a:pt x="54668" y="16796"/>
                  </a:cubicBezTo>
                  <a:cubicBezTo>
                    <a:pt x="54813" y="16796"/>
                    <a:pt x="54944" y="16779"/>
                    <a:pt x="55026" y="16752"/>
                  </a:cubicBezTo>
                  <a:cubicBezTo>
                    <a:pt x="55083" y="16715"/>
                    <a:pt x="55137" y="16678"/>
                    <a:pt x="55175" y="16641"/>
                  </a:cubicBezTo>
                  <a:cubicBezTo>
                    <a:pt x="55286" y="16510"/>
                    <a:pt x="55305" y="16324"/>
                    <a:pt x="55231" y="16121"/>
                  </a:cubicBezTo>
                  <a:cubicBezTo>
                    <a:pt x="55206" y="16063"/>
                    <a:pt x="55134" y="16040"/>
                    <a:pt x="55038" y="16040"/>
                  </a:cubicBezTo>
                  <a:cubicBezTo>
                    <a:pt x="54855" y="16040"/>
                    <a:pt x="54583" y="16122"/>
                    <a:pt x="54377" y="16195"/>
                  </a:cubicBezTo>
                  <a:cubicBezTo>
                    <a:pt x="54451" y="16101"/>
                    <a:pt x="54525" y="15990"/>
                    <a:pt x="54600" y="15878"/>
                  </a:cubicBezTo>
                  <a:lnTo>
                    <a:pt x="55194" y="15693"/>
                  </a:lnTo>
                  <a:cubicBezTo>
                    <a:pt x="55417" y="15638"/>
                    <a:pt x="55640" y="15563"/>
                    <a:pt x="55863" y="15526"/>
                  </a:cubicBezTo>
                  <a:lnTo>
                    <a:pt x="56549" y="15378"/>
                  </a:lnTo>
                  <a:lnTo>
                    <a:pt x="56883" y="15303"/>
                  </a:lnTo>
                  <a:lnTo>
                    <a:pt x="57217" y="15266"/>
                  </a:lnTo>
                  <a:cubicBezTo>
                    <a:pt x="57682" y="15210"/>
                    <a:pt x="58146" y="15118"/>
                    <a:pt x="58592" y="15118"/>
                  </a:cubicBezTo>
                  <a:lnTo>
                    <a:pt x="59297" y="15081"/>
                  </a:lnTo>
                  <a:lnTo>
                    <a:pt x="59985" y="15081"/>
                  </a:lnTo>
                  <a:cubicBezTo>
                    <a:pt x="60914" y="15098"/>
                    <a:pt x="61823" y="15098"/>
                    <a:pt x="62734" y="15155"/>
                  </a:cubicBezTo>
                  <a:cubicBezTo>
                    <a:pt x="63197" y="15192"/>
                    <a:pt x="63643" y="15210"/>
                    <a:pt x="64108" y="15229"/>
                  </a:cubicBezTo>
                  <a:cubicBezTo>
                    <a:pt x="64331" y="15247"/>
                    <a:pt x="64572" y="15266"/>
                    <a:pt x="64794" y="15284"/>
                  </a:cubicBezTo>
                  <a:cubicBezTo>
                    <a:pt x="64999" y="15321"/>
                    <a:pt x="65297" y="15378"/>
                    <a:pt x="65668" y="15415"/>
                  </a:cubicBezTo>
                  <a:cubicBezTo>
                    <a:pt x="65931" y="15456"/>
                    <a:pt x="66237" y="15477"/>
                    <a:pt x="66576" y="15477"/>
                  </a:cubicBezTo>
                  <a:cubicBezTo>
                    <a:pt x="66691" y="15477"/>
                    <a:pt x="66809" y="15475"/>
                    <a:pt x="66931" y="15470"/>
                  </a:cubicBezTo>
                  <a:cubicBezTo>
                    <a:pt x="67339" y="15526"/>
                    <a:pt x="67729" y="15581"/>
                    <a:pt x="68137" y="15618"/>
                  </a:cubicBezTo>
                  <a:cubicBezTo>
                    <a:pt x="68583" y="15675"/>
                    <a:pt x="69029" y="15749"/>
                    <a:pt x="69457" y="15804"/>
                  </a:cubicBezTo>
                  <a:cubicBezTo>
                    <a:pt x="69902" y="15878"/>
                    <a:pt x="70329" y="15935"/>
                    <a:pt x="70774" y="16027"/>
                  </a:cubicBezTo>
                  <a:cubicBezTo>
                    <a:pt x="70794" y="16027"/>
                    <a:pt x="70831" y="16027"/>
                    <a:pt x="70849" y="16046"/>
                  </a:cubicBezTo>
                  <a:cubicBezTo>
                    <a:pt x="70794" y="16121"/>
                    <a:pt x="70737" y="16213"/>
                    <a:pt x="70719" y="16324"/>
                  </a:cubicBezTo>
                  <a:cubicBezTo>
                    <a:pt x="70682" y="16529"/>
                    <a:pt x="71165" y="16641"/>
                    <a:pt x="71480" y="16715"/>
                  </a:cubicBezTo>
                  <a:cubicBezTo>
                    <a:pt x="71369" y="16752"/>
                    <a:pt x="71239" y="16807"/>
                    <a:pt x="71109" y="16881"/>
                  </a:cubicBezTo>
                  <a:cubicBezTo>
                    <a:pt x="70571" y="17161"/>
                    <a:pt x="70831" y="17458"/>
                    <a:pt x="71406" y="17476"/>
                  </a:cubicBezTo>
                  <a:cubicBezTo>
                    <a:pt x="71685" y="17476"/>
                    <a:pt x="71908" y="17327"/>
                    <a:pt x="72074" y="17141"/>
                  </a:cubicBezTo>
                  <a:cubicBezTo>
                    <a:pt x="72074" y="17290"/>
                    <a:pt x="72131" y="17438"/>
                    <a:pt x="72242" y="17550"/>
                  </a:cubicBezTo>
                  <a:cubicBezTo>
                    <a:pt x="72242" y="17569"/>
                    <a:pt x="72260" y="17587"/>
                    <a:pt x="72279" y="17606"/>
                  </a:cubicBezTo>
                  <a:cubicBezTo>
                    <a:pt x="72365" y="17677"/>
                    <a:pt x="72466" y="17708"/>
                    <a:pt x="72562" y="17708"/>
                  </a:cubicBezTo>
                  <a:cubicBezTo>
                    <a:pt x="72817" y="17708"/>
                    <a:pt x="73046" y="17491"/>
                    <a:pt x="72911" y="17235"/>
                  </a:cubicBezTo>
                  <a:cubicBezTo>
                    <a:pt x="72817" y="17086"/>
                    <a:pt x="72706" y="16938"/>
                    <a:pt x="72594" y="16844"/>
                  </a:cubicBezTo>
                  <a:cubicBezTo>
                    <a:pt x="72557" y="16807"/>
                    <a:pt x="72502" y="16789"/>
                    <a:pt x="72465" y="16770"/>
                  </a:cubicBezTo>
                  <a:cubicBezTo>
                    <a:pt x="72539" y="16715"/>
                    <a:pt x="72614" y="16678"/>
                    <a:pt x="72669" y="16621"/>
                  </a:cubicBezTo>
                  <a:cubicBezTo>
                    <a:pt x="72911" y="16901"/>
                    <a:pt x="73263" y="17346"/>
                    <a:pt x="73709" y="17866"/>
                  </a:cubicBezTo>
                  <a:cubicBezTo>
                    <a:pt x="73820" y="17996"/>
                    <a:pt x="73931" y="18144"/>
                    <a:pt x="74043" y="18275"/>
                  </a:cubicBezTo>
                  <a:cubicBezTo>
                    <a:pt x="74025" y="18330"/>
                    <a:pt x="74006" y="18367"/>
                    <a:pt x="74006" y="18423"/>
                  </a:cubicBezTo>
                  <a:cubicBezTo>
                    <a:pt x="74006" y="18553"/>
                    <a:pt x="74025" y="18664"/>
                    <a:pt x="74043" y="18776"/>
                  </a:cubicBezTo>
                  <a:cubicBezTo>
                    <a:pt x="74062" y="18924"/>
                    <a:pt x="74117" y="19073"/>
                    <a:pt x="74211" y="19166"/>
                  </a:cubicBezTo>
                  <a:cubicBezTo>
                    <a:pt x="74048" y="19166"/>
                    <a:pt x="73897" y="19190"/>
                    <a:pt x="73749" y="19190"/>
                  </a:cubicBezTo>
                  <a:cubicBezTo>
                    <a:pt x="73711" y="19190"/>
                    <a:pt x="73673" y="19188"/>
                    <a:pt x="73634" y="19184"/>
                  </a:cubicBezTo>
                  <a:cubicBezTo>
                    <a:pt x="73628" y="19183"/>
                    <a:pt x="73621" y="19183"/>
                    <a:pt x="73615" y="19183"/>
                  </a:cubicBezTo>
                  <a:cubicBezTo>
                    <a:pt x="73314" y="19183"/>
                    <a:pt x="73642" y="20044"/>
                    <a:pt x="74025" y="20335"/>
                  </a:cubicBezTo>
                  <a:cubicBezTo>
                    <a:pt x="74075" y="20378"/>
                    <a:pt x="74129" y="20397"/>
                    <a:pt x="74183" y="20397"/>
                  </a:cubicBezTo>
                  <a:cubicBezTo>
                    <a:pt x="74249" y="20397"/>
                    <a:pt x="74316" y="20368"/>
                    <a:pt x="74377" y="20318"/>
                  </a:cubicBezTo>
                  <a:cubicBezTo>
                    <a:pt x="74434" y="20281"/>
                    <a:pt x="74471" y="20224"/>
                    <a:pt x="74508" y="20187"/>
                  </a:cubicBezTo>
                  <a:cubicBezTo>
                    <a:pt x="74545" y="20150"/>
                    <a:pt x="74563" y="20095"/>
                    <a:pt x="74600" y="20058"/>
                  </a:cubicBezTo>
                  <a:cubicBezTo>
                    <a:pt x="74694" y="20355"/>
                    <a:pt x="74879" y="20652"/>
                    <a:pt x="75028" y="20763"/>
                  </a:cubicBezTo>
                  <a:cubicBezTo>
                    <a:pt x="75123" y="20824"/>
                    <a:pt x="75226" y="20853"/>
                    <a:pt x="75329" y="20853"/>
                  </a:cubicBezTo>
                  <a:cubicBezTo>
                    <a:pt x="75506" y="20853"/>
                    <a:pt x="75685" y="20767"/>
                    <a:pt x="75826" y="20615"/>
                  </a:cubicBezTo>
                  <a:cubicBezTo>
                    <a:pt x="76031" y="20893"/>
                    <a:pt x="76234" y="21209"/>
                    <a:pt x="76383" y="21524"/>
                  </a:cubicBezTo>
                  <a:cubicBezTo>
                    <a:pt x="76439" y="21618"/>
                    <a:pt x="76476" y="21710"/>
                    <a:pt x="76494" y="21784"/>
                  </a:cubicBezTo>
                  <a:lnTo>
                    <a:pt x="76514" y="21821"/>
                  </a:lnTo>
                  <a:lnTo>
                    <a:pt x="76514" y="21840"/>
                  </a:lnTo>
                  <a:lnTo>
                    <a:pt x="76514" y="21858"/>
                  </a:lnTo>
                  <a:lnTo>
                    <a:pt x="76531" y="21933"/>
                  </a:lnTo>
                  <a:lnTo>
                    <a:pt x="76551" y="22081"/>
                  </a:lnTo>
                  <a:cubicBezTo>
                    <a:pt x="76569" y="22286"/>
                    <a:pt x="76606" y="22490"/>
                    <a:pt x="76625" y="22695"/>
                  </a:cubicBezTo>
                  <a:cubicBezTo>
                    <a:pt x="76643" y="22806"/>
                    <a:pt x="76662" y="22898"/>
                    <a:pt x="76662" y="22992"/>
                  </a:cubicBezTo>
                  <a:cubicBezTo>
                    <a:pt x="76680" y="23103"/>
                    <a:pt x="76699" y="23195"/>
                    <a:pt x="76699" y="23307"/>
                  </a:cubicBezTo>
                  <a:lnTo>
                    <a:pt x="76699" y="23344"/>
                  </a:lnTo>
                  <a:cubicBezTo>
                    <a:pt x="76531" y="23363"/>
                    <a:pt x="76309" y="23438"/>
                    <a:pt x="76123" y="23512"/>
                  </a:cubicBezTo>
                  <a:cubicBezTo>
                    <a:pt x="76197" y="23400"/>
                    <a:pt x="76271" y="23289"/>
                    <a:pt x="76346" y="23158"/>
                  </a:cubicBezTo>
                  <a:cubicBezTo>
                    <a:pt x="76547" y="22827"/>
                    <a:pt x="76462" y="22662"/>
                    <a:pt x="76249" y="22662"/>
                  </a:cubicBezTo>
                  <a:cubicBezTo>
                    <a:pt x="76128" y="22662"/>
                    <a:pt x="75964" y="22716"/>
                    <a:pt x="75789" y="22824"/>
                  </a:cubicBezTo>
                  <a:cubicBezTo>
                    <a:pt x="75714" y="22843"/>
                    <a:pt x="75659" y="22898"/>
                    <a:pt x="75622" y="22935"/>
                  </a:cubicBezTo>
                  <a:cubicBezTo>
                    <a:pt x="75491" y="23084"/>
                    <a:pt x="75417" y="23270"/>
                    <a:pt x="75399" y="23438"/>
                  </a:cubicBezTo>
                  <a:lnTo>
                    <a:pt x="75362" y="23400"/>
                  </a:lnTo>
                  <a:cubicBezTo>
                    <a:pt x="75269" y="23289"/>
                    <a:pt x="75139" y="23195"/>
                    <a:pt x="74971" y="23158"/>
                  </a:cubicBezTo>
                  <a:cubicBezTo>
                    <a:pt x="74842" y="23158"/>
                    <a:pt x="74731" y="23195"/>
                    <a:pt x="74637" y="23252"/>
                  </a:cubicBezTo>
                  <a:lnTo>
                    <a:pt x="74545" y="23344"/>
                  </a:lnTo>
                  <a:lnTo>
                    <a:pt x="74489" y="23455"/>
                  </a:lnTo>
                  <a:cubicBezTo>
                    <a:pt x="74451" y="23586"/>
                    <a:pt x="74489" y="23715"/>
                    <a:pt x="74637" y="23809"/>
                  </a:cubicBezTo>
                  <a:cubicBezTo>
                    <a:pt x="74811" y="23903"/>
                    <a:pt x="75010" y="23984"/>
                    <a:pt x="75169" y="23984"/>
                  </a:cubicBezTo>
                  <a:cubicBezTo>
                    <a:pt x="75197" y="23984"/>
                    <a:pt x="75225" y="23981"/>
                    <a:pt x="75251" y="23975"/>
                  </a:cubicBezTo>
                  <a:lnTo>
                    <a:pt x="75251" y="23995"/>
                  </a:lnTo>
                  <a:cubicBezTo>
                    <a:pt x="75214" y="24069"/>
                    <a:pt x="75176" y="24124"/>
                    <a:pt x="75157" y="24198"/>
                  </a:cubicBezTo>
                  <a:cubicBezTo>
                    <a:pt x="75139" y="24218"/>
                    <a:pt x="75120" y="24255"/>
                    <a:pt x="75102" y="24292"/>
                  </a:cubicBezTo>
                  <a:cubicBezTo>
                    <a:pt x="75083" y="24310"/>
                    <a:pt x="75065" y="24347"/>
                    <a:pt x="75046" y="24366"/>
                  </a:cubicBezTo>
                  <a:cubicBezTo>
                    <a:pt x="75046" y="24384"/>
                    <a:pt x="75028" y="24403"/>
                    <a:pt x="75028" y="24421"/>
                  </a:cubicBezTo>
                  <a:cubicBezTo>
                    <a:pt x="75028" y="24458"/>
                    <a:pt x="75065" y="24515"/>
                    <a:pt x="75139" y="24552"/>
                  </a:cubicBezTo>
                  <a:cubicBezTo>
                    <a:pt x="75254" y="24604"/>
                    <a:pt x="75453" y="24638"/>
                    <a:pt x="75651" y="24638"/>
                  </a:cubicBezTo>
                  <a:cubicBezTo>
                    <a:pt x="75803" y="24638"/>
                    <a:pt x="75955" y="24618"/>
                    <a:pt x="76068" y="24570"/>
                  </a:cubicBezTo>
                  <a:cubicBezTo>
                    <a:pt x="76254" y="24495"/>
                    <a:pt x="76216" y="24273"/>
                    <a:pt x="76086" y="24069"/>
                  </a:cubicBezTo>
                  <a:lnTo>
                    <a:pt x="76086" y="24069"/>
                  </a:lnTo>
                  <a:cubicBezTo>
                    <a:pt x="76187" y="24092"/>
                    <a:pt x="76298" y="24102"/>
                    <a:pt x="76404" y="24102"/>
                  </a:cubicBezTo>
                  <a:cubicBezTo>
                    <a:pt x="76551" y="24102"/>
                    <a:pt x="76687" y="24082"/>
                    <a:pt x="76774" y="24050"/>
                  </a:cubicBezTo>
                  <a:cubicBezTo>
                    <a:pt x="76848" y="24755"/>
                    <a:pt x="76903" y="25424"/>
                    <a:pt x="76959" y="26000"/>
                  </a:cubicBezTo>
                  <a:cubicBezTo>
                    <a:pt x="76996" y="26315"/>
                    <a:pt x="77034" y="26595"/>
                    <a:pt x="77051" y="26855"/>
                  </a:cubicBezTo>
                  <a:cubicBezTo>
                    <a:pt x="77089" y="27095"/>
                    <a:pt x="77108" y="27318"/>
                    <a:pt x="77145" y="27504"/>
                  </a:cubicBezTo>
                  <a:cubicBezTo>
                    <a:pt x="77182" y="27857"/>
                    <a:pt x="77219" y="28061"/>
                    <a:pt x="77219" y="28061"/>
                  </a:cubicBezTo>
                  <a:cubicBezTo>
                    <a:pt x="77219" y="28061"/>
                    <a:pt x="77200" y="27857"/>
                    <a:pt x="77182" y="27486"/>
                  </a:cubicBezTo>
                  <a:cubicBezTo>
                    <a:pt x="77163" y="27132"/>
                    <a:pt x="77126" y="26612"/>
                    <a:pt x="77089" y="26000"/>
                  </a:cubicBezTo>
                  <a:cubicBezTo>
                    <a:pt x="77051" y="25369"/>
                    <a:pt x="77034" y="24663"/>
                    <a:pt x="76959" y="23883"/>
                  </a:cubicBezTo>
                  <a:cubicBezTo>
                    <a:pt x="77034" y="23753"/>
                    <a:pt x="77034" y="23586"/>
                    <a:pt x="76977" y="23418"/>
                  </a:cubicBezTo>
                  <a:cubicBezTo>
                    <a:pt x="76959" y="23400"/>
                    <a:pt x="76940" y="23381"/>
                    <a:pt x="76922" y="23381"/>
                  </a:cubicBezTo>
                  <a:lnTo>
                    <a:pt x="76922" y="23270"/>
                  </a:lnTo>
                  <a:cubicBezTo>
                    <a:pt x="76903" y="23178"/>
                    <a:pt x="76903" y="23066"/>
                    <a:pt x="76903" y="22973"/>
                  </a:cubicBezTo>
                  <a:cubicBezTo>
                    <a:pt x="76885" y="22861"/>
                    <a:pt x="76866" y="22769"/>
                    <a:pt x="76848" y="22658"/>
                  </a:cubicBezTo>
                  <a:cubicBezTo>
                    <a:pt x="76829" y="22453"/>
                    <a:pt x="76791" y="22249"/>
                    <a:pt x="76774" y="22044"/>
                  </a:cubicBezTo>
                  <a:lnTo>
                    <a:pt x="76754" y="21895"/>
                  </a:lnTo>
                  <a:lnTo>
                    <a:pt x="76736" y="21821"/>
                  </a:lnTo>
                  <a:lnTo>
                    <a:pt x="76736" y="21803"/>
                  </a:lnTo>
                  <a:lnTo>
                    <a:pt x="76736" y="21766"/>
                  </a:lnTo>
                  <a:lnTo>
                    <a:pt x="76717" y="21729"/>
                  </a:lnTo>
                  <a:cubicBezTo>
                    <a:pt x="76699" y="21618"/>
                    <a:pt x="76643" y="21524"/>
                    <a:pt x="76606" y="21413"/>
                  </a:cubicBezTo>
                  <a:cubicBezTo>
                    <a:pt x="76420" y="21041"/>
                    <a:pt x="76179" y="20689"/>
                    <a:pt x="75937" y="20355"/>
                  </a:cubicBezTo>
                  <a:cubicBezTo>
                    <a:pt x="75789" y="20169"/>
                    <a:pt x="75659" y="19983"/>
                    <a:pt x="75511" y="19798"/>
                  </a:cubicBezTo>
                  <a:cubicBezTo>
                    <a:pt x="75585" y="19798"/>
                    <a:pt x="75677" y="19798"/>
                    <a:pt x="75771" y="19815"/>
                  </a:cubicBezTo>
                  <a:cubicBezTo>
                    <a:pt x="76514" y="19815"/>
                    <a:pt x="76420" y="19370"/>
                    <a:pt x="75808" y="19018"/>
                  </a:cubicBezTo>
                  <a:cubicBezTo>
                    <a:pt x="75659" y="18934"/>
                    <a:pt x="75497" y="18901"/>
                    <a:pt x="75336" y="18901"/>
                  </a:cubicBezTo>
                  <a:cubicBezTo>
                    <a:pt x="75176" y="18901"/>
                    <a:pt x="75018" y="18934"/>
                    <a:pt x="74879" y="18981"/>
                  </a:cubicBezTo>
                  <a:cubicBezTo>
                    <a:pt x="74954" y="18813"/>
                    <a:pt x="75009" y="18609"/>
                    <a:pt x="74916" y="18386"/>
                  </a:cubicBezTo>
                  <a:cubicBezTo>
                    <a:pt x="74838" y="18177"/>
                    <a:pt x="74621" y="18069"/>
                    <a:pt x="74421" y="18069"/>
                  </a:cubicBezTo>
                  <a:cubicBezTo>
                    <a:pt x="74338" y="18069"/>
                    <a:pt x="74257" y="18088"/>
                    <a:pt x="74191" y="18126"/>
                  </a:cubicBezTo>
                  <a:cubicBezTo>
                    <a:pt x="74174" y="18126"/>
                    <a:pt x="74154" y="18144"/>
                    <a:pt x="74136" y="18163"/>
                  </a:cubicBezTo>
                  <a:cubicBezTo>
                    <a:pt x="74025" y="18033"/>
                    <a:pt x="73914" y="17903"/>
                    <a:pt x="73802" y="17792"/>
                  </a:cubicBezTo>
                  <a:cubicBezTo>
                    <a:pt x="73394" y="17327"/>
                    <a:pt x="73022" y="16938"/>
                    <a:pt x="72780" y="16678"/>
                  </a:cubicBezTo>
                  <a:cubicBezTo>
                    <a:pt x="72762" y="16658"/>
                    <a:pt x="72725" y="16641"/>
                    <a:pt x="72706" y="16603"/>
                  </a:cubicBezTo>
                  <a:cubicBezTo>
                    <a:pt x="72762" y="16584"/>
                    <a:pt x="72799" y="16547"/>
                    <a:pt x="72854" y="16529"/>
                  </a:cubicBezTo>
                  <a:cubicBezTo>
                    <a:pt x="72891" y="16510"/>
                    <a:pt x="72911" y="16492"/>
                    <a:pt x="72911" y="16455"/>
                  </a:cubicBezTo>
                  <a:cubicBezTo>
                    <a:pt x="73040" y="16492"/>
                    <a:pt x="73189" y="16510"/>
                    <a:pt x="73319" y="16547"/>
                  </a:cubicBezTo>
                  <a:cubicBezTo>
                    <a:pt x="73746" y="16641"/>
                    <a:pt x="74154" y="16752"/>
                    <a:pt x="74582" y="16863"/>
                  </a:cubicBezTo>
                  <a:cubicBezTo>
                    <a:pt x="74786" y="16918"/>
                    <a:pt x="74991" y="16956"/>
                    <a:pt x="75194" y="17012"/>
                  </a:cubicBezTo>
                  <a:cubicBezTo>
                    <a:pt x="75399" y="17086"/>
                    <a:pt x="75603" y="17141"/>
                    <a:pt x="75808" y="17198"/>
                  </a:cubicBezTo>
                  <a:cubicBezTo>
                    <a:pt x="77423" y="17681"/>
                    <a:pt x="78983" y="18238"/>
                    <a:pt x="80431" y="18943"/>
                  </a:cubicBezTo>
                  <a:cubicBezTo>
                    <a:pt x="80840" y="19129"/>
                    <a:pt x="81248" y="19333"/>
                    <a:pt x="81620" y="19575"/>
                  </a:cubicBezTo>
                  <a:cubicBezTo>
                    <a:pt x="80896" y="19221"/>
                    <a:pt x="80191" y="18850"/>
                    <a:pt x="79448" y="18516"/>
                  </a:cubicBezTo>
                  <a:lnTo>
                    <a:pt x="79448" y="18516"/>
                  </a:lnTo>
                  <a:lnTo>
                    <a:pt x="81731" y="19741"/>
                  </a:lnTo>
                  <a:lnTo>
                    <a:pt x="82493" y="20150"/>
                  </a:lnTo>
                  <a:cubicBezTo>
                    <a:pt x="82828" y="20410"/>
                    <a:pt x="83143" y="20670"/>
                    <a:pt x="83459" y="20930"/>
                  </a:cubicBezTo>
                  <a:cubicBezTo>
                    <a:pt x="83311" y="20986"/>
                    <a:pt x="83199" y="21078"/>
                    <a:pt x="83106" y="21190"/>
                  </a:cubicBezTo>
                  <a:cubicBezTo>
                    <a:pt x="83088" y="21060"/>
                    <a:pt x="83031" y="20893"/>
                    <a:pt x="82902" y="20800"/>
                  </a:cubicBezTo>
                  <a:cubicBezTo>
                    <a:pt x="82828" y="20744"/>
                    <a:pt x="82753" y="20726"/>
                    <a:pt x="82679" y="20726"/>
                  </a:cubicBezTo>
                  <a:cubicBezTo>
                    <a:pt x="82605" y="20726"/>
                    <a:pt x="82548" y="20744"/>
                    <a:pt x="82493" y="20763"/>
                  </a:cubicBezTo>
                  <a:cubicBezTo>
                    <a:pt x="82474" y="20781"/>
                    <a:pt x="82437" y="20800"/>
                    <a:pt x="82400" y="20818"/>
                  </a:cubicBezTo>
                  <a:cubicBezTo>
                    <a:pt x="82345" y="20875"/>
                    <a:pt x="82308" y="20930"/>
                    <a:pt x="82308" y="21004"/>
                  </a:cubicBezTo>
                  <a:lnTo>
                    <a:pt x="82308" y="21060"/>
                  </a:lnTo>
                  <a:lnTo>
                    <a:pt x="82308" y="21098"/>
                  </a:lnTo>
                  <a:cubicBezTo>
                    <a:pt x="82326" y="21115"/>
                    <a:pt x="82326" y="21153"/>
                    <a:pt x="82345" y="21172"/>
                  </a:cubicBezTo>
                  <a:cubicBezTo>
                    <a:pt x="82437" y="21338"/>
                    <a:pt x="82586" y="21506"/>
                    <a:pt x="82734" y="21561"/>
                  </a:cubicBezTo>
                  <a:cubicBezTo>
                    <a:pt x="82623" y="21635"/>
                    <a:pt x="82511" y="21729"/>
                    <a:pt x="82382" y="21784"/>
                  </a:cubicBezTo>
                  <a:cubicBezTo>
                    <a:pt x="82159" y="21895"/>
                    <a:pt x="82697" y="22323"/>
                    <a:pt x="83068" y="22378"/>
                  </a:cubicBezTo>
                  <a:cubicBezTo>
                    <a:pt x="83077" y="22379"/>
                    <a:pt x="83086" y="22380"/>
                    <a:pt x="83094" y="22380"/>
                  </a:cubicBezTo>
                  <a:cubicBezTo>
                    <a:pt x="83261" y="22380"/>
                    <a:pt x="83328" y="22201"/>
                    <a:pt x="83328" y="21989"/>
                  </a:cubicBezTo>
                  <a:cubicBezTo>
                    <a:pt x="83496" y="22138"/>
                    <a:pt x="83719" y="22249"/>
                    <a:pt x="83868" y="22267"/>
                  </a:cubicBezTo>
                  <a:cubicBezTo>
                    <a:pt x="83879" y="22268"/>
                    <a:pt x="83891" y="22268"/>
                    <a:pt x="83902" y="22268"/>
                  </a:cubicBezTo>
                  <a:cubicBezTo>
                    <a:pt x="84108" y="22268"/>
                    <a:pt x="84260" y="22105"/>
                    <a:pt x="84313" y="21858"/>
                  </a:cubicBezTo>
                  <a:cubicBezTo>
                    <a:pt x="84351" y="21692"/>
                    <a:pt x="83923" y="21598"/>
                    <a:pt x="83626" y="21561"/>
                  </a:cubicBezTo>
                  <a:cubicBezTo>
                    <a:pt x="83737" y="21506"/>
                    <a:pt x="83848" y="21450"/>
                    <a:pt x="83979" y="21375"/>
                  </a:cubicBezTo>
                  <a:lnTo>
                    <a:pt x="83997" y="21375"/>
                  </a:lnTo>
                  <a:cubicBezTo>
                    <a:pt x="84091" y="21450"/>
                    <a:pt x="84183" y="21524"/>
                    <a:pt x="84257" y="21598"/>
                  </a:cubicBezTo>
                  <a:cubicBezTo>
                    <a:pt x="84554" y="21840"/>
                    <a:pt x="84814" y="22100"/>
                    <a:pt x="85093" y="22360"/>
                  </a:cubicBezTo>
                  <a:cubicBezTo>
                    <a:pt x="85223" y="22490"/>
                    <a:pt x="85353" y="22638"/>
                    <a:pt x="85483" y="22769"/>
                  </a:cubicBezTo>
                  <a:cubicBezTo>
                    <a:pt x="85594" y="22898"/>
                    <a:pt x="85725" y="23029"/>
                    <a:pt x="85854" y="23158"/>
                  </a:cubicBezTo>
                  <a:cubicBezTo>
                    <a:pt x="86337" y="23715"/>
                    <a:pt x="86783" y="24273"/>
                    <a:pt x="87173" y="24849"/>
                  </a:cubicBezTo>
                  <a:cubicBezTo>
                    <a:pt x="87953" y="26018"/>
                    <a:pt x="88548" y="27244"/>
                    <a:pt x="88919" y="28452"/>
                  </a:cubicBezTo>
                  <a:cubicBezTo>
                    <a:pt x="88993" y="28600"/>
                    <a:pt x="89031" y="28767"/>
                    <a:pt x="89068" y="28915"/>
                  </a:cubicBezTo>
                  <a:lnTo>
                    <a:pt x="89068" y="28935"/>
                  </a:lnTo>
                  <a:cubicBezTo>
                    <a:pt x="89063" y="28934"/>
                    <a:pt x="89059" y="28934"/>
                    <a:pt x="89055" y="28934"/>
                  </a:cubicBezTo>
                  <a:cubicBezTo>
                    <a:pt x="88758" y="28934"/>
                    <a:pt x="89016" y="29626"/>
                    <a:pt x="89345" y="29992"/>
                  </a:cubicBezTo>
                  <a:cubicBezTo>
                    <a:pt x="89345" y="30086"/>
                    <a:pt x="89365" y="30178"/>
                    <a:pt x="89383" y="30272"/>
                  </a:cubicBezTo>
                  <a:cubicBezTo>
                    <a:pt x="89420" y="30512"/>
                    <a:pt x="89476" y="30755"/>
                    <a:pt x="89513" y="30977"/>
                  </a:cubicBezTo>
                  <a:cubicBezTo>
                    <a:pt x="89480" y="30956"/>
                    <a:pt x="89428" y="30947"/>
                    <a:pt x="89366" y="30947"/>
                  </a:cubicBezTo>
                  <a:cubicBezTo>
                    <a:pt x="89153" y="30947"/>
                    <a:pt x="88817" y="31061"/>
                    <a:pt x="88659" y="31218"/>
                  </a:cubicBezTo>
                  <a:cubicBezTo>
                    <a:pt x="88548" y="31292"/>
                    <a:pt x="88585" y="31423"/>
                    <a:pt x="88659" y="31535"/>
                  </a:cubicBezTo>
                  <a:cubicBezTo>
                    <a:pt x="88696" y="31572"/>
                    <a:pt x="88714" y="31609"/>
                    <a:pt x="88771" y="31646"/>
                  </a:cubicBezTo>
                  <a:cubicBezTo>
                    <a:pt x="88771" y="31646"/>
                    <a:pt x="88771" y="31664"/>
                    <a:pt x="88788" y="31664"/>
                  </a:cubicBezTo>
                  <a:cubicBezTo>
                    <a:pt x="88696" y="31683"/>
                    <a:pt x="88603" y="31701"/>
                    <a:pt x="88511" y="31738"/>
                  </a:cubicBezTo>
                  <a:cubicBezTo>
                    <a:pt x="88380" y="31775"/>
                    <a:pt x="88288" y="31832"/>
                    <a:pt x="88213" y="31887"/>
                  </a:cubicBezTo>
                  <a:cubicBezTo>
                    <a:pt x="88176" y="31943"/>
                    <a:pt x="88157" y="31980"/>
                    <a:pt x="88139" y="32035"/>
                  </a:cubicBezTo>
                  <a:cubicBezTo>
                    <a:pt x="88083" y="32166"/>
                    <a:pt x="88120" y="32352"/>
                    <a:pt x="88231" y="32500"/>
                  </a:cubicBezTo>
                  <a:cubicBezTo>
                    <a:pt x="88252" y="32524"/>
                    <a:pt x="88281" y="32535"/>
                    <a:pt x="88316" y="32535"/>
                  </a:cubicBezTo>
                  <a:cubicBezTo>
                    <a:pt x="88469" y="32535"/>
                    <a:pt x="88734" y="32332"/>
                    <a:pt x="88900" y="32166"/>
                  </a:cubicBezTo>
                  <a:lnTo>
                    <a:pt x="88900" y="32166"/>
                  </a:lnTo>
                  <a:cubicBezTo>
                    <a:pt x="88882" y="32277"/>
                    <a:pt x="88845" y="32407"/>
                    <a:pt x="88825" y="32555"/>
                  </a:cubicBezTo>
                  <a:cubicBezTo>
                    <a:pt x="88767" y="32838"/>
                    <a:pt x="88836" y="32967"/>
                    <a:pt x="88961" y="32967"/>
                  </a:cubicBezTo>
                  <a:cubicBezTo>
                    <a:pt x="89074" y="32967"/>
                    <a:pt x="89233" y="32861"/>
                    <a:pt x="89383" y="32667"/>
                  </a:cubicBezTo>
                  <a:cubicBezTo>
                    <a:pt x="89550" y="32481"/>
                    <a:pt x="89568" y="32221"/>
                    <a:pt x="89531" y="31998"/>
                  </a:cubicBezTo>
                  <a:lnTo>
                    <a:pt x="89531" y="31998"/>
                  </a:lnTo>
                  <a:cubicBezTo>
                    <a:pt x="89568" y="32035"/>
                    <a:pt x="89588" y="32055"/>
                    <a:pt x="89625" y="32055"/>
                  </a:cubicBezTo>
                  <a:cubicBezTo>
                    <a:pt x="89643" y="32184"/>
                    <a:pt x="89643" y="32315"/>
                    <a:pt x="89662" y="32444"/>
                  </a:cubicBezTo>
                  <a:lnTo>
                    <a:pt x="89680" y="32649"/>
                  </a:lnTo>
                  <a:lnTo>
                    <a:pt x="89680" y="32852"/>
                  </a:lnTo>
                  <a:lnTo>
                    <a:pt x="89680" y="33669"/>
                  </a:lnTo>
                  <a:cubicBezTo>
                    <a:pt x="89680" y="34134"/>
                    <a:pt x="89662" y="34580"/>
                    <a:pt x="89643" y="35007"/>
                  </a:cubicBezTo>
                  <a:lnTo>
                    <a:pt x="89625" y="35007"/>
                  </a:lnTo>
                  <a:cubicBezTo>
                    <a:pt x="89568" y="35026"/>
                    <a:pt x="89513" y="35100"/>
                    <a:pt x="89476" y="35212"/>
                  </a:cubicBezTo>
                  <a:cubicBezTo>
                    <a:pt x="89420" y="35341"/>
                    <a:pt x="89402" y="35509"/>
                    <a:pt x="89402" y="35675"/>
                  </a:cubicBezTo>
                  <a:lnTo>
                    <a:pt x="89402" y="35749"/>
                  </a:lnTo>
                  <a:cubicBezTo>
                    <a:pt x="89420" y="35806"/>
                    <a:pt x="89420" y="35861"/>
                    <a:pt x="89439" y="35898"/>
                  </a:cubicBezTo>
                  <a:cubicBezTo>
                    <a:pt x="89457" y="35992"/>
                    <a:pt x="89513" y="36029"/>
                    <a:pt x="89605" y="36029"/>
                  </a:cubicBezTo>
                  <a:cubicBezTo>
                    <a:pt x="89568" y="36715"/>
                    <a:pt x="89531" y="37347"/>
                    <a:pt x="89494" y="37923"/>
                  </a:cubicBezTo>
                  <a:cubicBezTo>
                    <a:pt x="89457" y="38814"/>
                    <a:pt x="89402" y="39594"/>
                    <a:pt x="89328" y="40263"/>
                  </a:cubicBezTo>
                  <a:cubicBezTo>
                    <a:pt x="89308" y="40114"/>
                    <a:pt x="89216" y="39966"/>
                    <a:pt x="89068" y="39892"/>
                  </a:cubicBezTo>
                  <a:cubicBezTo>
                    <a:pt x="88945" y="39816"/>
                    <a:pt x="88832" y="39779"/>
                    <a:pt x="88749" y="39779"/>
                  </a:cubicBezTo>
                  <a:cubicBezTo>
                    <a:pt x="88605" y="39779"/>
                    <a:pt x="88548" y="39891"/>
                    <a:pt x="88677" y="40114"/>
                  </a:cubicBezTo>
                  <a:cubicBezTo>
                    <a:pt x="88733" y="40206"/>
                    <a:pt x="88788" y="40300"/>
                    <a:pt x="88845" y="40355"/>
                  </a:cubicBezTo>
                  <a:cubicBezTo>
                    <a:pt x="88708" y="40306"/>
                    <a:pt x="88515" y="40248"/>
                    <a:pt x="88389" y="40248"/>
                  </a:cubicBezTo>
                  <a:cubicBezTo>
                    <a:pt x="88326" y="40248"/>
                    <a:pt x="88281" y="40263"/>
                    <a:pt x="88268" y="40300"/>
                  </a:cubicBezTo>
                  <a:cubicBezTo>
                    <a:pt x="88194" y="40486"/>
                    <a:pt x="88231" y="40652"/>
                    <a:pt x="88399" y="40726"/>
                  </a:cubicBezTo>
                  <a:cubicBezTo>
                    <a:pt x="88450" y="40758"/>
                    <a:pt x="88535" y="40772"/>
                    <a:pt x="88633" y="40772"/>
                  </a:cubicBezTo>
                  <a:cubicBezTo>
                    <a:pt x="88709" y="40772"/>
                    <a:pt x="88792" y="40763"/>
                    <a:pt x="88873" y="40748"/>
                  </a:cubicBezTo>
                  <a:lnTo>
                    <a:pt x="88873" y="40748"/>
                  </a:lnTo>
                  <a:cubicBezTo>
                    <a:pt x="88863" y="40752"/>
                    <a:pt x="88863" y="40764"/>
                    <a:pt x="88863" y="40764"/>
                  </a:cubicBezTo>
                  <a:cubicBezTo>
                    <a:pt x="88788" y="40894"/>
                    <a:pt x="88751" y="41043"/>
                    <a:pt x="88882" y="41098"/>
                  </a:cubicBezTo>
                  <a:cubicBezTo>
                    <a:pt x="88974" y="41135"/>
                    <a:pt x="89123" y="41135"/>
                    <a:pt x="89253" y="41135"/>
                  </a:cubicBezTo>
                  <a:cubicBezTo>
                    <a:pt x="89234" y="41340"/>
                    <a:pt x="89197" y="41544"/>
                    <a:pt x="89179" y="41729"/>
                  </a:cubicBezTo>
                  <a:cubicBezTo>
                    <a:pt x="89123" y="42157"/>
                    <a:pt x="89068" y="42491"/>
                    <a:pt x="89011" y="42714"/>
                  </a:cubicBezTo>
                  <a:cubicBezTo>
                    <a:pt x="89068" y="42491"/>
                    <a:pt x="89123" y="42175"/>
                    <a:pt x="89197" y="41729"/>
                  </a:cubicBezTo>
                  <a:cubicBezTo>
                    <a:pt x="89216" y="41544"/>
                    <a:pt x="89234" y="41340"/>
                    <a:pt x="89271" y="41135"/>
                  </a:cubicBezTo>
                  <a:cubicBezTo>
                    <a:pt x="89345" y="41117"/>
                    <a:pt x="89420" y="41117"/>
                    <a:pt x="89476" y="41098"/>
                  </a:cubicBezTo>
                  <a:cubicBezTo>
                    <a:pt x="89494" y="41080"/>
                    <a:pt x="89531" y="41061"/>
                    <a:pt x="89550" y="41061"/>
                  </a:cubicBezTo>
                  <a:cubicBezTo>
                    <a:pt x="89588" y="41024"/>
                    <a:pt x="89605" y="40986"/>
                    <a:pt x="89588" y="40949"/>
                  </a:cubicBezTo>
                  <a:cubicBezTo>
                    <a:pt x="89531" y="40894"/>
                    <a:pt x="89513" y="40838"/>
                    <a:pt x="89476" y="40764"/>
                  </a:cubicBezTo>
                  <a:cubicBezTo>
                    <a:pt x="89457" y="40726"/>
                    <a:pt x="89457" y="40709"/>
                    <a:pt x="89439" y="40671"/>
                  </a:cubicBezTo>
                  <a:lnTo>
                    <a:pt x="89439" y="40671"/>
                  </a:lnTo>
                  <a:cubicBezTo>
                    <a:pt x="89467" y="40679"/>
                    <a:pt x="89495" y="40683"/>
                    <a:pt x="89524" y="40683"/>
                  </a:cubicBezTo>
                  <a:cubicBezTo>
                    <a:pt x="89631" y="40683"/>
                    <a:pt x="89748" y="40633"/>
                    <a:pt x="89865" y="40560"/>
                  </a:cubicBezTo>
                  <a:cubicBezTo>
                    <a:pt x="89885" y="40560"/>
                    <a:pt x="89922" y="40523"/>
                    <a:pt x="89940" y="40504"/>
                  </a:cubicBezTo>
                  <a:cubicBezTo>
                    <a:pt x="89959" y="40466"/>
                    <a:pt x="89977" y="40411"/>
                    <a:pt x="89977" y="40355"/>
                  </a:cubicBezTo>
                  <a:cubicBezTo>
                    <a:pt x="89959" y="40300"/>
                    <a:pt x="89940" y="40263"/>
                    <a:pt x="89885" y="40206"/>
                  </a:cubicBezTo>
                  <a:cubicBezTo>
                    <a:pt x="89838" y="40161"/>
                    <a:pt x="89767" y="40128"/>
                    <a:pt x="89691" y="40128"/>
                  </a:cubicBezTo>
                  <a:cubicBezTo>
                    <a:pt x="89675" y="40128"/>
                    <a:pt x="89659" y="40129"/>
                    <a:pt x="89643" y="40132"/>
                  </a:cubicBezTo>
                  <a:cubicBezTo>
                    <a:pt x="89513" y="40151"/>
                    <a:pt x="89420" y="40226"/>
                    <a:pt x="89345" y="40300"/>
                  </a:cubicBezTo>
                  <a:cubicBezTo>
                    <a:pt x="89420" y="39632"/>
                    <a:pt x="89476" y="38832"/>
                    <a:pt x="89550" y="37941"/>
                  </a:cubicBezTo>
                  <a:cubicBezTo>
                    <a:pt x="89588" y="37347"/>
                    <a:pt x="89625" y="36715"/>
                    <a:pt x="89662" y="36029"/>
                  </a:cubicBezTo>
                  <a:cubicBezTo>
                    <a:pt x="89736" y="36029"/>
                    <a:pt x="89810" y="36009"/>
                    <a:pt x="89903" y="35972"/>
                  </a:cubicBezTo>
                  <a:lnTo>
                    <a:pt x="89903" y="35972"/>
                  </a:lnTo>
                  <a:cubicBezTo>
                    <a:pt x="89828" y="36195"/>
                    <a:pt x="89828" y="36437"/>
                    <a:pt x="89865" y="36586"/>
                  </a:cubicBezTo>
                  <a:cubicBezTo>
                    <a:pt x="89925" y="36750"/>
                    <a:pt x="90095" y="36843"/>
                    <a:pt x="90284" y="36843"/>
                  </a:cubicBezTo>
                  <a:cubicBezTo>
                    <a:pt x="90330" y="36843"/>
                    <a:pt x="90376" y="36837"/>
                    <a:pt x="90423" y="36827"/>
                  </a:cubicBezTo>
                  <a:cubicBezTo>
                    <a:pt x="90590" y="36789"/>
                    <a:pt x="90497" y="36363"/>
                    <a:pt x="90423" y="36084"/>
                  </a:cubicBezTo>
                  <a:lnTo>
                    <a:pt x="90423" y="36084"/>
                  </a:lnTo>
                  <a:cubicBezTo>
                    <a:pt x="90497" y="36158"/>
                    <a:pt x="90608" y="36232"/>
                    <a:pt x="90720" y="36307"/>
                  </a:cubicBezTo>
                  <a:cubicBezTo>
                    <a:pt x="90849" y="36403"/>
                    <a:pt x="90952" y="36446"/>
                    <a:pt x="91027" y="36446"/>
                  </a:cubicBezTo>
                  <a:cubicBezTo>
                    <a:pt x="91212" y="36446"/>
                    <a:pt x="91232" y="36191"/>
                    <a:pt x="91073" y="35861"/>
                  </a:cubicBezTo>
                  <a:cubicBezTo>
                    <a:pt x="90962" y="35638"/>
                    <a:pt x="90739" y="35509"/>
                    <a:pt x="90534" y="35434"/>
                  </a:cubicBezTo>
                  <a:cubicBezTo>
                    <a:pt x="90645" y="35378"/>
                    <a:pt x="90776" y="35267"/>
                    <a:pt x="90813" y="35100"/>
                  </a:cubicBezTo>
                  <a:cubicBezTo>
                    <a:pt x="90867" y="34844"/>
                    <a:pt x="90649" y="34618"/>
                    <a:pt x="90446" y="34618"/>
                  </a:cubicBezTo>
                  <a:cubicBezTo>
                    <a:pt x="90369" y="34618"/>
                    <a:pt x="90294" y="34651"/>
                    <a:pt x="90237" y="34729"/>
                  </a:cubicBezTo>
                  <a:cubicBezTo>
                    <a:pt x="90125" y="34895"/>
                    <a:pt x="90033" y="35100"/>
                    <a:pt x="90051" y="35267"/>
                  </a:cubicBezTo>
                  <a:cubicBezTo>
                    <a:pt x="89940" y="35192"/>
                    <a:pt x="89810" y="35118"/>
                    <a:pt x="89699" y="35044"/>
                  </a:cubicBezTo>
                  <a:cubicBezTo>
                    <a:pt x="89736" y="34598"/>
                    <a:pt x="89754" y="34152"/>
                    <a:pt x="89754" y="33669"/>
                  </a:cubicBezTo>
                  <a:lnTo>
                    <a:pt x="89754" y="32852"/>
                  </a:lnTo>
                  <a:lnTo>
                    <a:pt x="89754" y="32649"/>
                  </a:lnTo>
                  <a:lnTo>
                    <a:pt x="89736" y="32426"/>
                  </a:lnTo>
                  <a:cubicBezTo>
                    <a:pt x="89736" y="32332"/>
                    <a:pt x="89717" y="32203"/>
                    <a:pt x="89717" y="32092"/>
                  </a:cubicBezTo>
                  <a:lnTo>
                    <a:pt x="89717" y="32092"/>
                  </a:lnTo>
                  <a:cubicBezTo>
                    <a:pt x="89760" y="32113"/>
                    <a:pt x="89803" y="32122"/>
                    <a:pt x="89850" y="32122"/>
                  </a:cubicBezTo>
                  <a:cubicBezTo>
                    <a:pt x="89884" y="32122"/>
                    <a:pt x="89920" y="32118"/>
                    <a:pt x="89959" y="32110"/>
                  </a:cubicBezTo>
                  <a:cubicBezTo>
                    <a:pt x="90311" y="32035"/>
                    <a:pt x="90385" y="31515"/>
                    <a:pt x="90051" y="31441"/>
                  </a:cubicBezTo>
                  <a:cubicBezTo>
                    <a:pt x="89976" y="31431"/>
                    <a:pt x="89894" y="31420"/>
                    <a:pt x="89817" y="31420"/>
                  </a:cubicBezTo>
                  <a:cubicBezTo>
                    <a:pt x="89762" y="31420"/>
                    <a:pt x="89709" y="31425"/>
                    <a:pt x="89662" y="31441"/>
                  </a:cubicBezTo>
                  <a:cubicBezTo>
                    <a:pt x="89643" y="31330"/>
                    <a:pt x="89643" y="31237"/>
                    <a:pt x="89625" y="31144"/>
                  </a:cubicBezTo>
                  <a:cubicBezTo>
                    <a:pt x="89588" y="30847"/>
                    <a:pt x="89531" y="30550"/>
                    <a:pt x="89476" y="30252"/>
                  </a:cubicBezTo>
                  <a:cubicBezTo>
                    <a:pt x="89476" y="30197"/>
                    <a:pt x="89457" y="30141"/>
                    <a:pt x="89457" y="30104"/>
                  </a:cubicBezTo>
                  <a:lnTo>
                    <a:pt x="89457" y="30104"/>
                  </a:lnTo>
                  <a:cubicBezTo>
                    <a:pt x="89506" y="30135"/>
                    <a:pt x="89555" y="30149"/>
                    <a:pt x="89603" y="30149"/>
                  </a:cubicBezTo>
                  <a:cubicBezTo>
                    <a:pt x="89757" y="30149"/>
                    <a:pt x="89906" y="30005"/>
                    <a:pt x="90033" y="29807"/>
                  </a:cubicBezTo>
                  <a:cubicBezTo>
                    <a:pt x="90125" y="30104"/>
                    <a:pt x="90293" y="30401"/>
                    <a:pt x="90460" y="30512"/>
                  </a:cubicBezTo>
                  <a:cubicBezTo>
                    <a:pt x="90549" y="30576"/>
                    <a:pt x="90637" y="30605"/>
                    <a:pt x="90732" y="30605"/>
                  </a:cubicBezTo>
                  <a:cubicBezTo>
                    <a:pt x="90776" y="30605"/>
                    <a:pt x="90821" y="30599"/>
                    <a:pt x="90868" y="30587"/>
                  </a:cubicBezTo>
                  <a:cubicBezTo>
                    <a:pt x="90943" y="30587"/>
                    <a:pt x="90999" y="30550"/>
                    <a:pt x="91073" y="30512"/>
                  </a:cubicBezTo>
                  <a:cubicBezTo>
                    <a:pt x="91148" y="30475"/>
                    <a:pt x="91203" y="30420"/>
                    <a:pt x="91259" y="30346"/>
                  </a:cubicBezTo>
                  <a:cubicBezTo>
                    <a:pt x="91425" y="30178"/>
                    <a:pt x="90980" y="29770"/>
                    <a:pt x="90665" y="29529"/>
                  </a:cubicBezTo>
                  <a:lnTo>
                    <a:pt x="90665" y="29529"/>
                  </a:lnTo>
                  <a:cubicBezTo>
                    <a:pt x="90831" y="29547"/>
                    <a:pt x="90999" y="29547"/>
                    <a:pt x="91185" y="29566"/>
                  </a:cubicBezTo>
                  <a:cubicBezTo>
                    <a:pt x="91333" y="29566"/>
                    <a:pt x="91445" y="29547"/>
                    <a:pt x="91519" y="29529"/>
                  </a:cubicBezTo>
                  <a:cubicBezTo>
                    <a:pt x="91574" y="29510"/>
                    <a:pt x="91630" y="29472"/>
                    <a:pt x="91648" y="29455"/>
                  </a:cubicBezTo>
                  <a:cubicBezTo>
                    <a:pt x="91685" y="29417"/>
                    <a:pt x="91705" y="29398"/>
                    <a:pt x="91723" y="29361"/>
                  </a:cubicBezTo>
                  <a:lnTo>
                    <a:pt x="91723" y="29306"/>
                  </a:lnTo>
                  <a:cubicBezTo>
                    <a:pt x="91723" y="29287"/>
                    <a:pt x="91723" y="29269"/>
                    <a:pt x="91705" y="29250"/>
                  </a:cubicBezTo>
                  <a:cubicBezTo>
                    <a:pt x="91685" y="29157"/>
                    <a:pt x="91611" y="29064"/>
                    <a:pt x="91519" y="28972"/>
                  </a:cubicBezTo>
                  <a:cubicBezTo>
                    <a:pt x="91463" y="28935"/>
                    <a:pt x="91408" y="28878"/>
                    <a:pt x="91333" y="28841"/>
                  </a:cubicBezTo>
                  <a:cubicBezTo>
                    <a:pt x="91296" y="28823"/>
                    <a:pt x="91259" y="28804"/>
                    <a:pt x="91222" y="28767"/>
                  </a:cubicBezTo>
                  <a:cubicBezTo>
                    <a:pt x="91084" y="28698"/>
                    <a:pt x="90926" y="28660"/>
                    <a:pt x="90770" y="28660"/>
                  </a:cubicBezTo>
                  <a:cubicBezTo>
                    <a:pt x="90716" y="28660"/>
                    <a:pt x="90661" y="28665"/>
                    <a:pt x="90608" y="28675"/>
                  </a:cubicBezTo>
                  <a:cubicBezTo>
                    <a:pt x="90516" y="28675"/>
                    <a:pt x="90405" y="28712"/>
                    <a:pt x="90311" y="28730"/>
                  </a:cubicBezTo>
                  <a:cubicBezTo>
                    <a:pt x="90385" y="28563"/>
                    <a:pt x="90442" y="28358"/>
                    <a:pt x="90348" y="28135"/>
                  </a:cubicBezTo>
                  <a:cubicBezTo>
                    <a:pt x="90258" y="27919"/>
                    <a:pt x="90042" y="27813"/>
                    <a:pt x="89843" y="27813"/>
                  </a:cubicBezTo>
                  <a:cubicBezTo>
                    <a:pt x="89631" y="27813"/>
                    <a:pt x="89439" y="27933"/>
                    <a:pt x="89439" y="28172"/>
                  </a:cubicBezTo>
                  <a:cubicBezTo>
                    <a:pt x="89439" y="28452"/>
                    <a:pt x="89476" y="28749"/>
                    <a:pt x="89625" y="28915"/>
                  </a:cubicBezTo>
                  <a:lnTo>
                    <a:pt x="89588" y="28915"/>
                  </a:lnTo>
                  <a:cubicBezTo>
                    <a:pt x="89494" y="28915"/>
                    <a:pt x="89420" y="28915"/>
                    <a:pt x="89328" y="28935"/>
                  </a:cubicBezTo>
                  <a:lnTo>
                    <a:pt x="89179" y="28935"/>
                  </a:lnTo>
                  <a:lnTo>
                    <a:pt x="89179" y="28878"/>
                  </a:lnTo>
                  <a:cubicBezTo>
                    <a:pt x="89123" y="28730"/>
                    <a:pt x="89085" y="28581"/>
                    <a:pt x="89031" y="28432"/>
                  </a:cubicBezTo>
                  <a:cubicBezTo>
                    <a:pt x="88937" y="28117"/>
                    <a:pt x="88825" y="27820"/>
                    <a:pt x="88714" y="27504"/>
                  </a:cubicBezTo>
                  <a:cubicBezTo>
                    <a:pt x="88585" y="27189"/>
                    <a:pt x="88436" y="26892"/>
                    <a:pt x="88305" y="26575"/>
                  </a:cubicBezTo>
                  <a:cubicBezTo>
                    <a:pt x="88008" y="25981"/>
                    <a:pt x="87674" y="25369"/>
                    <a:pt x="87266" y="24793"/>
                  </a:cubicBezTo>
                  <a:cubicBezTo>
                    <a:pt x="86894" y="24198"/>
                    <a:pt x="86431" y="23623"/>
                    <a:pt x="85948" y="23066"/>
                  </a:cubicBezTo>
                  <a:cubicBezTo>
                    <a:pt x="85836" y="22935"/>
                    <a:pt x="85706" y="22806"/>
                    <a:pt x="85576" y="22675"/>
                  </a:cubicBezTo>
                  <a:lnTo>
                    <a:pt x="85576" y="22675"/>
                  </a:lnTo>
                  <a:cubicBezTo>
                    <a:pt x="85780" y="22806"/>
                    <a:pt x="86077" y="23010"/>
                    <a:pt x="86486" y="23289"/>
                  </a:cubicBezTo>
                  <a:cubicBezTo>
                    <a:pt x="87228" y="23790"/>
                    <a:pt x="88268" y="24478"/>
                    <a:pt x="89550" y="25275"/>
                  </a:cubicBezTo>
                  <a:cubicBezTo>
                    <a:pt x="90182" y="25666"/>
                    <a:pt x="90888" y="26092"/>
                    <a:pt x="91630" y="26520"/>
                  </a:cubicBezTo>
                  <a:cubicBezTo>
                    <a:pt x="92391" y="26947"/>
                    <a:pt x="93190" y="27392"/>
                    <a:pt x="94045" y="27764"/>
                  </a:cubicBezTo>
                  <a:cubicBezTo>
                    <a:pt x="94156" y="27820"/>
                    <a:pt x="94268" y="27857"/>
                    <a:pt x="94379" y="27912"/>
                  </a:cubicBezTo>
                  <a:cubicBezTo>
                    <a:pt x="94458" y="27944"/>
                    <a:pt x="94538" y="27976"/>
                    <a:pt x="94630" y="28008"/>
                  </a:cubicBezTo>
                  <a:lnTo>
                    <a:pt x="94630" y="28008"/>
                  </a:lnTo>
                  <a:cubicBezTo>
                    <a:pt x="94541" y="28037"/>
                    <a:pt x="94470" y="28235"/>
                    <a:pt x="94434" y="28432"/>
                  </a:cubicBezTo>
                  <a:cubicBezTo>
                    <a:pt x="94416" y="28489"/>
                    <a:pt x="94416" y="28544"/>
                    <a:pt x="94416" y="28600"/>
                  </a:cubicBezTo>
                  <a:lnTo>
                    <a:pt x="94416" y="28675"/>
                  </a:lnTo>
                  <a:lnTo>
                    <a:pt x="94416" y="28767"/>
                  </a:lnTo>
                  <a:cubicBezTo>
                    <a:pt x="94416" y="28804"/>
                    <a:pt x="94434" y="28860"/>
                    <a:pt x="94453" y="28897"/>
                  </a:cubicBezTo>
                  <a:cubicBezTo>
                    <a:pt x="94484" y="29000"/>
                    <a:pt x="94559" y="29040"/>
                    <a:pt x="94655" y="29040"/>
                  </a:cubicBezTo>
                  <a:cubicBezTo>
                    <a:pt x="94734" y="29040"/>
                    <a:pt x="94825" y="29013"/>
                    <a:pt x="94917" y="28972"/>
                  </a:cubicBezTo>
                  <a:lnTo>
                    <a:pt x="94917" y="28972"/>
                  </a:lnTo>
                  <a:cubicBezTo>
                    <a:pt x="94843" y="29195"/>
                    <a:pt x="94843" y="29435"/>
                    <a:pt x="94880" y="29584"/>
                  </a:cubicBezTo>
                  <a:cubicBezTo>
                    <a:pt x="94917" y="29695"/>
                    <a:pt x="94991" y="29770"/>
                    <a:pt x="95103" y="29807"/>
                  </a:cubicBezTo>
                  <a:cubicBezTo>
                    <a:pt x="95161" y="29830"/>
                    <a:pt x="95226" y="29846"/>
                    <a:pt x="95298" y="29846"/>
                  </a:cubicBezTo>
                  <a:cubicBezTo>
                    <a:pt x="95342" y="29846"/>
                    <a:pt x="95388" y="29840"/>
                    <a:pt x="95437" y="29826"/>
                  </a:cubicBezTo>
                  <a:cubicBezTo>
                    <a:pt x="95605" y="29789"/>
                    <a:pt x="95511" y="29361"/>
                    <a:pt x="95437" y="29083"/>
                  </a:cubicBezTo>
                  <a:lnTo>
                    <a:pt x="95437" y="29083"/>
                  </a:lnTo>
                  <a:cubicBezTo>
                    <a:pt x="95511" y="29157"/>
                    <a:pt x="95605" y="29232"/>
                    <a:pt x="95734" y="29324"/>
                  </a:cubicBezTo>
                  <a:cubicBezTo>
                    <a:pt x="95845" y="29398"/>
                    <a:pt x="95939" y="29435"/>
                    <a:pt x="96013" y="29455"/>
                  </a:cubicBezTo>
                  <a:cubicBezTo>
                    <a:pt x="96068" y="29455"/>
                    <a:pt x="96105" y="29435"/>
                    <a:pt x="96125" y="29417"/>
                  </a:cubicBezTo>
                  <a:cubicBezTo>
                    <a:pt x="96162" y="29398"/>
                    <a:pt x="96162" y="29380"/>
                    <a:pt x="96180" y="29343"/>
                  </a:cubicBezTo>
                  <a:cubicBezTo>
                    <a:pt x="96180" y="29306"/>
                    <a:pt x="96199" y="29287"/>
                    <a:pt x="96199" y="29232"/>
                  </a:cubicBezTo>
                  <a:cubicBezTo>
                    <a:pt x="96199" y="29138"/>
                    <a:pt x="96162" y="29009"/>
                    <a:pt x="96088" y="28860"/>
                  </a:cubicBezTo>
                  <a:cubicBezTo>
                    <a:pt x="96013" y="28712"/>
                    <a:pt x="95902" y="28600"/>
                    <a:pt x="95753" y="28526"/>
                  </a:cubicBezTo>
                  <a:cubicBezTo>
                    <a:pt x="95697" y="28489"/>
                    <a:pt x="95623" y="28470"/>
                    <a:pt x="95548" y="28452"/>
                  </a:cubicBezTo>
                  <a:cubicBezTo>
                    <a:pt x="95605" y="28415"/>
                    <a:pt x="95660" y="28358"/>
                    <a:pt x="95716" y="28303"/>
                  </a:cubicBezTo>
                  <a:cubicBezTo>
                    <a:pt x="95865" y="28321"/>
                    <a:pt x="96013" y="28358"/>
                    <a:pt x="96143" y="28377"/>
                  </a:cubicBezTo>
                  <a:cubicBezTo>
                    <a:pt x="96385" y="28415"/>
                    <a:pt x="96645" y="28452"/>
                    <a:pt x="96885" y="28470"/>
                  </a:cubicBezTo>
                  <a:cubicBezTo>
                    <a:pt x="97397" y="28513"/>
                    <a:pt x="97908" y="28531"/>
                    <a:pt x="98423" y="28531"/>
                  </a:cubicBezTo>
                  <a:cubicBezTo>
                    <a:pt x="98787" y="28531"/>
                    <a:pt x="99153" y="28522"/>
                    <a:pt x="99522" y="28507"/>
                  </a:cubicBezTo>
                  <a:cubicBezTo>
                    <a:pt x="99606" y="28602"/>
                    <a:pt x="99871" y="28659"/>
                    <a:pt x="100128" y="28659"/>
                  </a:cubicBezTo>
                  <a:cubicBezTo>
                    <a:pt x="100274" y="28659"/>
                    <a:pt x="100418" y="28641"/>
                    <a:pt x="100525" y="28600"/>
                  </a:cubicBezTo>
                  <a:cubicBezTo>
                    <a:pt x="100600" y="28563"/>
                    <a:pt x="100637" y="28526"/>
                    <a:pt x="100656" y="28470"/>
                  </a:cubicBezTo>
                  <a:lnTo>
                    <a:pt x="100656" y="28432"/>
                  </a:lnTo>
                  <a:cubicBezTo>
                    <a:pt x="100897" y="28415"/>
                    <a:pt x="101139" y="28395"/>
                    <a:pt x="101380" y="28358"/>
                  </a:cubicBezTo>
                  <a:cubicBezTo>
                    <a:pt x="101417" y="28415"/>
                    <a:pt x="101454" y="28452"/>
                    <a:pt x="101510" y="28489"/>
                  </a:cubicBezTo>
                  <a:cubicBezTo>
                    <a:pt x="101699" y="28583"/>
                    <a:pt x="101887" y="28664"/>
                    <a:pt x="102054" y="28664"/>
                  </a:cubicBezTo>
                  <a:cubicBezTo>
                    <a:pt x="102084" y="28664"/>
                    <a:pt x="102113" y="28661"/>
                    <a:pt x="102142" y="28655"/>
                  </a:cubicBezTo>
                  <a:lnTo>
                    <a:pt x="102142" y="28655"/>
                  </a:lnTo>
                  <a:lnTo>
                    <a:pt x="102030" y="28878"/>
                  </a:lnTo>
                  <a:cubicBezTo>
                    <a:pt x="102011" y="28935"/>
                    <a:pt x="101974" y="29009"/>
                    <a:pt x="101937" y="29064"/>
                  </a:cubicBezTo>
                  <a:cubicBezTo>
                    <a:pt x="101831" y="29222"/>
                    <a:pt x="102192" y="29324"/>
                    <a:pt x="102544" y="29324"/>
                  </a:cubicBezTo>
                  <a:cubicBezTo>
                    <a:pt x="102688" y="29324"/>
                    <a:pt x="102831" y="29307"/>
                    <a:pt x="102940" y="29269"/>
                  </a:cubicBezTo>
                  <a:cubicBezTo>
                    <a:pt x="103145" y="29175"/>
                    <a:pt x="103088" y="28952"/>
                    <a:pt x="102959" y="28749"/>
                  </a:cubicBezTo>
                  <a:lnTo>
                    <a:pt x="102959" y="28749"/>
                  </a:lnTo>
                  <a:cubicBezTo>
                    <a:pt x="103068" y="28772"/>
                    <a:pt x="103183" y="28782"/>
                    <a:pt x="103291" y="28782"/>
                  </a:cubicBezTo>
                  <a:cubicBezTo>
                    <a:pt x="103442" y="28782"/>
                    <a:pt x="103578" y="28762"/>
                    <a:pt x="103665" y="28730"/>
                  </a:cubicBezTo>
                  <a:cubicBezTo>
                    <a:pt x="103887" y="28637"/>
                    <a:pt x="103962" y="28377"/>
                    <a:pt x="103850" y="28117"/>
                  </a:cubicBezTo>
                  <a:cubicBezTo>
                    <a:pt x="103831" y="28054"/>
                    <a:pt x="103761" y="28029"/>
                    <a:pt x="103666" y="28029"/>
                  </a:cubicBezTo>
                  <a:cubicBezTo>
                    <a:pt x="103484" y="28029"/>
                    <a:pt x="103209" y="28119"/>
                    <a:pt x="103014" y="28192"/>
                  </a:cubicBezTo>
                  <a:cubicBezTo>
                    <a:pt x="103033" y="28155"/>
                    <a:pt x="103070" y="28098"/>
                    <a:pt x="103107" y="28061"/>
                  </a:cubicBezTo>
                  <a:lnTo>
                    <a:pt x="103237" y="28024"/>
                  </a:lnTo>
                  <a:lnTo>
                    <a:pt x="103590" y="27912"/>
                  </a:lnTo>
                  <a:cubicBezTo>
                    <a:pt x="103831" y="27838"/>
                    <a:pt x="104073" y="27801"/>
                    <a:pt x="104296" y="27746"/>
                  </a:cubicBezTo>
                  <a:cubicBezTo>
                    <a:pt x="104759" y="27635"/>
                    <a:pt x="105242" y="27560"/>
                    <a:pt x="105707" y="27467"/>
                  </a:cubicBezTo>
                  <a:cubicBezTo>
                    <a:pt x="107545" y="27132"/>
                    <a:pt x="109273" y="26818"/>
                    <a:pt x="110759" y="26558"/>
                  </a:cubicBezTo>
                  <a:cubicBezTo>
                    <a:pt x="111111" y="26483"/>
                    <a:pt x="111445" y="26427"/>
                    <a:pt x="111762" y="26372"/>
                  </a:cubicBezTo>
                  <a:lnTo>
                    <a:pt x="111762" y="26390"/>
                  </a:lnTo>
                  <a:lnTo>
                    <a:pt x="111762" y="26464"/>
                  </a:lnTo>
                  <a:cubicBezTo>
                    <a:pt x="111779" y="26538"/>
                    <a:pt x="111817" y="26650"/>
                    <a:pt x="111873" y="26743"/>
                  </a:cubicBezTo>
                  <a:cubicBezTo>
                    <a:pt x="111891" y="26780"/>
                    <a:pt x="111910" y="26798"/>
                    <a:pt x="111928" y="26835"/>
                  </a:cubicBezTo>
                  <a:cubicBezTo>
                    <a:pt x="112022" y="26984"/>
                    <a:pt x="112151" y="27152"/>
                    <a:pt x="112262" y="27226"/>
                  </a:cubicBezTo>
                  <a:cubicBezTo>
                    <a:pt x="112310" y="27261"/>
                    <a:pt x="112350" y="27274"/>
                    <a:pt x="112387" y="27274"/>
                  </a:cubicBezTo>
                  <a:cubicBezTo>
                    <a:pt x="112408" y="27274"/>
                    <a:pt x="112428" y="27270"/>
                    <a:pt x="112448" y="27263"/>
                  </a:cubicBezTo>
                  <a:cubicBezTo>
                    <a:pt x="112485" y="27244"/>
                    <a:pt x="112522" y="27226"/>
                    <a:pt x="112559" y="27189"/>
                  </a:cubicBezTo>
                  <a:cubicBezTo>
                    <a:pt x="112616" y="27132"/>
                    <a:pt x="112653" y="27040"/>
                    <a:pt x="112708" y="26947"/>
                  </a:cubicBezTo>
                  <a:cubicBezTo>
                    <a:pt x="112764" y="27095"/>
                    <a:pt x="112857" y="27244"/>
                    <a:pt x="112931" y="27355"/>
                  </a:cubicBezTo>
                  <a:cubicBezTo>
                    <a:pt x="112987" y="27430"/>
                    <a:pt x="113062" y="27486"/>
                    <a:pt x="113116" y="27504"/>
                  </a:cubicBezTo>
                  <a:cubicBezTo>
                    <a:pt x="113154" y="27541"/>
                    <a:pt x="113210" y="27560"/>
                    <a:pt x="113265" y="27578"/>
                  </a:cubicBezTo>
                  <a:lnTo>
                    <a:pt x="113359" y="27578"/>
                  </a:lnTo>
                  <a:cubicBezTo>
                    <a:pt x="113376" y="27578"/>
                    <a:pt x="113414" y="27560"/>
                    <a:pt x="113433" y="27560"/>
                  </a:cubicBezTo>
                  <a:cubicBezTo>
                    <a:pt x="113470" y="27541"/>
                    <a:pt x="113488" y="27541"/>
                    <a:pt x="113525" y="27523"/>
                  </a:cubicBezTo>
                  <a:cubicBezTo>
                    <a:pt x="113599" y="27486"/>
                    <a:pt x="113674" y="27412"/>
                    <a:pt x="113730" y="27318"/>
                  </a:cubicBezTo>
                  <a:cubicBezTo>
                    <a:pt x="113842" y="27170"/>
                    <a:pt x="113507" y="26892"/>
                    <a:pt x="113247" y="26706"/>
                  </a:cubicBezTo>
                  <a:cubicBezTo>
                    <a:pt x="113228" y="26706"/>
                    <a:pt x="113210" y="26687"/>
                    <a:pt x="113191" y="26669"/>
                  </a:cubicBezTo>
                  <a:lnTo>
                    <a:pt x="113599" y="26669"/>
                  </a:lnTo>
                  <a:cubicBezTo>
                    <a:pt x="113674" y="26650"/>
                    <a:pt x="113730" y="26650"/>
                    <a:pt x="113785" y="26632"/>
                  </a:cubicBezTo>
                  <a:cubicBezTo>
                    <a:pt x="113953" y="26595"/>
                    <a:pt x="114008" y="26501"/>
                    <a:pt x="113990" y="26409"/>
                  </a:cubicBezTo>
                  <a:cubicBezTo>
                    <a:pt x="113990" y="26372"/>
                    <a:pt x="113971" y="26335"/>
                    <a:pt x="113953" y="26298"/>
                  </a:cubicBezTo>
                  <a:lnTo>
                    <a:pt x="113916" y="26260"/>
                  </a:lnTo>
                  <a:cubicBezTo>
                    <a:pt x="113879" y="26204"/>
                    <a:pt x="113804" y="26149"/>
                    <a:pt x="113730" y="26092"/>
                  </a:cubicBezTo>
                  <a:cubicBezTo>
                    <a:pt x="113674" y="26055"/>
                    <a:pt x="113619" y="26038"/>
                    <a:pt x="113562" y="26000"/>
                  </a:cubicBezTo>
                  <a:cubicBezTo>
                    <a:pt x="113842" y="25944"/>
                    <a:pt x="114102" y="25889"/>
                    <a:pt x="114324" y="25832"/>
                  </a:cubicBezTo>
                  <a:cubicBezTo>
                    <a:pt x="114602" y="25778"/>
                    <a:pt x="114825" y="25721"/>
                    <a:pt x="115011" y="25666"/>
                  </a:cubicBezTo>
                  <a:cubicBezTo>
                    <a:pt x="115067" y="25684"/>
                    <a:pt x="115104" y="25721"/>
                    <a:pt x="115141" y="25721"/>
                  </a:cubicBezTo>
                  <a:cubicBezTo>
                    <a:pt x="115179" y="25740"/>
                    <a:pt x="115196" y="25740"/>
                    <a:pt x="115234" y="25740"/>
                  </a:cubicBezTo>
                  <a:cubicBezTo>
                    <a:pt x="115253" y="25740"/>
                    <a:pt x="115271" y="25740"/>
                    <a:pt x="115290" y="25721"/>
                  </a:cubicBezTo>
                  <a:lnTo>
                    <a:pt x="115290" y="25721"/>
                  </a:lnTo>
                  <a:cubicBezTo>
                    <a:pt x="115271" y="25740"/>
                    <a:pt x="115271" y="25740"/>
                    <a:pt x="115271" y="25758"/>
                  </a:cubicBezTo>
                  <a:cubicBezTo>
                    <a:pt x="115196" y="25852"/>
                    <a:pt x="115141" y="25963"/>
                    <a:pt x="115085" y="26038"/>
                  </a:cubicBezTo>
                  <a:cubicBezTo>
                    <a:pt x="115067" y="26055"/>
                    <a:pt x="115048" y="26092"/>
                    <a:pt x="115048" y="26112"/>
                  </a:cubicBezTo>
                  <a:cubicBezTo>
                    <a:pt x="115048" y="26130"/>
                    <a:pt x="115067" y="26149"/>
                    <a:pt x="115085" y="26149"/>
                  </a:cubicBezTo>
                  <a:cubicBezTo>
                    <a:pt x="115104" y="26186"/>
                    <a:pt x="115141" y="26204"/>
                    <a:pt x="115179" y="26223"/>
                  </a:cubicBezTo>
                  <a:lnTo>
                    <a:pt x="115234" y="26223"/>
                  </a:lnTo>
                  <a:cubicBezTo>
                    <a:pt x="115253" y="26241"/>
                    <a:pt x="115290" y="26241"/>
                    <a:pt x="115327" y="26241"/>
                  </a:cubicBezTo>
                  <a:cubicBezTo>
                    <a:pt x="115364" y="26260"/>
                    <a:pt x="115401" y="26260"/>
                    <a:pt x="115439" y="26260"/>
                  </a:cubicBezTo>
                  <a:cubicBezTo>
                    <a:pt x="115494" y="26260"/>
                    <a:pt x="115531" y="26241"/>
                    <a:pt x="115568" y="26241"/>
                  </a:cubicBezTo>
                  <a:cubicBezTo>
                    <a:pt x="115605" y="26241"/>
                    <a:pt x="115642" y="26223"/>
                    <a:pt x="115661" y="26204"/>
                  </a:cubicBezTo>
                  <a:cubicBezTo>
                    <a:pt x="115754" y="26167"/>
                    <a:pt x="115791" y="26092"/>
                    <a:pt x="115791" y="26000"/>
                  </a:cubicBezTo>
                  <a:lnTo>
                    <a:pt x="115791" y="25889"/>
                  </a:lnTo>
                  <a:cubicBezTo>
                    <a:pt x="115791" y="25870"/>
                    <a:pt x="115773" y="25832"/>
                    <a:pt x="115773" y="25815"/>
                  </a:cubicBezTo>
                  <a:lnTo>
                    <a:pt x="115773" y="25815"/>
                  </a:lnTo>
                  <a:cubicBezTo>
                    <a:pt x="115838" y="25825"/>
                    <a:pt x="115915" y="25836"/>
                    <a:pt x="115986" y="25836"/>
                  </a:cubicBezTo>
                  <a:cubicBezTo>
                    <a:pt x="116038" y="25836"/>
                    <a:pt x="116086" y="25830"/>
                    <a:pt x="116125" y="25815"/>
                  </a:cubicBezTo>
                  <a:cubicBezTo>
                    <a:pt x="116162" y="25815"/>
                    <a:pt x="116181" y="25815"/>
                    <a:pt x="116199" y="25795"/>
                  </a:cubicBezTo>
                  <a:cubicBezTo>
                    <a:pt x="116256" y="25778"/>
                    <a:pt x="116311" y="25721"/>
                    <a:pt x="116348" y="25666"/>
                  </a:cubicBezTo>
                  <a:cubicBezTo>
                    <a:pt x="116367" y="25647"/>
                    <a:pt x="116385" y="25629"/>
                    <a:pt x="116385" y="25610"/>
                  </a:cubicBezTo>
                  <a:cubicBezTo>
                    <a:pt x="116422" y="25518"/>
                    <a:pt x="116441" y="25424"/>
                    <a:pt x="116441" y="25313"/>
                  </a:cubicBezTo>
                  <a:cubicBezTo>
                    <a:pt x="116441" y="25295"/>
                    <a:pt x="116422" y="25275"/>
                    <a:pt x="116404" y="25258"/>
                  </a:cubicBezTo>
                  <a:cubicBezTo>
                    <a:pt x="116387" y="25251"/>
                    <a:pt x="116365" y="25248"/>
                    <a:pt x="116339" y="25248"/>
                  </a:cubicBezTo>
                  <a:cubicBezTo>
                    <a:pt x="116225" y="25248"/>
                    <a:pt x="116039" y="25308"/>
                    <a:pt x="115902" y="25369"/>
                  </a:cubicBezTo>
                  <a:cubicBezTo>
                    <a:pt x="115959" y="25295"/>
                    <a:pt x="116033" y="25201"/>
                    <a:pt x="116107" y="25109"/>
                  </a:cubicBezTo>
                  <a:cubicBezTo>
                    <a:pt x="116274" y="24886"/>
                    <a:pt x="116274" y="24755"/>
                    <a:pt x="116181" y="24718"/>
                  </a:cubicBezTo>
                  <a:lnTo>
                    <a:pt x="116144" y="24718"/>
                  </a:lnTo>
                  <a:cubicBezTo>
                    <a:pt x="116107" y="24718"/>
                    <a:pt x="116070" y="24718"/>
                    <a:pt x="116014" y="24738"/>
                  </a:cubicBezTo>
                  <a:cubicBezTo>
                    <a:pt x="115976" y="24755"/>
                    <a:pt x="115921" y="24775"/>
                    <a:pt x="115884" y="24793"/>
                  </a:cubicBezTo>
                  <a:cubicBezTo>
                    <a:pt x="115865" y="24812"/>
                    <a:pt x="115847" y="24812"/>
                    <a:pt x="115828" y="24830"/>
                  </a:cubicBezTo>
                  <a:cubicBezTo>
                    <a:pt x="115791" y="24849"/>
                    <a:pt x="115773" y="24867"/>
                    <a:pt x="115754" y="24867"/>
                  </a:cubicBezTo>
                  <a:cubicBezTo>
                    <a:pt x="115661" y="24960"/>
                    <a:pt x="115568" y="25072"/>
                    <a:pt x="115513" y="25201"/>
                  </a:cubicBezTo>
                  <a:lnTo>
                    <a:pt x="115456" y="25313"/>
                  </a:lnTo>
                  <a:cubicBezTo>
                    <a:pt x="115439" y="25220"/>
                    <a:pt x="115364" y="25127"/>
                    <a:pt x="115253" y="25090"/>
                  </a:cubicBezTo>
                  <a:lnTo>
                    <a:pt x="115216" y="25090"/>
                  </a:lnTo>
                  <a:cubicBezTo>
                    <a:pt x="115159" y="25090"/>
                    <a:pt x="115122" y="25109"/>
                    <a:pt x="115067" y="25146"/>
                  </a:cubicBezTo>
                  <a:cubicBezTo>
                    <a:pt x="115067" y="25146"/>
                    <a:pt x="115048" y="25146"/>
                    <a:pt x="115030" y="25164"/>
                  </a:cubicBezTo>
                  <a:lnTo>
                    <a:pt x="114956" y="25238"/>
                  </a:lnTo>
                  <a:cubicBezTo>
                    <a:pt x="114862" y="25350"/>
                    <a:pt x="114825" y="25518"/>
                    <a:pt x="114936" y="25592"/>
                  </a:cubicBezTo>
                  <a:lnTo>
                    <a:pt x="114993" y="25647"/>
                  </a:lnTo>
                  <a:cubicBezTo>
                    <a:pt x="114807" y="25703"/>
                    <a:pt x="114584" y="25740"/>
                    <a:pt x="114324" y="25795"/>
                  </a:cubicBezTo>
                  <a:cubicBezTo>
                    <a:pt x="114064" y="25852"/>
                    <a:pt x="113767" y="25907"/>
                    <a:pt x="113451" y="25963"/>
                  </a:cubicBezTo>
                  <a:cubicBezTo>
                    <a:pt x="113396" y="25944"/>
                    <a:pt x="113322" y="25926"/>
                    <a:pt x="113265" y="25926"/>
                  </a:cubicBezTo>
                  <a:cubicBezTo>
                    <a:pt x="113191" y="25926"/>
                    <a:pt x="113136" y="25926"/>
                    <a:pt x="113062" y="25944"/>
                  </a:cubicBezTo>
                  <a:cubicBezTo>
                    <a:pt x="113005" y="25963"/>
                    <a:pt x="112931" y="25981"/>
                    <a:pt x="112876" y="26000"/>
                  </a:cubicBezTo>
                  <a:cubicBezTo>
                    <a:pt x="112857" y="26018"/>
                    <a:pt x="112839" y="26018"/>
                    <a:pt x="112819" y="26038"/>
                  </a:cubicBezTo>
                  <a:cubicBezTo>
                    <a:pt x="112876" y="25889"/>
                    <a:pt x="112894" y="25703"/>
                    <a:pt x="112802" y="25518"/>
                  </a:cubicBezTo>
                  <a:cubicBezTo>
                    <a:pt x="112727" y="25369"/>
                    <a:pt x="112559" y="25295"/>
                    <a:pt x="112430" y="25295"/>
                  </a:cubicBezTo>
                  <a:cubicBezTo>
                    <a:pt x="112411" y="25288"/>
                    <a:pt x="112395" y="25286"/>
                    <a:pt x="112379" y="25286"/>
                  </a:cubicBezTo>
                  <a:cubicBezTo>
                    <a:pt x="112349" y="25286"/>
                    <a:pt x="112324" y="25295"/>
                    <a:pt x="112299" y="25295"/>
                  </a:cubicBezTo>
                  <a:cubicBezTo>
                    <a:pt x="112262" y="25313"/>
                    <a:pt x="112225" y="25332"/>
                    <a:pt x="112207" y="25350"/>
                  </a:cubicBezTo>
                  <a:cubicBezTo>
                    <a:pt x="112114" y="25406"/>
                    <a:pt x="112077" y="25498"/>
                    <a:pt x="112096" y="25629"/>
                  </a:cubicBezTo>
                  <a:cubicBezTo>
                    <a:pt x="112096" y="25795"/>
                    <a:pt x="112151" y="25963"/>
                    <a:pt x="112225" y="26112"/>
                  </a:cubicBezTo>
                  <a:cubicBezTo>
                    <a:pt x="112225" y="26130"/>
                    <a:pt x="112244" y="26149"/>
                    <a:pt x="112244" y="26167"/>
                  </a:cubicBezTo>
                  <a:lnTo>
                    <a:pt x="112262" y="26167"/>
                  </a:lnTo>
                  <a:cubicBezTo>
                    <a:pt x="111779" y="26241"/>
                    <a:pt x="111279" y="26335"/>
                    <a:pt x="110739" y="26427"/>
                  </a:cubicBezTo>
                  <a:cubicBezTo>
                    <a:pt x="109254" y="26669"/>
                    <a:pt x="107508" y="26929"/>
                    <a:pt x="105670" y="27263"/>
                  </a:cubicBezTo>
                  <a:lnTo>
                    <a:pt x="104779" y="27430"/>
                  </a:lnTo>
                  <a:cubicBezTo>
                    <a:pt x="104965" y="27355"/>
                    <a:pt x="105131" y="27281"/>
                    <a:pt x="105317" y="27207"/>
                  </a:cubicBezTo>
                  <a:cubicBezTo>
                    <a:pt x="105596" y="27095"/>
                    <a:pt x="105874" y="26966"/>
                    <a:pt x="106153" y="26835"/>
                  </a:cubicBezTo>
                  <a:cubicBezTo>
                    <a:pt x="106319" y="26761"/>
                    <a:pt x="106487" y="26687"/>
                    <a:pt x="106654" y="26595"/>
                  </a:cubicBezTo>
                  <a:cubicBezTo>
                    <a:pt x="106673" y="26612"/>
                    <a:pt x="106691" y="26650"/>
                    <a:pt x="106728" y="26669"/>
                  </a:cubicBezTo>
                  <a:cubicBezTo>
                    <a:pt x="106765" y="26687"/>
                    <a:pt x="106822" y="26706"/>
                    <a:pt x="106877" y="26724"/>
                  </a:cubicBezTo>
                  <a:cubicBezTo>
                    <a:pt x="106970" y="26724"/>
                    <a:pt x="107044" y="26687"/>
                    <a:pt x="107099" y="26612"/>
                  </a:cubicBezTo>
                  <a:cubicBezTo>
                    <a:pt x="107248" y="26464"/>
                    <a:pt x="107379" y="26298"/>
                    <a:pt x="107416" y="26149"/>
                  </a:cubicBezTo>
                  <a:lnTo>
                    <a:pt x="107471" y="26092"/>
                  </a:lnTo>
                  <a:cubicBezTo>
                    <a:pt x="107564" y="26186"/>
                    <a:pt x="107676" y="26260"/>
                    <a:pt x="107768" y="26352"/>
                  </a:cubicBezTo>
                  <a:cubicBezTo>
                    <a:pt x="107787" y="26390"/>
                    <a:pt x="107805" y="26390"/>
                    <a:pt x="107824" y="26390"/>
                  </a:cubicBezTo>
                  <a:cubicBezTo>
                    <a:pt x="107899" y="26390"/>
                    <a:pt x="107991" y="26278"/>
                    <a:pt x="108065" y="26112"/>
                  </a:cubicBezTo>
                  <a:cubicBezTo>
                    <a:pt x="108084" y="26075"/>
                    <a:pt x="108122" y="26018"/>
                    <a:pt x="108139" y="25944"/>
                  </a:cubicBezTo>
                  <a:cubicBezTo>
                    <a:pt x="108196" y="25795"/>
                    <a:pt x="108214" y="25610"/>
                    <a:pt x="108214" y="25480"/>
                  </a:cubicBezTo>
                  <a:cubicBezTo>
                    <a:pt x="108288" y="25406"/>
                    <a:pt x="108362" y="25350"/>
                    <a:pt x="108419" y="25275"/>
                  </a:cubicBezTo>
                  <a:lnTo>
                    <a:pt x="109087" y="24626"/>
                  </a:lnTo>
                  <a:cubicBezTo>
                    <a:pt x="109291" y="24421"/>
                    <a:pt x="109496" y="24198"/>
                    <a:pt x="109719" y="23975"/>
                  </a:cubicBezTo>
                  <a:cubicBezTo>
                    <a:pt x="109922" y="23753"/>
                    <a:pt x="110145" y="23530"/>
                    <a:pt x="110350" y="23307"/>
                  </a:cubicBezTo>
                  <a:lnTo>
                    <a:pt x="110962" y="22620"/>
                  </a:lnTo>
                  <a:lnTo>
                    <a:pt x="111576" y="21952"/>
                  </a:lnTo>
                  <a:lnTo>
                    <a:pt x="112170" y="21264"/>
                  </a:lnTo>
                  <a:cubicBezTo>
                    <a:pt x="112430" y="20949"/>
                    <a:pt x="112708" y="20652"/>
                    <a:pt x="112968" y="20335"/>
                  </a:cubicBezTo>
                  <a:cubicBezTo>
                    <a:pt x="112987" y="20373"/>
                    <a:pt x="113005" y="20429"/>
                    <a:pt x="113024" y="20466"/>
                  </a:cubicBezTo>
                  <a:cubicBezTo>
                    <a:pt x="113042" y="20484"/>
                    <a:pt x="113042" y="20521"/>
                    <a:pt x="113062" y="20540"/>
                  </a:cubicBezTo>
                  <a:cubicBezTo>
                    <a:pt x="113079" y="20595"/>
                    <a:pt x="113099" y="20615"/>
                    <a:pt x="113154" y="20615"/>
                  </a:cubicBezTo>
                  <a:cubicBezTo>
                    <a:pt x="113154" y="20615"/>
                    <a:pt x="113173" y="20615"/>
                    <a:pt x="113191" y="20595"/>
                  </a:cubicBezTo>
                  <a:cubicBezTo>
                    <a:pt x="113265" y="20578"/>
                    <a:pt x="113359" y="20503"/>
                    <a:pt x="113451" y="20410"/>
                  </a:cubicBezTo>
                  <a:cubicBezTo>
                    <a:pt x="113562" y="20281"/>
                    <a:pt x="113693" y="20095"/>
                    <a:pt x="113730" y="19946"/>
                  </a:cubicBezTo>
                  <a:cubicBezTo>
                    <a:pt x="113748" y="19853"/>
                    <a:pt x="113711" y="19778"/>
                    <a:pt x="113656" y="19741"/>
                  </a:cubicBezTo>
                  <a:cubicBezTo>
                    <a:pt x="113636" y="19723"/>
                    <a:pt x="113619" y="19704"/>
                    <a:pt x="113599" y="19704"/>
                  </a:cubicBezTo>
                  <a:cubicBezTo>
                    <a:pt x="114119" y="19315"/>
                    <a:pt x="114639" y="18943"/>
                    <a:pt x="115179" y="18572"/>
                  </a:cubicBezTo>
                  <a:cubicBezTo>
                    <a:pt x="115494" y="18349"/>
                    <a:pt x="115791" y="18126"/>
                    <a:pt x="116107" y="17921"/>
                  </a:cubicBezTo>
                  <a:cubicBezTo>
                    <a:pt x="116236" y="17829"/>
                    <a:pt x="116385" y="17736"/>
                    <a:pt x="116516" y="17661"/>
                  </a:cubicBezTo>
                  <a:lnTo>
                    <a:pt x="116516" y="17661"/>
                  </a:lnTo>
                  <a:cubicBezTo>
                    <a:pt x="116496" y="17698"/>
                    <a:pt x="116459" y="17755"/>
                    <a:pt x="116422" y="17810"/>
                  </a:cubicBezTo>
                  <a:cubicBezTo>
                    <a:pt x="116404" y="17847"/>
                    <a:pt x="116404" y="17884"/>
                    <a:pt x="116422" y="17903"/>
                  </a:cubicBezTo>
                  <a:cubicBezTo>
                    <a:pt x="116422" y="17921"/>
                    <a:pt x="116441" y="17921"/>
                    <a:pt x="116441" y="17941"/>
                  </a:cubicBezTo>
                  <a:cubicBezTo>
                    <a:pt x="116479" y="17958"/>
                    <a:pt x="116496" y="17978"/>
                    <a:pt x="116553" y="17996"/>
                  </a:cubicBezTo>
                  <a:cubicBezTo>
                    <a:pt x="116590" y="18015"/>
                    <a:pt x="116627" y="18033"/>
                    <a:pt x="116682" y="18033"/>
                  </a:cubicBezTo>
                  <a:cubicBezTo>
                    <a:pt x="116719" y="18052"/>
                    <a:pt x="116776" y="18052"/>
                    <a:pt x="116831" y="18070"/>
                  </a:cubicBezTo>
                  <a:lnTo>
                    <a:pt x="116999" y="18070"/>
                  </a:lnTo>
                  <a:cubicBezTo>
                    <a:pt x="117110" y="18070"/>
                    <a:pt x="117221" y="18070"/>
                    <a:pt x="117296" y="18033"/>
                  </a:cubicBezTo>
                  <a:cubicBezTo>
                    <a:pt x="117481" y="17978"/>
                    <a:pt x="117444" y="17773"/>
                    <a:pt x="117351" y="17569"/>
                  </a:cubicBezTo>
                  <a:cubicBezTo>
                    <a:pt x="117407" y="17569"/>
                    <a:pt x="117444" y="17587"/>
                    <a:pt x="117499" y="17587"/>
                  </a:cubicBezTo>
                  <a:cubicBezTo>
                    <a:pt x="117566" y="17601"/>
                    <a:pt x="117631" y="17614"/>
                    <a:pt x="117690" y="17614"/>
                  </a:cubicBezTo>
                  <a:cubicBezTo>
                    <a:pt x="117715" y="17614"/>
                    <a:pt x="117738" y="17611"/>
                    <a:pt x="117759" y="17606"/>
                  </a:cubicBezTo>
                  <a:cubicBezTo>
                    <a:pt x="117834" y="17606"/>
                    <a:pt x="117908" y="17606"/>
                    <a:pt x="117964" y="17587"/>
                  </a:cubicBezTo>
                  <a:cubicBezTo>
                    <a:pt x="118187" y="17495"/>
                    <a:pt x="118261" y="17272"/>
                    <a:pt x="118187" y="17012"/>
                  </a:cubicBezTo>
                  <a:cubicBezTo>
                    <a:pt x="118168" y="16956"/>
                    <a:pt x="118113" y="16938"/>
                    <a:pt x="118019" y="16938"/>
                  </a:cubicBezTo>
                  <a:cubicBezTo>
                    <a:pt x="117860" y="16938"/>
                    <a:pt x="117632" y="16988"/>
                    <a:pt x="117467" y="17042"/>
                  </a:cubicBezTo>
                  <a:lnTo>
                    <a:pt x="117467" y="17042"/>
                  </a:lnTo>
                  <a:cubicBezTo>
                    <a:pt x="117523" y="16951"/>
                    <a:pt x="117595" y="16860"/>
                    <a:pt x="117667" y="16733"/>
                  </a:cubicBezTo>
                  <a:cubicBezTo>
                    <a:pt x="117877" y="16436"/>
                    <a:pt x="117807" y="16279"/>
                    <a:pt x="117599" y="16279"/>
                  </a:cubicBezTo>
                  <a:cubicBezTo>
                    <a:pt x="117495" y="16279"/>
                    <a:pt x="117357" y="16318"/>
                    <a:pt x="117202" y="16398"/>
                  </a:cubicBezTo>
                  <a:cubicBezTo>
                    <a:pt x="116979" y="16510"/>
                    <a:pt x="116868" y="16752"/>
                    <a:pt x="116813" y="16956"/>
                  </a:cubicBezTo>
                  <a:cubicBezTo>
                    <a:pt x="116776" y="16901"/>
                    <a:pt x="116739" y="16844"/>
                    <a:pt x="116682" y="16789"/>
                  </a:cubicBezTo>
                  <a:cubicBezTo>
                    <a:pt x="116664" y="16789"/>
                    <a:pt x="116645" y="16770"/>
                    <a:pt x="116627" y="16752"/>
                  </a:cubicBezTo>
                  <a:cubicBezTo>
                    <a:pt x="116571" y="16733"/>
                    <a:pt x="116516" y="16696"/>
                    <a:pt x="116459" y="16696"/>
                  </a:cubicBezTo>
                  <a:cubicBezTo>
                    <a:pt x="116441" y="16678"/>
                    <a:pt x="116404" y="16678"/>
                    <a:pt x="116385" y="16678"/>
                  </a:cubicBezTo>
                  <a:cubicBezTo>
                    <a:pt x="116293" y="16678"/>
                    <a:pt x="116181" y="16733"/>
                    <a:pt x="116125" y="16789"/>
                  </a:cubicBezTo>
                  <a:cubicBezTo>
                    <a:pt x="115976" y="16918"/>
                    <a:pt x="115921" y="17141"/>
                    <a:pt x="116107" y="17272"/>
                  </a:cubicBezTo>
                  <a:cubicBezTo>
                    <a:pt x="116162" y="17309"/>
                    <a:pt x="116219" y="17346"/>
                    <a:pt x="116274" y="17364"/>
                  </a:cubicBezTo>
                  <a:cubicBezTo>
                    <a:pt x="116385" y="17421"/>
                    <a:pt x="116479" y="17438"/>
                    <a:pt x="116571" y="17458"/>
                  </a:cubicBezTo>
                  <a:cubicBezTo>
                    <a:pt x="116590" y="17458"/>
                    <a:pt x="116627" y="17458"/>
                    <a:pt x="116645" y="17438"/>
                  </a:cubicBezTo>
                  <a:lnTo>
                    <a:pt x="116645" y="17438"/>
                  </a:lnTo>
                  <a:cubicBezTo>
                    <a:pt x="116627" y="17476"/>
                    <a:pt x="116590" y="17513"/>
                    <a:pt x="116571" y="17550"/>
                  </a:cubicBezTo>
                  <a:cubicBezTo>
                    <a:pt x="116571" y="17569"/>
                    <a:pt x="116571" y="17587"/>
                    <a:pt x="116553" y="17587"/>
                  </a:cubicBezTo>
                  <a:cubicBezTo>
                    <a:pt x="116404" y="17681"/>
                    <a:pt x="116236" y="17773"/>
                    <a:pt x="116070" y="17866"/>
                  </a:cubicBezTo>
                  <a:lnTo>
                    <a:pt x="115122" y="18478"/>
                  </a:lnTo>
                  <a:lnTo>
                    <a:pt x="114176" y="19092"/>
                  </a:lnTo>
                  <a:lnTo>
                    <a:pt x="113396" y="19630"/>
                  </a:lnTo>
                  <a:lnTo>
                    <a:pt x="113359" y="19630"/>
                  </a:lnTo>
                  <a:cubicBezTo>
                    <a:pt x="113525" y="19481"/>
                    <a:pt x="113674" y="19278"/>
                    <a:pt x="113693" y="19129"/>
                  </a:cubicBezTo>
                  <a:cubicBezTo>
                    <a:pt x="113711" y="19110"/>
                    <a:pt x="113711" y="19073"/>
                    <a:pt x="113711" y="19055"/>
                  </a:cubicBezTo>
                  <a:cubicBezTo>
                    <a:pt x="113711" y="18961"/>
                    <a:pt x="113674" y="18887"/>
                    <a:pt x="113636" y="18832"/>
                  </a:cubicBezTo>
                  <a:cubicBezTo>
                    <a:pt x="113562" y="18738"/>
                    <a:pt x="113470" y="18683"/>
                    <a:pt x="113339" y="18627"/>
                  </a:cubicBezTo>
                  <a:cubicBezTo>
                    <a:pt x="113332" y="18625"/>
                    <a:pt x="113325" y="18624"/>
                    <a:pt x="113317" y="18624"/>
                  </a:cubicBezTo>
                  <a:cubicBezTo>
                    <a:pt x="113251" y="18624"/>
                    <a:pt x="113185" y="18696"/>
                    <a:pt x="113136" y="18813"/>
                  </a:cubicBezTo>
                  <a:cubicBezTo>
                    <a:pt x="113116" y="18850"/>
                    <a:pt x="113099" y="18906"/>
                    <a:pt x="113062" y="18961"/>
                  </a:cubicBezTo>
                  <a:cubicBezTo>
                    <a:pt x="113062" y="18998"/>
                    <a:pt x="113042" y="19018"/>
                    <a:pt x="113042" y="19055"/>
                  </a:cubicBezTo>
                  <a:cubicBezTo>
                    <a:pt x="113005" y="19129"/>
                    <a:pt x="112987" y="19203"/>
                    <a:pt x="112968" y="19278"/>
                  </a:cubicBezTo>
                  <a:lnTo>
                    <a:pt x="112913" y="19110"/>
                  </a:lnTo>
                  <a:cubicBezTo>
                    <a:pt x="112894" y="19055"/>
                    <a:pt x="112857" y="18981"/>
                    <a:pt x="112839" y="18924"/>
                  </a:cubicBezTo>
                  <a:cubicBezTo>
                    <a:pt x="112802" y="18832"/>
                    <a:pt x="112745" y="18758"/>
                    <a:pt x="112708" y="18701"/>
                  </a:cubicBezTo>
                  <a:cubicBezTo>
                    <a:pt x="112671" y="18664"/>
                    <a:pt x="112616" y="18646"/>
                    <a:pt x="112579" y="18627"/>
                  </a:cubicBezTo>
                  <a:cubicBezTo>
                    <a:pt x="112559" y="18627"/>
                    <a:pt x="112522" y="18627"/>
                    <a:pt x="112504" y="18646"/>
                  </a:cubicBezTo>
                  <a:cubicBezTo>
                    <a:pt x="112485" y="18646"/>
                    <a:pt x="112467" y="18664"/>
                    <a:pt x="112467" y="18664"/>
                  </a:cubicBezTo>
                  <a:cubicBezTo>
                    <a:pt x="112393" y="18738"/>
                    <a:pt x="112337" y="18869"/>
                    <a:pt x="112299" y="19035"/>
                  </a:cubicBezTo>
                  <a:lnTo>
                    <a:pt x="112299" y="19129"/>
                  </a:lnTo>
                  <a:cubicBezTo>
                    <a:pt x="112282" y="19389"/>
                    <a:pt x="112393" y="19612"/>
                    <a:pt x="112542" y="19778"/>
                  </a:cubicBezTo>
                  <a:lnTo>
                    <a:pt x="112448" y="19778"/>
                  </a:lnTo>
                  <a:cubicBezTo>
                    <a:pt x="112337" y="19778"/>
                    <a:pt x="112225" y="19835"/>
                    <a:pt x="112133" y="19927"/>
                  </a:cubicBezTo>
                  <a:cubicBezTo>
                    <a:pt x="112039" y="20021"/>
                    <a:pt x="112022" y="20150"/>
                    <a:pt x="112039" y="20261"/>
                  </a:cubicBezTo>
                  <a:cubicBezTo>
                    <a:pt x="112077" y="20410"/>
                    <a:pt x="112170" y="20540"/>
                    <a:pt x="112319" y="20540"/>
                  </a:cubicBezTo>
                  <a:cubicBezTo>
                    <a:pt x="112329" y="20546"/>
                    <a:pt x="112340" y="20548"/>
                    <a:pt x="112351" y="20548"/>
                  </a:cubicBezTo>
                  <a:cubicBezTo>
                    <a:pt x="112377" y="20548"/>
                    <a:pt x="112404" y="20535"/>
                    <a:pt x="112430" y="20521"/>
                  </a:cubicBezTo>
                  <a:lnTo>
                    <a:pt x="112653" y="20410"/>
                  </a:lnTo>
                  <a:lnTo>
                    <a:pt x="112022" y="21115"/>
                  </a:lnTo>
                  <a:lnTo>
                    <a:pt x="111408" y="21803"/>
                  </a:lnTo>
                  <a:lnTo>
                    <a:pt x="110796" y="22472"/>
                  </a:lnTo>
                  <a:cubicBezTo>
                    <a:pt x="110387" y="22918"/>
                    <a:pt x="109959" y="23363"/>
                    <a:pt x="109551" y="23809"/>
                  </a:cubicBezTo>
                  <a:cubicBezTo>
                    <a:pt x="109347" y="24032"/>
                    <a:pt x="109124" y="24255"/>
                    <a:pt x="108919" y="24478"/>
                  </a:cubicBezTo>
                  <a:lnTo>
                    <a:pt x="108288" y="25109"/>
                  </a:lnTo>
                  <a:lnTo>
                    <a:pt x="108122" y="25275"/>
                  </a:lnTo>
                  <a:cubicBezTo>
                    <a:pt x="108084" y="25258"/>
                    <a:pt x="108047" y="25238"/>
                    <a:pt x="107991" y="25238"/>
                  </a:cubicBezTo>
                  <a:lnTo>
                    <a:pt x="107917" y="25238"/>
                  </a:lnTo>
                  <a:cubicBezTo>
                    <a:pt x="107866" y="25256"/>
                    <a:pt x="107800" y="25257"/>
                    <a:pt x="107733" y="25271"/>
                  </a:cubicBezTo>
                  <a:lnTo>
                    <a:pt x="107733" y="25271"/>
                  </a:lnTo>
                  <a:cubicBezTo>
                    <a:pt x="107788" y="25124"/>
                    <a:pt x="107843" y="24977"/>
                    <a:pt x="107879" y="24849"/>
                  </a:cubicBezTo>
                  <a:cubicBezTo>
                    <a:pt x="107879" y="24755"/>
                    <a:pt x="107899" y="24681"/>
                    <a:pt x="107879" y="24607"/>
                  </a:cubicBezTo>
                  <a:cubicBezTo>
                    <a:pt x="107879" y="24552"/>
                    <a:pt x="107862" y="24495"/>
                    <a:pt x="107824" y="24440"/>
                  </a:cubicBezTo>
                  <a:lnTo>
                    <a:pt x="107768" y="24384"/>
                  </a:lnTo>
                  <a:cubicBezTo>
                    <a:pt x="107694" y="24310"/>
                    <a:pt x="107564" y="24255"/>
                    <a:pt x="107434" y="24255"/>
                  </a:cubicBezTo>
                  <a:lnTo>
                    <a:pt x="107342" y="24255"/>
                  </a:lnTo>
                  <a:cubicBezTo>
                    <a:pt x="107193" y="24273"/>
                    <a:pt x="107156" y="24552"/>
                    <a:pt x="107174" y="24830"/>
                  </a:cubicBezTo>
                  <a:lnTo>
                    <a:pt x="107174" y="24923"/>
                  </a:lnTo>
                  <a:cubicBezTo>
                    <a:pt x="107174" y="24978"/>
                    <a:pt x="107193" y="25035"/>
                    <a:pt x="107193" y="25090"/>
                  </a:cubicBezTo>
                  <a:cubicBezTo>
                    <a:pt x="107119" y="24998"/>
                    <a:pt x="107025" y="24904"/>
                    <a:pt x="106914" y="24793"/>
                  </a:cubicBezTo>
                  <a:cubicBezTo>
                    <a:pt x="106784" y="24663"/>
                    <a:pt x="106673" y="24589"/>
                    <a:pt x="106599" y="24589"/>
                  </a:cubicBezTo>
                  <a:cubicBezTo>
                    <a:pt x="106562" y="24589"/>
                    <a:pt x="106524" y="24607"/>
                    <a:pt x="106505" y="24626"/>
                  </a:cubicBezTo>
                  <a:cubicBezTo>
                    <a:pt x="106468" y="24644"/>
                    <a:pt x="106431" y="24700"/>
                    <a:pt x="106413" y="24755"/>
                  </a:cubicBezTo>
                  <a:cubicBezTo>
                    <a:pt x="106394" y="24793"/>
                    <a:pt x="106394" y="24830"/>
                    <a:pt x="106394" y="24886"/>
                  </a:cubicBezTo>
                  <a:cubicBezTo>
                    <a:pt x="106394" y="24998"/>
                    <a:pt x="106394" y="25109"/>
                    <a:pt x="106431" y="25258"/>
                  </a:cubicBezTo>
                  <a:cubicBezTo>
                    <a:pt x="106487" y="25424"/>
                    <a:pt x="106599" y="25555"/>
                    <a:pt x="106728" y="25666"/>
                  </a:cubicBezTo>
                  <a:cubicBezTo>
                    <a:pt x="106784" y="25721"/>
                    <a:pt x="106859" y="25758"/>
                    <a:pt x="106933" y="25795"/>
                  </a:cubicBezTo>
                  <a:cubicBezTo>
                    <a:pt x="106933" y="25795"/>
                    <a:pt x="106914" y="25795"/>
                    <a:pt x="106896" y="25815"/>
                  </a:cubicBezTo>
                  <a:cubicBezTo>
                    <a:pt x="106765" y="25870"/>
                    <a:pt x="106636" y="25963"/>
                    <a:pt x="106562" y="26130"/>
                  </a:cubicBezTo>
                  <a:cubicBezTo>
                    <a:pt x="106542" y="26186"/>
                    <a:pt x="106542" y="26223"/>
                    <a:pt x="106542" y="26278"/>
                  </a:cubicBezTo>
                  <a:lnTo>
                    <a:pt x="106542" y="26335"/>
                  </a:lnTo>
                  <a:lnTo>
                    <a:pt x="106542" y="26409"/>
                  </a:lnTo>
                  <a:cubicBezTo>
                    <a:pt x="106562" y="26409"/>
                    <a:pt x="106562" y="26427"/>
                    <a:pt x="106562" y="26427"/>
                  </a:cubicBezTo>
                  <a:cubicBezTo>
                    <a:pt x="106394" y="26520"/>
                    <a:pt x="106245" y="26595"/>
                    <a:pt x="106079" y="26687"/>
                  </a:cubicBezTo>
                  <a:cubicBezTo>
                    <a:pt x="105799" y="26818"/>
                    <a:pt x="105539" y="26947"/>
                    <a:pt x="105262" y="27077"/>
                  </a:cubicBezTo>
                  <a:cubicBezTo>
                    <a:pt x="104982" y="27207"/>
                    <a:pt x="104705" y="27318"/>
                    <a:pt x="104425" y="27430"/>
                  </a:cubicBezTo>
                  <a:lnTo>
                    <a:pt x="104073" y="27578"/>
                  </a:lnTo>
                  <a:cubicBezTo>
                    <a:pt x="103887" y="27615"/>
                    <a:pt x="103720" y="27652"/>
                    <a:pt x="103534" y="27709"/>
                  </a:cubicBezTo>
                  <a:lnTo>
                    <a:pt x="103256" y="27783"/>
                  </a:lnTo>
                  <a:cubicBezTo>
                    <a:pt x="103311" y="27690"/>
                    <a:pt x="103348" y="27597"/>
                    <a:pt x="103348" y="27523"/>
                  </a:cubicBezTo>
                  <a:cubicBezTo>
                    <a:pt x="103348" y="27430"/>
                    <a:pt x="103293" y="27375"/>
                    <a:pt x="103200" y="27355"/>
                  </a:cubicBezTo>
                  <a:cubicBezTo>
                    <a:pt x="103173" y="27348"/>
                    <a:pt x="103145" y="27344"/>
                    <a:pt x="103114" y="27344"/>
                  </a:cubicBezTo>
                  <a:cubicBezTo>
                    <a:pt x="102993" y="27344"/>
                    <a:pt x="102839" y="27401"/>
                    <a:pt x="102662" y="27504"/>
                  </a:cubicBezTo>
                  <a:cubicBezTo>
                    <a:pt x="102476" y="27615"/>
                    <a:pt x="102365" y="27801"/>
                    <a:pt x="102308" y="27987"/>
                  </a:cubicBezTo>
                  <a:cubicBezTo>
                    <a:pt x="102271" y="28006"/>
                    <a:pt x="102216" y="28006"/>
                    <a:pt x="102179" y="28006"/>
                  </a:cubicBezTo>
                  <a:cubicBezTo>
                    <a:pt x="102085" y="27932"/>
                    <a:pt x="101993" y="27875"/>
                    <a:pt x="101845" y="27857"/>
                  </a:cubicBezTo>
                  <a:cubicBezTo>
                    <a:pt x="101821" y="27854"/>
                    <a:pt x="101798" y="27852"/>
                    <a:pt x="101775" y="27852"/>
                  </a:cubicBezTo>
                  <a:cubicBezTo>
                    <a:pt x="101675" y="27852"/>
                    <a:pt x="101589" y="27886"/>
                    <a:pt x="101528" y="27932"/>
                  </a:cubicBezTo>
                  <a:cubicBezTo>
                    <a:pt x="101454" y="27987"/>
                    <a:pt x="101399" y="28061"/>
                    <a:pt x="101380" y="28135"/>
                  </a:cubicBezTo>
                  <a:cubicBezTo>
                    <a:pt x="101120" y="28155"/>
                    <a:pt x="100860" y="28192"/>
                    <a:pt x="100600" y="28210"/>
                  </a:cubicBezTo>
                  <a:cubicBezTo>
                    <a:pt x="100582" y="28172"/>
                    <a:pt x="100562" y="28117"/>
                    <a:pt x="100545" y="28080"/>
                  </a:cubicBezTo>
                  <a:lnTo>
                    <a:pt x="100545" y="28080"/>
                  </a:lnTo>
                  <a:cubicBezTo>
                    <a:pt x="100665" y="28106"/>
                    <a:pt x="100789" y="28119"/>
                    <a:pt x="100902" y="28119"/>
                  </a:cubicBezTo>
                  <a:cubicBezTo>
                    <a:pt x="101034" y="28119"/>
                    <a:pt x="101151" y="28101"/>
                    <a:pt x="101231" y="28061"/>
                  </a:cubicBezTo>
                  <a:cubicBezTo>
                    <a:pt x="101473" y="27969"/>
                    <a:pt x="101528" y="27709"/>
                    <a:pt x="101436" y="27449"/>
                  </a:cubicBezTo>
                  <a:cubicBezTo>
                    <a:pt x="101410" y="27385"/>
                    <a:pt x="101350" y="27364"/>
                    <a:pt x="101266" y="27364"/>
                  </a:cubicBezTo>
                  <a:cubicBezTo>
                    <a:pt x="101228" y="27364"/>
                    <a:pt x="101185" y="27369"/>
                    <a:pt x="101139" y="27375"/>
                  </a:cubicBezTo>
                  <a:cubicBezTo>
                    <a:pt x="101102" y="27375"/>
                    <a:pt x="101065" y="27375"/>
                    <a:pt x="101045" y="27392"/>
                  </a:cubicBezTo>
                  <a:cubicBezTo>
                    <a:pt x="100971" y="27392"/>
                    <a:pt x="100916" y="27412"/>
                    <a:pt x="100842" y="27430"/>
                  </a:cubicBezTo>
                  <a:cubicBezTo>
                    <a:pt x="100748" y="27467"/>
                    <a:pt x="100656" y="27504"/>
                    <a:pt x="100582" y="27523"/>
                  </a:cubicBezTo>
                  <a:cubicBezTo>
                    <a:pt x="100656" y="27430"/>
                    <a:pt x="100730" y="27318"/>
                    <a:pt x="100805" y="27189"/>
                  </a:cubicBezTo>
                  <a:cubicBezTo>
                    <a:pt x="100990" y="26892"/>
                    <a:pt x="100934" y="26724"/>
                    <a:pt x="100785" y="26687"/>
                  </a:cubicBezTo>
                  <a:cubicBezTo>
                    <a:pt x="100766" y="26682"/>
                    <a:pt x="100744" y="26680"/>
                    <a:pt x="100722" y="26680"/>
                  </a:cubicBezTo>
                  <a:cubicBezTo>
                    <a:pt x="100661" y="26680"/>
                    <a:pt x="100589" y="26697"/>
                    <a:pt x="100507" y="26724"/>
                  </a:cubicBezTo>
                  <a:lnTo>
                    <a:pt x="100340" y="26780"/>
                  </a:lnTo>
                  <a:cubicBezTo>
                    <a:pt x="100302" y="26798"/>
                    <a:pt x="100265" y="26818"/>
                    <a:pt x="100247" y="26835"/>
                  </a:cubicBezTo>
                  <a:cubicBezTo>
                    <a:pt x="100117" y="26910"/>
                    <a:pt x="100025" y="27003"/>
                    <a:pt x="99968" y="27132"/>
                  </a:cubicBezTo>
                  <a:cubicBezTo>
                    <a:pt x="99913" y="27226"/>
                    <a:pt x="99876" y="27355"/>
                    <a:pt x="99857" y="27467"/>
                  </a:cubicBezTo>
                  <a:cubicBezTo>
                    <a:pt x="99839" y="27449"/>
                    <a:pt x="99839" y="27430"/>
                    <a:pt x="99820" y="27430"/>
                  </a:cubicBezTo>
                  <a:cubicBezTo>
                    <a:pt x="99782" y="27375"/>
                    <a:pt x="99745" y="27337"/>
                    <a:pt x="99690" y="27300"/>
                  </a:cubicBezTo>
                  <a:cubicBezTo>
                    <a:pt x="99653" y="27263"/>
                    <a:pt x="99616" y="27244"/>
                    <a:pt x="99560" y="27226"/>
                  </a:cubicBezTo>
                  <a:cubicBezTo>
                    <a:pt x="99522" y="27207"/>
                    <a:pt x="99467" y="27189"/>
                    <a:pt x="99430" y="27189"/>
                  </a:cubicBezTo>
                  <a:cubicBezTo>
                    <a:pt x="99409" y="27186"/>
                    <a:pt x="99388" y="27185"/>
                    <a:pt x="99367" y="27185"/>
                  </a:cubicBezTo>
                  <a:cubicBezTo>
                    <a:pt x="98994" y="27185"/>
                    <a:pt x="98761" y="27645"/>
                    <a:pt x="99096" y="27838"/>
                  </a:cubicBezTo>
                  <a:cubicBezTo>
                    <a:pt x="99262" y="27932"/>
                    <a:pt x="99467" y="28006"/>
                    <a:pt x="99634" y="28006"/>
                  </a:cubicBezTo>
                  <a:cubicBezTo>
                    <a:pt x="99653" y="28006"/>
                    <a:pt x="99690" y="28006"/>
                    <a:pt x="99727" y="27987"/>
                  </a:cubicBezTo>
                  <a:lnTo>
                    <a:pt x="99727" y="27987"/>
                  </a:lnTo>
                  <a:cubicBezTo>
                    <a:pt x="99671" y="28080"/>
                    <a:pt x="99634" y="28192"/>
                    <a:pt x="99579" y="28284"/>
                  </a:cubicBezTo>
                  <a:cubicBezTo>
                    <a:pt x="99210" y="28299"/>
                    <a:pt x="98837" y="28308"/>
                    <a:pt x="98465" y="28308"/>
                  </a:cubicBezTo>
                  <a:cubicBezTo>
                    <a:pt x="97940" y="28308"/>
                    <a:pt x="97416" y="28290"/>
                    <a:pt x="96905" y="28247"/>
                  </a:cubicBezTo>
                  <a:cubicBezTo>
                    <a:pt x="96662" y="28229"/>
                    <a:pt x="96422" y="28192"/>
                    <a:pt x="96180" y="28172"/>
                  </a:cubicBezTo>
                  <a:cubicBezTo>
                    <a:pt x="96050" y="28135"/>
                    <a:pt x="95939" y="28117"/>
                    <a:pt x="95828" y="28098"/>
                  </a:cubicBezTo>
                  <a:cubicBezTo>
                    <a:pt x="95881" y="27858"/>
                    <a:pt x="95666" y="27627"/>
                    <a:pt x="95464" y="27627"/>
                  </a:cubicBezTo>
                  <a:cubicBezTo>
                    <a:pt x="95385" y="27627"/>
                    <a:pt x="95309" y="27663"/>
                    <a:pt x="95251" y="27746"/>
                  </a:cubicBezTo>
                  <a:cubicBezTo>
                    <a:pt x="95196" y="27801"/>
                    <a:pt x="95159" y="27875"/>
                    <a:pt x="95122" y="27950"/>
                  </a:cubicBezTo>
                  <a:lnTo>
                    <a:pt x="94788" y="27838"/>
                  </a:lnTo>
                  <a:cubicBezTo>
                    <a:pt x="94676" y="27801"/>
                    <a:pt x="94565" y="27764"/>
                    <a:pt x="94453" y="27709"/>
                  </a:cubicBezTo>
                  <a:cubicBezTo>
                    <a:pt x="94342" y="27672"/>
                    <a:pt x="94248" y="27615"/>
                    <a:pt x="94137" y="27578"/>
                  </a:cubicBezTo>
                  <a:cubicBezTo>
                    <a:pt x="93283" y="27207"/>
                    <a:pt x="92485" y="26780"/>
                    <a:pt x="91723" y="26372"/>
                  </a:cubicBezTo>
                  <a:cubicBezTo>
                    <a:pt x="90962" y="25944"/>
                    <a:pt x="90256" y="25555"/>
                    <a:pt x="89625" y="25164"/>
                  </a:cubicBezTo>
                  <a:cubicBezTo>
                    <a:pt x="88325" y="24384"/>
                    <a:pt x="87248" y="23735"/>
                    <a:pt x="86523" y="23270"/>
                  </a:cubicBezTo>
                  <a:cubicBezTo>
                    <a:pt x="86077" y="22992"/>
                    <a:pt x="85762" y="22787"/>
                    <a:pt x="85557" y="22658"/>
                  </a:cubicBezTo>
                  <a:cubicBezTo>
                    <a:pt x="85428" y="22527"/>
                    <a:pt x="85316" y="22398"/>
                    <a:pt x="85186" y="22267"/>
                  </a:cubicBezTo>
                  <a:cubicBezTo>
                    <a:pt x="84908" y="22007"/>
                    <a:pt x="84648" y="21747"/>
                    <a:pt x="84351" y="21506"/>
                  </a:cubicBezTo>
                  <a:cubicBezTo>
                    <a:pt x="84276" y="21432"/>
                    <a:pt x="84202" y="21358"/>
                    <a:pt x="84108" y="21283"/>
                  </a:cubicBezTo>
                  <a:cubicBezTo>
                    <a:pt x="84128" y="21264"/>
                    <a:pt x="84165" y="21246"/>
                    <a:pt x="84165" y="21227"/>
                  </a:cubicBezTo>
                  <a:cubicBezTo>
                    <a:pt x="84183" y="21227"/>
                    <a:pt x="84202" y="21209"/>
                    <a:pt x="84202" y="21190"/>
                  </a:cubicBezTo>
                  <a:cubicBezTo>
                    <a:pt x="84220" y="21153"/>
                    <a:pt x="84239" y="21135"/>
                    <a:pt x="84239" y="21098"/>
                  </a:cubicBezTo>
                  <a:cubicBezTo>
                    <a:pt x="84239" y="21078"/>
                    <a:pt x="84220" y="21041"/>
                    <a:pt x="84220" y="21023"/>
                  </a:cubicBezTo>
                  <a:cubicBezTo>
                    <a:pt x="84202" y="21004"/>
                    <a:pt x="84183" y="20967"/>
                    <a:pt x="84146" y="20949"/>
                  </a:cubicBezTo>
                  <a:lnTo>
                    <a:pt x="84128" y="20949"/>
                  </a:lnTo>
                  <a:cubicBezTo>
                    <a:pt x="84777" y="20855"/>
                    <a:pt x="85428" y="20726"/>
                    <a:pt x="86077" y="20595"/>
                  </a:cubicBezTo>
                  <a:cubicBezTo>
                    <a:pt x="86746" y="20466"/>
                    <a:pt x="87414" y="20318"/>
                    <a:pt x="88065" y="20169"/>
                  </a:cubicBezTo>
                  <a:cubicBezTo>
                    <a:pt x="88399" y="20075"/>
                    <a:pt x="88733" y="20001"/>
                    <a:pt x="89048" y="19890"/>
                  </a:cubicBezTo>
                  <a:cubicBezTo>
                    <a:pt x="89383" y="19798"/>
                    <a:pt x="89717" y="19704"/>
                    <a:pt x="90033" y="19593"/>
                  </a:cubicBezTo>
                  <a:cubicBezTo>
                    <a:pt x="90051" y="19575"/>
                    <a:pt x="90088" y="19575"/>
                    <a:pt x="90108" y="19555"/>
                  </a:cubicBezTo>
                  <a:cubicBezTo>
                    <a:pt x="90108" y="19713"/>
                    <a:pt x="90189" y="19854"/>
                    <a:pt x="90354" y="19854"/>
                  </a:cubicBezTo>
                  <a:cubicBezTo>
                    <a:pt x="90364" y="19854"/>
                    <a:pt x="90374" y="19854"/>
                    <a:pt x="90385" y="19853"/>
                  </a:cubicBezTo>
                  <a:cubicBezTo>
                    <a:pt x="90590" y="19853"/>
                    <a:pt x="90813" y="19798"/>
                    <a:pt x="90925" y="19686"/>
                  </a:cubicBezTo>
                  <a:cubicBezTo>
                    <a:pt x="90943" y="19815"/>
                    <a:pt x="90980" y="19964"/>
                    <a:pt x="90962" y="20095"/>
                  </a:cubicBezTo>
                  <a:cubicBezTo>
                    <a:pt x="90962" y="20163"/>
                    <a:pt x="91009" y="20191"/>
                    <a:pt x="91082" y="20191"/>
                  </a:cubicBezTo>
                  <a:cubicBezTo>
                    <a:pt x="91227" y="20191"/>
                    <a:pt x="91475" y="20076"/>
                    <a:pt x="91648" y="19927"/>
                  </a:cubicBezTo>
                  <a:cubicBezTo>
                    <a:pt x="91705" y="19872"/>
                    <a:pt x="91760" y="19815"/>
                    <a:pt x="91797" y="19761"/>
                  </a:cubicBezTo>
                  <a:cubicBezTo>
                    <a:pt x="91834" y="19723"/>
                    <a:pt x="91834" y="19686"/>
                    <a:pt x="91834" y="19649"/>
                  </a:cubicBezTo>
                  <a:cubicBezTo>
                    <a:pt x="91834" y="19555"/>
                    <a:pt x="91760" y="19463"/>
                    <a:pt x="91668" y="19407"/>
                  </a:cubicBezTo>
                  <a:cubicBezTo>
                    <a:pt x="91630" y="19370"/>
                    <a:pt x="91593" y="19352"/>
                    <a:pt x="91574" y="19352"/>
                  </a:cubicBezTo>
                  <a:cubicBezTo>
                    <a:pt x="91779" y="19258"/>
                    <a:pt x="91983" y="19110"/>
                    <a:pt x="92057" y="18981"/>
                  </a:cubicBezTo>
                  <a:cubicBezTo>
                    <a:pt x="92131" y="18869"/>
                    <a:pt x="92131" y="18738"/>
                    <a:pt x="92076" y="18627"/>
                  </a:cubicBezTo>
                  <a:lnTo>
                    <a:pt x="92800" y="18293"/>
                  </a:lnTo>
                  <a:lnTo>
                    <a:pt x="93265" y="18089"/>
                  </a:lnTo>
                  <a:lnTo>
                    <a:pt x="93748" y="17884"/>
                  </a:lnTo>
                  <a:lnTo>
                    <a:pt x="94676" y="17495"/>
                  </a:lnTo>
                  <a:lnTo>
                    <a:pt x="95605" y="17104"/>
                  </a:lnTo>
                  <a:lnTo>
                    <a:pt x="97499" y="16324"/>
                  </a:lnTo>
                  <a:lnTo>
                    <a:pt x="98465" y="15935"/>
                  </a:lnTo>
                  <a:cubicBezTo>
                    <a:pt x="98492" y="15962"/>
                    <a:pt x="98539" y="15979"/>
                    <a:pt x="98592" y="15979"/>
                  </a:cubicBezTo>
                  <a:cubicBezTo>
                    <a:pt x="98611" y="15979"/>
                    <a:pt x="98631" y="15977"/>
                    <a:pt x="98650" y="15972"/>
                  </a:cubicBezTo>
                  <a:cubicBezTo>
                    <a:pt x="98836" y="15935"/>
                    <a:pt x="99002" y="15861"/>
                    <a:pt x="99096" y="15749"/>
                  </a:cubicBezTo>
                  <a:lnTo>
                    <a:pt x="99096" y="15767"/>
                  </a:lnTo>
                  <a:cubicBezTo>
                    <a:pt x="99133" y="15878"/>
                    <a:pt x="99170" y="15990"/>
                    <a:pt x="99188" y="16101"/>
                  </a:cubicBezTo>
                  <a:cubicBezTo>
                    <a:pt x="99188" y="16158"/>
                    <a:pt x="99225" y="16176"/>
                    <a:pt x="99245" y="16176"/>
                  </a:cubicBezTo>
                  <a:cubicBezTo>
                    <a:pt x="99282" y="16176"/>
                    <a:pt x="99337" y="16176"/>
                    <a:pt x="99393" y="16158"/>
                  </a:cubicBezTo>
                  <a:cubicBezTo>
                    <a:pt x="99430" y="16121"/>
                    <a:pt x="99485" y="16101"/>
                    <a:pt x="99560" y="16046"/>
                  </a:cubicBezTo>
                  <a:cubicBezTo>
                    <a:pt x="99690" y="15953"/>
                    <a:pt x="99820" y="15823"/>
                    <a:pt x="99876" y="15693"/>
                  </a:cubicBezTo>
                  <a:cubicBezTo>
                    <a:pt x="99950" y="15544"/>
                    <a:pt x="99802" y="15433"/>
                    <a:pt x="99616" y="15378"/>
                  </a:cubicBezTo>
                  <a:cubicBezTo>
                    <a:pt x="99782" y="15266"/>
                    <a:pt x="99950" y="15118"/>
                    <a:pt x="100005" y="14987"/>
                  </a:cubicBezTo>
                  <a:cubicBezTo>
                    <a:pt x="100080" y="14801"/>
                    <a:pt x="99987" y="14616"/>
                    <a:pt x="99782" y="14504"/>
                  </a:cubicBezTo>
                  <a:cubicBezTo>
                    <a:pt x="99770" y="14497"/>
                    <a:pt x="99757" y="14494"/>
                    <a:pt x="99743" y="14494"/>
                  </a:cubicBezTo>
                  <a:cubicBezTo>
                    <a:pt x="99618" y="14494"/>
                    <a:pt x="99455" y="14788"/>
                    <a:pt x="99337" y="15006"/>
                  </a:cubicBezTo>
                  <a:cubicBezTo>
                    <a:pt x="99337" y="14895"/>
                    <a:pt x="99319" y="14801"/>
                    <a:pt x="99300" y="14672"/>
                  </a:cubicBezTo>
                  <a:cubicBezTo>
                    <a:pt x="99250" y="14459"/>
                    <a:pt x="99169" y="14365"/>
                    <a:pt x="99082" y="14365"/>
                  </a:cubicBezTo>
                  <a:cubicBezTo>
                    <a:pt x="98972" y="14365"/>
                    <a:pt x="98853" y="14515"/>
                    <a:pt x="98780" y="14764"/>
                  </a:cubicBezTo>
                  <a:cubicBezTo>
                    <a:pt x="98725" y="14969"/>
                    <a:pt x="98780" y="15192"/>
                    <a:pt x="98891" y="15341"/>
                  </a:cubicBezTo>
                  <a:cubicBezTo>
                    <a:pt x="98856" y="15335"/>
                    <a:pt x="98818" y="15330"/>
                    <a:pt x="98777" y="15330"/>
                  </a:cubicBezTo>
                  <a:cubicBezTo>
                    <a:pt x="98689" y="15330"/>
                    <a:pt x="98591" y="15351"/>
                    <a:pt x="98502" y="15415"/>
                  </a:cubicBezTo>
                  <a:cubicBezTo>
                    <a:pt x="98334" y="15526"/>
                    <a:pt x="98316" y="15767"/>
                    <a:pt x="98427" y="15898"/>
                  </a:cubicBezTo>
                  <a:cubicBezTo>
                    <a:pt x="98111" y="16009"/>
                    <a:pt x="97777" y="16138"/>
                    <a:pt x="97462" y="16250"/>
                  </a:cubicBezTo>
                  <a:cubicBezTo>
                    <a:pt x="96830" y="16473"/>
                    <a:pt x="96180" y="16715"/>
                    <a:pt x="95548" y="16956"/>
                  </a:cubicBezTo>
                  <a:lnTo>
                    <a:pt x="94602" y="17327"/>
                  </a:lnTo>
                  <a:lnTo>
                    <a:pt x="93654" y="17718"/>
                  </a:lnTo>
                  <a:lnTo>
                    <a:pt x="93190" y="17903"/>
                  </a:lnTo>
                  <a:lnTo>
                    <a:pt x="92725" y="18107"/>
                  </a:lnTo>
                  <a:cubicBezTo>
                    <a:pt x="92465" y="18218"/>
                    <a:pt x="92205" y="18330"/>
                    <a:pt x="91965" y="18441"/>
                  </a:cubicBezTo>
                  <a:cubicBezTo>
                    <a:pt x="91945" y="18441"/>
                    <a:pt x="91928" y="18423"/>
                    <a:pt x="91908" y="18404"/>
                  </a:cubicBezTo>
                  <a:cubicBezTo>
                    <a:pt x="91888" y="18387"/>
                    <a:pt x="91865" y="18380"/>
                    <a:pt x="91841" y="18380"/>
                  </a:cubicBezTo>
                  <a:cubicBezTo>
                    <a:pt x="91731" y="18380"/>
                    <a:pt x="91584" y="18535"/>
                    <a:pt x="91463" y="18701"/>
                  </a:cubicBezTo>
                  <a:lnTo>
                    <a:pt x="91333" y="18758"/>
                  </a:lnTo>
                  <a:cubicBezTo>
                    <a:pt x="91333" y="18683"/>
                    <a:pt x="91333" y="18590"/>
                    <a:pt x="91314" y="18498"/>
                  </a:cubicBezTo>
                  <a:cubicBezTo>
                    <a:pt x="91305" y="18232"/>
                    <a:pt x="91225" y="18114"/>
                    <a:pt x="91119" y="18114"/>
                  </a:cubicBezTo>
                  <a:cubicBezTo>
                    <a:pt x="91002" y="18114"/>
                    <a:pt x="90855" y="18255"/>
                    <a:pt x="90739" y="18498"/>
                  </a:cubicBezTo>
                  <a:cubicBezTo>
                    <a:pt x="90665" y="18683"/>
                    <a:pt x="90665" y="18887"/>
                    <a:pt x="90720" y="19055"/>
                  </a:cubicBezTo>
                  <a:cubicBezTo>
                    <a:pt x="90665" y="19092"/>
                    <a:pt x="90590" y="19110"/>
                    <a:pt x="90534" y="19147"/>
                  </a:cubicBezTo>
                  <a:cubicBezTo>
                    <a:pt x="90460" y="19147"/>
                    <a:pt x="90385" y="19147"/>
                    <a:pt x="90311" y="19184"/>
                  </a:cubicBezTo>
                  <a:cubicBezTo>
                    <a:pt x="90274" y="19203"/>
                    <a:pt x="90237" y="19241"/>
                    <a:pt x="90200" y="19278"/>
                  </a:cubicBezTo>
                  <a:cubicBezTo>
                    <a:pt x="90125" y="19315"/>
                    <a:pt x="90033" y="19333"/>
                    <a:pt x="89959" y="19370"/>
                  </a:cubicBezTo>
                  <a:cubicBezTo>
                    <a:pt x="89791" y="19426"/>
                    <a:pt x="89643" y="19481"/>
                    <a:pt x="89476" y="19518"/>
                  </a:cubicBezTo>
                  <a:cubicBezTo>
                    <a:pt x="89308" y="19575"/>
                    <a:pt x="89160" y="19630"/>
                    <a:pt x="88993" y="19667"/>
                  </a:cubicBezTo>
                  <a:cubicBezTo>
                    <a:pt x="88659" y="19778"/>
                    <a:pt x="88343" y="19853"/>
                    <a:pt x="88008" y="19946"/>
                  </a:cubicBezTo>
                  <a:cubicBezTo>
                    <a:pt x="87359" y="20113"/>
                    <a:pt x="86691" y="20261"/>
                    <a:pt x="86040" y="20392"/>
                  </a:cubicBezTo>
                  <a:cubicBezTo>
                    <a:pt x="85706" y="20466"/>
                    <a:pt x="85371" y="20540"/>
                    <a:pt x="85037" y="20595"/>
                  </a:cubicBezTo>
                  <a:cubicBezTo>
                    <a:pt x="84722" y="20670"/>
                    <a:pt x="84388" y="20726"/>
                    <a:pt x="84071" y="20781"/>
                  </a:cubicBezTo>
                  <a:lnTo>
                    <a:pt x="82605" y="20058"/>
                  </a:lnTo>
                  <a:cubicBezTo>
                    <a:pt x="82605" y="20038"/>
                    <a:pt x="82586" y="20038"/>
                    <a:pt x="82568" y="20021"/>
                  </a:cubicBezTo>
                  <a:cubicBezTo>
                    <a:pt x="81936" y="19538"/>
                    <a:pt x="81231" y="19147"/>
                    <a:pt x="80506" y="18795"/>
                  </a:cubicBezTo>
                  <a:cubicBezTo>
                    <a:pt x="79039" y="18089"/>
                    <a:pt x="77479" y="17532"/>
                    <a:pt x="75845" y="17049"/>
                  </a:cubicBezTo>
                  <a:cubicBezTo>
                    <a:pt x="75640" y="16975"/>
                    <a:pt x="75436" y="16918"/>
                    <a:pt x="75231" y="16863"/>
                  </a:cubicBezTo>
                  <a:lnTo>
                    <a:pt x="74619" y="16696"/>
                  </a:lnTo>
                  <a:cubicBezTo>
                    <a:pt x="74211" y="16584"/>
                    <a:pt x="73783" y="16473"/>
                    <a:pt x="73374" y="16381"/>
                  </a:cubicBezTo>
                  <a:cubicBezTo>
                    <a:pt x="73171" y="16343"/>
                    <a:pt x="72985" y="16287"/>
                    <a:pt x="72799" y="16250"/>
                  </a:cubicBezTo>
                  <a:cubicBezTo>
                    <a:pt x="72631" y="16064"/>
                    <a:pt x="72317" y="15878"/>
                    <a:pt x="72094" y="15823"/>
                  </a:cubicBezTo>
                  <a:cubicBezTo>
                    <a:pt x="72081" y="15822"/>
                    <a:pt x="72068" y="15821"/>
                    <a:pt x="72056" y="15821"/>
                  </a:cubicBezTo>
                  <a:cubicBezTo>
                    <a:pt x="71932" y="15821"/>
                    <a:pt x="71868" y="15911"/>
                    <a:pt x="71834" y="16046"/>
                  </a:cubicBezTo>
                  <a:cubicBezTo>
                    <a:pt x="71685" y="16009"/>
                    <a:pt x="71517" y="15990"/>
                    <a:pt x="71369" y="15953"/>
                  </a:cubicBezTo>
                  <a:lnTo>
                    <a:pt x="71202" y="15898"/>
                  </a:lnTo>
                  <a:lnTo>
                    <a:pt x="71091" y="15898"/>
                  </a:lnTo>
                  <a:cubicBezTo>
                    <a:pt x="70997" y="15878"/>
                    <a:pt x="70905" y="15861"/>
                    <a:pt x="70794" y="15841"/>
                  </a:cubicBezTo>
                  <a:cubicBezTo>
                    <a:pt x="70366" y="15767"/>
                    <a:pt x="69920" y="15693"/>
                    <a:pt x="69494" y="15638"/>
                  </a:cubicBezTo>
                  <a:cubicBezTo>
                    <a:pt x="69048" y="15563"/>
                    <a:pt x="68602" y="15489"/>
                    <a:pt x="68157" y="15433"/>
                  </a:cubicBezTo>
                  <a:cubicBezTo>
                    <a:pt x="68063" y="15433"/>
                    <a:pt x="67952" y="15415"/>
                    <a:pt x="67840" y="15396"/>
                  </a:cubicBezTo>
                  <a:cubicBezTo>
                    <a:pt x="68174" y="15341"/>
                    <a:pt x="68509" y="15266"/>
                    <a:pt x="68862" y="15136"/>
                  </a:cubicBezTo>
                  <a:cubicBezTo>
                    <a:pt x="69159" y="15006"/>
                    <a:pt x="69474" y="14838"/>
                    <a:pt x="69772" y="14616"/>
                  </a:cubicBezTo>
                  <a:cubicBezTo>
                    <a:pt x="69828" y="14541"/>
                    <a:pt x="69902" y="14486"/>
                    <a:pt x="69977" y="14430"/>
                  </a:cubicBezTo>
                  <a:lnTo>
                    <a:pt x="70032" y="14375"/>
                  </a:lnTo>
                  <a:cubicBezTo>
                    <a:pt x="70085" y="14410"/>
                    <a:pt x="70146" y="14433"/>
                    <a:pt x="70210" y="14433"/>
                  </a:cubicBezTo>
                  <a:cubicBezTo>
                    <a:pt x="70280" y="14433"/>
                    <a:pt x="70354" y="14405"/>
                    <a:pt x="70422" y="14338"/>
                  </a:cubicBezTo>
                  <a:cubicBezTo>
                    <a:pt x="70589" y="14170"/>
                    <a:pt x="70719" y="13947"/>
                    <a:pt x="70737" y="13761"/>
                  </a:cubicBezTo>
                  <a:cubicBezTo>
                    <a:pt x="70849" y="13873"/>
                    <a:pt x="70979" y="13966"/>
                    <a:pt x="71071" y="14078"/>
                  </a:cubicBezTo>
                  <a:cubicBezTo>
                    <a:pt x="71091" y="14102"/>
                    <a:pt x="71113" y="14112"/>
                    <a:pt x="71136" y="14112"/>
                  </a:cubicBezTo>
                  <a:cubicBezTo>
                    <a:pt x="71312" y="14112"/>
                    <a:pt x="71567" y="13493"/>
                    <a:pt x="71517" y="13149"/>
                  </a:cubicBezTo>
                  <a:cubicBezTo>
                    <a:pt x="71502" y="13007"/>
                    <a:pt x="71394" y="12959"/>
                    <a:pt x="71259" y="12959"/>
                  </a:cubicBezTo>
                  <a:cubicBezTo>
                    <a:pt x="71235" y="12959"/>
                    <a:pt x="71209" y="12961"/>
                    <a:pt x="71183" y="12964"/>
                  </a:cubicBezTo>
                  <a:cubicBezTo>
                    <a:pt x="71443" y="12610"/>
                    <a:pt x="71666" y="12221"/>
                    <a:pt x="71889" y="11812"/>
                  </a:cubicBezTo>
                  <a:cubicBezTo>
                    <a:pt x="72074" y="11441"/>
                    <a:pt x="72260" y="11050"/>
                    <a:pt x="72446" y="10679"/>
                  </a:cubicBezTo>
                  <a:cubicBezTo>
                    <a:pt x="72502" y="10604"/>
                    <a:pt x="72557" y="10493"/>
                    <a:pt x="72614" y="10419"/>
                  </a:cubicBezTo>
                  <a:lnTo>
                    <a:pt x="72780" y="10159"/>
                  </a:lnTo>
                  <a:cubicBezTo>
                    <a:pt x="72891" y="9973"/>
                    <a:pt x="73040" y="9806"/>
                    <a:pt x="73171" y="9639"/>
                  </a:cubicBezTo>
                  <a:cubicBezTo>
                    <a:pt x="73374" y="9361"/>
                    <a:pt x="73616" y="9101"/>
                    <a:pt x="73839" y="8841"/>
                  </a:cubicBezTo>
                  <a:cubicBezTo>
                    <a:pt x="73914" y="9064"/>
                    <a:pt x="74136" y="9379"/>
                    <a:pt x="74340" y="9509"/>
                  </a:cubicBezTo>
                  <a:cubicBezTo>
                    <a:pt x="74380" y="9533"/>
                    <a:pt x="74419" y="9544"/>
                    <a:pt x="74455" y="9544"/>
                  </a:cubicBezTo>
                  <a:cubicBezTo>
                    <a:pt x="74588" y="9544"/>
                    <a:pt x="74695" y="9401"/>
                    <a:pt x="74768" y="9212"/>
                  </a:cubicBezTo>
                  <a:cubicBezTo>
                    <a:pt x="74879" y="9453"/>
                    <a:pt x="75046" y="9676"/>
                    <a:pt x="75194" y="9769"/>
                  </a:cubicBezTo>
                  <a:cubicBezTo>
                    <a:pt x="75258" y="9806"/>
                    <a:pt x="75324" y="9824"/>
                    <a:pt x="75389" y="9824"/>
                  </a:cubicBezTo>
                  <a:cubicBezTo>
                    <a:pt x="75549" y="9824"/>
                    <a:pt x="75702" y="9718"/>
                    <a:pt x="75808" y="9546"/>
                  </a:cubicBezTo>
                  <a:cubicBezTo>
                    <a:pt x="75900" y="9398"/>
                    <a:pt x="75511" y="9101"/>
                    <a:pt x="75231" y="8915"/>
                  </a:cubicBezTo>
                  <a:cubicBezTo>
                    <a:pt x="75362" y="8915"/>
                    <a:pt x="75491" y="8915"/>
                    <a:pt x="75659" y="8896"/>
                  </a:cubicBezTo>
                  <a:cubicBezTo>
                    <a:pt x="76254" y="8841"/>
                    <a:pt x="76105" y="8469"/>
                    <a:pt x="75585" y="8227"/>
                  </a:cubicBezTo>
                  <a:cubicBezTo>
                    <a:pt x="75494" y="8188"/>
                    <a:pt x="75404" y="8172"/>
                    <a:pt x="75315" y="8172"/>
                  </a:cubicBezTo>
                  <a:cubicBezTo>
                    <a:pt x="75150" y="8172"/>
                    <a:pt x="74994" y="8229"/>
                    <a:pt x="74860" y="8301"/>
                  </a:cubicBezTo>
                  <a:cubicBezTo>
                    <a:pt x="74897" y="8153"/>
                    <a:pt x="74916" y="7967"/>
                    <a:pt x="74805" y="7781"/>
                  </a:cubicBezTo>
                  <a:cubicBezTo>
                    <a:pt x="74842" y="7744"/>
                    <a:pt x="74860" y="7707"/>
                    <a:pt x="74897" y="7670"/>
                  </a:cubicBezTo>
                  <a:cubicBezTo>
                    <a:pt x="76123" y="6407"/>
                    <a:pt x="77460" y="5256"/>
                    <a:pt x="78816" y="4309"/>
                  </a:cubicBezTo>
                  <a:cubicBezTo>
                    <a:pt x="79485" y="3844"/>
                    <a:pt x="80171" y="3418"/>
                    <a:pt x="80822" y="3064"/>
                  </a:cubicBezTo>
                  <a:cubicBezTo>
                    <a:pt x="81491" y="2693"/>
                    <a:pt x="82140" y="2396"/>
                    <a:pt x="82753" y="2155"/>
                  </a:cubicBezTo>
                  <a:cubicBezTo>
                    <a:pt x="83366" y="1913"/>
                    <a:pt x="83942" y="1709"/>
                    <a:pt x="84443" y="1561"/>
                  </a:cubicBezTo>
                  <a:cubicBezTo>
                    <a:pt x="84573" y="1524"/>
                    <a:pt x="84703" y="1487"/>
                    <a:pt x="84833" y="1467"/>
                  </a:cubicBezTo>
                  <a:cubicBezTo>
                    <a:pt x="84945" y="1430"/>
                    <a:pt x="85074" y="1393"/>
                    <a:pt x="85186" y="1375"/>
                  </a:cubicBezTo>
                  <a:cubicBezTo>
                    <a:pt x="85297" y="1356"/>
                    <a:pt x="85408" y="1319"/>
                    <a:pt x="85502" y="1301"/>
                  </a:cubicBezTo>
                  <a:cubicBezTo>
                    <a:pt x="85613" y="1282"/>
                    <a:pt x="85706" y="1264"/>
                    <a:pt x="85799" y="1244"/>
                  </a:cubicBezTo>
                  <a:cubicBezTo>
                    <a:pt x="85985" y="1207"/>
                    <a:pt x="86171" y="1170"/>
                    <a:pt x="86319" y="1152"/>
                  </a:cubicBezTo>
                  <a:cubicBezTo>
                    <a:pt x="86468" y="1133"/>
                    <a:pt x="86579" y="1115"/>
                    <a:pt x="86691" y="1096"/>
                  </a:cubicBezTo>
                  <a:cubicBezTo>
                    <a:pt x="86579" y="1096"/>
                    <a:pt x="86448" y="1115"/>
                    <a:pt x="86300" y="1133"/>
                  </a:cubicBezTo>
                  <a:cubicBezTo>
                    <a:pt x="86151" y="1152"/>
                    <a:pt x="85985" y="1170"/>
                    <a:pt x="85799" y="1207"/>
                  </a:cubicBezTo>
                  <a:cubicBezTo>
                    <a:pt x="85706" y="1227"/>
                    <a:pt x="85594" y="1227"/>
                    <a:pt x="85502" y="1244"/>
                  </a:cubicBezTo>
                  <a:cubicBezTo>
                    <a:pt x="85391" y="1264"/>
                    <a:pt x="85279" y="1301"/>
                    <a:pt x="85168" y="1319"/>
                  </a:cubicBezTo>
                  <a:cubicBezTo>
                    <a:pt x="85056" y="1338"/>
                    <a:pt x="84926" y="1356"/>
                    <a:pt x="84814" y="1393"/>
                  </a:cubicBezTo>
                  <a:cubicBezTo>
                    <a:pt x="84685" y="1412"/>
                    <a:pt x="84554" y="1449"/>
                    <a:pt x="84425" y="1487"/>
                  </a:cubicBezTo>
                  <a:cubicBezTo>
                    <a:pt x="83905" y="1616"/>
                    <a:pt x="83328" y="1802"/>
                    <a:pt x="82697" y="2024"/>
                  </a:cubicBezTo>
                  <a:cubicBezTo>
                    <a:pt x="82085" y="2267"/>
                    <a:pt x="81416" y="2564"/>
                    <a:pt x="80748" y="2916"/>
                  </a:cubicBezTo>
                  <a:cubicBezTo>
                    <a:pt x="80079" y="3269"/>
                    <a:pt x="79374" y="3678"/>
                    <a:pt x="78686" y="4142"/>
                  </a:cubicBezTo>
                  <a:cubicBezTo>
                    <a:pt x="77331" y="5089"/>
                    <a:pt x="75956" y="6241"/>
                    <a:pt x="74731" y="7504"/>
                  </a:cubicBezTo>
                  <a:cubicBezTo>
                    <a:pt x="74694" y="7541"/>
                    <a:pt x="74674" y="7578"/>
                    <a:pt x="74637" y="7615"/>
                  </a:cubicBezTo>
                  <a:cubicBezTo>
                    <a:pt x="74571" y="7579"/>
                    <a:pt x="74497" y="7561"/>
                    <a:pt x="74426" y="7561"/>
                  </a:cubicBezTo>
                  <a:cubicBezTo>
                    <a:pt x="74240" y="7561"/>
                    <a:pt x="74072" y="7683"/>
                    <a:pt x="74099" y="7912"/>
                  </a:cubicBezTo>
                  <a:cubicBezTo>
                    <a:pt x="74117" y="7986"/>
                    <a:pt x="74117" y="8061"/>
                    <a:pt x="74154" y="8135"/>
                  </a:cubicBezTo>
                  <a:cubicBezTo>
                    <a:pt x="73746" y="8581"/>
                    <a:pt x="73356" y="9044"/>
                    <a:pt x="73003" y="9509"/>
                  </a:cubicBezTo>
                  <a:cubicBezTo>
                    <a:pt x="72854" y="9676"/>
                    <a:pt x="72725" y="9844"/>
                    <a:pt x="72594" y="10029"/>
                  </a:cubicBezTo>
                  <a:lnTo>
                    <a:pt x="72428" y="10307"/>
                  </a:lnTo>
                  <a:lnTo>
                    <a:pt x="72260" y="10586"/>
                  </a:lnTo>
                  <a:cubicBezTo>
                    <a:pt x="72057" y="10976"/>
                    <a:pt x="71889" y="11347"/>
                    <a:pt x="71703" y="11719"/>
                  </a:cubicBezTo>
                  <a:cubicBezTo>
                    <a:pt x="71537" y="12053"/>
                    <a:pt x="71351" y="12350"/>
                    <a:pt x="71165" y="12647"/>
                  </a:cubicBezTo>
                  <a:cubicBezTo>
                    <a:pt x="71183" y="12536"/>
                    <a:pt x="71202" y="12406"/>
                    <a:pt x="71183" y="12332"/>
                  </a:cubicBezTo>
                  <a:cubicBezTo>
                    <a:pt x="71150" y="12101"/>
                    <a:pt x="70971" y="11972"/>
                    <a:pt x="70736" y="11972"/>
                  </a:cubicBezTo>
                  <a:cubicBezTo>
                    <a:pt x="70707" y="11972"/>
                    <a:pt x="70676" y="11974"/>
                    <a:pt x="70645" y="11979"/>
                  </a:cubicBezTo>
                  <a:cubicBezTo>
                    <a:pt x="70552" y="11979"/>
                    <a:pt x="70514" y="12090"/>
                    <a:pt x="70497" y="12239"/>
                  </a:cubicBezTo>
                  <a:cubicBezTo>
                    <a:pt x="70477" y="12313"/>
                    <a:pt x="70477" y="12369"/>
                    <a:pt x="70477" y="12444"/>
                  </a:cubicBezTo>
                  <a:cubicBezTo>
                    <a:pt x="70477" y="12573"/>
                    <a:pt x="70497" y="12704"/>
                    <a:pt x="70497" y="12815"/>
                  </a:cubicBezTo>
                  <a:cubicBezTo>
                    <a:pt x="70422" y="12721"/>
                    <a:pt x="70329" y="12610"/>
                    <a:pt x="70217" y="12498"/>
                  </a:cubicBezTo>
                  <a:cubicBezTo>
                    <a:pt x="70090" y="12366"/>
                    <a:pt x="69983" y="12309"/>
                    <a:pt x="69900" y="12309"/>
                  </a:cubicBezTo>
                  <a:cubicBezTo>
                    <a:pt x="69716" y="12309"/>
                    <a:pt x="69651" y="12592"/>
                    <a:pt x="69754" y="12964"/>
                  </a:cubicBezTo>
                  <a:cubicBezTo>
                    <a:pt x="69828" y="13241"/>
                    <a:pt x="70032" y="13409"/>
                    <a:pt x="70254" y="13501"/>
                  </a:cubicBezTo>
                  <a:cubicBezTo>
                    <a:pt x="70237" y="13501"/>
                    <a:pt x="70217" y="13521"/>
                    <a:pt x="70217" y="13521"/>
                  </a:cubicBezTo>
                  <a:cubicBezTo>
                    <a:pt x="70088" y="13576"/>
                    <a:pt x="69939" y="13687"/>
                    <a:pt x="69883" y="13855"/>
                  </a:cubicBezTo>
                  <a:cubicBezTo>
                    <a:pt x="69865" y="13892"/>
                    <a:pt x="69846" y="13947"/>
                    <a:pt x="69846" y="13984"/>
                  </a:cubicBezTo>
                  <a:lnTo>
                    <a:pt x="69846" y="14058"/>
                  </a:lnTo>
                  <a:cubicBezTo>
                    <a:pt x="69846" y="14078"/>
                    <a:pt x="69865" y="14096"/>
                    <a:pt x="69865" y="14115"/>
                  </a:cubicBezTo>
                  <a:cubicBezTo>
                    <a:pt x="69865" y="14170"/>
                    <a:pt x="69902" y="14226"/>
                    <a:pt x="69920" y="14263"/>
                  </a:cubicBezTo>
                  <a:lnTo>
                    <a:pt x="69865" y="14318"/>
                  </a:lnTo>
                  <a:cubicBezTo>
                    <a:pt x="69809" y="14375"/>
                    <a:pt x="69734" y="14430"/>
                    <a:pt x="69679" y="14486"/>
                  </a:cubicBezTo>
                  <a:cubicBezTo>
                    <a:pt x="69400" y="14709"/>
                    <a:pt x="69103" y="14876"/>
                    <a:pt x="68806" y="15006"/>
                  </a:cubicBezTo>
                  <a:cubicBezTo>
                    <a:pt x="68342" y="15192"/>
                    <a:pt x="67877" y="15303"/>
                    <a:pt x="67451" y="15358"/>
                  </a:cubicBezTo>
                  <a:cubicBezTo>
                    <a:pt x="66800" y="15266"/>
                    <a:pt x="66132" y="15192"/>
                    <a:pt x="65482" y="15155"/>
                  </a:cubicBezTo>
                  <a:cubicBezTo>
                    <a:pt x="65017" y="15098"/>
                    <a:pt x="64572" y="15061"/>
                    <a:pt x="64108" y="15024"/>
                  </a:cubicBezTo>
                  <a:cubicBezTo>
                    <a:pt x="63662" y="15006"/>
                    <a:pt x="63197" y="14987"/>
                    <a:pt x="62752" y="14969"/>
                  </a:cubicBezTo>
                  <a:cubicBezTo>
                    <a:pt x="61823" y="14895"/>
                    <a:pt x="60914" y="14895"/>
                    <a:pt x="59985" y="14876"/>
                  </a:cubicBezTo>
                  <a:cubicBezTo>
                    <a:pt x="59824" y="14876"/>
                    <a:pt x="59671" y="14868"/>
                    <a:pt x="59516" y="14868"/>
                  </a:cubicBezTo>
                  <a:cubicBezTo>
                    <a:pt x="59438" y="14868"/>
                    <a:pt x="59360" y="14870"/>
                    <a:pt x="59280" y="14876"/>
                  </a:cubicBezTo>
                  <a:lnTo>
                    <a:pt x="58592" y="14913"/>
                  </a:lnTo>
                  <a:cubicBezTo>
                    <a:pt x="58128" y="14913"/>
                    <a:pt x="57663" y="15006"/>
                    <a:pt x="57200" y="15043"/>
                  </a:cubicBezTo>
                  <a:lnTo>
                    <a:pt x="56846" y="15098"/>
                  </a:lnTo>
                  <a:lnTo>
                    <a:pt x="56494" y="15173"/>
                  </a:lnTo>
                  <a:lnTo>
                    <a:pt x="55806" y="15321"/>
                  </a:lnTo>
                  <a:cubicBezTo>
                    <a:pt x="55583" y="15358"/>
                    <a:pt x="55360" y="15433"/>
                    <a:pt x="55137" y="15489"/>
                  </a:cubicBezTo>
                  <a:lnTo>
                    <a:pt x="54711" y="15601"/>
                  </a:lnTo>
                  <a:lnTo>
                    <a:pt x="54711" y="15544"/>
                  </a:lnTo>
                  <a:cubicBezTo>
                    <a:pt x="54711" y="15452"/>
                    <a:pt x="54674" y="15396"/>
                    <a:pt x="54580" y="15378"/>
                  </a:cubicBezTo>
                  <a:cubicBezTo>
                    <a:pt x="54553" y="15368"/>
                    <a:pt x="54521" y="15363"/>
                    <a:pt x="54486" y="15363"/>
                  </a:cubicBezTo>
                  <a:cubicBezTo>
                    <a:pt x="54451" y="15363"/>
                    <a:pt x="54414" y="15368"/>
                    <a:pt x="54377" y="15378"/>
                  </a:cubicBezTo>
                  <a:cubicBezTo>
                    <a:pt x="54340" y="15378"/>
                    <a:pt x="54283" y="15396"/>
                    <a:pt x="54228" y="15433"/>
                  </a:cubicBezTo>
                  <a:cubicBezTo>
                    <a:pt x="54154" y="15452"/>
                    <a:pt x="54098" y="15470"/>
                    <a:pt x="54043" y="15507"/>
                  </a:cubicBezTo>
                  <a:cubicBezTo>
                    <a:pt x="53875" y="15601"/>
                    <a:pt x="53763" y="15767"/>
                    <a:pt x="53708" y="15935"/>
                  </a:cubicBezTo>
                  <a:cubicBezTo>
                    <a:pt x="53634" y="15953"/>
                    <a:pt x="53578" y="15972"/>
                    <a:pt x="53523" y="15990"/>
                  </a:cubicBezTo>
                  <a:cubicBezTo>
                    <a:pt x="53429" y="15935"/>
                    <a:pt x="53337" y="15878"/>
                    <a:pt x="53225" y="15861"/>
                  </a:cubicBezTo>
                  <a:cubicBezTo>
                    <a:pt x="53205" y="15858"/>
                    <a:pt x="53185" y="15857"/>
                    <a:pt x="53165" y="15857"/>
                  </a:cubicBezTo>
                  <a:cubicBezTo>
                    <a:pt x="52899" y="15857"/>
                    <a:pt x="52708" y="16080"/>
                    <a:pt x="52743" y="16287"/>
                  </a:cubicBezTo>
                  <a:cubicBezTo>
                    <a:pt x="51925" y="16603"/>
                    <a:pt x="51145" y="16956"/>
                    <a:pt x="50365" y="17346"/>
                  </a:cubicBezTo>
                  <a:cubicBezTo>
                    <a:pt x="50327" y="17319"/>
                    <a:pt x="50289" y="17306"/>
                    <a:pt x="50252" y="17306"/>
                  </a:cubicBezTo>
                  <a:cubicBezTo>
                    <a:pt x="50162" y="17306"/>
                    <a:pt x="50078" y="17381"/>
                    <a:pt x="50012" y="17513"/>
                  </a:cubicBezTo>
                  <a:cubicBezTo>
                    <a:pt x="49771" y="17643"/>
                    <a:pt x="49511" y="17773"/>
                    <a:pt x="49269" y="17903"/>
                  </a:cubicBezTo>
                  <a:cubicBezTo>
                    <a:pt x="47803" y="18701"/>
                    <a:pt x="46391" y="19593"/>
                    <a:pt x="45035" y="20540"/>
                  </a:cubicBezTo>
                  <a:cubicBezTo>
                    <a:pt x="44998" y="20447"/>
                    <a:pt x="44961" y="20355"/>
                    <a:pt x="44886" y="20261"/>
                  </a:cubicBezTo>
                  <a:cubicBezTo>
                    <a:pt x="44863" y="20231"/>
                    <a:pt x="44829" y="20218"/>
                    <a:pt x="44789" y="20218"/>
                  </a:cubicBezTo>
                  <a:cubicBezTo>
                    <a:pt x="44602" y="20218"/>
                    <a:pt x="44264" y="20491"/>
                    <a:pt x="44051" y="20689"/>
                  </a:cubicBezTo>
                  <a:cubicBezTo>
                    <a:pt x="44088" y="20540"/>
                    <a:pt x="44126" y="20392"/>
                    <a:pt x="44143" y="20206"/>
                  </a:cubicBezTo>
                  <a:cubicBezTo>
                    <a:pt x="44212" y="19846"/>
                    <a:pt x="44127" y="19685"/>
                    <a:pt x="43972" y="19685"/>
                  </a:cubicBezTo>
                  <a:cubicBezTo>
                    <a:pt x="43831" y="19685"/>
                    <a:pt x="43632" y="19818"/>
                    <a:pt x="43438" y="20058"/>
                  </a:cubicBezTo>
                  <a:cubicBezTo>
                    <a:pt x="43234" y="20298"/>
                    <a:pt x="43215" y="20633"/>
                    <a:pt x="43271" y="20912"/>
                  </a:cubicBezTo>
                  <a:cubicBezTo>
                    <a:pt x="43157" y="20826"/>
                    <a:pt x="43021" y="20763"/>
                    <a:pt x="42863" y="20763"/>
                  </a:cubicBezTo>
                  <a:cubicBezTo>
                    <a:pt x="42815" y="20763"/>
                    <a:pt x="42766" y="20768"/>
                    <a:pt x="42714" y="20781"/>
                  </a:cubicBezTo>
                  <a:cubicBezTo>
                    <a:pt x="42566" y="20818"/>
                    <a:pt x="42435" y="20930"/>
                    <a:pt x="42380" y="21060"/>
                  </a:cubicBezTo>
                  <a:cubicBezTo>
                    <a:pt x="42361" y="21135"/>
                    <a:pt x="42343" y="21209"/>
                    <a:pt x="42343" y="21283"/>
                  </a:cubicBezTo>
                  <a:cubicBezTo>
                    <a:pt x="42343" y="21320"/>
                    <a:pt x="42343" y="21375"/>
                    <a:pt x="42361" y="21413"/>
                  </a:cubicBezTo>
                  <a:cubicBezTo>
                    <a:pt x="42398" y="21506"/>
                    <a:pt x="42491" y="21598"/>
                    <a:pt x="42621" y="21618"/>
                  </a:cubicBezTo>
                  <a:cubicBezTo>
                    <a:pt x="42695" y="21635"/>
                    <a:pt x="42788" y="21635"/>
                    <a:pt x="42863" y="21635"/>
                  </a:cubicBezTo>
                  <a:cubicBezTo>
                    <a:pt x="42893" y="21642"/>
                    <a:pt x="42922" y="21644"/>
                    <a:pt x="42950" y="21644"/>
                  </a:cubicBezTo>
                  <a:cubicBezTo>
                    <a:pt x="43004" y="21644"/>
                    <a:pt x="43054" y="21635"/>
                    <a:pt x="43103" y="21635"/>
                  </a:cubicBezTo>
                  <a:cubicBezTo>
                    <a:pt x="43141" y="21618"/>
                    <a:pt x="43197" y="21618"/>
                    <a:pt x="43234" y="21598"/>
                  </a:cubicBezTo>
                  <a:cubicBezTo>
                    <a:pt x="43271" y="21580"/>
                    <a:pt x="43289" y="21561"/>
                    <a:pt x="43326" y="21543"/>
                  </a:cubicBezTo>
                  <a:lnTo>
                    <a:pt x="43326" y="21543"/>
                  </a:lnTo>
                  <a:cubicBezTo>
                    <a:pt x="43308" y="21618"/>
                    <a:pt x="43308" y="21692"/>
                    <a:pt x="43308" y="21766"/>
                  </a:cubicBezTo>
                  <a:cubicBezTo>
                    <a:pt x="42194" y="22583"/>
                    <a:pt x="41117" y="23438"/>
                    <a:pt x="40058" y="24310"/>
                  </a:cubicBezTo>
                  <a:cubicBezTo>
                    <a:pt x="39371" y="24867"/>
                    <a:pt x="38703" y="25443"/>
                    <a:pt x="38052" y="26018"/>
                  </a:cubicBezTo>
                  <a:lnTo>
                    <a:pt x="38052" y="26000"/>
                  </a:lnTo>
                  <a:cubicBezTo>
                    <a:pt x="38163" y="25815"/>
                    <a:pt x="38275" y="25555"/>
                    <a:pt x="38406" y="25258"/>
                  </a:cubicBezTo>
                  <a:cubicBezTo>
                    <a:pt x="38461" y="25127"/>
                    <a:pt x="38535" y="24960"/>
                    <a:pt x="38609" y="24793"/>
                  </a:cubicBezTo>
                  <a:cubicBezTo>
                    <a:pt x="38666" y="24626"/>
                    <a:pt x="38740" y="24458"/>
                    <a:pt x="38814" y="24273"/>
                  </a:cubicBezTo>
                  <a:cubicBezTo>
                    <a:pt x="38943" y="23901"/>
                    <a:pt x="39074" y="23493"/>
                    <a:pt x="39186" y="23066"/>
                  </a:cubicBezTo>
                  <a:cubicBezTo>
                    <a:pt x="39297" y="22638"/>
                    <a:pt x="39408" y="22155"/>
                    <a:pt x="39463" y="21673"/>
                  </a:cubicBezTo>
                  <a:cubicBezTo>
                    <a:pt x="39538" y="21190"/>
                    <a:pt x="39538" y="20670"/>
                    <a:pt x="39520" y="20150"/>
                  </a:cubicBezTo>
                  <a:lnTo>
                    <a:pt x="39463" y="19593"/>
                  </a:lnTo>
                  <a:cubicBezTo>
                    <a:pt x="39501" y="19575"/>
                    <a:pt x="39557" y="19575"/>
                    <a:pt x="39594" y="19555"/>
                  </a:cubicBezTo>
                  <a:cubicBezTo>
                    <a:pt x="39798" y="19481"/>
                    <a:pt x="39743" y="19258"/>
                    <a:pt x="39612" y="19035"/>
                  </a:cubicBezTo>
                  <a:lnTo>
                    <a:pt x="39612" y="19035"/>
                  </a:lnTo>
                  <a:cubicBezTo>
                    <a:pt x="39733" y="19062"/>
                    <a:pt x="39858" y="19076"/>
                    <a:pt x="39973" y="19076"/>
                  </a:cubicBezTo>
                  <a:cubicBezTo>
                    <a:pt x="40104" y="19076"/>
                    <a:pt x="40221" y="19057"/>
                    <a:pt x="40300" y="19018"/>
                  </a:cubicBezTo>
                  <a:cubicBezTo>
                    <a:pt x="40541" y="18924"/>
                    <a:pt x="40615" y="18664"/>
                    <a:pt x="40503" y="18404"/>
                  </a:cubicBezTo>
                  <a:cubicBezTo>
                    <a:pt x="40478" y="18340"/>
                    <a:pt x="40407" y="18316"/>
                    <a:pt x="40312" y="18316"/>
                  </a:cubicBezTo>
                  <a:cubicBezTo>
                    <a:pt x="40131" y="18316"/>
                    <a:pt x="39864" y="18405"/>
                    <a:pt x="39668" y="18478"/>
                  </a:cubicBezTo>
                  <a:cubicBezTo>
                    <a:pt x="39723" y="18386"/>
                    <a:pt x="39798" y="18275"/>
                    <a:pt x="39891" y="18126"/>
                  </a:cubicBezTo>
                  <a:cubicBezTo>
                    <a:pt x="40082" y="17804"/>
                    <a:pt x="39997" y="17642"/>
                    <a:pt x="39779" y="17642"/>
                  </a:cubicBezTo>
                  <a:cubicBezTo>
                    <a:pt x="39657" y="17642"/>
                    <a:pt x="39494" y="17692"/>
                    <a:pt x="39315" y="17792"/>
                  </a:cubicBezTo>
                  <a:cubicBezTo>
                    <a:pt x="39278" y="17810"/>
                    <a:pt x="39260" y="17829"/>
                    <a:pt x="39223" y="17847"/>
                  </a:cubicBezTo>
                  <a:lnTo>
                    <a:pt x="39223" y="17792"/>
                  </a:lnTo>
                  <a:lnTo>
                    <a:pt x="39241" y="17792"/>
                  </a:lnTo>
                  <a:cubicBezTo>
                    <a:pt x="39241" y="17792"/>
                    <a:pt x="39241" y="17755"/>
                    <a:pt x="39260" y="17698"/>
                  </a:cubicBezTo>
                  <a:cubicBezTo>
                    <a:pt x="39278" y="17681"/>
                    <a:pt x="39297" y="17643"/>
                    <a:pt x="39315" y="17606"/>
                  </a:cubicBezTo>
                  <a:cubicBezTo>
                    <a:pt x="39334" y="17569"/>
                    <a:pt x="39371" y="17532"/>
                    <a:pt x="39389" y="17495"/>
                  </a:cubicBezTo>
                  <a:cubicBezTo>
                    <a:pt x="39426" y="17438"/>
                    <a:pt x="39463" y="17401"/>
                    <a:pt x="39501" y="17346"/>
                  </a:cubicBezTo>
                  <a:cubicBezTo>
                    <a:pt x="39557" y="17309"/>
                    <a:pt x="39594" y="17253"/>
                    <a:pt x="39649" y="17198"/>
                  </a:cubicBezTo>
                  <a:cubicBezTo>
                    <a:pt x="39761" y="17086"/>
                    <a:pt x="39909" y="16993"/>
                    <a:pt x="40058" y="16881"/>
                  </a:cubicBezTo>
                  <a:cubicBezTo>
                    <a:pt x="40206" y="16770"/>
                    <a:pt x="40374" y="16678"/>
                    <a:pt x="40560" y="16566"/>
                  </a:cubicBezTo>
                  <a:cubicBezTo>
                    <a:pt x="40726" y="16473"/>
                    <a:pt x="40912" y="16398"/>
                    <a:pt x="41080" y="16306"/>
                  </a:cubicBezTo>
                  <a:lnTo>
                    <a:pt x="41080" y="16306"/>
                  </a:lnTo>
                  <a:cubicBezTo>
                    <a:pt x="41023" y="16473"/>
                    <a:pt x="41006" y="16641"/>
                    <a:pt x="41043" y="16770"/>
                  </a:cubicBezTo>
                  <a:cubicBezTo>
                    <a:pt x="40912" y="16715"/>
                    <a:pt x="40746" y="16678"/>
                    <a:pt x="40634" y="16603"/>
                  </a:cubicBezTo>
                  <a:cubicBezTo>
                    <a:pt x="40616" y="16594"/>
                    <a:pt x="40599" y="16589"/>
                    <a:pt x="40583" y="16589"/>
                  </a:cubicBezTo>
                  <a:cubicBezTo>
                    <a:pt x="40385" y="16589"/>
                    <a:pt x="40351" y="17300"/>
                    <a:pt x="40523" y="17643"/>
                  </a:cubicBezTo>
                  <a:cubicBezTo>
                    <a:pt x="40561" y="17721"/>
                    <a:pt x="40623" y="17754"/>
                    <a:pt x="40697" y="17754"/>
                  </a:cubicBezTo>
                  <a:cubicBezTo>
                    <a:pt x="40799" y="17754"/>
                    <a:pt x="40924" y="17692"/>
                    <a:pt x="41043" y="17606"/>
                  </a:cubicBezTo>
                  <a:lnTo>
                    <a:pt x="41043" y="17606"/>
                  </a:lnTo>
                  <a:cubicBezTo>
                    <a:pt x="41006" y="17866"/>
                    <a:pt x="41043" y="18144"/>
                    <a:pt x="41117" y="18293"/>
                  </a:cubicBezTo>
                  <a:cubicBezTo>
                    <a:pt x="41197" y="18431"/>
                    <a:pt x="41328" y="18498"/>
                    <a:pt x="41477" y="18498"/>
                  </a:cubicBezTo>
                  <a:cubicBezTo>
                    <a:pt x="41569" y="18498"/>
                    <a:pt x="41667" y="18473"/>
                    <a:pt x="41766" y="18423"/>
                  </a:cubicBezTo>
                  <a:cubicBezTo>
                    <a:pt x="41934" y="18349"/>
                    <a:pt x="41748" y="17884"/>
                    <a:pt x="41600" y="17587"/>
                  </a:cubicBezTo>
                  <a:lnTo>
                    <a:pt x="41600" y="17587"/>
                  </a:lnTo>
                  <a:cubicBezTo>
                    <a:pt x="41711" y="17661"/>
                    <a:pt x="41823" y="17718"/>
                    <a:pt x="41971" y="17792"/>
                  </a:cubicBezTo>
                  <a:cubicBezTo>
                    <a:pt x="42085" y="17843"/>
                    <a:pt x="42177" y="17865"/>
                    <a:pt x="42250" y="17865"/>
                  </a:cubicBezTo>
                  <a:cubicBezTo>
                    <a:pt x="42522" y="17865"/>
                    <a:pt x="42513" y="17546"/>
                    <a:pt x="42249" y="17178"/>
                  </a:cubicBezTo>
                  <a:cubicBezTo>
                    <a:pt x="42101" y="16956"/>
                    <a:pt x="41823" y="16863"/>
                    <a:pt x="41600" y="16863"/>
                  </a:cubicBezTo>
                  <a:cubicBezTo>
                    <a:pt x="41655" y="16807"/>
                    <a:pt x="41692" y="16752"/>
                    <a:pt x="41748" y="16678"/>
                  </a:cubicBezTo>
                  <a:cubicBezTo>
                    <a:pt x="41786" y="16603"/>
                    <a:pt x="41823" y="16510"/>
                    <a:pt x="41823" y="16398"/>
                  </a:cubicBezTo>
                  <a:cubicBezTo>
                    <a:pt x="41823" y="16306"/>
                    <a:pt x="41786" y="16213"/>
                    <a:pt x="41748" y="16138"/>
                  </a:cubicBezTo>
                  <a:lnTo>
                    <a:pt x="41655" y="16046"/>
                  </a:lnTo>
                  <a:cubicBezTo>
                    <a:pt x="41729" y="16027"/>
                    <a:pt x="41786" y="15990"/>
                    <a:pt x="41841" y="15972"/>
                  </a:cubicBezTo>
                  <a:cubicBezTo>
                    <a:pt x="41952" y="15916"/>
                    <a:pt x="42083" y="15878"/>
                    <a:pt x="42194" y="15823"/>
                  </a:cubicBezTo>
                  <a:cubicBezTo>
                    <a:pt x="42306" y="15767"/>
                    <a:pt x="42435" y="15730"/>
                    <a:pt x="42546" y="15675"/>
                  </a:cubicBezTo>
                  <a:cubicBezTo>
                    <a:pt x="42658" y="15618"/>
                    <a:pt x="42769" y="15544"/>
                    <a:pt x="42881" y="15470"/>
                  </a:cubicBezTo>
                  <a:cubicBezTo>
                    <a:pt x="42937" y="15433"/>
                    <a:pt x="43011" y="15415"/>
                    <a:pt x="43048" y="15358"/>
                  </a:cubicBezTo>
                  <a:lnTo>
                    <a:pt x="43197" y="15229"/>
                  </a:lnTo>
                  <a:cubicBezTo>
                    <a:pt x="43252" y="15192"/>
                    <a:pt x="43289" y="15155"/>
                    <a:pt x="43346" y="15098"/>
                  </a:cubicBezTo>
                  <a:lnTo>
                    <a:pt x="43475" y="14969"/>
                  </a:lnTo>
                  <a:cubicBezTo>
                    <a:pt x="43512" y="14913"/>
                    <a:pt x="43549" y="14858"/>
                    <a:pt x="43586" y="14821"/>
                  </a:cubicBezTo>
                  <a:cubicBezTo>
                    <a:pt x="43623" y="14764"/>
                    <a:pt x="43643" y="14709"/>
                    <a:pt x="43680" y="14653"/>
                  </a:cubicBezTo>
                  <a:cubicBezTo>
                    <a:pt x="43754" y="14561"/>
                    <a:pt x="43809" y="14449"/>
                    <a:pt x="43846" y="14338"/>
                  </a:cubicBezTo>
                  <a:cubicBezTo>
                    <a:pt x="43903" y="14226"/>
                    <a:pt x="43921" y="14115"/>
                    <a:pt x="43958" y="14003"/>
                  </a:cubicBezTo>
                  <a:cubicBezTo>
                    <a:pt x="44032" y="13798"/>
                    <a:pt x="44051" y="13595"/>
                    <a:pt x="44069" y="13390"/>
                  </a:cubicBezTo>
                  <a:cubicBezTo>
                    <a:pt x="44088" y="13204"/>
                    <a:pt x="44088" y="13018"/>
                    <a:pt x="44069" y="12870"/>
                  </a:cubicBezTo>
                  <a:cubicBezTo>
                    <a:pt x="44069" y="12778"/>
                    <a:pt x="44051" y="12684"/>
                    <a:pt x="44051" y="12610"/>
                  </a:cubicBezTo>
                  <a:cubicBezTo>
                    <a:pt x="44069" y="12555"/>
                    <a:pt x="44069" y="12518"/>
                    <a:pt x="44088" y="12461"/>
                  </a:cubicBezTo>
                  <a:cubicBezTo>
                    <a:pt x="44152" y="12564"/>
                    <a:pt x="44235" y="12641"/>
                    <a:pt x="44317" y="12641"/>
                  </a:cubicBezTo>
                  <a:cubicBezTo>
                    <a:pt x="44353" y="12641"/>
                    <a:pt x="44389" y="12626"/>
                    <a:pt x="44423" y="12592"/>
                  </a:cubicBezTo>
                  <a:cubicBezTo>
                    <a:pt x="44602" y="12413"/>
                    <a:pt x="44729" y="11902"/>
                    <a:pt x="44569" y="11902"/>
                  </a:cubicBezTo>
                  <a:cubicBezTo>
                    <a:pt x="44564" y="11902"/>
                    <a:pt x="44558" y="11903"/>
                    <a:pt x="44552" y="11904"/>
                  </a:cubicBezTo>
                  <a:cubicBezTo>
                    <a:pt x="44506" y="11914"/>
                    <a:pt x="44455" y="11914"/>
                    <a:pt x="44404" y="11914"/>
                  </a:cubicBezTo>
                  <a:cubicBezTo>
                    <a:pt x="44353" y="11914"/>
                    <a:pt x="44302" y="11914"/>
                    <a:pt x="44255" y="11924"/>
                  </a:cubicBezTo>
                  <a:cubicBezTo>
                    <a:pt x="44329" y="11812"/>
                    <a:pt x="44329" y="11644"/>
                    <a:pt x="44311" y="11496"/>
                  </a:cubicBezTo>
                  <a:cubicBezTo>
                    <a:pt x="44302" y="11364"/>
                    <a:pt x="44210" y="11303"/>
                    <a:pt x="44107" y="11303"/>
                  </a:cubicBezTo>
                  <a:cubicBezTo>
                    <a:pt x="43994" y="11303"/>
                    <a:pt x="43868" y="11378"/>
                    <a:pt x="43828" y="11515"/>
                  </a:cubicBezTo>
                  <a:cubicBezTo>
                    <a:pt x="43791" y="11644"/>
                    <a:pt x="43828" y="11775"/>
                    <a:pt x="43883" y="11867"/>
                  </a:cubicBezTo>
                  <a:cubicBezTo>
                    <a:pt x="43822" y="11853"/>
                    <a:pt x="43759" y="11845"/>
                    <a:pt x="43696" y="11845"/>
                  </a:cubicBezTo>
                  <a:cubicBezTo>
                    <a:pt x="43586" y="11845"/>
                    <a:pt x="43477" y="11871"/>
                    <a:pt x="43383" y="11941"/>
                  </a:cubicBezTo>
                  <a:cubicBezTo>
                    <a:pt x="43096" y="12161"/>
                    <a:pt x="43039" y="12395"/>
                    <a:pt x="43334" y="12395"/>
                  </a:cubicBezTo>
                  <a:cubicBezTo>
                    <a:pt x="43365" y="12395"/>
                    <a:pt x="43399" y="12392"/>
                    <a:pt x="43438" y="12387"/>
                  </a:cubicBezTo>
                  <a:cubicBezTo>
                    <a:pt x="43549" y="12369"/>
                    <a:pt x="43643" y="12369"/>
                    <a:pt x="43717" y="12350"/>
                  </a:cubicBezTo>
                  <a:lnTo>
                    <a:pt x="43717" y="12350"/>
                  </a:lnTo>
                  <a:cubicBezTo>
                    <a:pt x="43568" y="12498"/>
                    <a:pt x="43346" y="12758"/>
                    <a:pt x="43438" y="12852"/>
                  </a:cubicBezTo>
                  <a:cubicBezTo>
                    <a:pt x="43522" y="12926"/>
                    <a:pt x="43613" y="12970"/>
                    <a:pt x="43700" y="12970"/>
                  </a:cubicBezTo>
                  <a:cubicBezTo>
                    <a:pt x="43765" y="12970"/>
                    <a:pt x="43828" y="12945"/>
                    <a:pt x="43883" y="12889"/>
                  </a:cubicBezTo>
                  <a:cubicBezTo>
                    <a:pt x="43921" y="12852"/>
                    <a:pt x="43977" y="12796"/>
                    <a:pt x="44014" y="12704"/>
                  </a:cubicBezTo>
                  <a:lnTo>
                    <a:pt x="44014" y="12870"/>
                  </a:lnTo>
                  <a:cubicBezTo>
                    <a:pt x="44014" y="13018"/>
                    <a:pt x="44014" y="13204"/>
                    <a:pt x="43995" y="13390"/>
                  </a:cubicBezTo>
                  <a:cubicBezTo>
                    <a:pt x="43958" y="13576"/>
                    <a:pt x="43921" y="13781"/>
                    <a:pt x="43866" y="13984"/>
                  </a:cubicBezTo>
                  <a:cubicBezTo>
                    <a:pt x="43828" y="14078"/>
                    <a:pt x="43791" y="14189"/>
                    <a:pt x="43735" y="14281"/>
                  </a:cubicBezTo>
                  <a:cubicBezTo>
                    <a:pt x="43680" y="14393"/>
                    <a:pt x="43643" y="14486"/>
                    <a:pt x="43568" y="14578"/>
                  </a:cubicBezTo>
                  <a:cubicBezTo>
                    <a:pt x="43531" y="14635"/>
                    <a:pt x="43494" y="14672"/>
                    <a:pt x="43475" y="14727"/>
                  </a:cubicBezTo>
                  <a:cubicBezTo>
                    <a:pt x="43438" y="14783"/>
                    <a:pt x="43401" y="14821"/>
                    <a:pt x="43346" y="14858"/>
                  </a:cubicBezTo>
                  <a:lnTo>
                    <a:pt x="43234" y="14987"/>
                  </a:lnTo>
                  <a:cubicBezTo>
                    <a:pt x="43197" y="15043"/>
                    <a:pt x="43141" y="15081"/>
                    <a:pt x="43086" y="15118"/>
                  </a:cubicBezTo>
                  <a:lnTo>
                    <a:pt x="42955" y="15229"/>
                  </a:lnTo>
                  <a:cubicBezTo>
                    <a:pt x="42900" y="15266"/>
                    <a:pt x="42843" y="15284"/>
                    <a:pt x="42788" y="15321"/>
                  </a:cubicBezTo>
                  <a:cubicBezTo>
                    <a:pt x="42695" y="15378"/>
                    <a:pt x="42603" y="15452"/>
                    <a:pt x="42472" y="15489"/>
                  </a:cubicBezTo>
                  <a:cubicBezTo>
                    <a:pt x="42361" y="15544"/>
                    <a:pt x="42231" y="15581"/>
                    <a:pt x="42120" y="15638"/>
                  </a:cubicBezTo>
                  <a:cubicBezTo>
                    <a:pt x="42008" y="15675"/>
                    <a:pt x="41878" y="15730"/>
                    <a:pt x="41766" y="15767"/>
                  </a:cubicBezTo>
                  <a:cubicBezTo>
                    <a:pt x="41526" y="15861"/>
                    <a:pt x="41283" y="15935"/>
                    <a:pt x="41080" y="16027"/>
                  </a:cubicBezTo>
                  <a:cubicBezTo>
                    <a:pt x="40857" y="16158"/>
                    <a:pt x="40652" y="16250"/>
                    <a:pt x="40448" y="16361"/>
                  </a:cubicBezTo>
                  <a:cubicBezTo>
                    <a:pt x="40411" y="16381"/>
                    <a:pt x="40392" y="16418"/>
                    <a:pt x="40355" y="16436"/>
                  </a:cubicBezTo>
                  <a:cubicBezTo>
                    <a:pt x="40337" y="16343"/>
                    <a:pt x="40300" y="16250"/>
                    <a:pt x="40263" y="16138"/>
                  </a:cubicBezTo>
                  <a:cubicBezTo>
                    <a:pt x="40151" y="15916"/>
                    <a:pt x="39928" y="15786"/>
                    <a:pt x="39706" y="15712"/>
                  </a:cubicBezTo>
                  <a:cubicBezTo>
                    <a:pt x="39835" y="15656"/>
                    <a:pt x="39946" y="15544"/>
                    <a:pt x="39983" y="15378"/>
                  </a:cubicBezTo>
                  <a:cubicBezTo>
                    <a:pt x="40037" y="15122"/>
                    <a:pt x="39829" y="14896"/>
                    <a:pt x="39632" y="14896"/>
                  </a:cubicBezTo>
                  <a:cubicBezTo>
                    <a:pt x="39557" y="14896"/>
                    <a:pt x="39483" y="14929"/>
                    <a:pt x="39426" y="15006"/>
                  </a:cubicBezTo>
                  <a:cubicBezTo>
                    <a:pt x="39297" y="15173"/>
                    <a:pt x="39203" y="15378"/>
                    <a:pt x="39223" y="15544"/>
                  </a:cubicBezTo>
                  <a:cubicBezTo>
                    <a:pt x="39129" y="15470"/>
                    <a:pt x="39018" y="15415"/>
                    <a:pt x="38906" y="15341"/>
                  </a:cubicBezTo>
                  <a:cubicBezTo>
                    <a:pt x="38889" y="14950"/>
                    <a:pt x="38869" y="14561"/>
                    <a:pt x="38869" y="14189"/>
                  </a:cubicBezTo>
                  <a:cubicBezTo>
                    <a:pt x="38851" y="14058"/>
                    <a:pt x="38869" y="13929"/>
                    <a:pt x="38869" y="13798"/>
                  </a:cubicBezTo>
                  <a:cubicBezTo>
                    <a:pt x="38963" y="13743"/>
                    <a:pt x="39055" y="13650"/>
                    <a:pt x="39092" y="13558"/>
                  </a:cubicBezTo>
                  <a:cubicBezTo>
                    <a:pt x="39166" y="13724"/>
                    <a:pt x="39260" y="13892"/>
                    <a:pt x="39297" y="14058"/>
                  </a:cubicBezTo>
                  <a:cubicBezTo>
                    <a:pt x="39315" y="14096"/>
                    <a:pt x="39334" y="14115"/>
                    <a:pt x="39371" y="14133"/>
                  </a:cubicBezTo>
                  <a:cubicBezTo>
                    <a:pt x="39381" y="14138"/>
                    <a:pt x="39394" y="14140"/>
                    <a:pt x="39409" y="14140"/>
                  </a:cubicBezTo>
                  <a:cubicBezTo>
                    <a:pt x="39455" y="14140"/>
                    <a:pt x="39524" y="14119"/>
                    <a:pt x="39594" y="14078"/>
                  </a:cubicBezTo>
                  <a:lnTo>
                    <a:pt x="39649" y="14021"/>
                  </a:lnTo>
                  <a:cubicBezTo>
                    <a:pt x="39706" y="13984"/>
                    <a:pt x="39761" y="13947"/>
                    <a:pt x="39798" y="13892"/>
                  </a:cubicBezTo>
                  <a:cubicBezTo>
                    <a:pt x="39946" y="13761"/>
                    <a:pt x="40077" y="13576"/>
                    <a:pt x="40151" y="13409"/>
                  </a:cubicBezTo>
                  <a:cubicBezTo>
                    <a:pt x="40188" y="13409"/>
                    <a:pt x="40206" y="13409"/>
                    <a:pt x="40243" y="13390"/>
                  </a:cubicBezTo>
                  <a:lnTo>
                    <a:pt x="40243" y="13390"/>
                  </a:lnTo>
                  <a:cubicBezTo>
                    <a:pt x="40169" y="13521"/>
                    <a:pt x="40114" y="13669"/>
                    <a:pt x="40021" y="13798"/>
                  </a:cubicBezTo>
                  <a:cubicBezTo>
                    <a:pt x="39916" y="13956"/>
                    <a:pt x="40282" y="14067"/>
                    <a:pt x="40637" y="14067"/>
                  </a:cubicBezTo>
                  <a:cubicBezTo>
                    <a:pt x="40786" y="14067"/>
                    <a:pt x="40933" y="14047"/>
                    <a:pt x="41043" y="14003"/>
                  </a:cubicBezTo>
                  <a:cubicBezTo>
                    <a:pt x="41246" y="13929"/>
                    <a:pt x="41191" y="13706"/>
                    <a:pt x="41061" y="13484"/>
                  </a:cubicBezTo>
                  <a:lnTo>
                    <a:pt x="41061" y="13484"/>
                  </a:lnTo>
                  <a:cubicBezTo>
                    <a:pt x="41117" y="13501"/>
                    <a:pt x="41172" y="13501"/>
                    <a:pt x="41228" y="13521"/>
                  </a:cubicBezTo>
                  <a:cubicBezTo>
                    <a:pt x="41279" y="13525"/>
                    <a:pt x="41329" y="13527"/>
                    <a:pt x="41378" y="13527"/>
                  </a:cubicBezTo>
                  <a:cubicBezTo>
                    <a:pt x="41528" y="13527"/>
                    <a:pt x="41665" y="13507"/>
                    <a:pt x="41748" y="13464"/>
                  </a:cubicBezTo>
                  <a:cubicBezTo>
                    <a:pt x="41841" y="13427"/>
                    <a:pt x="41897" y="13372"/>
                    <a:pt x="41952" y="13298"/>
                  </a:cubicBezTo>
                  <a:cubicBezTo>
                    <a:pt x="42008" y="13186"/>
                    <a:pt x="42008" y="13018"/>
                    <a:pt x="41952" y="12852"/>
                  </a:cubicBezTo>
                  <a:cubicBezTo>
                    <a:pt x="41926" y="12788"/>
                    <a:pt x="41855" y="12764"/>
                    <a:pt x="41760" y="12764"/>
                  </a:cubicBezTo>
                  <a:cubicBezTo>
                    <a:pt x="41577" y="12764"/>
                    <a:pt x="41306" y="12853"/>
                    <a:pt x="41098" y="12926"/>
                  </a:cubicBezTo>
                  <a:cubicBezTo>
                    <a:pt x="41172" y="12833"/>
                    <a:pt x="41246" y="12721"/>
                    <a:pt x="41340" y="12573"/>
                  </a:cubicBezTo>
                  <a:cubicBezTo>
                    <a:pt x="41531" y="12251"/>
                    <a:pt x="41446" y="12090"/>
                    <a:pt x="41227" y="12090"/>
                  </a:cubicBezTo>
                  <a:cubicBezTo>
                    <a:pt x="41105" y="12090"/>
                    <a:pt x="40943" y="12139"/>
                    <a:pt x="40763" y="12239"/>
                  </a:cubicBezTo>
                  <a:cubicBezTo>
                    <a:pt x="40523" y="12369"/>
                    <a:pt x="40411" y="12629"/>
                    <a:pt x="40374" y="12852"/>
                  </a:cubicBezTo>
                  <a:cubicBezTo>
                    <a:pt x="40300" y="12758"/>
                    <a:pt x="40188" y="12647"/>
                    <a:pt x="40040" y="12610"/>
                  </a:cubicBezTo>
                  <a:cubicBezTo>
                    <a:pt x="40114" y="12498"/>
                    <a:pt x="40188" y="12387"/>
                    <a:pt x="40206" y="12295"/>
                  </a:cubicBezTo>
                  <a:cubicBezTo>
                    <a:pt x="40206" y="12276"/>
                    <a:pt x="40226" y="12239"/>
                    <a:pt x="40226" y="12221"/>
                  </a:cubicBezTo>
                  <a:cubicBezTo>
                    <a:pt x="40486" y="11998"/>
                    <a:pt x="40763" y="11793"/>
                    <a:pt x="41023" y="11589"/>
                  </a:cubicBezTo>
                  <a:cubicBezTo>
                    <a:pt x="41047" y="11616"/>
                    <a:pt x="41079" y="11628"/>
                    <a:pt x="41116" y="11628"/>
                  </a:cubicBezTo>
                  <a:cubicBezTo>
                    <a:pt x="41288" y="11628"/>
                    <a:pt x="41583" y="11381"/>
                    <a:pt x="41766" y="11199"/>
                  </a:cubicBezTo>
                  <a:lnTo>
                    <a:pt x="41766" y="11199"/>
                  </a:lnTo>
                  <a:cubicBezTo>
                    <a:pt x="41748" y="11310"/>
                    <a:pt x="41729" y="11441"/>
                    <a:pt x="41711" y="11607"/>
                  </a:cubicBezTo>
                  <a:cubicBezTo>
                    <a:pt x="41664" y="11900"/>
                    <a:pt x="41741" y="12035"/>
                    <a:pt x="41876" y="12035"/>
                  </a:cubicBezTo>
                  <a:cubicBezTo>
                    <a:pt x="42005" y="12035"/>
                    <a:pt x="42188" y="11910"/>
                    <a:pt x="42361" y="11681"/>
                  </a:cubicBezTo>
                  <a:cubicBezTo>
                    <a:pt x="42528" y="11478"/>
                    <a:pt x="42528" y="11199"/>
                    <a:pt x="42472" y="10958"/>
                  </a:cubicBezTo>
                  <a:lnTo>
                    <a:pt x="42472" y="10958"/>
                  </a:lnTo>
                  <a:cubicBezTo>
                    <a:pt x="42491" y="10976"/>
                    <a:pt x="42509" y="10976"/>
                    <a:pt x="42509" y="10995"/>
                  </a:cubicBezTo>
                  <a:cubicBezTo>
                    <a:pt x="42546" y="11013"/>
                    <a:pt x="42583" y="11013"/>
                    <a:pt x="42640" y="11032"/>
                  </a:cubicBezTo>
                  <a:cubicBezTo>
                    <a:pt x="42677" y="11050"/>
                    <a:pt x="42714" y="11050"/>
                    <a:pt x="42769" y="11069"/>
                  </a:cubicBezTo>
                  <a:lnTo>
                    <a:pt x="42900" y="11069"/>
                  </a:lnTo>
                  <a:cubicBezTo>
                    <a:pt x="42937" y="11050"/>
                    <a:pt x="42955" y="11050"/>
                    <a:pt x="42974" y="11050"/>
                  </a:cubicBezTo>
                  <a:cubicBezTo>
                    <a:pt x="43363" y="10939"/>
                    <a:pt x="43420" y="10364"/>
                    <a:pt x="43029" y="10326"/>
                  </a:cubicBezTo>
                  <a:cubicBezTo>
                    <a:pt x="42964" y="10317"/>
                    <a:pt x="42895" y="10312"/>
                    <a:pt x="42828" y="10312"/>
                  </a:cubicBezTo>
                  <a:cubicBezTo>
                    <a:pt x="42761" y="10312"/>
                    <a:pt x="42696" y="10317"/>
                    <a:pt x="42640" y="10326"/>
                  </a:cubicBezTo>
                  <a:cubicBezTo>
                    <a:pt x="42640" y="10326"/>
                    <a:pt x="42658" y="10307"/>
                    <a:pt x="42677" y="10307"/>
                  </a:cubicBezTo>
                  <a:cubicBezTo>
                    <a:pt x="42918" y="10141"/>
                    <a:pt x="43141" y="9955"/>
                    <a:pt x="43363" y="9806"/>
                  </a:cubicBezTo>
                  <a:cubicBezTo>
                    <a:pt x="43828" y="9472"/>
                    <a:pt x="44237" y="9175"/>
                    <a:pt x="44608" y="8896"/>
                  </a:cubicBezTo>
                  <a:cubicBezTo>
                    <a:pt x="44794" y="8766"/>
                    <a:pt x="44980" y="8636"/>
                    <a:pt x="45128" y="8524"/>
                  </a:cubicBezTo>
                  <a:cubicBezTo>
                    <a:pt x="45314" y="8395"/>
                    <a:pt x="45463" y="8301"/>
                    <a:pt x="45611" y="8209"/>
                  </a:cubicBezTo>
                  <a:cubicBezTo>
                    <a:pt x="45926" y="8004"/>
                    <a:pt x="46168" y="7838"/>
                    <a:pt x="46372" y="7707"/>
                  </a:cubicBezTo>
                  <a:cubicBezTo>
                    <a:pt x="46576" y="7559"/>
                    <a:pt x="46742" y="7467"/>
                    <a:pt x="46853" y="7411"/>
                  </a:cubicBezTo>
                  <a:lnTo>
                    <a:pt x="46853" y="7411"/>
                  </a:lnTo>
                  <a:cubicBezTo>
                    <a:pt x="46742" y="7467"/>
                    <a:pt x="46576" y="7559"/>
                    <a:pt x="46372" y="7689"/>
                  </a:cubicBezTo>
                  <a:cubicBezTo>
                    <a:pt x="46168" y="7819"/>
                    <a:pt x="45908" y="7986"/>
                    <a:pt x="45611" y="8190"/>
                  </a:cubicBezTo>
                  <a:cubicBezTo>
                    <a:pt x="45463" y="8284"/>
                    <a:pt x="45295" y="8376"/>
                    <a:pt x="45128" y="8487"/>
                  </a:cubicBezTo>
                  <a:cubicBezTo>
                    <a:pt x="44961" y="8618"/>
                    <a:pt x="44775" y="8729"/>
                    <a:pt x="44589" y="8878"/>
                  </a:cubicBezTo>
                  <a:cubicBezTo>
                    <a:pt x="44200" y="9138"/>
                    <a:pt x="43791" y="9435"/>
                    <a:pt x="43326" y="9750"/>
                  </a:cubicBezTo>
                  <a:cubicBezTo>
                    <a:pt x="43103" y="9918"/>
                    <a:pt x="42863" y="10084"/>
                    <a:pt x="42621" y="10252"/>
                  </a:cubicBezTo>
                  <a:cubicBezTo>
                    <a:pt x="42566" y="10289"/>
                    <a:pt x="42491" y="10344"/>
                    <a:pt x="42417" y="10401"/>
                  </a:cubicBezTo>
                  <a:lnTo>
                    <a:pt x="42398" y="10419"/>
                  </a:lnTo>
                  <a:cubicBezTo>
                    <a:pt x="42398" y="10270"/>
                    <a:pt x="42398" y="10104"/>
                    <a:pt x="42417" y="9973"/>
                  </a:cubicBezTo>
                  <a:cubicBezTo>
                    <a:pt x="42436" y="9885"/>
                    <a:pt x="42360" y="9848"/>
                    <a:pt x="42240" y="9848"/>
                  </a:cubicBezTo>
                  <a:cubicBezTo>
                    <a:pt x="42004" y="9848"/>
                    <a:pt x="41599" y="9992"/>
                    <a:pt x="41414" y="10178"/>
                  </a:cubicBezTo>
                  <a:cubicBezTo>
                    <a:pt x="41266" y="10326"/>
                    <a:pt x="41395" y="10512"/>
                    <a:pt x="41600" y="10661"/>
                  </a:cubicBezTo>
                  <a:cubicBezTo>
                    <a:pt x="41340" y="10716"/>
                    <a:pt x="41080" y="10827"/>
                    <a:pt x="40968" y="10939"/>
                  </a:cubicBezTo>
                  <a:cubicBezTo>
                    <a:pt x="40820" y="11106"/>
                    <a:pt x="40820" y="11329"/>
                    <a:pt x="40968" y="11515"/>
                  </a:cubicBezTo>
                  <a:cubicBezTo>
                    <a:pt x="40708" y="11701"/>
                    <a:pt x="40466" y="11886"/>
                    <a:pt x="40206" y="12090"/>
                  </a:cubicBezTo>
                  <a:cubicBezTo>
                    <a:pt x="40169" y="11886"/>
                    <a:pt x="40021" y="11738"/>
                    <a:pt x="39798" y="11644"/>
                  </a:cubicBezTo>
                  <a:cubicBezTo>
                    <a:pt x="39784" y="11639"/>
                    <a:pt x="39771" y="11637"/>
                    <a:pt x="39758" y="11637"/>
                  </a:cubicBezTo>
                  <a:cubicBezTo>
                    <a:pt x="39568" y="11637"/>
                    <a:pt x="39382" y="12113"/>
                    <a:pt x="39278" y="12444"/>
                  </a:cubicBezTo>
                  <a:cubicBezTo>
                    <a:pt x="39241" y="12313"/>
                    <a:pt x="39186" y="12164"/>
                    <a:pt x="39129" y="11979"/>
                  </a:cubicBezTo>
                  <a:lnTo>
                    <a:pt x="39111" y="11961"/>
                  </a:lnTo>
                  <a:cubicBezTo>
                    <a:pt x="39129" y="11941"/>
                    <a:pt x="39129" y="11924"/>
                    <a:pt x="39129" y="11904"/>
                  </a:cubicBezTo>
                  <a:cubicBezTo>
                    <a:pt x="39203" y="11589"/>
                    <a:pt x="39334" y="11329"/>
                    <a:pt x="39408" y="11124"/>
                  </a:cubicBezTo>
                  <a:cubicBezTo>
                    <a:pt x="39483" y="10921"/>
                    <a:pt x="39575" y="10753"/>
                    <a:pt x="39631" y="10641"/>
                  </a:cubicBezTo>
                  <a:cubicBezTo>
                    <a:pt x="39686" y="10530"/>
                    <a:pt x="39706" y="10475"/>
                    <a:pt x="39706" y="10475"/>
                  </a:cubicBezTo>
                  <a:lnTo>
                    <a:pt x="39686" y="10475"/>
                  </a:lnTo>
                  <a:cubicBezTo>
                    <a:pt x="39686" y="10475"/>
                    <a:pt x="39649" y="10530"/>
                    <a:pt x="39594" y="10641"/>
                  </a:cubicBezTo>
                  <a:cubicBezTo>
                    <a:pt x="39557" y="10753"/>
                    <a:pt x="39446" y="10901"/>
                    <a:pt x="39371" y="11106"/>
                  </a:cubicBezTo>
                  <a:cubicBezTo>
                    <a:pt x="39278" y="11329"/>
                    <a:pt x="39166" y="11570"/>
                    <a:pt x="39092" y="11886"/>
                  </a:cubicBezTo>
                  <a:cubicBezTo>
                    <a:pt x="39001" y="11683"/>
                    <a:pt x="38897" y="11593"/>
                    <a:pt x="38798" y="11593"/>
                  </a:cubicBezTo>
                  <a:cubicBezTo>
                    <a:pt x="38634" y="11593"/>
                    <a:pt x="38482" y="11838"/>
                    <a:pt x="38423" y="12221"/>
                  </a:cubicBezTo>
                  <a:cubicBezTo>
                    <a:pt x="38386" y="12536"/>
                    <a:pt x="38535" y="12833"/>
                    <a:pt x="38703" y="13038"/>
                  </a:cubicBezTo>
                  <a:cubicBezTo>
                    <a:pt x="38676" y="13035"/>
                    <a:pt x="38649" y="13033"/>
                    <a:pt x="38620" y="13033"/>
                  </a:cubicBezTo>
                  <a:cubicBezTo>
                    <a:pt x="38472" y="13033"/>
                    <a:pt x="38308" y="13079"/>
                    <a:pt x="38183" y="13204"/>
                  </a:cubicBezTo>
                  <a:cubicBezTo>
                    <a:pt x="38015" y="13353"/>
                    <a:pt x="37997" y="13576"/>
                    <a:pt x="38071" y="13743"/>
                  </a:cubicBezTo>
                  <a:cubicBezTo>
                    <a:pt x="36957" y="14672"/>
                    <a:pt x="35843" y="15749"/>
                    <a:pt x="34746" y="16956"/>
                  </a:cubicBezTo>
                  <a:cubicBezTo>
                    <a:pt x="33503" y="18293"/>
                    <a:pt x="32314" y="19778"/>
                    <a:pt x="31126" y="21375"/>
                  </a:cubicBezTo>
                  <a:cubicBezTo>
                    <a:pt x="30029" y="22861"/>
                    <a:pt x="28972" y="24440"/>
                    <a:pt x="27949" y="26075"/>
                  </a:cubicBezTo>
                  <a:cubicBezTo>
                    <a:pt x="27801" y="26278"/>
                    <a:pt x="27652" y="26483"/>
                    <a:pt x="27486" y="26724"/>
                  </a:cubicBezTo>
                  <a:cubicBezTo>
                    <a:pt x="27504" y="26612"/>
                    <a:pt x="27504" y="26483"/>
                    <a:pt x="27504" y="26315"/>
                  </a:cubicBezTo>
                  <a:cubicBezTo>
                    <a:pt x="27504" y="26112"/>
                    <a:pt x="27486" y="25870"/>
                    <a:pt x="27429" y="25592"/>
                  </a:cubicBezTo>
                  <a:cubicBezTo>
                    <a:pt x="27412" y="25461"/>
                    <a:pt x="27392" y="25313"/>
                    <a:pt x="27337" y="25164"/>
                  </a:cubicBezTo>
                  <a:cubicBezTo>
                    <a:pt x="27300" y="25015"/>
                    <a:pt x="27244" y="24867"/>
                    <a:pt x="27207" y="24700"/>
                  </a:cubicBezTo>
                  <a:cubicBezTo>
                    <a:pt x="27169" y="24626"/>
                    <a:pt x="27152" y="24533"/>
                    <a:pt x="27132" y="24440"/>
                  </a:cubicBezTo>
                  <a:cubicBezTo>
                    <a:pt x="27095" y="24366"/>
                    <a:pt x="27058" y="24292"/>
                    <a:pt x="27021" y="24198"/>
                  </a:cubicBezTo>
                  <a:cubicBezTo>
                    <a:pt x="26966" y="24032"/>
                    <a:pt x="26892" y="23846"/>
                    <a:pt x="26817" y="23678"/>
                  </a:cubicBezTo>
                  <a:cubicBezTo>
                    <a:pt x="26743" y="23493"/>
                    <a:pt x="26649" y="23326"/>
                    <a:pt x="26557" y="23140"/>
                  </a:cubicBezTo>
                  <a:cubicBezTo>
                    <a:pt x="26464" y="22955"/>
                    <a:pt x="26352" y="22769"/>
                    <a:pt x="26260" y="22583"/>
                  </a:cubicBezTo>
                  <a:cubicBezTo>
                    <a:pt x="26055" y="22212"/>
                    <a:pt x="25852" y="21840"/>
                    <a:pt x="25666" y="21450"/>
                  </a:cubicBezTo>
                  <a:cubicBezTo>
                    <a:pt x="25572" y="21246"/>
                    <a:pt x="25498" y="21041"/>
                    <a:pt x="25424" y="20838"/>
                  </a:cubicBezTo>
                  <a:cubicBezTo>
                    <a:pt x="25332" y="20633"/>
                    <a:pt x="25275" y="20410"/>
                    <a:pt x="25201" y="20206"/>
                  </a:cubicBezTo>
                  <a:cubicBezTo>
                    <a:pt x="25146" y="19983"/>
                    <a:pt x="25089" y="19778"/>
                    <a:pt x="25034" y="19555"/>
                  </a:cubicBezTo>
                  <a:cubicBezTo>
                    <a:pt x="25015" y="19426"/>
                    <a:pt x="24997" y="19278"/>
                    <a:pt x="24960" y="19147"/>
                  </a:cubicBezTo>
                  <a:cubicBezTo>
                    <a:pt x="25034" y="19129"/>
                    <a:pt x="25089" y="19110"/>
                    <a:pt x="25127" y="19092"/>
                  </a:cubicBezTo>
                  <a:cubicBezTo>
                    <a:pt x="25275" y="19035"/>
                    <a:pt x="25275" y="18887"/>
                    <a:pt x="25220" y="18721"/>
                  </a:cubicBezTo>
                  <a:cubicBezTo>
                    <a:pt x="25201" y="18683"/>
                    <a:pt x="25183" y="18664"/>
                    <a:pt x="25164" y="18627"/>
                  </a:cubicBezTo>
                  <a:lnTo>
                    <a:pt x="25164" y="18627"/>
                  </a:lnTo>
                  <a:cubicBezTo>
                    <a:pt x="25257" y="18651"/>
                    <a:pt x="25357" y="18661"/>
                    <a:pt x="25451" y="18661"/>
                  </a:cubicBezTo>
                  <a:cubicBezTo>
                    <a:pt x="25582" y="18661"/>
                    <a:pt x="25701" y="18641"/>
                    <a:pt x="25777" y="18609"/>
                  </a:cubicBezTo>
                  <a:cubicBezTo>
                    <a:pt x="25981" y="18516"/>
                    <a:pt x="26055" y="18293"/>
                    <a:pt x="25981" y="18033"/>
                  </a:cubicBezTo>
                  <a:cubicBezTo>
                    <a:pt x="25962" y="17975"/>
                    <a:pt x="25899" y="17953"/>
                    <a:pt x="25814" y="17953"/>
                  </a:cubicBezTo>
                  <a:cubicBezTo>
                    <a:pt x="25651" y="17953"/>
                    <a:pt x="25408" y="18034"/>
                    <a:pt x="25238" y="18107"/>
                  </a:cubicBezTo>
                  <a:cubicBezTo>
                    <a:pt x="25294" y="18015"/>
                    <a:pt x="25369" y="17903"/>
                    <a:pt x="25443" y="17792"/>
                  </a:cubicBezTo>
                  <a:cubicBezTo>
                    <a:pt x="25633" y="17483"/>
                    <a:pt x="25565" y="17334"/>
                    <a:pt x="25375" y="17334"/>
                  </a:cubicBezTo>
                  <a:cubicBezTo>
                    <a:pt x="25268" y="17334"/>
                    <a:pt x="25121" y="17382"/>
                    <a:pt x="24960" y="17476"/>
                  </a:cubicBezTo>
                  <a:cubicBezTo>
                    <a:pt x="24923" y="17495"/>
                    <a:pt x="24886" y="17532"/>
                    <a:pt x="24849" y="17569"/>
                  </a:cubicBezTo>
                  <a:cubicBezTo>
                    <a:pt x="24849" y="17383"/>
                    <a:pt x="24849" y="17198"/>
                    <a:pt x="24867" y="17012"/>
                  </a:cubicBezTo>
                  <a:cubicBezTo>
                    <a:pt x="24867" y="16807"/>
                    <a:pt x="24886" y="16621"/>
                    <a:pt x="24923" y="16418"/>
                  </a:cubicBezTo>
                  <a:cubicBezTo>
                    <a:pt x="24941" y="16232"/>
                    <a:pt x="24960" y="16046"/>
                    <a:pt x="25015" y="15878"/>
                  </a:cubicBezTo>
                  <a:cubicBezTo>
                    <a:pt x="25034" y="15749"/>
                    <a:pt x="25052" y="15638"/>
                    <a:pt x="25072" y="15544"/>
                  </a:cubicBezTo>
                  <a:cubicBezTo>
                    <a:pt x="25164" y="15526"/>
                    <a:pt x="25238" y="15507"/>
                    <a:pt x="25294" y="15489"/>
                  </a:cubicBezTo>
                  <a:cubicBezTo>
                    <a:pt x="25387" y="15452"/>
                    <a:pt x="25424" y="15378"/>
                    <a:pt x="25424" y="15303"/>
                  </a:cubicBezTo>
                  <a:lnTo>
                    <a:pt x="25424" y="15229"/>
                  </a:lnTo>
                  <a:cubicBezTo>
                    <a:pt x="25406" y="15173"/>
                    <a:pt x="25387" y="15136"/>
                    <a:pt x="25369" y="15081"/>
                  </a:cubicBezTo>
                  <a:lnTo>
                    <a:pt x="25312" y="14969"/>
                  </a:lnTo>
                  <a:lnTo>
                    <a:pt x="25312" y="14969"/>
                  </a:lnTo>
                  <a:cubicBezTo>
                    <a:pt x="25433" y="14995"/>
                    <a:pt x="25557" y="15008"/>
                    <a:pt x="25671" y="15008"/>
                  </a:cubicBezTo>
                  <a:cubicBezTo>
                    <a:pt x="25803" y="15008"/>
                    <a:pt x="25920" y="14990"/>
                    <a:pt x="26000" y="14950"/>
                  </a:cubicBezTo>
                  <a:cubicBezTo>
                    <a:pt x="26037" y="14950"/>
                    <a:pt x="26055" y="14932"/>
                    <a:pt x="26074" y="14913"/>
                  </a:cubicBezTo>
                  <a:cubicBezTo>
                    <a:pt x="26186" y="14838"/>
                    <a:pt x="26223" y="14746"/>
                    <a:pt x="26241" y="14616"/>
                  </a:cubicBezTo>
                  <a:cubicBezTo>
                    <a:pt x="26260" y="14541"/>
                    <a:pt x="26241" y="14430"/>
                    <a:pt x="26204" y="14338"/>
                  </a:cubicBezTo>
                  <a:cubicBezTo>
                    <a:pt x="26176" y="14276"/>
                    <a:pt x="26101" y="14252"/>
                    <a:pt x="26001" y="14252"/>
                  </a:cubicBezTo>
                  <a:cubicBezTo>
                    <a:pt x="25830" y="14252"/>
                    <a:pt x="25586" y="14322"/>
                    <a:pt x="25387" y="14393"/>
                  </a:cubicBezTo>
                  <a:cubicBezTo>
                    <a:pt x="25406" y="14375"/>
                    <a:pt x="25406" y="14338"/>
                    <a:pt x="25424" y="14318"/>
                  </a:cubicBezTo>
                  <a:cubicBezTo>
                    <a:pt x="25461" y="14263"/>
                    <a:pt x="25480" y="14207"/>
                    <a:pt x="25517" y="14170"/>
                  </a:cubicBezTo>
                  <a:cubicBezTo>
                    <a:pt x="25684" y="14170"/>
                    <a:pt x="25852" y="14152"/>
                    <a:pt x="25963" y="14096"/>
                  </a:cubicBezTo>
                  <a:cubicBezTo>
                    <a:pt x="26167" y="14021"/>
                    <a:pt x="26112" y="13798"/>
                    <a:pt x="25981" y="13595"/>
                  </a:cubicBezTo>
                  <a:lnTo>
                    <a:pt x="25981" y="13595"/>
                  </a:lnTo>
                  <a:cubicBezTo>
                    <a:pt x="26074" y="13613"/>
                    <a:pt x="26167" y="13613"/>
                    <a:pt x="26260" y="13613"/>
                  </a:cubicBezTo>
                  <a:cubicBezTo>
                    <a:pt x="26241" y="13781"/>
                    <a:pt x="26297" y="13947"/>
                    <a:pt x="26483" y="14041"/>
                  </a:cubicBezTo>
                  <a:cubicBezTo>
                    <a:pt x="26732" y="14180"/>
                    <a:pt x="27008" y="14295"/>
                    <a:pt x="27243" y="14295"/>
                  </a:cubicBezTo>
                  <a:cubicBezTo>
                    <a:pt x="27289" y="14295"/>
                    <a:pt x="27332" y="14290"/>
                    <a:pt x="27374" y="14281"/>
                  </a:cubicBezTo>
                  <a:lnTo>
                    <a:pt x="27374" y="14281"/>
                  </a:lnTo>
                  <a:cubicBezTo>
                    <a:pt x="27263" y="14467"/>
                    <a:pt x="27189" y="14690"/>
                    <a:pt x="27077" y="14858"/>
                  </a:cubicBezTo>
                  <a:cubicBezTo>
                    <a:pt x="26928" y="15088"/>
                    <a:pt x="27441" y="15239"/>
                    <a:pt x="27945" y="15239"/>
                  </a:cubicBezTo>
                  <a:cubicBezTo>
                    <a:pt x="28133" y="15239"/>
                    <a:pt x="28319" y="15218"/>
                    <a:pt x="28469" y="15173"/>
                  </a:cubicBezTo>
                  <a:cubicBezTo>
                    <a:pt x="28600" y="15341"/>
                    <a:pt x="28712" y="15507"/>
                    <a:pt x="28804" y="15675"/>
                  </a:cubicBezTo>
                  <a:cubicBezTo>
                    <a:pt x="28972" y="15916"/>
                    <a:pt x="29138" y="16121"/>
                    <a:pt x="29286" y="16324"/>
                  </a:cubicBezTo>
                  <a:cubicBezTo>
                    <a:pt x="29454" y="16547"/>
                    <a:pt x="29621" y="16715"/>
                    <a:pt x="29752" y="16881"/>
                  </a:cubicBezTo>
                  <a:cubicBezTo>
                    <a:pt x="29900" y="17049"/>
                    <a:pt x="30029" y="17216"/>
                    <a:pt x="30160" y="17346"/>
                  </a:cubicBezTo>
                  <a:lnTo>
                    <a:pt x="30494" y="17681"/>
                  </a:lnTo>
                  <a:lnTo>
                    <a:pt x="30717" y="17903"/>
                  </a:lnTo>
                  <a:cubicBezTo>
                    <a:pt x="30586" y="17941"/>
                    <a:pt x="30475" y="17996"/>
                    <a:pt x="30401" y="18070"/>
                  </a:cubicBezTo>
                  <a:cubicBezTo>
                    <a:pt x="30252" y="18218"/>
                    <a:pt x="30272" y="18478"/>
                    <a:pt x="30420" y="18683"/>
                  </a:cubicBezTo>
                  <a:cubicBezTo>
                    <a:pt x="30439" y="18702"/>
                    <a:pt x="30467" y="18711"/>
                    <a:pt x="30499" y="18711"/>
                  </a:cubicBezTo>
                  <a:cubicBezTo>
                    <a:pt x="30532" y="18711"/>
                    <a:pt x="30569" y="18702"/>
                    <a:pt x="30606" y="18683"/>
                  </a:cubicBezTo>
                  <a:lnTo>
                    <a:pt x="30606" y="18683"/>
                  </a:lnTo>
                  <a:cubicBezTo>
                    <a:pt x="30586" y="18758"/>
                    <a:pt x="30569" y="18832"/>
                    <a:pt x="30549" y="18887"/>
                  </a:cubicBezTo>
                  <a:cubicBezTo>
                    <a:pt x="30215" y="20187"/>
                    <a:pt x="30029" y="21283"/>
                    <a:pt x="29918" y="22044"/>
                  </a:cubicBezTo>
                  <a:cubicBezTo>
                    <a:pt x="29806" y="22806"/>
                    <a:pt x="29769" y="23252"/>
                    <a:pt x="29769" y="23252"/>
                  </a:cubicBezTo>
                  <a:cubicBezTo>
                    <a:pt x="29769" y="23252"/>
                    <a:pt x="29826" y="22806"/>
                    <a:pt x="29955" y="22044"/>
                  </a:cubicBezTo>
                  <a:cubicBezTo>
                    <a:pt x="30029" y="21673"/>
                    <a:pt x="30123" y="21209"/>
                    <a:pt x="30234" y="20670"/>
                  </a:cubicBezTo>
                  <a:cubicBezTo>
                    <a:pt x="30346" y="20150"/>
                    <a:pt x="30494" y="19555"/>
                    <a:pt x="30661" y="18924"/>
                  </a:cubicBezTo>
                  <a:cubicBezTo>
                    <a:pt x="30698" y="18813"/>
                    <a:pt x="30717" y="18721"/>
                    <a:pt x="30754" y="18609"/>
                  </a:cubicBezTo>
                  <a:cubicBezTo>
                    <a:pt x="30829" y="18572"/>
                    <a:pt x="30903" y="18498"/>
                    <a:pt x="30977" y="18441"/>
                  </a:cubicBezTo>
                  <a:cubicBezTo>
                    <a:pt x="31014" y="18404"/>
                    <a:pt x="31051" y="18386"/>
                    <a:pt x="31089" y="18349"/>
                  </a:cubicBezTo>
                  <a:lnTo>
                    <a:pt x="31089" y="18349"/>
                  </a:lnTo>
                  <a:cubicBezTo>
                    <a:pt x="31069" y="18461"/>
                    <a:pt x="31032" y="18572"/>
                    <a:pt x="31014" y="18721"/>
                  </a:cubicBezTo>
                  <a:cubicBezTo>
                    <a:pt x="30955" y="19006"/>
                    <a:pt x="31026" y="19135"/>
                    <a:pt x="31154" y="19135"/>
                  </a:cubicBezTo>
                  <a:cubicBezTo>
                    <a:pt x="31266" y="19135"/>
                    <a:pt x="31423" y="19033"/>
                    <a:pt x="31571" y="18850"/>
                  </a:cubicBezTo>
                  <a:cubicBezTo>
                    <a:pt x="31738" y="18646"/>
                    <a:pt x="31757" y="18386"/>
                    <a:pt x="31720" y="18181"/>
                  </a:cubicBezTo>
                  <a:lnTo>
                    <a:pt x="31720" y="18181"/>
                  </a:lnTo>
                  <a:cubicBezTo>
                    <a:pt x="31811" y="18242"/>
                    <a:pt x="31927" y="18303"/>
                    <a:pt x="32057" y="18303"/>
                  </a:cubicBezTo>
                  <a:cubicBezTo>
                    <a:pt x="32086" y="18303"/>
                    <a:pt x="32116" y="18299"/>
                    <a:pt x="32146" y="18293"/>
                  </a:cubicBezTo>
                  <a:cubicBezTo>
                    <a:pt x="32389" y="18238"/>
                    <a:pt x="32500" y="17958"/>
                    <a:pt x="32444" y="17792"/>
                  </a:cubicBezTo>
                  <a:cubicBezTo>
                    <a:pt x="32426" y="17755"/>
                    <a:pt x="32406" y="17718"/>
                    <a:pt x="32389" y="17698"/>
                  </a:cubicBezTo>
                  <a:cubicBezTo>
                    <a:pt x="32369" y="17681"/>
                    <a:pt x="32351" y="17681"/>
                    <a:pt x="32351" y="17661"/>
                  </a:cubicBezTo>
                  <a:cubicBezTo>
                    <a:pt x="32314" y="17643"/>
                    <a:pt x="32277" y="17624"/>
                    <a:pt x="32240" y="17624"/>
                  </a:cubicBezTo>
                  <a:cubicBezTo>
                    <a:pt x="32184" y="17606"/>
                    <a:pt x="32146" y="17606"/>
                    <a:pt x="32109" y="17606"/>
                  </a:cubicBezTo>
                  <a:cubicBezTo>
                    <a:pt x="32067" y="17601"/>
                    <a:pt x="32025" y="17599"/>
                    <a:pt x="31984" y="17599"/>
                  </a:cubicBezTo>
                  <a:cubicBezTo>
                    <a:pt x="31863" y="17599"/>
                    <a:pt x="31752" y="17620"/>
                    <a:pt x="31683" y="17661"/>
                  </a:cubicBezTo>
                  <a:cubicBezTo>
                    <a:pt x="31701" y="17532"/>
                    <a:pt x="31701" y="17383"/>
                    <a:pt x="31738" y="17253"/>
                  </a:cubicBezTo>
                  <a:cubicBezTo>
                    <a:pt x="31758" y="17161"/>
                    <a:pt x="31678" y="17120"/>
                    <a:pt x="31555" y="17120"/>
                  </a:cubicBezTo>
                  <a:cubicBezTo>
                    <a:pt x="31454" y="17120"/>
                    <a:pt x="31325" y="17148"/>
                    <a:pt x="31200" y="17198"/>
                  </a:cubicBezTo>
                  <a:cubicBezTo>
                    <a:pt x="31237" y="17086"/>
                    <a:pt x="31274" y="16993"/>
                    <a:pt x="31292" y="16881"/>
                  </a:cubicBezTo>
                  <a:cubicBezTo>
                    <a:pt x="31386" y="16658"/>
                    <a:pt x="31460" y="16418"/>
                    <a:pt x="31552" y="16195"/>
                  </a:cubicBezTo>
                  <a:cubicBezTo>
                    <a:pt x="31589" y="16213"/>
                    <a:pt x="31609" y="16250"/>
                    <a:pt x="31626" y="16269"/>
                  </a:cubicBezTo>
                  <a:cubicBezTo>
                    <a:pt x="31677" y="16306"/>
                    <a:pt x="31729" y="16322"/>
                    <a:pt x="31781" y="16322"/>
                  </a:cubicBezTo>
                  <a:cubicBezTo>
                    <a:pt x="31937" y="16322"/>
                    <a:pt x="32091" y="16172"/>
                    <a:pt x="32203" y="15990"/>
                  </a:cubicBezTo>
                  <a:cubicBezTo>
                    <a:pt x="32314" y="16269"/>
                    <a:pt x="32481" y="16566"/>
                    <a:pt x="32649" y="16678"/>
                  </a:cubicBezTo>
                  <a:cubicBezTo>
                    <a:pt x="32739" y="16748"/>
                    <a:pt x="32844" y="16781"/>
                    <a:pt x="32950" y="16781"/>
                  </a:cubicBezTo>
                  <a:cubicBezTo>
                    <a:pt x="33126" y="16781"/>
                    <a:pt x="33308" y="16691"/>
                    <a:pt x="33446" y="16529"/>
                  </a:cubicBezTo>
                  <a:cubicBezTo>
                    <a:pt x="33614" y="16343"/>
                    <a:pt x="33169" y="15953"/>
                    <a:pt x="32852" y="15693"/>
                  </a:cubicBezTo>
                  <a:lnTo>
                    <a:pt x="32852" y="15693"/>
                  </a:lnTo>
                  <a:cubicBezTo>
                    <a:pt x="33001" y="15712"/>
                    <a:pt x="33186" y="15730"/>
                    <a:pt x="33372" y="15730"/>
                  </a:cubicBezTo>
                  <a:cubicBezTo>
                    <a:pt x="33388" y="15730"/>
                    <a:pt x="33403" y="15730"/>
                    <a:pt x="33417" y="15730"/>
                  </a:cubicBezTo>
                  <a:cubicBezTo>
                    <a:pt x="34130" y="15730"/>
                    <a:pt x="34010" y="15277"/>
                    <a:pt x="33409" y="14950"/>
                  </a:cubicBezTo>
                  <a:cubicBezTo>
                    <a:pt x="33270" y="14867"/>
                    <a:pt x="33113" y="14834"/>
                    <a:pt x="32955" y="14834"/>
                  </a:cubicBezTo>
                  <a:cubicBezTo>
                    <a:pt x="32797" y="14834"/>
                    <a:pt x="32639" y="14867"/>
                    <a:pt x="32500" y="14913"/>
                  </a:cubicBezTo>
                  <a:cubicBezTo>
                    <a:pt x="32574" y="14746"/>
                    <a:pt x="32629" y="14523"/>
                    <a:pt x="32537" y="14318"/>
                  </a:cubicBezTo>
                  <a:cubicBezTo>
                    <a:pt x="32518" y="14281"/>
                    <a:pt x="32500" y="14263"/>
                    <a:pt x="32481" y="14226"/>
                  </a:cubicBezTo>
                  <a:cubicBezTo>
                    <a:pt x="32797" y="13650"/>
                    <a:pt x="33131" y="13056"/>
                    <a:pt x="33503" y="12481"/>
                  </a:cubicBezTo>
                  <a:cubicBezTo>
                    <a:pt x="33966" y="11756"/>
                    <a:pt x="34486" y="11032"/>
                    <a:pt x="35044" y="10364"/>
                  </a:cubicBezTo>
                  <a:cubicBezTo>
                    <a:pt x="35341" y="10029"/>
                    <a:pt x="35638" y="9713"/>
                    <a:pt x="35972" y="9453"/>
                  </a:cubicBezTo>
                  <a:cubicBezTo>
                    <a:pt x="36326" y="9175"/>
                    <a:pt x="36641" y="8859"/>
                    <a:pt x="36957" y="8561"/>
                  </a:cubicBezTo>
                  <a:cubicBezTo>
                    <a:pt x="37569" y="7949"/>
                    <a:pt x="38163" y="7318"/>
                    <a:pt x="38740" y="6724"/>
                  </a:cubicBezTo>
                  <a:cubicBezTo>
                    <a:pt x="39891" y="5516"/>
                    <a:pt x="40912" y="4364"/>
                    <a:pt x="41803" y="3381"/>
                  </a:cubicBezTo>
                  <a:cubicBezTo>
                    <a:pt x="42695" y="2378"/>
                    <a:pt x="43401" y="1542"/>
                    <a:pt x="43903" y="947"/>
                  </a:cubicBezTo>
                  <a:cubicBezTo>
                    <a:pt x="44163" y="650"/>
                    <a:pt x="44348" y="427"/>
                    <a:pt x="44478" y="261"/>
                  </a:cubicBezTo>
                  <a:cubicBezTo>
                    <a:pt x="44607" y="94"/>
                    <a:pt x="44663" y="2"/>
                    <a:pt x="44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5305140" y="2229437"/>
              <a:ext cx="99764" cy="81682"/>
            </a:xfrm>
            <a:custGeom>
              <a:avLst/>
              <a:gdLst/>
              <a:ahLst/>
              <a:cxnLst/>
              <a:rect l="l" t="t" r="r" b="b"/>
              <a:pathLst>
                <a:path w="2229" h="1825" extrusionOk="0">
                  <a:moveTo>
                    <a:pt x="1596" y="1"/>
                  </a:moveTo>
                  <a:cubicBezTo>
                    <a:pt x="1489" y="1"/>
                    <a:pt x="1346" y="46"/>
                    <a:pt x="1189" y="138"/>
                  </a:cubicBezTo>
                  <a:cubicBezTo>
                    <a:pt x="966" y="269"/>
                    <a:pt x="854" y="491"/>
                    <a:pt x="817" y="714"/>
                  </a:cubicBezTo>
                  <a:cubicBezTo>
                    <a:pt x="799" y="677"/>
                    <a:pt x="762" y="640"/>
                    <a:pt x="725" y="603"/>
                  </a:cubicBezTo>
                  <a:cubicBezTo>
                    <a:pt x="651" y="529"/>
                    <a:pt x="557" y="472"/>
                    <a:pt x="446" y="454"/>
                  </a:cubicBezTo>
                  <a:cubicBezTo>
                    <a:pt x="429" y="451"/>
                    <a:pt x="413" y="449"/>
                    <a:pt x="395" y="449"/>
                  </a:cubicBezTo>
                  <a:cubicBezTo>
                    <a:pt x="315" y="449"/>
                    <a:pt x="229" y="485"/>
                    <a:pt x="168" y="546"/>
                  </a:cubicBezTo>
                  <a:cubicBezTo>
                    <a:pt x="111" y="584"/>
                    <a:pt x="56" y="658"/>
                    <a:pt x="37" y="714"/>
                  </a:cubicBezTo>
                  <a:cubicBezTo>
                    <a:pt x="19" y="751"/>
                    <a:pt x="0" y="789"/>
                    <a:pt x="0" y="826"/>
                  </a:cubicBezTo>
                  <a:cubicBezTo>
                    <a:pt x="0" y="881"/>
                    <a:pt x="19" y="937"/>
                    <a:pt x="56" y="974"/>
                  </a:cubicBezTo>
                  <a:cubicBezTo>
                    <a:pt x="74" y="1011"/>
                    <a:pt x="94" y="1029"/>
                    <a:pt x="131" y="1049"/>
                  </a:cubicBezTo>
                  <a:cubicBezTo>
                    <a:pt x="284" y="1140"/>
                    <a:pt x="448" y="1207"/>
                    <a:pt x="585" y="1207"/>
                  </a:cubicBezTo>
                  <a:cubicBezTo>
                    <a:pt x="614" y="1207"/>
                    <a:pt x="642" y="1204"/>
                    <a:pt x="669" y="1197"/>
                  </a:cubicBezTo>
                  <a:lnTo>
                    <a:pt x="669" y="1197"/>
                  </a:lnTo>
                  <a:cubicBezTo>
                    <a:pt x="614" y="1326"/>
                    <a:pt x="557" y="1457"/>
                    <a:pt x="483" y="1569"/>
                  </a:cubicBezTo>
                  <a:cubicBezTo>
                    <a:pt x="376" y="1716"/>
                    <a:pt x="704" y="1825"/>
                    <a:pt x="1021" y="1825"/>
                  </a:cubicBezTo>
                  <a:cubicBezTo>
                    <a:pt x="1143" y="1825"/>
                    <a:pt x="1264" y="1808"/>
                    <a:pt x="1356" y="1772"/>
                  </a:cubicBezTo>
                  <a:cubicBezTo>
                    <a:pt x="1542" y="1698"/>
                    <a:pt x="1505" y="1494"/>
                    <a:pt x="1394" y="1289"/>
                  </a:cubicBezTo>
                  <a:lnTo>
                    <a:pt x="1394" y="1289"/>
                  </a:lnTo>
                  <a:cubicBezTo>
                    <a:pt x="1449" y="1309"/>
                    <a:pt x="1486" y="1309"/>
                    <a:pt x="1542" y="1309"/>
                  </a:cubicBezTo>
                  <a:cubicBezTo>
                    <a:pt x="1634" y="1326"/>
                    <a:pt x="1728" y="1326"/>
                    <a:pt x="1802" y="1326"/>
                  </a:cubicBezTo>
                  <a:cubicBezTo>
                    <a:pt x="1839" y="1326"/>
                    <a:pt x="1876" y="1309"/>
                    <a:pt x="1914" y="1309"/>
                  </a:cubicBezTo>
                  <a:cubicBezTo>
                    <a:pt x="1951" y="1289"/>
                    <a:pt x="1969" y="1289"/>
                    <a:pt x="2006" y="1271"/>
                  </a:cubicBezTo>
                  <a:cubicBezTo>
                    <a:pt x="2025" y="1271"/>
                    <a:pt x="2062" y="1252"/>
                    <a:pt x="2080" y="1234"/>
                  </a:cubicBezTo>
                  <a:cubicBezTo>
                    <a:pt x="2136" y="1197"/>
                    <a:pt x="2191" y="1123"/>
                    <a:pt x="2211" y="1049"/>
                  </a:cubicBezTo>
                  <a:cubicBezTo>
                    <a:pt x="2229" y="992"/>
                    <a:pt x="2229" y="937"/>
                    <a:pt x="2229" y="881"/>
                  </a:cubicBezTo>
                  <a:cubicBezTo>
                    <a:pt x="2229" y="826"/>
                    <a:pt x="2229" y="769"/>
                    <a:pt x="2211" y="695"/>
                  </a:cubicBezTo>
                  <a:cubicBezTo>
                    <a:pt x="2192" y="646"/>
                    <a:pt x="2134" y="628"/>
                    <a:pt x="2056" y="628"/>
                  </a:cubicBezTo>
                  <a:cubicBezTo>
                    <a:pt x="1893" y="628"/>
                    <a:pt x="1643" y="707"/>
                    <a:pt x="1468" y="769"/>
                  </a:cubicBezTo>
                  <a:cubicBezTo>
                    <a:pt x="1523" y="677"/>
                    <a:pt x="1597" y="584"/>
                    <a:pt x="1671" y="454"/>
                  </a:cubicBezTo>
                  <a:cubicBezTo>
                    <a:pt x="1864" y="153"/>
                    <a:pt x="1792" y="1"/>
                    <a:pt x="1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5461702" y="1643830"/>
              <a:ext cx="131050" cy="188519"/>
            </a:xfrm>
            <a:custGeom>
              <a:avLst/>
              <a:gdLst/>
              <a:ahLst/>
              <a:cxnLst/>
              <a:rect l="l" t="t" r="r" b="b"/>
              <a:pathLst>
                <a:path w="2928" h="4212" extrusionOk="0">
                  <a:moveTo>
                    <a:pt x="2088" y="0"/>
                  </a:moveTo>
                  <a:cubicBezTo>
                    <a:pt x="1967" y="0"/>
                    <a:pt x="1805" y="50"/>
                    <a:pt x="1628" y="148"/>
                  </a:cubicBezTo>
                  <a:cubicBezTo>
                    <a:pt x="1387" y="279"/>
                    <a:pt x="1276" y="539"/>
                    <a:pt x="1238" y="779"/>
                  </a:cubicBezTo>
                  <a:cubicBezTo>
                    <a:pt x="1145" y="650"/>
                    <a:pt x="1016" y="519"/>
                    <a:pt x="811" y="501"/>
                  </a:cubicBezTo>
                  <a:cubicBezTo>
                    <a:pt x="790" y="499"/>
                    <a:pt x="770" y="497"/>
                    <a:pt x="750" y="497"/>
                  </a:cubicBezTo>
                  <a:cubicBezTo>
                    <a:pt x="394" y="497"/>
                    <a:pt x="160" y="958"/>
                    <a:pt x="476" y="1151"/>
                  </a:cubicBezTo>
                  <a:cubicBezTo>
                    <a:pt x="662" y="1244"/>
                    <a:pt x="848" y="1319"/>
                    <a:pt x="1016" y="1319"/>
                  </a:cubicBezTo>
                  <a:cubicBezTo>
                    <a:pt x="996" y="1374"/>
                    <a:pt x="978" y="1467"/>
                    <a:pt x="978" y="1559"/>
                  </a:cubicBezTo>
                  <a:cubicBezTo>
                    <a:pt x="959" y="1616"/>
                    <a:pt x="922" y="1671"/>
                    <a:pt x="904" y="1708"/>
                  </a:cubicBezTo>
                  <a:cubicBezTo>
                    <a:pt x="848" y="1782"/>
                    <a:pt x="904" y="1839"/>
                    <a:pt x="1016" y="1894"/>
                  </a:cubicBezTo>
                  <a:cubicBezTo>
                    <a:pt x="1033" y="2024"/>
                    <a:pt x="1071" y="2136"/>
                    <a:pt x="1090" y="2247"/>
                  </a:cubicBezTo>
                  <a:cubicBezTo>
                    <a:pt x="978" y="2154"/>
                    <a:pt x="848" y="2042"/>
                    <a:pt x="699" y="1913"/>
                  </a:cubicBezTo>
                  <a:cubicBezTo>
                    <a:pt x="525" y="1777"/>
                    <a:pt x="386" y="1717"/>
                    <a:pt x="284" y="1717"/>
                  </a:cubicBezTo>
                  <a:cubicBezTo>
                    <a:pt x="36" y="1717"/>
                    <a:pt x="1" y="2066"/>
                    <a:pt x="198" y="2525"/>
                  </a:cubicBezTo>
                  <a:cubicBezTo>
                    <a:pt x="347" y="2841"/>
                    <a:pt x="644" y="3008"/>
                    <a:pt x="922" y="3101"/>
                  </a:cubicBezTo>
                  <a:cubicBezTo>
                    <a:pt x="756" y="3194"/>
                    <a:pt x="588" y="3342"/>
                    <a:pt x="533" y="3565"/>
                  </a:cubicBezTo>
                  <a:cubicBezTo>
                    <a:pt x="452" y="3903"/>
                    <a:pt x="734" y="4212"/>
                    <a:pt x="1001" y="4212"/>
                  </a:cubicBezTo>
                  <a:cubicBezTo>
                    <a:pt x="1101" y="4212"/>
                    <a:pt x="1199" y="4168"/>
                    <a:pt x="1276" y="4067"/>
                  </a:cubicBezTo>
                  <a:cubicBezTo>
                    <a:pt x="1293" y="4048"/>
                    <a:pt x="1313" y="4030"/>
                    <a:pt x="1330" y="3993"/>
                  </a:cubicBezTo>
                  <a:cubicBezTo>
                    <a:pt x="1479" y="3807"/>
                    <a:pt x="1573" y="3584"/>
                    <a:pt x="1573" y="3399"/>
                  </a:cubicBezTo>
                  <a:lnTo>
                    <a:pt x="1573" y="3361"/>
                  </a:lnTo>
                  <a:cubicBezTo>
                    <a:pt x="1721" y="3473"/>
                    <a:pt x="1907" y="3565"/>
                    <a:pt x="2036" y="3696"/>
                  </a:cubicBezTo>
                  <a:cubicBezTo>
                    <a:pt x="2063" y="3719"/>
                    <a:pt x="2090" y="3730"/>
                    <a:pt x="2117" y="3730"/>
                  </a:cubicBezTo>
                  <a:cubicBezTo>
                    <a:pt x="2343" y="3730"/>
                    <a:pt x="2527" y="2941"/>
                    <a:pt x="2427" y="2525"/>
                  </a:cubicBezTo>
                  <a:cubicBezTo>
                    <a:pt x="2385" y="2388"/>
                    <a:pt x="2270" y="2335"/>
                    <a:pt x="2128" y="2335"/>
                  </a:cubicBezTo>
                  <a:cubicBezTo>
                    <a:pt x="2020" y="2335"/>
                    <a:pt x="1897" y="2365"/>
                    <a:pt x="1776" y="2414"/>
                  </a:cubicBezTo>
                  <a:cubicBezTo>
                    <a:pt x="1833" y="2247"/>
                    <a:pt x="1870" y="2079"/>
                    <a:pt x="1888" y="1931"/>
                  </a:cubicBezTo>
                  <a:cubicBezTo>
                    <a:pt x="1888" y="1913"/>
                    <a:pt x="1907" y="1913"/>
                    <a:pt x="1907" y="1913"/>
                  </a:cubicBezTo>
                  <a:cubicBezTo>
                    <a:pt x="1962" y="1894"/>
                    <a:pt x="1999" y="1876"/>
                    <a:pt x="2018" y="1839"/>
                  </a:cubicBezTo>
                  <a:cubicBezTo>
                    <a:pt x="2036" y="1801"/>
                    <a:pt x="2036" y="1764"/>
                    <a:pt x="2036" y="1727"/>
                  </a:cubicBezTo>
                  <a:cubicBezTo>
                    <a:pt x="2036" y="1634"/>
                    <a:pt x="1999" y="1522"/>
                    <a:pt x="1944" y="1430"/>
                  </a:cubicBezTo>
                  <a:cubicBezTo>
                    <a:pt x="1944" y="1411"/>
                    <a:pt x="1944" y="1411"/>
                    <a:pt x="1925" y="1393"/>
                  </a:cubicBezTo>
                  <a:lnTo>
                    <a:pt x="1925" y="1393"/>
                  </a:lnTo>
                  <a:cubicBezTo>
                    <a:pt x="2037" y="1423"/>
                    <a:pt x="2161" y="1437"/>
                    <a:pt x="2273" y="1437"/>
                  </a:cubicBezTo>
                  <a:cubicBezTo>
                    <a:pt x="2366" y="1437"/>
                    <a:pt x="2452" y="1427"/>
                    <a:pt x="2519" y="1411"/>
                  </a:cubicBezTo>
                  <a:cubicBezTo>
                    <a:pt x="2556" y="1411"/>
                    <a:pt x="2593" y="1393"/>
                    <a:pt x="2630" y="1374"/>
                  </a:cubicBezTo>
                  <a:cubicBezTo>
                    <a:pt x="2853" y="1281"/>
                    <a:pt x="2928" y="1021"/>
                    <a:pt x="2816" y="761"/>
                  </a:cubicBezTo>
                  <a:cubicBezTo>
                    <a:pt x="2798" y="687"/>
                    <a:pt x="2705" y="668"/>
                    <a:pt x="2613" y="668"/>
                  </a:cubicBezTo>
                  <a:cubicBezTo>
                    <a:pt x="2576" y="687"/>
                    <a:pt x="2556" y="687"/>
                    <a:pt x="2519" y="687"/>
                  </a:cubicBezTo>
                  <a:cubicBezTo>
                    <a:pt x="2370" y="705"/>
                    <a:pt x="2185" y="761"/>
                    <a:pt x="2036" y="816"/>
                  </a:cubicBezTo>
                  <a:cubicBezTo>
                    <a:pt x="2018" y="816"/>
                    <a:pt x="1999" y="836"/>
                    <a:pt x="1981" y="836"/>
                  </a:cubicBezTo>
                  <a:cubicBezTo>
                    <a:pt x="2056" y="742"/>
                    <a:pt x="2130" y="631"/>
                    <a:pt x="2204" y="501"/>
                  </a:cubicBezTo>
                  <a:cubicBezTo>
                    <a:pt x="2396" y="165"/>
                    <a:pt x="2309" y="0"/>
                    <a:pt x="2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4553707" y="1408808"/>
              <a:ext cx="118070" cy="98019"/>
            </a:xfrm>
            <a:custGeom>
              <a:avLst/>
              <a:gdLst/>
              <a:ahLst/>
              <a:cxnLst/>
              <a:rect l="l" t="t" r="r" b="b"/>
              <a:pathLst>
                <a:path w="2638" h="2190" extrusionOk="0">
                  <a:moveTo>
                    <a:pt x="1459" y="0"/>
                  </a:moveTo>
                  <a:cubicBezTo>
                    <a:pt x="1223" y="0"/>
                    <a:pt x="818" y="144"/>
                    <a:pt x="632" y="330"/>
                  </a:cubicBezTo>
                  <a:cubicBezTo>
                    <a:pt x="466" y="478"/>
                    <a:pt x="614" y="664"/>
                    <a:pt x="818" y="813"/>
                  </a:cubicBezTo>
                  <a:cubicBezTo>
                    <a:pt x="558" y="868"/>
                    <a:pt x="298" y="979"/>
                    <a:pt x="186" y="1090"/>
                  </a:cubicBezTo>
                  <a:cubicBezTo>
                    <a:pt x="1" y="1276"/>
                    <a:pt x="38" y="1536"/>
                    <a:pt x="243" y="1741"/>
                  </a:cubicBezTo>
                  <a:cubicBezTo>
                    <a:pt x="266" y="1768"/>
                    <a:pt x="297" y="1779"/>
                    <a:pt x="333" y="1779"/>
                  </a:cubicBezTo>
                  <a:cubicBezTo>
                    <a:pt x="501" y="1779"/>
                    <a:pt x="787" y="1533"/>
                    <a:pt x="986" y="1350"/>
                  </a:cubicBezTo>
                  <a:lnTo>
                    <a:pt x="986" y="1350"/>
                  </a:lnTo>
                  <a:cubicBezTo>
                    <a:pt x="966" y="1462"/>
                    <a:pt x="929" y="1593"/>
                    <a:pt x="911" y="1759"/>
                  </a:cubicBezTo>
                  <a:cubicBezTo>
                    <a:pt x="873" y="2055"/>
                    <a:pt x="958" y="2189"/>
                    <a:pt x="1096" y="2189"/>
                  </a:cubicBezTo>
                  <a:cubicBezTo>
                    <a:pt x="1228" y="2189"/>
                    <a:pt x="1408" y="2069"/>
                    <a:pt x="1580" y="1853"/>
                  </a:cubicBezTo>
                  <a:cubicBezTo>
                    <a:pt x="1746" y="1630"/>
                    <a:pt x="1746" y="1350"/>
                    <a:pt x="1691" y="1110"/>
                  </a:cubicBezTo>
                  <a:lnTo>
                    <a:pt x="1691" y="1110"/>
                  </a:lnTo>
                  <a:cubicBezTo>
                    <a:pt x="1785" y="1176"/>
                    <a:pt x="1908" y="1224"/>
                    <a:pt x="2039" y="1224"/>
                  </a:cubicBezTo>
                  <a:cubicBezTo>
                    <a:pt x="2090" y="1224"/>
                    <a:pt x="2141" y="1217"/>
                    <a:pt x="2192" y="1202"/>
                  </a:cubicBezTo>
                  <a:cubicBezTo>
                    <a:pt x="2583" y="1090"/>
                    <a:pt x="2638" y="515"/>
                    <a:pt x="2249" y="478"/>
                  </a:cubicBezTo>
                  <a:cubicBezTo>
                    <a:pt x="2177" y="473"/>
                    <a:pt x="2106" y="469"/>
                    <a:pt x="2037" y="469"/>
                  </a:cubicBezTo>
                  <a:cubicBezTo>
                    <a:pt x="1871" y="469"/>
                    <a:pt x="1716" y="492"/>
                    <a:pt x="1598" y="570"/>
                  </a:cubicBezTo>
                  <a:cubicBezTo>
                    <a:pt x="1617" y="422"/>
                    <a:pt x="1617" y="255"/>
                    <a:pt x="1635" y="125"/>
                  </a:cubicBezTo>
                  <a:cubicBezTo>
                    <a:pt x="1654" y="37"/>
                    <a:pt x="1578" y="0"/>
                    <a:pt x="1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4559436" y="1494653"/>
              <a:ext cx="106568" cy="81861"/>
            </a:xfrm>
            <a:custGeom>
              <a:avLst/>
              <a:gdLst/>
              <a:ahLst/>
              <a:cxnLst/>
              <a:rect l="l" t="t" r="r" b="b"/>
              <a:pathLst>
                <a:path w="2381" h="1829" extrusionOk="0">
                  <a:moveTo>
                    <a:pt x="1729" y="1"/>
                  </a:moveTo>
                  <a:cubicBezTo>
                    <a:pt x="1622" y="1"/>
                    <a:pt x="1479" y="46"/>
                    <a:pt x="1321" y="138"/>
                  </a:cubicBezTo>
                  <a:cubicBezTo>
                    <a:pt x="1118" y="269"/>
                    <a:pt x="1006" y="510"/>
                    <a:pt x="950" y="715"/>
                  </a:cubicBezTo>
                  <a:cubicBezTo>
                    <a:pt x="876" y="603"/>
                    <a:pt x="764" y="492"/>
                    <a:pt x="598" y="472"/>
                  </a:cubicBezTo>
                  <a:cubicBezTo>
                    <a:pt x="578" y="469"/>
                    <a:pt x="559" y="468"/>
                    <a:pt x="540" y="468"/>
                  </a:cubicBezTo>
                  <a:cubicBezTo>
                    <a:pt x="217" y="468"/>
                    <a:pt x="1" y="891"/>
                    <a:pt x="281" y="1067"/>
                  </a:cubicBezTo>
                  <a:cubicBezTo>
                    <a:pt x="423" y="1146"/>
                    <a:pt x="590" y="1224"/>
                    <a:pt x="740" y="1224"/>
                  </a:cubicBezTo>
                  <a:cubicBezTo>
                    <a:pt x="767" y="1224"/>
                    <a:pt x="794" y="1221"/>
                    <a:pt x="821" y="1215"/>
                  </a:cubicBezTo>
                  <a:lnTo>
                    <a:pt x="821" y="1215"/>
                  </a:lnTo>
                  <a:cubicBezTo>
                    <a:pt x="746" y="1327"/>
                    <a:pt x="690" y="1475"/>
                    <a:pt x="616" y="1587"/>
                  </a:cubicBezTo>
                  <a:cubicBezTo>
                    <a:pt x="511" y="1731"/>
                    <a:pt x="820" y="1829"/>
                    <a:pt x="1129" y="1829"/>
                  </a:cubicBezTo>
                  <a:cubicBezTo>
                    <a:pt x="1259" y="1829"/>
                    <a:pt x="1390" y="1811"/>
                    <a:pt x="1489" y="1772"/>
                  </a:cubicBezTo>
                  <a:cubicBezTo>
                    <a:pt x="1675" y="1698"/>
                    <a:pt x="1638" y="1495"/>
                    <a:pt x="1526" y="1290"/>
                  </a:cubicBezTo>
                  <a:lnTo>
                    <a:pt x="1526" y="1290"/>
                  </a:lnTo>
                  <a:cubicBezTo>
                    <a:pt x="1635" y="1317"/>
                    <a:pt x="1743" y="1334"/>
                    <a:pt x="1837" y="1334"/>
                  </a:cubicBezTo>
                  <a:cubicBezTo>
                    <a:pt x="1872" y="1334"/>
                    <a:pt x="1905" y="1332"/>
                    <a:pt x="1935" y="1327"/>
                  </a:cubicBezTo>
                  <a:cubicBezTo>
                    <a:pt x="2027" y="1327"/>
                    <a:pt x="2083" y="1309"/>
                    <a:pt x="2138" y="1290"/>
                  </a:cubicBezTo>
                  <a:cubicBezTo>
                    <a:pt x="2176" y="1272"/>
                    <a:pt x="2195" y="1252"/>
                    <a:pt x="2213" y="1252"/>
                  </a:cubicBezTo>
                  <a:cubicBezTo>
                    <a:pt x="2287" y="1197"/>
                    <a:pt x="2324" y="1123"/>
                    <a:pt x="2343" y="1049"/>
                  </a:cubicBezTo>
                  <a:cubicBezTo>
                    <a:pt x="2361" y="1012"/>
                    <a:pt x="2381" y="955"/>
                    <a:pt x="2381" y="900"/>
                  </a:cubicBezTo>
                  <a:cubicBezTo>
                    <a:pt x="2381" y="826"/>
                    <a:pt x="2361" y="770"/>
                    <a:pt x="2343" y="715"/>
                  </a:cubicBezTo>
                  <a:cubicBezTo>
                    <a:pt x="2324" y="657"/>
                    <a:pt x="2263" y="634"/>
                    <a:pt x="2180" y="634"/>
                  </a:cubicBezTo>
                  <a:cubicBezTo>
                    <a:pt x="2021" y="634"/>
                    <a:pt x="1783" y="716"/>
                    <a:pt x="1601" y="789"/>
                  </a:cubicBezTo>
                  <a:cubicBezTo>
                    <a:pt x="1675" y="695"/>
                    <a:pt x="1730" y="584"/>
                    <a:pt x="1804" y="455"/>
                  </a:cubicBezTo>
                  <a:cubicBezTo>
                    <a:pt x="1996" y="154"/>
                    <a:pt x="1924" y="1"/>
                    <a:pt x="17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4848703" y="2043066"/>
              <a:ext cx="108224" cy="81190"/>
            </a:xfrm>
            <a:custGeom>
              <a:avLst/>
              <a:gdLst/>
              <a:ahLst/>
              <a:cxnLst/>
              <a:rect l="l" t="t" r="r" b="b"/>
              <a:pathLst>
                <a:path w="2418" h="1814" extrusionOk="0">
                  <a:moveTo>
                    <a:pt x="1736" y="0"/>
                  </a:moveTo>
                  <a:cubicBezTo>
                    <a:pt x="1628" y="0"/>
                    <a:pt x="1482" y="48"/>
                    <a:pt x="1321" y="142"/>
                  </a:cubicBezTo>
                  <a:cubicBezTo>
                    <a:pt x="1135" y="253"/>
                    <a:pt x="1024" y="458"/>
                    <a:pt x="969" y="644"/>
                  </a:cubicBezTo>
                  <a:cubicBezTo>
                    <a:pt x="969" y="662"/>
                    <a:pt x="950" y="681"/>
                    <a:pt x="950" y="699"/>
                  </a:cubicBezTo>
                  <a:cubicBezTo>
                    <a:pt x="875" y="588"/>
                    <a:pt x="764" y="476"/>
                    <a:pt x="597" y="458"/>
                  </a:cubicBezTo>
                  <a:cubicBezTo>
                    <a:pt x="577" y="455"/>
                    <a:pt x="558" y="454"/>
                    <a:pt x="538" y="454"/>
                  </a:cubicBezTo>
                  <a:cubicBezTo>
                    <a:pt x="216" y="454"/>
                    <a:pt x="1" y="878"/>
                    <a:pt x="281" y="1053"/>
                  </a:cubicBezTo>
                  <a:cubicBezTo>
                    <a:pt x="300" y="1053"/>
                    <a:pt x="318" y="1071"/>
                    <a:pt x="337" y="1090"/>
                  </a:cubicBezTo>
                  <a:cubicBezTo>
                    <a:pt x="449" y="1145"/>
                    <a:pt x="560" y="1201"/>
                    <a:pt x="690" y="1201"/>
                  </a:cubicBezTo>
                  <a:cubicBezTo>
                    <a:pt x="709" y="1201"/>
                    <a:pt x="727" y="1219"/>
                    <a:pt x="746" y="1219"/>
                  </a:cubicBezTo>
                  <a:cubicBezTo>
                    <a:pt x="764" y="1219"/>
                    <a:pt x="783" y="1201"/>
                    <a:pt x="820" y="1201"/>
                  </a:cubicBezTo>
                  <a:cubicBezTo>
                    <a:pt x="746" y="1331"/>
                    <a:pt x="690" y="1461"/>
                    <a:pt x="615" y="1573"/>
                  </a:cubicBezTo>
                  <a:cubicBezTo>
                    <a:pt x="511" y="1716"/>
                    <a:pt x="821" y="1814"/>
                    <a:pt x="1131" y="1814"/>
                  </a:cubicBezTo>
                  <a:cubicBezTo>
                    <a:pt x="1260" y="1814"/>
                    <a:pt x="1390" y="1797"/>
                    <a:pt x="1489" y="1758"/>
                  </a:cubicBezTo>
                  <a:cubicBezTo>
                    <a:pt x="1675" y="1702"/>
                    <a:pt x="1637" y="1479"/>
                    <a:pt x="1526" y="1293"/>
                  </a:cubicBezTo>
                  <a:lnTo>
                    <a:pt x="1526" y="1293"/>
                  </a:lnTo>
                  <a:cubicBezTo>
                    <a:pt x="1627" y="1310"/>
                    <a:pt x="1735" y="1319"/>
                    <a:pt x="1835" y="1319"/>
                  </a:cubicBezTo>
                  <a:cubicBezTo>
                    <a:pt x="1957" y="1319"/>
                    <a:pt x="2067" y="1306"/>
                    <a:pt x="2138" y="1276"/>
                  </a:cubicBezTo>
                  <a:cubicBezTo>
                    <a:pt x="2343" y="1182"/>
                    <a:pt x="2417" y="941"/>
                    <a:pt x="2343" y="699"/>
                  </a:cubicBezTo>
                  <a:cubicBezTo>
                    <a:pt x="2324" y="642"/>
                    <a:pt x="2260" y="620"/>
                    <a:pt x="2175" y="620"/>
                  </a:cubicBezTo>
                  <a:cubicBezTo>
                    <a:pt x="2013" y="620"/>
                    <a:pt x="1771" y="700"/>
                    <a:pt x="1600" y="773"/>
                  </a:cubicBezTo>
                  <a:cubicBezTo>
                    <a:pt x="1655" y="681"/>
                    <a:pt x="1730" y="570"/>
                    <a:pt x="1804" y="458"/>
                  </a:cubicBezTo>
                  <a:cubicBezTo>
                    <a:pt x="1994" y="150"/>
                    <a:pt x="1926" y="0"/>
                    <a:pt x="1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5017215" y="1490535"/>
              <a:ext cx="106747" cy="81817"/>
            </a:xfrm>
            <a:custGeom>
              <a:avLst/>
              <a:gdLst/>
              <a:ahLst/>
              <a:cxnLst/>
              <a:rect l="l" t="t" r="r" b="b"/>
              <a:pathLst>
                <a:path w="2385" h="1828" extrusionOk="0">
                  <a:moveTo>
                    <a:pt x="1734" y="1"/>
                  </a:moveTo>
                  <a:cubicBezTo>
                    <a:pt x="1628" y="1"/>
                    <a:pt x="1484" y="46"/>
                    <a:pt x="1327" y="138"/>
                  </a:cubicBezTo>
                  <a:cubicBezTo>
                    <a:pt x="1122" y="267"/>
                    <a:pt x="1010" y="490"/>
                    <a:pt x="955" y="713"/>
                  </a:cubicBezTo>
                  <a:cubicBezTo>
                    <a:pt x="881" y="602"/>
                    <a:pt x="770" y="490"/>
                    <a:pt x="602" y="453"/>
                  </a:cubicBezTo>
                  <a:cubicBezTo>
                    <a:pt x="588" y="452"/>
                    <a:pt x="575" y="451"/>
                    <a:pt x="562" y="451"/>
                  </a:cubicBezTo>
                  <a:cubicBezTo>
                    <a:pt x="231" y="451"/>
                    <a:pt x="1" y="887"/>
                    <a:pt x="287" y="1047"/>
                  </a:cubicBezTo>
                  <a:cubicBezTo>
                    <a:pt x="437" y="1148"/>
                    <a:pt x="618" y="1218"/>
                    <a:pt x="774" y="1218"/>
                  </a:cubicBezTo>
                  <a:cubicBezTo>
                    <a:pt x="791" y="1218"/>
                    <a:pt x="808" y="1217"/>
                    <a:pt x="825" y="1215"/>
                  </a:cubicBezTo>
                  <a:lnTo>
                    <a:pt x="825" y="1215"/>
                  </a:lnTo>
                  <a:cubicBezTo>
                    <a:pt x="750" y="1327"/>
                    <a:pt x="695" y="1475"/>
                    <a:pt x="621" y="1567"/>
                  </a:cubicBezTo>
                  <a:cubicBezTo>
                    <a:pt x="602" y="1604"/>
                    <a:pt x="602" y="1624"/>
                    <a:pt x="602" y="1642"/>
                  </a:cubicBezTo>
                  <a:cubicBezTo>
                    <a:pt x="639" y="1753"/>
                    <a:pt x="881" y="1809"/>
                    <a:pt x="1122" y="1827"/>
                  </a:cubicBezTo>
                  <a:cubicBezTo>
                    <a:pt x="1252" y="1827"/>
                    <a:pt x="1401" y="1809"/>
                    <a:pt x="1512" y="1772"/>
                  </a:cubicBezTo>
                  <a:cubicBezTo>
                    <a:pt x="1679" y="1698"/>
                    <a:pt x="1642" y="1493"/>
                    <a:pt x="1530" y="1289"/>
                  </a:cubicBezTo>
                  <a:lnTo>
                    <a:pt x="1530" y="1289"/>
                  </a:lnTo>
                  <a:cubicBezTo>
                    <a:pt x="1633" y="1315"/>
                    <a:pt x="1744" y="1328"/>
                    <a:pt x="1847" y="1328"/>
                  </a:cubicBezTo>
                  <a:cubicBezTo>
                    <a:pt x="1966" y="1328"/>
                    <a:pt x="2074" y="1310"/>
                    <a:pt x="2144" y="1270"/>
                  </a:cubicBezTo>
                  <a:cubicBezTo>
                    <a:pt x="2199" y="1252"/>
                    <a:pt x="2236" y="1215"/>
                    <a:pt x="2273" y="1178"/>
                  </a:cubicBezTo>
                  <a:cubicBezTo>
                    <a:pt x="2310" y="1141"/>
                    <a:pt x="2347" y="1104"/>
                    <a:pt x="2347" y="1047"/>
                  </a:cubicBezTo>
                  <a:cubicBezTo>
                    <a:pt x="2367" y="1029"/>
                    <a:pt x="2367" y="992"/>
                    <a:pt x="2367" y="973"/>
                  </a:cubicBezTo>
                  <a:cubicBezTo>
                    <a:pt x="2385" y="936"/>
                    <a:pt x="2385" y="918"/>
                    <a:pt x="2385" y="881"/>
                  </a:cubicBezTo>
                  <a:cubicBezTo>
                    <a:pt x="2385" y="862"/>
                    <a:pt x="2385" y="824"/>
                    <a:pt x="2367" y="807"/>
                  </a:cubicBezTo>
                  <a:cubicBezTo>
                    <a:pt x="2367" y="769"/>
                    <a:pt x="2367" y="732"/>
                    <a:pt x="2347" y="713"/>
                  </a:cubicBezTo>
                  <a:cubicBezTo>
                    <a:pt x="2335" y="649"/>
                    <a:pt x="2277" y="629"/>
                    <a:pt x="2200" y="629"/>
                  </a:cubicBezTo>
                  <a:cubicBezTo>
                    <a:pt x="2165" y="629"/>
                    <a:pt x="2127" y="633"/>
                    <a:pt x="2087" y="639"/>
                  </a:cubicBezTo>
                  <a:cubicBezTo>
                    <a:pt x="2032" y="639"/>
                    <a:pt x="1976" y="658"/>
                    <a:pt x="1921" y="676"/>
                  </a:cubicBezTo>
                  <a:cubicBezTo>
                    <a:pt x="1884" y="676"/>
                    <a:pt x="1865" y="695"/>
                    <a:pt x="1827" y="695"/>
                  </a:cubicBezTo>
                  <a:cubicBezTo>
                    <a:pt x="1753" y="713"/>
                    <a:pt x="1679" y="750"/>
                    <a:pt x="1605" y="769"/>
                  </a:cubicBezTo>
                  <a:cubicBezTo>
                    <a:pt x="1679" y="676"/>
                    <a:pt x="1735" y="584"/>
                    <a:pt x="1810" y="453"/>
                  </a:cubicBezTo>
                  <a:cubicBezTo>
                    <a:pt x="2002" y="153"/>
                    <a:pt x="1930" y="1"/>
                    <a:pt x="1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4700019" y="2418985"/>
              <a:ext cx="102316" cy="81817"/>
            </a:xfrm>
            <a:custGeom>
              <a:avLst/>
              <a:gdLst/>
              <a:ahLst/>
              <a:cxnLst/>
              <a:rect l="l" t="t" r="r" b="b"/>
              <a:pathLst>
                <a:path w="2286" h="1828" extrusionOk="0">
                  <a:moveTo>
                    <a:pt x="1594" y="1"/>
                  </a:moveTo>
                  <a:cubicBezTo>
                    <a:pt x="1487" y="1"/>
                    <a:pt x="1345" y="46"/>
                    <a:pt x="1189" y="137"/>
                  </a:cubicBezTo>
                  <a:cubicBezTo>
                    <a:pt x="1134" y="174"/>
                    <a:pt x="1077" y="211"/>
                    <a:pt x="1040" y="268"/>
                  </a:cubicBezTo>
                  <a:cubicBezTo>
                    <a:pt x="911" y="397"/>
                    <a:pt x="855" y="565"/>
                    <a:pt x="817" y="714"/>
                  </a:cubicBezTo>
                  <a:cubicBezTo>
                    <a:pt x="800" y="694"/>
                    <a:pt x="780" y="676"/>
                    <a:pt x="762" y="639"/>
                  </a:cubicBezTo>
                  <a:cubicBezTo>
                    <a:pt x="743" y="620"/>
                    <a:pt x="706" y="583"/>
                    <a:pt x="669" y="565"/>
                  </a:cubicBezTo>
                  <a:cubicBezTo>
                    <a:pt x="614" y="509"/>
                    <a:pt x="540" y="491"/>
                    <a:pt x="446" y="471"/>
                  </a:cubicBezTo>
                  <a:cubicBezTo>
                    <a:pt x="430" y="466"/>
                    <a:pt x="414" y="464"/>
                    <a:pt x="397" y="464"/>
                  </a:cubicBezTo>
                  <a:cubicBezTo>
                    <a:pt x="357" y="464"/>
                    <a:pt x="313" y="477"/>
                    <a:pt x="260" y="491"/>
                  </a:cubicBezTo>
                  <a:cubicBezTo>
                    <a:pt x="223" y="509"/>
                    <a:pt x="205" y="528"/>
                    <a:pt x="168" y="546"/>
                  </a:cubicBezTo>
                  <a:cubicBezTo>
                    <a:pt x="94" y="602"/>
                    <a:pt x="57" y="657"/>
                    <a:pt x="37" y="731"/>
                  </a:cubicBezTo>
                  <a:cubicBezTo>
                    <a:pt x="20" y="769"/>
                    <a:pt x="0" y="806"/>
                    <a:pt x="0" y="843"/>
                  </a:cubicBezTo>
                  <a:cubicBezTo>
                    <a:pt x="0" y="843"/>
                    <a:pt x="0" y="862"/>
                    <a:pt x="20" y="880"/>
                  </a:cubicBezTo>
                  <a:lnTo>
                    <a:pt x="20" y="936"/>
                  </a:lnTo>
                  <a:cubicBezTo>
                    <a:pt x="37" y="974"/>
                    <a:pt x="57" y="991"/>
                    <a:pt x="94" y="1029"/>
                  </a:cubicBezTo>
                  <a:cubicBezTo>
                    <a:pt x="94" y="1048"/>
                    <a:pt x="112" y="1048"/>
                    <a:pt x="131" y="1066"/>
                  </a:cubicBezTo>
                  <a:cubicBezTo>
                    <a:pt x="260" y="1140"/>
                    <a:pt x="409" y="1214"/>
                    <a:pt x="540" y="1214"/>
                  </a:cubicBezTo>
                  <a:cubicBezTo>
                    <a:pt x="558" y="1224"/>
                    <a:pt x="577" y="1229"/>
                    <a:pt x="595" y="1229"/>
                  </a:cubicBezTo>
                  <a:cubicBezTo>
                    <a:pt x="614" y="1229"/>
                    <a:pt x="632" y="1224"/>
                    <a:pt x="651" y="1214"/>
                  </a:cubicBezTo>
                  <a:lnTo>
                    <a:pt x="669" y="1214"/>
                  </a:lnTo>
                  <a:lnTo>
                    <a:pt x="669" y="1234"/>
                  </a:lnTo>
                  <a:cubicBezTo>
                    <a:pt x="595" y="1363"/>
                    <a:pt x="557" y="1474"/>
                    <a:pt x="483" y="1586"/>
                  </a:cubicBezTo>
                  <a:cubicBezTo>
                    <a:pt x="379" y="1730"/>
                    <a:pt x="688" y="1828"/>
                    <a:pt x="996" y="1828"/>
                  </a:cubicBezTo>
                  <a:cubicBezTo>
                    <a:pt x="1127" y="1828"/>
                    <a:pt x="1257" y="1810"/>
                    <a:pt x="1357" y="1771"/>
                  </a:cubicBezTo>
                  <a:cubicBezTo>
                    <a:pt x="1394" y="1754"/>
                    <a:pt x="1431" y="1734"/>
                    <a:pt x="1449" y="1697"/>
                  </a:cubicBezTo>
                  <a:cubicBezTo>
                    <a:pt x="1468" y="1679"/>
                    <a:pt x="1486" y="1642"/>
                    <a:pt x="1486" y="1605"/>
                  </a:cubicBezTo>
                  <a:cubicBezTo>
                    <a:pt x="1486" y="1531"/>
                    <a:pt x="1468" y="1474"/>
                    <a:pt x="1449" y="1400"/>
                  </a:cubicBezTo>
                  <a:cubicBezTo>
                    <a:pt x="1431" y="1363"/>
                    <a:pt x="1412" y="1326"/>
                    <a:pt x="1394" y="1308"/>
                  </a:cubicBezTo>
                  <a:lnTo>
                    <a:pt x="1394" y="1308"/>
                  </a:lnTo>
                  <a:cubicBezTo>
                    <a:pt x="1485" y="1320"/>
                    <a:pt x="1586" y="1334"/>
                    <a:pt x="1683" y="1334"/>
                  </a:cubicBezTo>
                  <a:cubicBezTo>
                    <a:pt x="1724" y="1334"/>
                    <a:pt x="1764" y="1331"/>
                    <a:pt x="1802" y="1326"/>
                  </a:cubicBezTo>
                  <a:cubicBezTo>
                    <a:pt x="1877" y="1326"/>
                    <a:pt x="1951" y="1308"/>
                    <a:pt x="2006" y="1288"/>
                  </a:cubicBezTo>
                  <a:cubicBezTo>
                    <a:pt x="2211" y="1196"/>
                    <a:pt x="2285" y="954"/>
                    <a:pt x="2211" y="714"/>
                  </a:cubicBezTo>
                  <a:cubicBezTo>
                    <a:pt x="2192" y="656"/>
                    <a:pt x="2128" y="633"/>
                    <a:pt x="2043" y="633"/>
                  </a:cubicBezTo>
                  <a:cubicBezTo>
                    <a:pt x="1881" y="633"/>
                    <a:pt x="1639" y="715"/>
                    <a:pt x="1468" y="788"/>
                  </a:cubicBezTo>
                  <a:cubicBezTo>
                    <a:pt x="1523" y="694"/>
                    <a:pt x="1597" y="583"/>
                    <a:pt x="1672" y="471"/>
                  </a:cubicBezTo>
                  <a:cubicBezTo>
                    <a:pt x="1865" y="158"/>
                    <a:pt x="1791" y="1"/>
                    <a:pt x="1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4643490" y="1750442"/>
              <a:ext cx="121382" cy="88262"/>
            </a:xfrm>
            <a:custGeom>
              <a:avLst/>
              <a:gdLst/>
              <a:ahLst/>
              <a:cxnLst/>
              <a:rect l="l" t="t" r="r" b="b"/>
              <a:pathLst>
                <a:path w="2712" h="1972" extrusionOk="0">
                  <a:moveTo>
                    <a:pt x="1942" y="0"/>
                  </a:moveTo>
                  <a:cubicBezTo>
                    <a:pt x="1818" y="0"/>
                    <a:pt x="1650" y="54"/>
                    <a:pt x="1468" y="162"/>
                  </a:cubicBezTo>
                  <a:cubicBezTo>
                    <a:pt x="1412" y="199"/>
                    <a:pt x="1357" y="237"/>
                    <a:pt x="1320" y="292"/>
                  </a:cubicBezTo>
                  <a:cubicBezTo>
                    <a:pt x="1263" y="329"/>
                    <a:pt x="1226" y="385"/>
                    <a:pt x="1189" y="440"/>
                  </a:cubicBezTo>
                  <a:cubicBezTo>
                    <a:pt x="1152" y="534"/>
                    <a:pt x="1115" y="626"/>
                    <a:pt x="1097" y="719"/>
                  </a:cubicBezTo>
                  <a:cubicBezTo>
                    <a:pt x="1097" y="737"/>
                    <a:pt x="1078" y="757"/>
                    <a:pt x="1078" y="774"/>
                  </a:cubicBezTo>
                  <a:cubicBezTo>
                    <a:pt x="985" y="663"/>
                    <a:pt x="855" y="534"/>
                    <a:pt x="651" y="514"/>
                  </a:cubicBezTo>
                  <a:cubicBezTo>
                    <a:pt x="631" y="512"/>
                    <a:pt x="611" y="510"/>
                    <a:pt x="592" y="510"/>
                  </a:cubicBezTo>
                  <a:cubicBezTo>
                    <a:pt x="233" y="510"/>
                    <a:pt x="1" y="970"/>
                    <a:pt x="335" y="1146"/>
                  </a:cubicBezTo>
                  <a:cubicBezTo>
                    <a:pt x="509" y="1240"/>
                    <a:pt x="695" y="1322"/>
                    <a:pt x="861" y="1322"/>
                  </a:cubicBezTo>
                  <a:cubicBezTo>
                    <a:pt x="891" y="1322"/>
                    <a:pt x="920" y="1319"/>
                    <a:pt x="948" y="1314"/>
                  </a:cubicBezTo>
                  <a:lnTo>
                    <a:pt x="948" y="1314"/>
                  </a:lnTo>
                  <a:cubicBezTo>
                    <a:pt x="874" y="1443"/>
                    <a:pt x="818" y="1592"/>
                    <a:pt x="743" y="1722"/>
                  </a:cubicBezTo>
                  <a:cubicBezTo>
                    <a:pt x="639" y="1865"/>
                    <a:pt x="991" y="1972"/>
                    <a:pt x="1346" y="1972"/>
                  </a:cubicBezTo>
                  <a:cubicBezTo>
                    <a:pt x="1497" y="1972"/>
                    <a:pt x="1649" y="1952"/>
                    <a:pt x="1765" y="1908"/>
                  </a:cubicBezTo>
                  <a:cubicBezTo>
                    <a:pt x="1951" y="1834"/>
                    <a:pt x="1895" y="1611"/>
                    <a:pt x="1765" y="1406"/>
                  </a:cubicBezTo>
                  <a:lnTo>
                    <a:pt x="1765" y="1406"/>
                  </a:lnTo>
                  <a:cubicBezTo>
                    <a:pt x="1874" y="1429"/>
                    <a:pt x="1990" y="1440"/>
                    <a:pt x="2098" y="1440"/>
                  </a:cubicBezTo>
                  <a:cubicBezTo>
                    <a:pt x="2248" y="1440"/>
                    <a:pt x="2385" y="1420"/>
                    <a:pt x="2471" y="1388"/>
                  </a:cubicBezTo>
                  <a:cubicBezTo>
                    <a:pt x="2526" y="1369"/>
                    <a:pt x="2563" y="1332"/>
                    <a:pt x="2600" y="1277"/>
                  </a:cubicBezTo>
                  <a:cubicBezTo>
                    <a:pt x="2675" y="1202"/>
                    <a:pt x="2712" y="1091"/>
                    <a:pt x="2712" y="960"/>
                  </a:cubicBezTo>
                  <a:cubicBezTo>
                    <a:pt x="2712" y="905"/>
                    <a:pt x="2694" y="831"/>
                    <a:pt x="2657" y="774"/>
                  </a:cubicBezTo>
                  <a:cubicBezTo>
                    <a:pt x="2637" y="711"/>
                    <a:pt x="2568" y="686"/>
                    <a:pt x="2473" y="686"/>
                  </a:cubicBezTo>
                  <a:cubicBezTo>
                    <a:pt x="2291" y="686"/>
                    <a:pt x="2016" y="776"/>
                    <a:pt x="1820" y="849"/>
                  </a:cubicBezTo>
                  <a:cubicBezTo>
                    <a:pt x="1895" y="737"/>
                    <a:pt x="1969" y="626"/>
                    <a:pt x="2043" y="497"/>
                  </a:cubicBezTo>
                  <a:cubicBezTo>
                    <a:pt x="2245" y="166"/>
                    <a:pt x="2160" y="0"/>
                    <a:pt x="1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4350060" y="1394441"/>
              <a:ext cx="123889" cy="88486"/>
            </a:xfrm>
            <a:custGeom>
              <a:avLst/>
              <a:gdLst/>
              <a:ahLst/>
              <a:cxnLst/>
              <a:rect l="l" t="t" r="r" b="b"/>
              <a:pathLst>
                <a:path w="2768" h="1977" extrusionOk="0">
                  <a:moveTo>
                    <a:pt x="1938" y="1"/>
                  </a:moveTo>
                  <a:cubicBezTo>
                    <a:pt x="1817" y="1"/>
                    <a:pt x="1658" y="50"/>
                    <a:pt x="1487" y="149"/>
                  </a:cubicBezTo>
                  <a:cubicBezTo>
                    <a:pt x="1245" y="297"/>
                    <a:pt x="1134" y="539"/>
                    <a:pt x="1096" y="780"/>
                  </a:cubicBezTo>
                  <a:cubicBezTo>
                    <a:pt x="985" y="651"/>
                    <a:pt x="856" y="539"/>
                    <a:pt x="670" y="502"/>
                  </a:cubicBezTo>
                  <a:cubicBezTo>
                    <a:pt x="649" y="499"/>
                    <a:pt x="627" y="498"/>
                    <a:pt x="607" y="498"/>
                  </a:cubicBezTo>
                  <a:cubicBezTo>
                    <a:pt x="234" y="498"/>
                    <a:pt x="1" y="959"/>
                    <a:pt x="336" y="1151"/>
                  </a:cubicBezTo>
                  <a:cubicBezTo>
                    <a:pt x="508" y="1246"/>
                    <a:pt x="695" y="1328"/>
                    <a:pt x="861" y="1328"/>
                  </a:cubicBezTo>
                  <a:cubicBezTo>
                    <a:pt x="891" y="1328"/>
                    <a:pt x="920" y="1325"/>
                    <a:pt x="948" y="1319"/>
                  </a:cubicBezTo>
                  <a:lnTo>
                    <a:pt x="948" y="1319"/>
                  </a:lnTo>
                  <a:cubicBezTo>
                    <a:pt x="874" y="1449"/>
                    <a:pt x="837" y="1597"/>
                    <a:pt x="744" y="1709"/>
                  </a:cubicBezTo>
                  <a:cubicBezTo>
                    <a:pt x="640" y="1866"/>
                    <a:pt x="1005" y="1977"/>
                    <a:pt x="1360" y="1977"/>
                  </a:cubicBezTo>
                  <a:cubicBezTo>
                    <a:pt x="1509" y="1977"/>
                    <a:pt x="1655" y="1957"/>
                    <a:pt x="1765" y="1914"/>
                  </a:cubicBezTo>
                  <a:cubicBezTo>
                    <a:pt x="1951" y="1839"/>
                    <a:pt x="1914" y="1616"/>
                    <a:pt x="1784" y="1394"/>
                  </a:cubicBezTo>
                  <a:lnTo>
                    <a:pt x="1784" y="1394"/>
                  </a:lnTo>
                  <a:cubicBezTo>
                    <a:pt x="1905" y="1421"/>
                    <a:pt x="2039" y="1435"/>
                    <a:pt x="2162" y="1435"/>
                  </a:cubicBezTo>
                  <a:cubicBezTo>
                    <a:pt x="2285" y="1435"/>
                    <a:pt x="2396" y="1421"/>
                    <a:pt x="2471" y="1394"/>
                  </a:cubicBezTo>
                  <a:cubicBezTo>
                    <a:pt x="2713" y="1282"/>
                    <a:pt x="2768" y="1040"/>
                    <a:pt x="2676" y="762"/>
                  </a:cubicBezTo>
                  <a:cubicBezTo>
                    <a:pt x="2650" y="704"/>
                    <a:pt x="2576" y="682"/>
                    <a:pt x="2478" y="682"/>
                  </a:cubicBezTo>
                  <a:cubicBezTo>
                    <a:pt x="2291" y="682"/>
                    <a:pt x="2016" y="763"/>
                    <a:pt x="1822" y="836"/>
                  </a:cubicBezTo>
                  <a:cubicBezTo>
                    <a:pt x="1896" y="743"/>
                    <a:pt x="1970" y="631"/>
                    <a:pt x="2044" y="502"/>
                  </a:cubicBezTo>
                  <a:cubicBezTo>
                    <a:pt x="2248" y="166"/>
                    <a:pt x="2157" y="1"/>
                    <a:pt x="1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7797909" y="2874795"/>
              <a:ext cx="235245" cy="83159"/>
            </a:xfrm>
            <a:custGeom>
              <a:avLst/>
              <a:gdLst/>
              <a:ahLst/>
              <a:cxnLst/>
              <a:rect l="l" t="t" r="r" b="b"/>
              <a:pathLst>
                <a:path w="5256" h="1858" extrusionOk="0">
                  <a:moveTo>
                    <a:pt x="409" y="1"/>
                  </a:moveTo>
                  <a:lnTo>
                    <a:pt x="501" y="409"/>
                  </a:lnTo>
                  <a:lnTo>
                    <a:pt x="1" y="706"/>
                  </a:lnTo>
                  <a:cubicBezTo>
                    <a:pt x="1" y="706"/>
                    <a:pt x="1318" y="1078"/>
                    <a:pt x="1987" y="1078"/>
                  </a:cubicBezTo>
                  <a:cubicBezTo>
                    <a:pt x="2587" y="1078"/>
                    <a:pt x="3385" y="639"/>
                    <a:pt x="3665" y="639"/>
                  </a:cubicBezTo>
                  <a:cubicBezTo>
                    <a:pt x="3705" y="639"/>
                    <a:pt x="3735" y="648"/>
                    <a:pt x="3752" y="669"/>
                  </a:cubicBezTo>
                  <a:cubicBezTo>
                    <a:pt x="3881" y="855"/>
                    <a:pt x="3715" y="1821"/>
                    <a:pt x="5070" y="1858"/>
                  </a:cubicBezTo>
                  <a:lnTo>
                    <a:pt x="5255" y="1561"/>
                  </a:lnTo>
                  <a:lnTo>
                    <a:pt x="5255" y="1561"/>
                  </a:lnTo>
                  <a:cubicBezTo>
                    <a:pt x="5255" y="1561"/>
                    <a:pt x="5191" y="1569"/>
                    <a:pt x="5097" y="1569"/>
                  </a:cubicBezTo>
                  <a:cubicBezTo>
                    <a:pt x="4880" y="1569"/>
                    <a:pt x="4505" y="1524"/>
                    <a:pt x="4401" y="1226"/>
                  </a:cubicBezTo>
                  <a:cubicBezTo>
                    <a:pt x="4295" y="908"/>
                    <a:pt x="4879" y="236"/>
                    <a:pt x="4119" y="236"/>
                  </a:cubicBezTo>
                  <a:cubicBezTo>
                    <a:pt x="4080" y="236"/>
                    <a:pt x="4038" y="238"/>
                    <a:pt x="3993" y="241"/>
                  </a:cubicBezTo>
                  <a:cubicBezTo>
                    <a:pt x="3119" y="294"/>
                    <a:pt x="2624" y="678"/>
                    <a:pt x="2173" y="678"/>
                  </a:cubicBezTo>
                  <a:cubicBezTo>
                    <a:pt x="2135" y="678"/>
                    <a:pt x="2098" y="675"/>
                    <a:pt x="2061" y="669"/>
                  </a:cubicBezTo>
                  <a:cubicBezTo>
                    <a:pt x="1598" y="613"/>
                    <a:pt x="409" y="1"/>
                    <a:pt x="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7731400" y="2931324"/>
              <a:ext cx="309051" cy="49099"/>
            </a:xfrm>
            <a:custGeom>
              <a:avLst/>
              <a:gdLst/>
              <a:ahLst/>
              <a:cxnLst/>
              <a:rect l="l" t="t" r="r" b="b"/>
              <a:pathLst>
                <a:path w="6905" h="1097" extrusionOk="0">
                  <a:moveTo>
                    <a:pt x="5907" y="0"/>
                  </a:moveTo>
                  <a:cubicBezTo>
                    <a:pt x="5888" y="0"/>
                    <a:pt x="5869" y="0"/>
                    <a:pt x="5850" y="1"/>
                  </a:cubicBezTo>
                  <a:cubicBezTo>
                    <a:pt x="5498" y="1"/>
                    <a:pt x="4161" y="409"/>
                    <a:pt x="3789" y="464"/>
                  </a:cubicBezTo>
                  <a:cubicBezTo>
                    <a:pt x="3577" y="493"/>
                    <a:pt x="3347" y="506"/>
                    <a:pt x="3110" y="506"/>
                  </a:cubicBezTo>
                  <a:cubicBezTo>
                    <a:pt x="1692" y="506"/>
                    <a:pt x="1" y="56"/>
                    <a:pt x="1" y="56"/>
                  </a:cubicBezTo>
                  <a:lnTo>
                    <a:pt x="1" y="56"/>
                  </a:lnTo>
                  <a:lnTo>
                    <a:pt x="427" y="836"/>
                  </a:lnTo>
                  <a:cubicBezTo>
                    <a:pt x="427" y="836"/>
                    <a:pt x="2562" y="1096"/>
                    <a:pt x="3190" y="1096"/>
                  </a:cubicBezTo>
                  <a:cubicBezTo>
                    <a:pt x="3212" y="1096"/>
                    <a:pt x="3232" y="1096"/>
                    <a:pt x="3250" y="1096"/>
                  </a:cubicBezTo>
                  <a:cubicBezTo>
                    <a:pt x="3789" y="1078"/>
                    <a:pt x="4792" y="650"/>
                    <a:pt x="5107" y="501"/>
                  </a:cubicBezTo>
                  <a:cubicBezTo>
                    <a:pt x="5253" y="429"/>
                    <a:pt x="5512" y="370"/>
                    <a:pt x="5788" y="370"/>
                  </a:cubicBezTo>
                  <a:cubicBezTo>
                    <a:pt x="6145" y="370"/>
                    <a:pt x="6532" y="468"/>
                    <a:pt x="6741" y="761"/>
                  </a:cubicBezTo>
                  <a:lnTo>
                    <a:pt x="6779" y="501"/>
                  </a:lnTo>
                  <a:cubicBezTo>
                    <a:pt x="6779" y="501"/>
                    <a:pt x="6905" y="0"/>
                    <a:pt x="5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8121193" y="3277881"/>
              <a:ext cx="44131" cy="29988"/>
            </a:xfrm>
            <a:custGeom>
              <a:avLst/>
              <a:gdLst/>
              <a:ahLst/>
              <a:cxnLst/>
              <a:rect l="l" t="t" r="r" b="b"/>
              <a:pathLst>
                <a:path w="986" h="670" extrusionOk="0">
                  <a:moveTo>
                    <a:pt x="355" y="1"/>
                  </a:moveTo>
                  <a:cubicBezTo>
                    <a:pt x="1" y="261"/>
                    <a:pt x="317" y="670"/>
                    <a:pt x="317" y="670"/>
                  </a:cubicBezTo>
                  <a:lnTo>
                    <a:pt x="986" y="243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8147018" y="3268795"/>
              <a:ext cx="29943" cy="50576"/>
            </a:xfrm>
            <a:custGeom>
              <a:avLst/>
              <a:gdLst/>
              <a:ahLst/>
              <a:cxnLst/>
              <a:rect l="l" t="t" r="r" b="b"/>
              <a:pathLst>
                <a:path w="669" h="1130" extrusionOk="0">
                  <a:moveTo>
                    <a:pt x="0" y="0"/>
                  </a:moveTo>
                  <a:cubicBezTo>
                    <a:pt x="0" y="0"/>
                    <a:pt x="112" y="353"/>
                    <a:pt x="93" y="632"/>
                  </a:cubicBezTo>
                  <a:cubicBezTo>
                    <a:pt x="67" y="1061"/>
                    <a:pt x="343" y="1130"/>
                    <a:pt x="522" y="1130"/>
                  </a:cubicBezTo>
                  <a:cubicBezTo>
                    <a:pt x="606" y="1130"/>
                    <a:pt x="669" y="1115"/>
                    <a:pt x="669" y="1115"/>
                  </a:cubicBezTo>
                  <a:lnTo>
                    <a:pt x="669" y="650"/>
                  </a:lnTo>
                  <a:cubicBezTo>
                    <a:pt x="669" y="483"/>
                    <a:pt x="558" y="223"/>
                    <a:pt x="558" y="2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8147018" y="3270451"/>
              <a:ext cx="25780" cy="43862"/>
            </a:xfrm>
            <a:custGeom>
              <a:avLst/>
              <a:gdLst/>
              <a:ahLst/>
              <a:cxnLst/>
              <a:rect l="l" t="t" r="r" b="b"/>
              <a:pathLst>
                <a:path w="576" h="980" extrusionOk="0">
                  <a:moveTo>
                    <a:pt x="0" y="1"/>
                  </a:moveTo>
                  <a:cubicBezTo>
                    <a:pt x="0" y="1"/>
                    <a:pt x="204" y="316"/>
                    <a:pt x="186" y="558"/>
                  </a:cubicBezTo>
                  <a:cubicBezTo>
                    <a:pt x="173" y="921"/>
                    <a:pt x="355" y="980"/>
                    <a:pt x="475" y="980"/>
                  </a:cubicBezTo>
                  <a:cubicBezTo>
                    <a:pt x="532" y="980"/>
                    <a:pt x="575" y="966"/>
                    <a:pt x="575" y="966"/>
                  </a:cubicBezTo>
                  <a:lnTo>
                    <a:pt x="575" y="558"/>
                  </a:lnTo>
                  <a:cubicBezTo>
                    <a:pt x="575" y="427"/>
                    <a:pt x="483" y="204"/>
                    <a:pt x="483" y="20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8128712" y="3279582"/>
              <a:ext cx="29988" cy="21618"/>
            </a:xfrm>
            <a:custGeom>
              <a:avLst/>
              <a:gdLst/>
              <a:ahLst/>
              <a:cxnLst/>
              <a:rect l="l" t="t" r="r" b="b"/>
              <a:pathLst>
                <a:path w="670" h="483" extrusionOk="0">
                  <a:moveTo>
                    <a:pt x="242" y="0"/>
                  </a:moveTo>
                  <a:cubicBezTo>
                    <a:pt x="1" y="186"/>
                    <a:pt x="242" y="483"/>
                    <a:pt x="242" y="483"/>
                  </a:cubicBezTo>
                  <a:lnTo>
                    <a:pt x="669" y="223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8031454" y="3218936"/>
              <a:ext cx="178761" cy="115519"/>
            </a:xfrm>
            <a:custGeom>
              <a:avLst/>
              <a:gdLst/>
              <a:ahLst/>
              <a:cxnLst/>
              <a:rect l="l" t="t" r="r" b="b"/>
              <a:pathLst>
                <a:path w="3994" h="2581" extrusionOk="0">
                  <a:moveTo>
                    <a:pt x="595" y="0"/>
                  </a:moveTo>
                  <a:lnTo>
                    <a:pt x="0" y="669"/>
                  </a:lnTo>
                  <a:lnTo>
                    <a:pt x="242" y="892"/>
                  </a:lnTo>
                  <a:cubicBezTo>
                    <a:pt x="242" y="892"/>
                    <a:pt x="595" y="1597"/>
                    <a:pt x="614" y="1709"/>
                  </a:cubicBezTo>
                  <a:cubicBezTo>
                    <a:pt x="651" y="1987"/>
                    <a:pt x="1171" y="2154"/>
                    <a:pt x="1300" y="2229"/>
                  </a:cubicBezTo>
                  <a:cubicBezTo>
                    <a:pt x="1486" y="2321"/>
                    <a:pt x="1672" y="2563"/>
                    <a:pt x="1728" y="2581"/>
                  </a:cubicBezTo>
                  <a:cubicBezTo>
                    <a:pt x="1765" y="2581"/>
                    <a:pt x="2043" y="2209"/>
                    <a:pt x="1914" y="1969"/>
                  </a:cubicBezTo>
                  <a:cubicBezTo>
                    <a:pt x="1765" y="1709"/>
                    <a:pt x="1560" y="1560"/>
                    <a:pt x="1560" y="1560"/>
                  </a:cubicBezTo>
                  <a:lnTo>
                    <a:pt x="1969" y="1412"/>
                  </a:lnTo>
                  <a:cubicBezTo>
                    <a:pt x="1969" y="1412"/>
                    <a:pt x="2934" y="1820"/>
                    <a:pt x="3157" y="1875"/>
                  </a:cubicBezTo>
                  <a:cubicBezTo>
                    <a:pt x="3217" y="1885"/>
                    <a:pt x="3290" y="1890"/>
                    <a:pt x="3366" y="1890"/>
                  </a:cubicBezTo>
                  <a:cubicBezTo>
                    <a:pt x="3575" y="1890"/>
                    <a:pt x="3809" y="1855"/>
                    <a:pt x="3863" y="1801"/>
                  </a:cubicBezTo>
                  <a:cubicBezTo>
                    <a:pt x="3937" y="1709"/>
                    <a:pt x="3974" y="1615"/>
                    <a:pt x="3994" y="1560"/>
                  </a:cubicBezTo>
                  <a:cubicBezTo>
                    <a:pt x="3994" y="1560"/>
                    <a:pt x="3622" y="1429"/>
                    <a:pt x="3529" y="1392"/>
                  </a:cubicBezTo>
                  <a:lnTo>
                    <a:pt x="3232" y="1244"/>
                  </a:lnTo>
                  <a:lnTo>
                    <a:pt x="3306" y="1132"/>
                  </a:lnTo>
                  <a:cubicBezTo>
                    <a:pt x="3306" y="1132"/>
                    <a:pt x="3194" y="798"/>
                    <a:pt x="3157" y="761"/>
                  </a:cubicBezTo>
                  <a:cubicBezTo>
                    <a:pt x="3151" y="755"/>
                    <a:pt x="3127" y="753"/>
                    <a:pt x="3097" y="753"/>
                  </a:cubicBezTo>
                  <a:cubicBezTo>
                    <a:pt x="3036" y="753"/>
                    <a:pt x="2954" y="761"/>
                    <a:pt x="2954" y="761"/>
                  </a:cubicBezTo>
                  <a:cubicBezTo>
                    <a:pt x="2954" y="761"/>
                    <a:pt x="2917" y="612"/>
                    <a:pt x="2880" y="594"/>
                  </a:cubicBezTo>
                  <a:cubicBezTo>
                    <a:pt x="2872" y="590"/>
                    <a:pt x="2859" y="589"/>
                    <a:pt x="2842" y="589"/>
                  </a:cubicBezTo>
                  <a:cubicBezTo>
                    <a:pt x="2780" y="589"/>
                    <a:pt x="2675" y="612"/>
                    <a:pt x="2675" y="612"/>
                  </a:cubicBezTo>
                  <a:cubicBezTo>
                    <a:pt x="2675" y="612"/>
                    <a:pt x="2526" y="464"/>
                    <a:pt x="2489" y="464"/>
                  </a:cubicBezTo>
                  <a:cubicBezTo>
                    <a:pt x="2452" y="464"/>
                    <a:pt x="1412" y="372"/>
                    <a:pt x="1412" y="372"/>
                  </a:cubicBezTo>
                  <a:lnTo>
                    <a:pt x="5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8038078" y="3227216"/>
              <a:ext cx="166319" cy="97303"/>
            </a:xfrm>
            <a:custGeom>
              <a:avLst/>
              <a:gdLst/>
              <a:ahLst/>
              <a:cxnLst/>
              <a:rect l="l" t="t" r="r" b="b"/>
              <a:pathLst>
                <a:path w="3716" h="2174" extrusionOk="0">
                  <a:moveTo>
                    <a:pt x="521" y="1"/>
                  </a:moveTo>
                  <a:lnTo>
                    <a:pt x="1" y="558"/>
                  </a:lnTo>
                  <a:lnTo>
                    <a:pt x="280" y="687"/>
                  </a:lnTo>
                  <a:lnTo>
                    <a:pt x="447" y="1041"/>
                  </a:lnTo>
                  <a:cubicBezTo>
                    <a:pt x="447" y="1041"/>
                    <a:pt x="558" y="1375"/>
                    <a:pt x="558" y="1467"/>
                  </a:cubicBezTo>
                  <a:cubicBezTo>
                    <a:pt x="614" y="1727"/>
                    <a:pt x="1078" y="1858"/>
                    <a:pt x="1209" y="1932"/>
                  </a:cubicBezTo>
                  <a:cubicBezTo>
                    <a:pt x="1375" y="2007"/>
                    <a:pt x="1506" y="2173"/>
                    <a:pt x="1543" y="2173"/>
                  </a:cubicBezTo>
                  <a:cubicBezTo>
                    <a:pt x="1544" y="2174"/>
                    <a:pt x="1546" y="2174"/>
                    <a:pt x="1547" y="2174"/>
                  </a:cubicBezTo>
                  <a:cubicBezTo>
                    <a:pt x="1588" y="2174"/>
                    <a:pt x="1688" y="1924"/>
                    <a:pt x="1580" y="1709"/>
                  </a:cubicBezTo>
                  <a:cubicBezTo>
                    <a:pt x="1449" y="1487"/>
                    <a:pt x="1134" y="1356"/>
                    <a:pt x="1134" y="1356"/>
                  </a:cubicBezTo>
                  <a:lnTo>
                    <a:pt x="1821" y="1059"/>
                  </a:lnTo>
                  <a:cubicBezTo>
                    <a:pt x="1821" y="1059"/>
                    <a:pt x="2749" y="1504"/>
                    <a:pt x="2954" y="1542"/>
                  </a:cubicBezTo>
                  <a:cubicBezTo>
                    <a:pt x="3058" y="1562"/>
                    <a:pt x="3238" y="1589"/>
                    <a:pt x="3392" y="1589"/>
                  </a:cubicBezTo>
                  <a:cubicBezTo>
                    <a:pt x="3513" y="1589"/>
                    <a:pt x="3619" y="1573"/>
                    <a:pt x="3660" y="1524"/>
                  </a:cubicBezTo>
                  <a:cubicBezTo>
                    <a:pt x="3678" y="1504"/>
                    <a:pt x="3715" y="1430"/>
                    <a:pt x="3715" y="1430"/>
                  </a:cubicBezTo>
                  <a:cubicBezTo>
                    <a:pt x="3715" y="1430"/>
                    <a:pt x="3492" y="1356"/>
                    <a:pt x="3269" y="1244"/>
                  </a:cubicBezTo>
                  <a:cubicBezTo>
                    <a:pt x="3158" y="1207"/>
                    <a:pt x="2972" y="1078"/>
                    <a:pt x="2972" y="1078"/>
                  </a:cubicBezTo>
                  <a:lnTo>
                    <a:pt x="3046" y="910"/>
                  </a:lnTo>
                  <a:lnTo>
                    <a:pt x="2935" y="650"/>
                  </a:lnTo>
                  <a:lnTo>
                    <a:pt x="2732" y="632"/>
                  </a:lnTo>
                  <a:lnTo>
                    <a:pt x="2657" y="502"/>
                  </a:lnTo>
                  <a:lnTo>
                    <a:pt x="2472" y="521"/>
                  </a:lnTo>
                  <a:lnTo>
                    <a:pt x="2323" y="409"/>
                  </a:lnTo>
                  <a:lnTo>
                    <a:pt x="2174" y="427"/>
                  </a:lnTo>
                  <a:lnTo>
                    <a:pt x="1989" y="353"/>
                  </a:lnTo>
                  <a:lnTo>
                    <a:pt x="1209" y="353"/>
                  </a:lnTo>
                  <a:lnTo>
                    <a:pt x="5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8031454" y="3218936"/>
              <a:ext cx="123038" cy="63198"/>
            </a:xfrm>
            <a:custGeom>
              <a:avLst/>
              <a:gdLst/>
              <a:ahLst/>
              <a:cxnLst/>
              <a:rect l="l" t="t" r="r" b="b"/>
              <a:pathLst>
                <a:path w="2749" h="1412" extrusionOk="0">
                  <a:moveTo>
                    <a:pt x="595" y="0"/>
                  </a:moveTo>
                  <a:lnTo>
                    <a:pt x="0" y="669"/>
                  </a:lnTo>
                  <a:lnTo>
                    <a:pt x="428" y="909"/>
                  </a:lnTo>
                  <a:lnTo>
                    <a:pt x="614" y="1412"/>
                  </a:lnTo>
                  <a:cubicBezTo>
                    <a:pt x="614" y="1412"/>
                    <a:pt x="966" y="947"/>
                    <a:pt x="1134" y="872"/>
                  </a:cubicBezTo>
                  <a:cubicBezTo>
                    <a:pt x="1300" y="798"/>
                    <a:pt x="2100" y="724"/>
                    <a:pt x="2229" y="706"/>
                  </a:cubicBezTo>
                  <a:cubicBezTo>
                    <a:pt x="2237" y="703"/>
                    <a:pt x="2248" y="702"/>
                    <a:pt x="2259" y="702"/>
                  </a:cubicBezTo>
                  <a:cubicBezTo>
                    <a:pt x="2401" y="702"/>
                    <a:pt x="2749" y="892"/>
                    <a:pt x="2749" y="892"/>
                  </a:cubicBezTo>
                  <a:cubicBezTo>
                    <a:pt x="2749" y="892"/>
                    <a:pt x="2637" y="575"/>
                    <a:pt x="2526" y="501"/>
                  </a:cubicBezTo>
                  <a:cubicBezTo>
                    <a:pt x="2493" y="479"/>
                    <a:pt x="2389" y="472"/>
                    <a:pt x="2256" y="472"/>
                  </a:cubicBezTo>
                  <a:cubicBezTo>
                    <a:pt x="1979" y="472"/>
                    <a:pt x="1578" y="504"/>
                    <a:pt x="1439" y="504"/>
                  </a:cubicBezTo>
                  <a:cubicBezTo>
                    <a:pt x="1417" y="504"/>
                    <a:pt x="1401" y="503"/>
                    <a:pt x="1394" y="501"/>
                  </a:cubicBezTo>
                  <a:cubicBezTo>
                    <a:pt x="1300" y="483"/>
                    <a:pt x="595" y="0"/>
                    <a:pt x="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8031454" y="3222248"/>
              <a:ext cx="123038" cy="54022"/>
            </a:xfrm>
            <a:custGeom>
              <a:avLst/>
              <a:gdLst/>
              <a:ahLst/>
              <a:cxnLst/>
              <a:rect l="l" t="t" r="r" b="b"/>
              <a:pathLst>
                <a:path w="2749" h="1207" extrusionOk="0">
                  <a:moveTo>
                    <a:pt x="540" y="0"/>
                  </a:moveTo>
                  <a:lnTo>
                    <a:pt x="0" y="595"/>
                  </a:lnTo>
                  <a:lnTo>
                    <a:pt x="428" y="798"/>
                  </a:lnTo>
                  <a:lnTo>
                    <a:pt x="614" y="1207"/>
                  </a:lnTo>
                  <a:cubicBezTo>
                    <a:pt x="614" y="1207"/>
                    <a:pt x="1003" y="761"/>
                    <a:pt x="1171" y="687"/>
                  </a:cubicBezTo>
                  <a:cubicBezTo>
                    <a:pt x="1320" y="632"/>
                    <a:pt x="2117" y="558"/>
                    <a:pt x="2248" y="538"/>
                  </a:cubicBezTo>
                  <a:cubicBezTo>
                    <a:pt x="2255" y="538"/>
                    <a:pt x="2262" y="537"/>
                    <a:pt x="2269" y="537"/>
                  </a:cubicBezTo>
                  <a:cubicBezTo>
                    <a:pt x="2471" y="537"/>
                    <a:pt x="2749" y="780"/>
                    <a:pt x="2749" y="780"/>
                  </a:cubicBezTo>
                  <a:cubicBezTo>
                    <a:pt x="2749" y="780"/>
                    <a:pt x="2600" y="558"/>
                    <a:pt x="2489" y="501"/>
                  </a:cubicBezTo>
                  <a:cubicBezTo>
                    <a:pt x="2433" y="469"/>
                    <a:pt x="2236" y="461"/>
                    <a:pt x="2024" y="461"/>
                  </a:cubicBezTo>
                  <a:cubicBezTo>
                    <a:pt x="1825" y="461"/>
                    <a:pt x="1611" y="468"/>
                    <a:pt x="1490" y="468"/>
                  </a:cubicBezTo>
                  <a:cubicBezTo>
                    <a:pt x="1440" y="468"/>
                    <a:pt x="1406" y="467"/>
                    <a:pt x="1394" y="464"/>
                  </a:cubicBezTo>
                  <a:cubicBezTo>
                    <a:pt x="1300" y="464"/>
                    <a:pt x="540" y="0"/>
                    <a:pt x="5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8082164" y="3272913"/>
              <a:ext cx="10026" cy="16650"/>
            </a:xfrm>
            <a:custGeom>
              <a:avLst/>
              <a:gdLst/>
              <a:ahLst/>
              <a:cxnLst/>
              <a:rect l="l" t="t" r="r" b="b"/>
              <a:pathLst>
                <a:path w="224" h="372" extrusionOk="0">
                  <a:moveTo>
                    <a:pt x="130" y="1"/>
                  </a:moveTo>
                  <a:lnTo>
                    <a:pt x="130" y="1"/>
                  </a:lnTo>
                  <a:cubicBezTo>
                    <a:pt x="1" y="168"/>
                    <a:pt x="112" y="298"/>
                    <a:pt x="224" y="372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8085521" y="3274569"/>
              <a:ext cx="6669" cy="14994"/>
            </a:xfrm>
            <a:custGeom>
              <a:avLst/>
              <a:gdLst/>
              <a:ahLst/>
              <a:cxnLst/>
              <a:rect l="l" t="t" r="r" b="b"/>
              <a:pathLst>
                <a:path w="149" h="335" extrusionOk="0">
                  <a:moveTo>
                    <a:pt x="37" y="1"/>
                  </a:moveTo>
                  <a:cubicBezTo>
                    <a:pt x="18" y="1"/>
                    <a:pt x="18" y="1"/>
                    <a:pt x="18" y="20"/>
                  </a:cubicBezTo>
                  <a:lnTo>
                    <a:pt x="37" y="1"/>
                  </a:lnTo>
                  <a:close/>
                  <a:moveTo>
                    <a:pt x="18" y="20"/>
                  </a:moveTo>
                  <a:lnTo>
                    <a:pt x="18" y="20"/>
                  </a:lnTo>
                  <a:cubicBezTo>
                    <a:pt x="18" y="20"/>
                    <a:pt x="0" y="38"/>
                    <a:pt x="0" y="57"/>
                  </a:cubicBezTo>
                  <a:cubicBezTo>
                    <a:pt x="18" y="38"/>
                    <a:pt x="18" y="38"/>
                    <a:pt x="18" y="20"/>
                  </a:cubicBezTo>
                  <a:close/>
                  <a:moveTo>
                    <a:pt x="0" y="131"/>
                  </a:moveTo>
                  <a:lnTo>
                    <a:pt x="0" y="169"/>
                  </a:lnTo>
                  <a:cubicBezTo>
                    <a:pt x="0" y="186"/>
                    <a:pt x="18" y="186"/>
                    <a:pt x="18" y="206"/>
                  </a:cubicBezTo>
                  <a:lnTo>
                    <a:pt x="55" y="243"/>
                  </a:lnTo>
                  <a:cubicBezTo>
                    <a:pt x="37" y="224"/>
                    <a:pt x="37" y="206"/>
                    <a:pt x="37" y="206"/>
                  </a:cubicBezTo>
                  <a:cubicBezTo>
                    <a:pt x="18" y="186"/>
                    <a:pt x="18" y="186"/>
                    <a:pt x="18" y="169"/>
                  </a:cubicBezTo>
                  <a:cubicBezTo>
                    <a:pt x="0" y="149"/>
                    <a:pt x="0" y="131"/>
                    <a:pt x="0" y="131"/>
                  </a:cubicBezTo>
                  <a:close/>
                  <a:moveTo>
                    <a:pt x="55" y="243"/>
                  </a:moveTo>
                  <a:cubicBezTo>
                    <a:pt x="55" y="243"/>
                    <a:pt x="55" y="261"/>
                    <a:pt x="74" y="261"/>
                  </a:cubicBezTo>
                  <a:lnTo>
                    <a:pt x="55" y="243"/>
                  </a:lnTo>
                  <a:close/>
                  <a:moveTo>
                    <a:pt x="74" y="261"/>
                  </a:moveTo>
                  <a:cubicBezTo>
                    <a:pt x="74" y="280"/>
                    <a:pt x="92" y="280"/>
                    <a:pt x="92" y="298"/>
                  </a:cubicBezTo>
                  <a:cubicBezTo>
                    <a:pt x="112" y="298"/>
                    <a:pt x="129" y="317"/>
                    <a:pt x="129" y="317"/>
                  </a:cubicBezTo>
                  <a:lnTo>
                    <a:pt x="149" y="335"/>
                  </a:lnTo>
                  <a:lnTo>
                    <a:pt x="92" y="280"/>
                  </a:lnTo>
                  <a:lnTo>
                    <a:pt x="74" y="261"/>
                  </a:lnTo>
                  <a:close/>
                </a:path>
              </a:pathLst>
            </a:custGeom>
            <a:solidFill>
              <a:srgbClr val="1414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8142811" y="3258814"/>
              <a:ext cx="30838" cy="17455"/>
            </a:xfrm>
            <a:custGeom>
              <a:avLst/>
              <a:gdLst/>
              <a:ahLst/>
              <a:cxnLst/>
              <a:rect l="l" t="t" r="r" b="b"/>
              <a:pathLst>
                <a:path w="689" h="390" extrusionOk="0">
                  <a:moveTo>
                    <a:pt x="1" y="1"/>
                  </a:moveTo>
                  <a:lnTo>
                    <a:pt x="38" y="38"/>
                  </a:lnTo>
                  <a:cubicBezTo>
                    <a:pt x="20" y="18"/>
                    <a:pt x="20" y="1"/>
                    <a:pt x="1" y="1"/>
                  </a:cubicBezTo>
                  <a:close/>
                  <a:moveTo>
                    <a:pt x="38" y="38"/>
                  </a:moveTo>
                  <a:cubicBezTo>
                    <a:pt x="57" y="75"/>
                    <a:pt x="94" y="112"/>
                    <a:pt x="132" y="130"/>
                  </a:cubicBezTo>
                  <a:cubicBezTo>
                    <a:pt x="149" y="149"/>
                    <a:pt x="187" y="167"/>
                    <a:pt x="206" y="186"/>
                  </a:cubicBezTo>
                  <a:cubicBezTo>
                    <a:pt x="224" y="186"/>
                    <a:pt x="261" y="204"/>
                    <a:pt x="280" y="223"/>
                  </a:cubicBezTo>
                  <a:cubicBezTo>
                    <a:pt x="298" y="223"/>
                    <a:pt x="335" y="241"/>
                    <a:pt x="354" y="261"/>
                  </a:cubicBezTo>
                  <a:cubicBezTo>
                    <a:pt x="372" y="261"/>
                    <a:pt x="409" y="278"/>
                    <a:pt x="429" y="278"/>
                  </a:cubicBezTo>
                  <a:cubicBezTo>
                    <a:pt x="466" y="316"/>
                    <a:pt x="521" y="335"/>
                    <a:pt x="558" y="335"/>
                  </a:cubicBezTo>
                  <a:cubicBezTo>
                    <a:pt x="484" y="298"/>
                    <a:pt x="372" y="261"/>
                    <a:pt x="280" y="204"/>
                  </a:cubicBezTo>
                  <a:cubicBezTo>
                    <a:pt x="261" y="204"/>
                    <a:pt x="224" y="186"/>
                    <a:pt x="206" y="167"/>
                  </a:cubicBezTo>
                  <a:cubicBezTo>
                    <a:pt x="187" y="167"/>
                    <a:pt x="169" y="149"/>
                    <a:pt x="149" y="130"/>
                  </a:cubicBezTo>
                  <a:cubicBezTo>
                    <a:pt x="94" y="93"/>
                    <a:pt x="57" y="75"/>
                    <a:pt x="38" y="38"/>
                  </a:cubicBezTo>
                  <a:close/>
                  <a:moveTo>
                    <a:pt x="558" y="335"/>
                  </a:moveTo>
                  <a:lnTo>
                    <a:pt x="558" y="335"/>
                  </a:lnTo>
                  <a:cubicBezTo>
                    <a:pt x="567" y="340"/>
                    <a:pt x="576" y="344"/>
                    <a:pt x="585" y="348"/>
                  </a:cubicBezTo>
                  <a:lnTo>
                    <a:pt x="585" y="348"/>
                  </a:lnTo>
                  <a:cubicBezTo>
                    <a:pt x="576" y="344"/>
                    <a:pt x="567" y="339"/>
                    <a:pt x="558" y="335"/>
                  </a:cubicBezTo>
                  <a:close/>
                  <a:moveTo>
                    <a:pt x="585" y="348"/>
                  </a:moveTo>
                  <a:lnTo>
                    <a:pt x="585" y="348"/>
                  </a:lnTo>
                  <a:cubicBezTo>
                    <a:pt x="599" y="355"/>
                    <a:pt x="612" y="361"/>
                    <a:pt x="624" y="365"/>
                  </a:cubicBezTo>
                  <a:lnTo>
                    <a:pt x="624" y="365"/>
                  </a:lnTo>
                  <a:cubicBezTo>
                    <a:pt x="612" y="360"/>
                    <a:pt x="599" y="354"/>
                    <a:pt x="585" y="348"/>
                  </a:cubicBezTo>
                  <a:close/>
                  <a:moveTo>
                    <a:pt x="624" y="365"/>
                  </a:moveTo>
                  <a:lnTo>
                    <a:pt x="624" y="365"/>
                  </a:lnTo>
                  <a:cubicBezTo>
                    <a:pt x="638" y="371"/>
                    <a:pt x="651" y="376"/>
                    <a:pt x="662" y="380"/>
                  </a:cubicBezTo>
                  <a:lnTo>
                    <a:pt x="662" y="380"/>
                  </a:lnTo>
                  <a:cubicBezTo>
                    <a:pt x="658" y="378"/>
                    <a:pt x="655" y="375"/>
                    <a:pt x="652" y="372"/>
                  </a:cubicBezTo>
                  <a:cubicBezTo>
                    <a:pt x="644" y="372"/>
                    <a:pt x="635" y="369"/>
                    <a:pt x="624" y="365"/>
                  </a:cubicBezTo>
                  <a:close/>
                  <a:moveTo>
                    <a:pt x="662" y="380"/>
                  </a:moveTo>
                  <a:lnTo>
                    <a:pt x="662" y="380"/>
                  </a:lnTo>
                  <a:cubicBezTo>
                    <a:pt x="676" y="390"/>
                    <a:pt x="689" y="390"/>
                    <a:pt x="689" y="390"/>
                  </a:cubicBezTo>
                  <a:cubicBezTo>
                    <a:pt x="689" y="390"/>
                    <a:pt x="679" y="387"/>
                    <a:pt x="662" y="3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8153642" y="3257158"/>
              <a:ext cx="13382" cy="15799"/>
            </a:xfrm>
            <a:custGeom>
              <a:avLst/>
              <a:gdLst/>
              <a:ahLst/>
              <a:cxnLst/>
              <a:rect l="l" t="t" r="r" b="b"/>
              <a:pathLst>
                <a:path w="299" h="353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" y="19"/>
                    <a:pt x="38" y="55"/>
                  </a:cubicBezTo>
                  <a:cubicBezTo>
                    <a:pt x="75" y="93"/>
                    <a:pt x="112" y="130"/>
                    <a:pt x="150" y="186"/>
                  </a:cubicBezTo>
                  <a:cubicBezTo>
                    <a:pt x="112" y="130"/>
                    <a:pt x="75" y="93"/>
                    <a:pt x="56" y="55"/>
                  </a:cubicBezTo>
                  <a:lnTo>
                    <a:pt x="1" y="0"/>
                  </a:lnTo>
                  <a:close/>
                  <a:moveTo>
                    <a:pt x="150" y="187"/>
                  </a:moveTo>
                  <a:lnTo>
                    <a:pt x="150" y="187"/>
                  </a:lnTo>
                  <a:cubicBezTo>
                    <a:pt x="187" y="224"/>
                    <a:pt x="224" y="279"/>
                    <a:pt x="242" y="315"/>
                  </a:cubicBezTo>
                  <a:cubicBezTo>
                    <a:pt x="279" y="335"/>
                    <a:pt x="298" y="353"/>
                    <a:pt x="298" y="353"/>
                  </a:cubicBezTo>
                  <a:lnTo>
                    <a:pt x="242" y="298"/>
                  </a:lnTo>
                  <a:cubicBezTo>
                    <a:pt x="224" y="278"/>
                    <a:pt x="187" y="224"/>
                    <a:pt x="150" y="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8160311" y="3255502"/>
              <a:ext cx="10831" cy="16650"/>
            </a:xfrm>
            <a:custGeom>
              <a:avLst/>
              <a:gdLst/>
              <a:ahLst/>
              <a:cxnLst/>
              <a:rect l="l" t="t" r="r" b="b"/>
              <a:pathLst>
                <a:path w="242" h="372" extrusionOk="0">
                  <a:moveTo>
                    <a:pt x="1" y="0"/>
                  </a:moveTo>
                  <a:lnTo>
                    <a:pt x="55" y="55"/>
                  </a:lnTo>
                  <a:cubicBezTo>
                    <a:pt x="38" y="18"/>
                    <a:pt x="1" y="0"/>
                    <a:pt x="1" y="0"/>
                  </a:cubicBezTo>
                  <a:close/>
                  <a:moveTo>
                    <a:pt x="112" y="130"/>
                  </a:moveTo>
                  <a:cubicBezTo>
                    <a:pt x="130" y="149"/>
                    <a:pt x="149" y="186"/>
                    <a:pt x="167" y="204"/>
                  </a:cubicBezTo>
                  <a:cubicBezTo>
                    <a:pt x="149" y="167"/>
                    <a:pt x="130" y="149"/>
                    <a:pt x="112" y="130"/>
                  </a:cubicBezTo>
                  <a:close/>
                  <a:moveTo>
                    <a:pt x="167" y="204"/>
                  </a:moveTo>
                  <a:lnTo>
                    <a:pt x="167" y="204"/>
                  </a:lnTo>
                  <a:cubicBezTo>
                    <a:pt x="167" y="223"/>
                    <a:pt x="186" y="241"/>
                    <a:pt x="186" y="241"/>
                  </a:cubicBezTo>
                  <a:cubicBezTo>
                    <a:pt x="186" y="223"/>
                    <a:pt x="167" y="223"/>
                    <a:pt x="167" y="204"/>
                  </a:cubicBezTo>
                  <a:close/>
                  <a:moveTo>
                    <a:pt x="186" y="241"/>
                  </a:moveTo>
                  <a:cubicBezTo>
                    <a:pt x="186" y="260"/>
                    <a:pt x="204" y="278"/>
                    <a:pt x="204" y="297"/>
                  </a:cubicBezTo>
                  <a:cubicBezTo>
                    <a:pt x="204" y="297"/>
                    <a:pt x="223" y="315"/>
                    <a:pt x="223" y="335"/>
                  </a:cubicBezTo>
                  <a:cubicBezTo>
                    <a:pt x="223" y="315"/>
                    <a:pt x="223" y="297"/>
                    <a:pt x="204" y="278"/>
                  </a:cubicBezTo>
                  <a:cubicBezTo>
                    <a:pt x="204" y="278"/>
                    <a:pt x="204" y="260"/>
                    <a:pt x="186" y="241"/>
                  </a:cubicBezTo>
                  <a:close/>
                  <a:moveTo>
                    <a:pt x="223" y="335"/>
                  </a:moveTo>
                  <a:cubicBezTo>
                    <a:pt x="223" y="335"/>
                    <a:pt x="223" y="352"/>
                    <a:pt x="241" y="372"/>
                  </a:cubicBezTo>
                  <a:cubicBezTo>
                    <a:pt x="241" y="352"/>
                    <a:pt x="223" y="335"/>
                    <a:pt x="223" y="3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"/>
            <p:cNvSpPr/>
            <p:nvPr/>
          </p:nvSpPr>
          <p:spPr>
            <a:xfrm>
              <a:off x="7974120" y="3179817"/>
              <a:ext cx="119726" cy="111446"/>
            </a:xfrm>
            <a:custGeom>
              <a:avLst/>
              <a:gdLst/>
              <a:ahLst/>
              <a:cxnLst/>
              <a:rect l="l" t="t" r="r" b="b"/>
              <a:pathLst>
                <a:path w="2675" h="2490" extrusionOk="0">
                  <a:moveTo>
                    <a:pt x="1041" y="1"/>
                  </a:moveTo>
                  <a:lnTo>
                    <a:pt x="1" y="1858"/>
                  </a:lnTo>
                  <a:lnTo>
                    <a:pt x="1486" y="2489"/>
                  </a:lnTo>
                  <a:cubicBezTo>
                    <a:pt x="1653" y="2118"/>
                    <a:pt x="2675" y="1189"/>
                    <a:pt x="2675" y="1189"/>
                  </a:cubicBezTo>
                  <a:lnTo>
                    <a:pt x="10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"/>
            <p:cNvSpPr/>
            <p:nvPr/>
          </p:nvSpPr>
          <p:spPr>
            <a:xfrm>
              <a:off x="7988218" y="3194766"/>
              <a:ext cx="91484" cy="81503"/>
            </a:xfrm>
            <a:custGeom>
              <a:avLst/>
              <a:gdLst/>
              <a:ahLst/>
              <a:cxnLst/>
              <a:rect l="l" t="t" r="r" b="b"/>
              <a:pathLst>
                <a:path w="2044" h="1821" extrusionOk="0">
                  <a:moveTo>
                    <a:pt x="800" y="1"/>
                  </a:moveTo>
                  <a:lnTo>
                    <a:pt x="1" y="1357"/>
                  </a:lnTo>
                  <a:lnTo>
                    <a:pt x="1134" y="1821"/>
                  </a:lnTo>
                  <a:cubicBezTo>
                    <a:pt x="1263" y="1543"/>
                    <a:pt x="2043" y="874"/>
                    <a:pt x="2043" y="874"/>
                  </a:cubicBezTo>
                  <a:lnTo>
                    <a:pt x="8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6950068" y="3821506"/>
              <a:ext cx="356628" cy="434103"/>
            </a:xfrm>
            <a:custGeom>
              <a:avLst/>
              <a:gdLst/>
              <a:ahLst/>
              <a:cxnLst/>
              <a:rect l="l" t="t" r="r" b="b"/>
              <a:pathLst>
                <a:path w="7968" h="9699" extrusionOk="0">
                  <a:moveTo>
                    <a:pt x="5944" y="0"/>
                  </a:moveTo>
                  <a:cubicBezTo>
                    <a:pt x="5944" y="0"/>
                    <a:pt x="3789" y="818"/>
                    <a:pt x="3473" y="985"/>
                  </a:cubicBezTo>
                  <a:cubicBezTo>
                    <a:pt x="3176" y="1171"/>
                    <a:pt x="3213" y="2712"/>
                    <a:pt x="2824" y="3325"/>
                  </a:cubicBezTo>
                  <a:cubicBezTo>
                    <a:pt x="2582" y="3715"/>
                    <a:pt x="1987" y="4180"/>
                    <a:pt x="1375" y="4569"/>
                  </a:cubicBezTo>
                  <a:cubicBezTo>
                    <a:pt x="1004" y="4811"/>
                    <a:pt x="1" y="5071"/>
                    <a:pt x="613" y="5943"/>
                  </a:cubicBezTo>
                  <a:cubicBezTo>
                    <a:pt x="1487" y="7132"/>
                    <a:pt x="1653" y="8340"/>
                    <a:pt x="2007" y="8785"/>
                  </a:cubicBezTo>
                  <a:cubicBezTo>
                    <a:pt x="2142" y="8966"/>
                    <a:pt x="2706" y="9698"/>
                    <a:pt x="3770" y="9698"/>
                  </a:cubicBezTo>
                  <a:cubicBezTo>
                    <a:pt x="4015" y="9698"/>
                    <a:pt x="4288" y="9659"/>
                    <a:pt x="4587" y="9565"/>
                  </a:cubicBezTo>
                  <a:cubicBezTo>
                    <a:pt x="4810" y="9491"/>
                    <a:pt x="4681" y="8729"/>
                    <a:pt x="4290" y="7986"/>
                  </a:cubicBezTo>
                  <a:cubicBezTo>
                    <a:pt x="4142" y="7708"/>
                    <a:pt x="3473" y="7671"/>
                    <a:pt x="3455" y="7206"/>
                  </a:cubicBezTo>
                  <a:cubicBezTo>
                    <a:pt x="3436" y="6909"/>
                    <a:pt x="3473" y="5980"/>
                    <a:pt x="3455" y="5757"/>
                  </a:cubicBezTo>
                  <a:cubicBezTo>
                    <a:pt x="3436" y="5535"/>
                    <a:pt x="4198" y="4328"/>
                    <a:pt x="5201" y="3492"/>
                  </a:cubicBezTo>
                  <a:cubicBezTo>
                    <a:pt x="5758" y="3046"/>
                    <a:pt x="7967" y="985"/>
                    <a:pt x="7967" y="985"/>
                  </a:cubicBezTo>
                  <a:lnTo>
                    <a:pt x="59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6970835" y="3820700"/>
              <a:ext cx="325879" cy="421347"/>
            </a:xfrm>
            <a:custGeom>
              <a:avLst/>
              <a:gdLst/>
              <a:ahLst/>
              <a:cxnLst/>
              <a:rect l="l" t="t" r="r" b="b"/>
              <a:pathLst>
                <a:path w="7281" h="9414" extrusionOk="0">
                  <a:moveTo>
                    <a:pt x="5720" y="1"/>
                  </a:moveTo>
                  <a:cubicBezTo>
                    <a:pt x="5720" y="1"/>
                    <a:pt x="3529" y="1078"/>
                    <a:pt x="3269" y="1244"/>
                  </a:cubicBezTo>
                  <a:cubicBezTo>
                    <a:pt x="3009" y="1393"/>
                    <a:pt x="3009" y="2767"/>
                    <a:pt x="2675" y="3324"/>
                  </a:cubicBezTo>
                  <a:cubicBezTo>
                    <a:pt x="2397" y="3789"/>
                    <a:pt x="1691" y="4458"/>
                    <a:pt x="837" y="4958"/>
                  </a:cubicBezTo>
                  <a:cubicBezTo>
                    <a:pt x="669" y="5070"/>
                    <a:pt x="1" y="5255"/>
                    <a:pt x="521" y="5961"/>
                  </a:cubicBezTo>
                  <a:cubicBezTo>
                    <a:pt x="1041" y="6667"/>
                    <a:pt x="1468" y="7893"/>
                    <a:pt x="1672" y="8487"/>
                  </a:cubicBezTo>
                  <a:cubicBezTo>
                    <a:pt x="1940" y="9206"/>
                    <a:pt x="2815" y="9413"/>
                    <a:pt x="3402" y="9413"/>
                  </a:cubicBezTo>
                  <a:cubicBezTo>
                    <a:pt x="3709" y="9413"/>
                    <a:pt x="3937" y="9356"/>
                    <a:pt x="3957" y="9286"/>
                  </a:cubicBezTo>
                  <a:cubicBezTo>
                    <a:pt x="3975" y="9138"/>
                    <a:pt x="3734" y="8227"/>
                    <a:pt x="3511" y="8135"/>
                  </a:cubicBezTo>
                  <a:cubicBezTo>
                    <a:pt x="3251" y="8041"/>
                    <a:pt x="2768" y="7726"/>
                    <a:pt x="2768" y="7726"/>
                  </a:cubicBezTo>
                  <a:cubicBezTo>
                    <a:pt x="2768" y="7726"/>
                    <a:pt x="2638" y="5998"/>
                    <a:pt x="2638" y="5795"/>
                  </a:cubicBezTo>
                  <a:cubicBezTo>
                    <a:pt x="2620" y="5590"/>
                    <a:pt x="3678" y="3938"/>
                    <a:pt x="4160" y="3510"/>
                  </a:cubicBezTo>
                  <a:cubicBezTo>
                    <a:pt x="4643" y="3101"/>
                    <a:pt x="7280" y="1133"/>
                    <a:pt x="7280" y="1133"/>
                  </a:cubicBezTo>
                  <a:lnTo>
                    <a:pt x="5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7145390" y="3377646"/>
              <a:ext cx="457198" cy="545236"/>
            </a:xfrm>
            <a:custGeom>
              <a:avLst/>
              <a:gdLst/>
              <a:ahLst/>
              <a:cxnLst/>
              <a:rect l="l" t="t" r="r" b="b"/>
              <a:pathLst>
                <a:path w="10215" h="12182" extrusionOk="0">
                  <a:moveTo>
                    <a:pt x="7931" y="0"/>
                  </a:moveTo>
                  <a:cubicBezTo>
                    <a:pt x="7875" y="112"/>
                    <a:pt x="7003" y="1226"/>
                    <a:pt x="6649" y="1375"/>
                  </a:cubicBezTo>
                  <a:cubicBezTo>
                    <a:pt x="5183" y="2025"/>
                    <a:pt x="5071" y="4160"/>
                    <a:pt x="5071" y="4160"/>
                  </a:cubicBezTo>
                  <a:cubicBezTo>
                    <a:pt x="5052" y="4328"/>
                    <a:pt x="4866" y="4940"/>
                    <a:pt x="4588" y="5275"/>
                  </a:cubicBezTo>
                  <a:cubicBezTo>
                    <a:pt x="2768" y="7392"/>
                    <a:pt x="0" y="10345"/>
                    <a:pt x="0" y="10345"/>
                  </a:cubicBezTo>
                  <a:cubicBezTo>
                    <a:pt x="0" y="10345"/>
                    <a:pt x="2424" y="12181"/>
                    <a:pt x="4059" y="12181"/>
                  </a:cubicBezTo>
                  <a:cubicBezTo>
                    <a:pt x="4240" y="12181"/>
                    <a:pt x="4412" y="12159"/>
                    <a:pt x="4569" y="12109"/>
                  </a:cubicBezTo>
                  <a:cubicBezTo>
                    <a:pt x="4885" y="11440"/>
                    <a:pt x="5220" y="10642"/>
                    <a:pt x="5498" y="10549"/>
                  </a:cubicBezTo>
                  <a:cubicBezTo>
                    <a:pt x="5777" y="10457"/>
                    <a:pt x="6780" y="9862"/>
                    <a:pt x="7374" y="9212"/>
                  </a:cubicBezTo>
                  <a:cubicBezTo>
                    <a:pt x="7968" y="8580"/>
                    <a:pt x="10215" y="5015"/>
                    <a:pt x="10215" y="5015"/>
                  </a:cubicBezTo>
                  <a:lnTo>
                    <a:pt x="7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7170320" y="3384314"/>
              <a:ext cx="438131" cy="515248"/>
            </a:xfrm>
            <a:custGeom>
              <a:avLst/>
              <a:gdLst/>
              <a:ahLst/>
              <a:cxnLst/>
              <a:rect l="l" t="t" r="r" b="b"/>
              <a:pathLst>
                <a:path w="9789" h="11512" extrusionOk="0">
                  <a:moveTo>
                    <a:pt x="7485" y="0"/>
                  </a:moveTo>
                  <a:cubicBezTo>
                    <a:pt x="7411" y="111"/>
                    <a:pt x="6557" y="1189"/>
                    <a:pt x="6203" y="1356"/>
                  </a:cubicBezTo>
                  <a:cubicBezTo>
                    <a:pt x="4774" y="1988"/>
                    <a:pt x="4923" y="4254"/>
                    <a:pt x="4923" y="4254"/>
                  </a:cubicBezTo>
                  <a:cubicBezTo>
                    <a:pt x="4643" y="5014"/>
                    <a:pt x="4291" y="5405"/>
                    <a:pt x="4291" y="5405"/>
                  </a:cubicBezTo>
                  <a:cubicBezTo>
                    <a:pt x="1821" y="8134"/>
                    <a:pt x="1" y="10028"/>
                    <a:pt x="1" y="10028"/>
                  </a:cubicBezTo>
                  <a:cubicBezTo>
                    <a:pt x="1" y="10028"/>
                    <a:pt x="2117" y="11512"/>
                    <a:pt x="3345" y="11512"/>
                  </a:cubicBezTo>
                  <a:cubicBezTo>
                    <a:pt x="3512" y="11512"/>
                    <a:pt x="3663" y="11484"/>
                    <a:pt x="3789" y="11422"/>
                  </a:cubicBezTo>
                  <a:cubicBezTo>
                    <a:pt x="3826" y="11403"/>
                    <a:pt x="4254" y="10400"/>
                    <a:pt x="4532" y="10308"/>
                  </a:cubicBezTo>
                  <a:cubicBezTo>
                    <a:pt x="4811" y="10214"/>
                    <a:pt x="6129" y="9323"/>
                    <a:pt x="6706" y="8691"/>
                  </a:cubicBezTo>
                  <a:cubicBezTo>
                    <a:pt x="7300" y="8060"/>
                    <a:pt x="9788" y="4736"/>
                    <a:pt x="9788" y="4736"/>
                  </a:cubicBezTo>
                  <a:lnTo>
                    <a:pt x="74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6997421" y="4067538"/>
              <a:ext cx="106433" cy="123934"/>
            </a:xfrm>
            <a:custGeom>
              <a:avLst/>
              <a:gdLst/>
              <a:ahLst/>
              <a:cxnLst/>
              <a:rect l="l" t="t" r="r" b="b"/>
              <a:pathLst>
                <a:path w="2378" h="2769" extrusionOk="0">
                  <a:moveTo>
                    <a:pt x="2360" y="0"/>
                  </a:moveTo>
                  <a:cubicBezTo>
                    <a:pt x="2360" y="0"/>
                    <a:pt x="335" y="409"/>
                    <a:pt x="1" y="1171"/>
                  </a:cubicBezTo>
                  <a:cubicBezTo>
                    <a:pt x="298" y="1598"/>
                    <a:pt x="707" y="2675"/>
                    <a:pt x="726" y="2768"/>
                  </a:cubicBezTo>
                  <a:cubicBezTo>
                    <a:pt x="1495" y="2077"/>
                    <a:pt x="2145" y="2024"/>
                    <a:pt x="2327" y="2024"/>
                  </a:cubicBezTo>
                  <a:cubicBezTo>
                    <a:pt x="2360" y="2024"/>
                    <a:pt x="2378" y="2025"/>
                    <a:pt x="2378" y="2025"/>
                  </a:cubicBezTo>
                  <a:lnTo>
                    <a:pt x="236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6997421" y="4067538"/>
              <a:ext cx="107328" cy="124739"/>
            </a:xfrm>
            <a:custGeom>
              <a:avLst/>
              <a:gdLst/>
              <a:ahLst/>
              <a:cxnLst/>
              <a:rect l="l" t="t" r="r" b="b"/>
              <a:pathLst>
                <a:path w="2398" h="2787" extrusionOk="0">
                  <a:moveTo>
                    <a:pt x="2358" y="1"/>
                  </a:moveTo>
                  <a:cubicBezTo>
                    <a:pt x="2247" y="38"/>
                    <a:pt x="2137" y="57"/>
                    <a:pt x="2026" y="75"/>
                  </a:cubicBezTo>
                  <a:cubicBezTo>
                    <a:pt x="1932" y="112"/>
                    <a:pt x="1821" y="131"/>
                    <a:pt x="1709" y="168"/>
                  </a:cubicBezTo>
                  <a:cubicBezTo>
                    <a:pt x="1486" y="243"/>
                    <a:pt x="1283" y="298"/>
                    <a:pt x="1078" y="391"/>
                  </a:cubicBezTo>
                  <a:lnTo>
                    <a:pt x="986" y="428"/>
                  </a:lnTo>
                  <a:lnTo>
                    <a:pt x="912" y="446"/>
                  </a:lnTo>
                  <a:cubicBezTo>
                    <a:pt x="874" y="483"/>
                    <a:pt x="818" y="503"/>
                    <a:pt x="763" y="520"/>
                  </a:cubicBezTo>
                  <a:lnTo>
                    <a:pt x="689" y="558"/>
                  </a:lnTo>
                  <a:lnTo>
                    <a:pt x="614" y="595"/>
                  </a:lnTo>
                  <a:cubicBezTo>
                    <a:pt x="558" y="632"/>
                    <a:pt x="521" y="651"/>
                    <a:pt x="466" y="688"/>
                  </a:cubicBezTo>
                  <a:cubicBezTo>
                    <a:pt x="429" y="725"/>
                    <a:pt x="372" y="743"/>
                    <a:pt x="335" y="780"/>
                  </a:cubicBezTo>
                  <a:lnTo>
                    <a:pt x="261" y="837"/>
                  </a:lnTo>
                  <a:lnTo>
                    <a:pt x="206" y="892"/>
                  </a:lnTo>
                  <a:lnTo>
                    <a:pt x="149" y="948"/>
                  </a:lnTo>
                  <a:cubicBezTo>
                    <a:pt x="132" y="966"/>
                    <a:pt x="112" y="1003"/>
                    <a:pt x="94" y="1023"/>
                  </a:cubicBezTo>
                  <a:lnTo>
                    <a:pt x="149" y="966"/>
                  </a:lnTo>
                  <a:lnTo>
                    <a:pt x="206" y="911"/>
                  </a:lnTo>
                  <a:lnTo>
                    <a:pt x="280" y="855"/>
                  </a:lnTo>
                  <a:lnTo>
                    <a:pt x="335" y="800"/>
                  </a:lnTo>
                  <a:cubicBezTo>
                    <a:pt x="392" y="763"/>
                    <a:pt x="429" y="725"/>
                    <a:pt x="484" y="706"/>
                  </a:cubicBezTo>
                  <a:cubicBezTo>
                    <a:pt x="521" y="669"/>
                    <a:pt x="577" y="651"/>
                    <a:pt x="614" y="614"/>
                  </a:cubicBezTo>
                  <a:lnTo>
                    <a:pt x="689" y="577"/>
                  </a:lnTo>
                  <a:lnTo>
                    <a:pt x="763" y="540"/>
                  </a:lnTo>
                  <a:cubicBezTo>
                    <a:pt x="818" y="520"/>
                    <a:pt x="874" y="483"/>
                    <a:pt x="929" y="465"/>
                  </a:cubicBezTo>
                  <a:lnTo>
                    <a:pt x="1004" y="428"/>
                  </a:lnTo>
                  <a:lnTo>
                    <a:pt x="1078" y="409"/>
                  </a:lnTo>
                  <a:cubicBezTo>
                    <a:pt x="1134" y="372"/>
                    <a:pt x="1189" y="354"/>
                    <a:pt x="1226" y="335"/>
                  </a:cubicBezTo>
                  <a:lnTo>
                    <a:pt x="1394" y="280"/>
                  </a:lnTo>
                  <a:cubicBezTo>
                    <a:pt x="1449" y="260"/>
                    <a:pt x="1506" y="243"/>
                    <a:pt x="1543" y="223"/>
                  </a:cubicBezTo>
                  <a:cubicBezTo>
                    <a:pt x="1598" y="205"/>
                    <a:pt x="1654" y="186"/>
                    <a:pt x="1709" y="186"/>
                  </a:cubicBezTo>
                  <a:cubicBezTo>
                    <a:pt x="1821" y="149"/>
                    <a:pt x="1932" y="112"/>
                    <a:pt x="2026" y="94"/>
                  </a:cubicBezTo>
                  <a:cubicBezTo>
                    <a:pt x="2137" y="57"/>
                    <a:pt x="2247" y="38"/>
                    <a:pt x="2358" y="1"/>
                  </a:cubicBezTo>
                  <a:close/>
                  <a:moveTo>
                    <a:pt x="2360" y="0"/>
                  </a:moveTo>
                  <a:lnTo>
                    <a:pt x="2360" y="1023"/>
                  </a:lnTo>
                  <a:lnTo>
                    <a:pt x="2378" y="2025"/>
                  </a:lnTo>
                  <a:lnTo>
                    <a:pt x="2155" y="2025"/>
                  </a:lnTo>
                  <a:cubicBezTo>
                    <a:pt x="2137" y="2043"/>
                    <a:pt x="2100" y="2043"/>
                    <a:pt x="2081" y="2043"/>
                  </a:cubicBezTo>
                  <a:lnTo>
                    <a:pt x="2026" y="2043"/>
                  </a:lnTo>
                  <a:cubicBezTo>
                    <a:pt x="1989" y="2063"/>
                    <a:pt x="1952" y="2063"/>
                    <a:pt x="1914" y="2080"/>
                  </a:cubicBezTo>
                  <a:cubicBezTo>
                    <a:pt x="1877" y="2080"/>
                    <a:pt x="1840" y="2100"/>
                    <a:pt x="1803" y="2118"/>
                  </a:cubicBezTo>
                  <a:cubicBezTo>
                    <a:pt x="1766" y="2118"/>
                    <a:pt x="1729" y="2137"/>
                    <a:pt x="1692" y="2155"/>
                  </a:cubicBezTo>
                  <a:lnTo>
                    <a:pt x="1635" y="2174"/>
                  </a:lnTo>
                  <a:lnTo>
                    <a:pt x="1580" y="2192"/>
                  </a:lnTo>
                  <a:cubicBezTo>
                    <a:pt x="1561" y="2211"/>
                    <a:pt x="1524" y="2229"/>
                    <a:pt x="1486" y="2248"/>
                  </a:cubicBezTo>
                  <a:lnTo>
                    <a:pt x="1375" y="2285"/>
                  </a:lnTo>
                  <a:cubicBezTo>
                    <a:pt x="1338" y="2303"/>
                    <a:pt x="1301" y="2340"/>
                    <a:pt x="1283" y="2360"/>
                  </a:cubicBezTo>
                  <a:lnTo>
                    <a:pt x="1172" y="2415"/>
                  </a:lnTo>
                  <a:lnTo>
                    <a:pt x="1078" y="2471"/>
                  </a:lnTo>
                  <a:cubicBezTo>
                    <a:pt x="1041" y="2489"/>
                    <a:pt x="1023" y="2526"/>
                    <a:pt x="986" y="2545"/>
                  </a:cubicBezTo>
                  <a:lnTo>
                    <a:pt x="892" y="2620"/>
                  </a:lnTo>
                  <a:cubicBezTo>
                    <a:pt x="855" y="2638"/>
                    <a:pt x="837" y="2657"/>
                    <a:pt x="800" y="2694"/>
                  </a:cubicBezTo>
                  <a:lnTo>
                    <a:pt x="726" y="2753"/>
                  </a:lnTo>
                  <a:lnTo>
                    <a:pt x="726" y="2731"/>
                  </a:lnTo>
                  <a:lnTo>
                    <a:pt x="726" y="2712"/>
                  </a:lnTo>
                  <a:cubicBezTo>
                    <a:pt x="707" y="2694"/>
                    <a:pt x="707" y="2675"/>
                    <a:pt x="707" y="2657"/>
                  </a:cubicBezTo>
                  <a:cubicBezTo>
                    <a:pt x="689" y="2620"/>
                    <a:pt x="669" y="2583"/>
                    <a:pt x="669" y="2563"/>
                  </a:cubicBezTo>
                  <a:cubicBezTo>
                    <a:pt x="632" y="2489"/>
                    <a:pt x="614" y="2415"/>
                    <a:pt x="595" y="2340"/>
                  </a:cubicBezTo>
                  <a:cubicBezTo>
                    <a:pt x="558" y="2285"/>
                    <a:pt x="540" y="2211"/>
                    <a:pt x="503" y="2137"/>
                  </a:cubicBezTo>
                  <a:cubicBezTo>
                    <a:pt x="484" y="2118"/>
                    <a:pt x="484" y="2080"/>
                    <a:pt x="466" y="2043"/>
                  </a:cubicBezTo>
                  <a:lnTo>
                    <a:pt x="429" y="1951"/>
                  </a:lnTo>
                  <a:cubicBezTo>
                    <a:pt x="392" y="1877"/>
                    <a:pt x="354" y="1803"/>
                    <a:pt x="335" y="1746"/>
                  </a:cubicBezTo>
                  <a:lnTo>
                    <a:pt x="280" y="1635"/>
                  </a:lnTo>
                  <a:cubicBezTo>
                    <a:pt x="261" y="1617"/>
                    <a:pt x="243" y="1580"/>
                    <a:pt x="243" y="1543"/>
                  </a:cubicBezTo>
                  <a:cubicBezTo>
                    <a:pt x="224" y="1505"/>
                    <a:pt x="206" y="1486"/>
                    <a:pt x="187" y="1449"/>
                  </a:cubicBezTo>
                  <a:lnTo>
                    <a:pt x="132" y="1357"/>
                  </a:lnTo>
                  <a:lnTo>
                    <a:pt x="75" y="1263"/>
                  </a:lnTo>
                  <a:lnTo>
                    <a:pt x="20" y="1171"/>
                  </a:lnTo>
                  <a:cubicBezTo>
                    <a:pt x="38" y="1152"/>
                    <a:pt x="38" y="1115"/>
                    <a:pt x="57" y="1097"/>
                  </a:cubicBezTo>
                  <a:cubicBezTo>
                    <a:pt x="75" y="1078"/>
                    <a:pt x="75" y="1060"/>
                    <a:pt x="94" y="1023"/>
                  </a:cubicBezTo>
                  <a:lnTo>
                    <a:pt x="94" y="1023"/>
                  </a:lnTo>
                  <a:cubicBezTo>
                    <a:pt x="75" y="1040"/>
                    <a:pt x="57" y="1060"/>
                    <a:pt x="38" y="1097"/>
                  </a:cubicBezTo>
                  <a:cubicBezTo>
                    <a:pt x="20" y="1115"/>
                    <a:pt x="20" y="1134"/>
                    <a:pt x="1" y="1171"/>
                  </a:cubicBezTo>
                  <a:lnTo>
                    <a:pt x="57" y="1263"/>
                  </a:lnTo>
                  <a:lnTo>
                    <a:pt x="112" y="1357"/>
                  </a:lnTo>
                  <a:lnTo>
                    <a:pt x="169" y="1449"/>
                  </a:lnTo>
                  <a:lnTo>
                    <a:pt x="224" y="1560"/>
                  </a:lnTo>
                  <a:cubicBezTo>
                    <a:pt x="224" y="1580"/>
                    <a:pt x="243" y="1617"/>
                    <a:pt x="261" y="1654"/>
                  </a:cubicBezTo>
                  <a:cubicBezTo>
                    <a:pt x="280" y="1691"/>
                    <a:pt x="298" y="1709"/>
                    <a:pt x="317" y="1746"/>
                  </a:cubicBezTo>
                  <a:cubicBezTo>
                    <a:pt x="335" y="1820"/>
                    <a:pt x="372" y="1877"/>
                    <a:pt x="392" y="1951"/>
                  </a:cubicBezTo>
                  <a:lnTo>
                    <a:pt x="447" y="2043"/>
                  </a:lnTo>
                  <a:cubicBezTo>
                    <a:pt x="466" y="2080"/>
                    <a:pt x="466" y="2118"/>
                    <a:pt x="484" y="2155"/>
                  </a:cubicBezTo>
                  <a:cubicBezTo>
                    <a:pt x="521" y="2229"/>
                    <a:pt x="540" y="2285"/>
                    <a:pt x="558" y="2360"/>
                  </a:cubicBezTo>
                  <a:cubicBezTo>
                    <a:pt x="595" y="2434"/>
                    <a:pt x="614" y="2489"/>
                    <a:pt x="652" y="2563"/>
                  </a:cubicBezTo>
                  <a:cubicBezTo>
                    <a:pt x="652" y="2600"/>
                    <a:pt x="669" y="2638"/>
                    <a:pt x="669" y="2675"/>
                  </a:cubicBezTo>
                  <a:cubicBezTo>
                    <a:pt x="689" y="2675"/>
                    <a:pt x="689" y="2694"/>
                    <a:pt x="689" y="2712"/>
                  </a:cubicBezTo>
                  <a:cubicBezTo>
                    <a:pt x="689" y="2731"/>
                    <a:pt x="707" y="2731"/>
                    <a:pt x="707" y="2749"/>
                  </a:cubicBezTo>
                  <a:lnTo>
                    <a:pt x="707" y="2768"/>
                  </a:lnTo>
                  <a:lnTo>
                    <a:pt x="707" y="2786"/>
                  </a:lnTo>
                  <a:lnTo>
                    <a:pt x="726" y="2786"/>
                  </a:lnTo>
                  <a:lnTo>
                    <a:pt x="818" y="2712"/>
                  </a:lnTo>
                  <a:cubicBezTo>
                    <a:pt x="837" y="2675"/>
                    <a:pt x="874" y="2657"/>
                    <a:pt x="912" y="2638"/>
                  </a:cubicBezTo>
                  <a:lnTo>
                    <a:pt x="1004" y="2563"/>
                  </a:lnTo>
                  <a:cubicBezTo>
                    <a:pt x="1023" y="2545"/>
                    <a:pt x="1060" y="2508"/>
                    <a:pt x="1097" y="2489"/>
                  </a:cubicBezTo>
                  <a:lnTo>
                    <a:pt x="1189" y="2434"/>
                  </a:lnTo>
                  <a:cubicBezTo>
                    <a:pt x="1226" y="2415"/>
                    <a:pt x="1246" y="2397"/>
                    <a:pt x="1283" y="2378"/>
                  </a:cubicBezTo>
                  <a:cubicBezTo>
                    <a:pt x="1320" y="2340"/>
                    <a:pt x="1357" y="2323"/>
                    <a:pt x="1394" y="2303"/>
                  </a:cubicBezTo>
                  <a:lnTo>
                    <a:pt x="1486" y="2266"/>
                  </a:lnTo>
                  <a:lnTo>
                    <a:pt x="1598" y="2211"/>
                  </a:lnTo>
                  <a:lnTo>
                    <a:pt x="1654" y="2192"/>
                  </a:lnTo>
                  <a:lnTo>
                    <a:pt x="1709" y="2174"/>
                  </a:lnTo>
                  <a:cubicBezTo>
                    <a:pt x="1746" y="2155"/>
                    <a:pt x="1784" y="2137"/>
                    <a:pt x="1821" y="2137"/>
                  </a:cubicBezTo>
                  <a:cubicBezTo>
                    <a:pt x="1858" y="2118"/>
                    <a:pt x="1877" y="2100"/>
                    <a:pt x="1932" y="2100"/>
                  </a:cubicBezTo>
                  <a:cubicBezTo>
                    <a:pt x="1969" y="2080"/>
                    <a:pt x="2006" y="2080"/>
                    <a:pt x="2044" y="2063"/>
                  </a:cubicBezTo>
                  <a:lnTo>
                    <a:pt x="2100" y="2063"/>
                  </a:lnTo>
                  <a:cubicBezTo>
                    <a:pt x="2118" y="2063"/>
                    <a:pt x="2137" y="2063"/>
                    <a:pt x="2155" y="2043"/>
                  </a:cubicBezTo>
                  <a:lnTo>
                    <a:pt x="2266" y="2043"/>
                  </a:lnTo>
                  <a:cubicBezTo>
                    <a:pt x="2291" y="2043"/>
                    <a:pt x="2316" y="2035"/>
                    <a:pt x="2341" y="2035"/>
                  </a:cubicBezTo>
                  <a:cubicBezTo>
                    <a:pt x="2353" y="2035"/>
                    <a:pt x="2366" y="2037"/>
                    <a:pt x="2378" y="2043"/>
                  </a:cubicBezTo>
                  <a:lnTo>
                    <a:pt x="2397" y="2043"/>
                  </a:lnTo>
                  <a:lnTo>
                    <a:pt x="2397" y="2025"/>
                  </a:lnTo>
                  <a:lnTo>
                    <a:pt x="2378" y="1023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7439625" y="3733378"/>
              <a:ext cx="315898" cy="335816"/>
            </a:xfrm>
            <a:custGeom>
              <a:avLst/>
              <a:gdLst/>
              <a:ahLst/>
              <a:cxnLst/>
              <a:rect l="l" t="t" r="r" b="b"/>
              <a:pathLst>
                <a:path w="7058" h="7503" extrusionOk="0">
                  <a:moveTo>
                    <a:pt x="5423" y="1"/>
                  </a:moveTo>
                  <a:cubicBezTo>
                    <a:pt x="5423" y="1"/>
                    <a:pt x="4829" y="1394"/>
                    <a:pt x="4383" y="1729"/>
                  </a:cubicBezTo>
                  <a:cubicBezTo>
                    <a:pt x="4012" y="1981"/>
                    <a:pt x="3640" y="2246"/>
                    <a:pt x="3326" y="2246"/>
                  </a:cubicBezTo>
                  <a:cubicBezTo>
                    <a:pt x="3247" y="2246"/>
                    <a:pt x="3173" y="2229"/>
                    <a:pt x="3103" y="2192"/>
                  </a:cubicBezTo>
                  <a:cubicBezTo>
                    <a:pt x="2749" y="2007"/>
                    <a:pt x="2452" y="1858"/>
                    <a:pt x="2452" y="1858"/>
                  </a:cubicBezTo>
                  <a:cubicBezTo>
                    <a:pt x="2452" y="1858"/>
                    <a:pt x="2063" y="2155"/>
                    <a:pt x="1821" y="2638"/>
                  </a:cubicBezTo>
                  <a:cubicBezTo>
                    <a:pt x="1486" y="3344"/>
                    <a:pt x="1" y="7429"/>
                    <a:pt x="1" y="7429"/>
                  </a:cubicBezTo>
                  <a:cubicBezTo>
                    <a:pt x="1" y="7429"/>
                    <a:pt x="63" y="7503"/>
                    <a:pt x="227" y="7503"/>
                  </a:cubicBezTo>
                  <a:cubicBezTo>
                    <a:pt x="538" y="7503"/>
                    <a:pt x="1214" y="7240"/>
                    <a:pt x="2526" y="5721"/>
                  </a:cubicBezTo>
                  <a:cubicBezTo>
                    <a:pt x="2638" y="5592"/>
                    <a:pt x="3771" y="4403"/>
                    <a:pt x="3994" y="4198"/>
                  </a:cubicBezTo>
                  <a:cubicBezTo>
                    <a:pt x="4106" y="4106"/>
                    <a:pt x="6743" y="1914"/>
                    <a:pt x="7058" y="1803"/>
                  </a:cubicBezTo>
                  <a:lnTo>
                    <a:pt x="54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7452918" y="3757547"/>
              <a:ext cx="279332" cy="299472"/>
            </a:xfrm>
            <a:custGeom>
              <a:avLst/>
              <a:gdLst/>
              <a:ahLst/>
              <a:cxnLst/>
              <a:rect l="l" t="t" r="r" b="b"/>
              <a:pathLst>
                <a:path w="6241" h="6691" extrusionOk="0">
                  <a:moveTo>
                    <a:pt x="5089" y="0"/>
                  </a:moveTo>
                  <a:cubicBezTo>
                    <a:pt x="5089" y="0"/>
                    <a:pt x="4384" y="1244"/>
                    <a:pt x="3975" y="1560"/>
                  </a:cubicBezTo>
                  <a:cubicBezTo>
                    <a:pt x="3651" y="1795"/>
                    <a:pt x="3247" y="2019"/>
                    <a:pt x="2935" y="2019"/>
                  </a:cubicBezTo>
                  <a:cubicBezTo>
                    <a:pt x="2853" y="2019"/>
                    <a:pt x="2778" y="2003"/>
                    <a:pt x="2712" y="1969"/>
                  </a:cubicBezTo>
                  <a:cubicBezTo>
                    <a:pt x="2397" y="1783"/>
                    <a:pt x="2229" y="1652"/>
                    <a:pt x="2229" y="1652"/>
                  </a:cubicBezTo>
                  <a:cubicBezTo>
                    <a:pt x="2229" y="1652"/>
                    <a:pt x="1877" y="2024"/>
                    <a:pt x="1654" y="2489"/>
                  </a:cubicBezTo>
                  <a:cubicBezTo>
                    <a:pt x="1375" y="3027"/>
                    <a:pt x="1" y="6649"/>
                    <a:pt x="1" y="6649"/>
                  </a:cubicBezTo>
                  <a:cubicBezTo>
                    <a:pt x="1" y="6649"/>
                    <a:pt x="54" y="6691"/>
                    <a:pt x="158" y="6691"/>
                  </a:cubicBezTo>
                  <a:cubicBezTo>
                    <a:pt x="294" y="6691"/>
                    <a:pt x="515" y="6620"/>
                    <a:pt x="818" y="6295"/>
                  </a:cubicBezTo>
                  <a:cubicBezTo>
                    <a:pt x="1301" y="5794"/>
                    <a:pt x="2044" y="4977"/>
                    <a:pt x="2100" y="4884"/>
                  </a:cubicBezTo>
                  <a:cubicBezTo>
                    <a:pt x="2174" y="4754"/>
                    <a:pt x="3195" y="3714"/>
                    <a:pt x="3269" y="3584"/>
                  </a:cubicBezTo>
                  <a:cubicBezTo>
                    <a:pt x="3326" y="3435"/>
                    <a:pt x="5963" y="1615"/>
                    <a:pt x="6241" y="1504"/>
                  </a:cubicBezTo>
                  <a:lnTo>
                    <a:pt x="50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7339100" y="3355222"/>
              <a:ext cx="644195" cy="480293"/>
            </a:xfrm>
            <a:custGeom>
              <a:avLst/>
              <a:gdLst/>
              <a:ahLst/>
              <a:cxnLst/>
              <a:rect l="l" t="t" r="r" b="b"/>
              <a:pathLst>
                <a:path w="14393" h="10731" extrusionOk="0">
                  <a:moveTo>
                    <a:pt x="5961" y="1"/>
                  </a:moveTo>
                  <a:lnTo>
                    <a:pt x="1727" y="947"/>
                  </a:lnTo>
                  <a:cubicBezTo>
                    <a:pt x="1727" y="947"/>
                    <a:pt x="0" y="3844"/>
                    <a:pt x="2935" y="4755"/>
                  </a:cubicBezTo>
                  <a:cubicBezTo>
                    <a:pt x="4401" y="5201"/>
                    <a:pt x="8060" y="6501"/>
                    <a:pt x="8060" y="6501"/>
                  </a:cubicBezTo>
                  <a:lnTo>
                    <a:pt x="6723" y="6964"/>
                  </a:lnTo>
                  <a:cubicBezTo>
                    <a:pt x="6723" y="6964"/>
                    <a:pt x="6889" y="8116"/>
                    <a:pt x="7540" y="8970"/>
                  </a:cubicBezTo>
                  <a:cubicBezTo>
                    <a:pt x="8408" y="10118"/>
                    <a:pt x="8423" y="10730"/>
                    <a:pt x="8786" y="10730"/>
                  </a:cubicBezTo>
                  <a:cubicBezTo>
                    <a:pt x="8834" y="10730"/>
                    <a:pt x="8888" y="10719"/>
                    <a:pt x="8952" y="10698"/>
                  </a:cubicBezTo>
                  <a:cubicBezTo>
                    <a:pt x="8952" y="10698"/>
                    <a:pt x="11774" y="9249"/>
                    <a:pt x="12758" y="8301"/>
                  </a:cubicBezTo>
                  <a:cubicBezTo>
                    <a:pt x="13149" y="7930"/>
                    <a:pt x="14374" y="6853"/>
                    <a:pt x="14374" y="6519"/>
                  </a:cubicBezTo>
                  <a:cubicBezTo>
                    <a:pt x="14392" y="6204"/>
                    <a:pt x="13557" y="3455"/>
                    <a:pt x="11589" y="2526"/>
                  </a:cubicBezTo>
                  <a:cubicBezTo>
                    <a:pt x="9772" y="1662"/>
                    <a:pt x="8053" y="539"/>
                    <a:pt x="7555" y="539"/>
                  </a:cubicBezTo>
                  <a:cubicBezTo>
                    <a:pt x="7519" y="539"/>
                    <a:pt x="7489" y="545"/>
                    <a:pt x="7466" y="558"/>
                  </a:cubicBezTo>
                  <a:cubicBezTo>
                    <a:pt x="7484" y="409"/>
                    <a:pt x="7503" y="353"/>
                    <a:pt x="7317" y="261"/>
                  </a:cubicBezTo>
                  <a:cubicBezTo>
                    <a:pt x="7261" y="241"/>
                    <a:pt x="7038" y="241"/>
                    <a:pt x="6964" y="241"/>
                  </a:cubicBezTo>
                  <a:cubicBezTo>
                    <a:pt x="6938" y="244"/>
                    <a:pt x="6912" y="245"/>
                    <a:pt x="6885" y="245"/>
                  </a:cubicBezTo>
                  <a:cubicBezTo>
                    <a:pt x="6483" y="245"/>
                    <a:pt x="5961" y="1"/>
                    <a:pt x="59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7373116" y="3363547"/>
              <a:ext cx="591873" cy="456347"/>
            </a:xfrm>
            <a:custGeom>
              <a:avLst/>
              <a:gdLst/>
              <a:ahLst/>
              <a:cxnLst/>
              <a:rect l="l" t="t" r="r" b="b"/>
              <a:pathLst>
                <a:path w="13224" h="10196" extrusionOk="0">
                  <a:moveTo>
                    <a:pt x="5109" y="1"/>
                  </a:moveTo>
                  <a:lnTo>
                    <a:pt x="1041" y="929"/>
                  </a:lnTo>
                  <a:cubicBezTo>
                    <a:pt x="1041" y="929"/>
                    <a:pt x="1" y="3566"/>
                    <a:pt x="2824" y="4438"/>
                  </a:cubicBezTo>
                  <a:cubicBezTo>
                    <a:pt x="5647" y="5312"/>
                    <a:pt x="7969" y="6258"/>
                    <a:pt x="7969" y="6258"/>
                  </a:cubicBezTo>
                  <a:lnTo>
                    <a:pt x="6297" y="6964"/>
                  </a:lnTo>
                  <a:cubicBezTo>
                    <a:pt x="6297" y="6964"/>
                    <a:pt x="6520" y="8097"/>
                    <a:pt x="6947" y="8469"/>
                  </a:cubicBezTo>
                  <a:cubicBezTo>
                    <a:pt x="7355" y="8821"/>
                    <a:pt x="7746" y="9917"/>
                    <a:pt x="8061" y="10195"/>
                  </a:cubicBezTo>
                  <a:cubicBezTo>
                    <a:pt x="8061" y="10195"/>
                    <a:pt x="11014" y="8655"/>
                    <a:pt x="11589" y="8078"/>
                  </a:cubicBezTo>
                  <a:cubicBezTo>
                    <a:pt x="11961" y="7707"/>
                    <a:pt x="13186" y="6649"/>
                    <a:pt x="13206" y="6333"/>
                  </a:cubicBezTo>
                  <a:cubicBezTo>
                    <a:pt x="13224" y="6018"/>
                    <a:pt x="12481" y="3455"/>
                    <a:pt x="10586" y="2563"/>
                  </a:cubicBezTo>
                  <a:cubicBezTo>
                    <a:pt x="8805" y="1698"/>
                    <a:pt x="7006" y="548"/>
                    <a:pt x="6608" y="548"/>
                  </a:cubicBezTo>
                  <a:cubicBezTo>
                    <a:pt x="6587" y="548"/>
                    <a:pt x="6570" y="551"/>
                    <a:pt x="6557" y="558"/>
                  </a:cubicBezTo>
                  <a:cubicBezTo>
                    <a:pt x="6526" y="571"/>
                    <a:pt x="6504" y="576"/>
                    <a:pt x="6490" y="576"/>
                  </a:cubicBezTo>
                  <a:cubicBezTo>
                    <a:pt x="6398" y="576"/>
                    <a:pt x="6569" y="362"/>
                    <a:pt x="6409" y="298"/>
                  </a:cubicBezTo>
                  <a:cubicBezTo>
                    <a:pt x="6378" y="267"/>
                    <a:pt x="6222" y="237"/>
                    <a:pt x="6126" y="237"/>
                  </a:cubicBezTo>
                  <a:cubicBezTo>
                    <a:pt x="6106" y="237"/>
                    <a:pt x="6088" y="238"/>
                    <a:pt x="6074" y="241"/>
                  </a:cubicBezTo>
                  <a:cubicBezTo>
                    <a:pt x="6049" y="244"/>
                    <a:pt x="6023" y="245"/>
                    <a:pt x="5996" y="245"/>
                  </a:cubicBezTo>
                  <a:cubicBezTo>
                    <a:pt x="5598" y="245"/>
                    <a:pt x="5109" y="1"/>
                    <a:pt x="5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7487829" y="3852299"/>
              <a:ext cx="142239" cy="136555"/>
            </a:xfrm>
            <a:custGeom>
              <a:avLst/>
              <a:gdLst/>
              <a:ahLst/>
              <a:cxnLst/>
              <a:rect l="l" t="t" r="r" b="b"/>
              <a:pathLst>
                <a:path w="3178" h="3051" extrusionOk="0">
                  <a:moveTo>
                    <a:pt x="818" y="0"/>
                  </a:moveTo>
                  <a:cubicBezTo>
                    <a:pt x="577" y="352"/>
                    <a:pt x="1" y="1912"/>
                    <a:pt x="1" y="1912"/>
                  </a:cubicBezTo>
                  <a:cubicBezTo>
                    <a:pt x="19" y="2216"/>
                    <a:pt x="1235" y="3050"/>
                    <a:pt x="1480" y="3050"/>
                  </a:cubicBezTo>
                  <a:cubicBezTo>
                    <a:pt x="1491" y="3050"/>
                    <a:pt x="1499" y="3049"/>
                    <a:pt x="1506" y="3046"/>
                  </a:cubicBezTo>
                  <a:cubicBezTo>
                    <a:pt x="1672" y="2972"/>
                    <a:pt x="3177" y="1318"/>
                    <a:pt x="3177" y="1318"/>
                  </a:cubicBezTo>
                  <a:lnTo>
                    <a:pt x="3177" y="1318"/>
                  </a:lnTo>
                  <a:cubicBezTo>
                    <a:pt x="3132" y="1324"/>
                    <a:pt x="3087" y="1326"/>
                    <a:pt x="3041" y="1326"/>
                  </a:cubicBezTo>
                  <a:cubicBezTo>
                    <a:pt x="2026" y="1326"/>
                    <a:pt x="818" y="0"/>
                    <a:pt x="8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7494498" y="3860579"/>
              <a:ext cx="109745" cy="113460"/>
            </a:xfrm>
            <a:custGeom>
              <a:avLst/>
              <a:gdLst/>
              <a:ahLst/>
              <a:cxnLst/>
              <a:rect l="l" t="t" r="r" b="b"/>
              <a:pathLst>
                <a:path w="2452" h="2535" extrusionOk="0">
                  <a:moveTo>
                    <a:pt x="837" y="1"/>
                  </a:moveTo>
                  <a:cubicBezTo>
                    <a:pt x="669" y="130"/>
                    <a:pt x="0" y="1895"/>
                    <a:pt x="0" y="1895"/>
                  </a:cubicBezTo>
                  <a:cubicBezTo>
                    <a:pt x="35" y="2118"/>
                    <a:pt x="1028" y="2535"/>
                    <a:pt x="1276" y="2535"/>
                  </a:cubicBezTo>
                  <a:cubicBezTo>
                    <a:pt x="1295" y="2535"/>
                    <a:pt x="1310" y="2532"/>
                    <a:pt x="1320" y="2527"/>
                  </a:cubicBezTo>
                  <a:cubicBezTo>
                    <a:pt x="1449" y="2470"/>
                    <a:pt x="2452" y="1227"/>
                    <a:pt x="2452" y="1227"/>
                  </a:cubicBezTo>
                  <a:lnTo>
                    <a:pt x="2452" y="1227"/>
                  </a:lnTo>
                  <a:cubicBezTo>
                    <a:pt x="2418" y="1231"/>
                    <a:pt x="2385" y="1233"/>
                    <a:pt x="2352" y="1233"/>
                  </a:cubicBezTo>
                  <a:cubicBezTo>
                    <a:pt x="1556" y="1233"/>
                    <a:pt x="837" y="1"/>
                    <a:pt x="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7674871" y="3632853"/>
              <a:ext cx="147163" cy="24124"/>
            </a:xfrm>
            <a:custGeom>
              <a:avLst/>
              <a:gdLst/>
              <a:ahLst/>
              <a:cxnLst/>
              <a:rect l="l" t="t" r="r" b="b"/>
              <a:pathLst>
                <a:path w="3288" h="539" extrusionOk="0">
                  <a:moveTo>
                    <a:pt x="1" y="1"/>
                  </a:moveTo>
                  <a:cubicBezTo>
                    <a:pt x="1" y="1"/>
                    <a:pt x="56" y="18"/>
                    <a:pt x="150" y="38"/>
                  </a:cubicBezTo>
                  <a:cubicBezTo>
                    <a:pt x="261" y="56"/>
                    <a:pt x="390" y="93"/>
                    <a:pt x="558" y="130"/>
                  </a:cubicBezTo>
                  <a:lnTo>
                    <a:pt x="836" y="186"/>
                  </a:lnTo>
                  <a:cubicBezTo>
                    <a:pt x="930" y="204"/>
                    <a:pt x="1041" y="223"/>
                    <a:pt x="1133" y="241"/>
                  </a:cubicBezTo>
                  <a:cubicBezTo>
                    <a:pt x="1190" y="241"/>
                    <a:pt x="1245" y="261"/>
                    <a:pt x="1301" y="261"/>
                  </a:cubicBezTo>
                  <a:cubicBezTo>
                    <a:pt x="1338" y="261"/>
                    <a:pt x="1356" y="261"/>
                    <a:pt x="1393" y="278"/>
                  </a:cubicBezTo>
                  <a:lnTo>
                    <a:pt x="1467" y="278"/>
                  </a:lnTo>
                  <a:cubicBezTo>
                    <a:pt x="1579" y="298"/>
                    <a:pt x="1690" y="298"/>
                    <a:pt x="1802" y="316"/>
                  </a:cubicBezTo>
                  <a:cubicBezTo>
                    <a:pt x="2044" y="353"/>
                    <a:pt x="2267" y="372"/>
                    <a:pt x="2470" y="409"/>
                  </a:cubicBezTo>
                  <a:cubicBezTo>
                    <a:pt x="2582" y="427"/>
                    <a:pt x="2693" y="446"/>
                    <a:pt x="2787" y="446"/>
                  </a:cubicBezTo>
                  <a:cubicBezTo>
                    <a:pt x="2693" y="427"/>
                    <a:pt x="2582" y="409"/>
                    <a:pt x="2490" y="390"/>
                  </a:cubicBezTo>
                  <a:cubicBezTo>
                    <a:pt x="2267" y="353"/>
                    <a:pt x="2044" y="316"/>
                    <a:pt x="1821" y="298"/>
                  </a:cubicBezTo>
                  <a:cubicBezTo>
                    <a:pt x="1690" y="278"/>
                    <a:pt x="1579" y="278"/>
                    <a:pt x="1467" y="261"/>
                  </a:cubicBezTo>
                  <a:lnTo>
                    <a:pt x="1393" y="261"/>
                  </a:lnTo>
                  <a:cubicBezTo>
                    <a:pt x="1356" y="241"/>
                    <a:pt x="1338" y="241"/>
                    <a:pt x="1301" y="241"/>
                  </a:cubicBezTo>
                  <a:cubicBezTo>
                    <a:pt x="1245" y="241"/>
                    <a:pt x="1190" y="223"/>
                    <a:pt x="1152" y="223"/>
                  </a:cubicBezTo>
                  <a:cubicBezTo>
                    <a:pt x="1041" y="204"/>
                    <a:pt x="930" y="186"/>
                    <a:pt x="836" y="167"/>
                  </a:cubicBezTo>
                  <a:lnTo>
                    <a:pt x="558" y="112"/>
                  </a:lnTo>
                  <a:cubicBezTo>
                    <a:pt x="224" y="56"/>
                    <a:pt x="1" y="1"/>
                    <a:pt x="1" y="1"/>
                  </a:cubicBezTo>
                  <a:close/>
                  <a:moveTo>
                    <a:pt x="2787" y="446"/>
                  </a:moveTo>
                  <a:cubicBezTo>
                    <a:pt x="2824" y="464"/>
                    <a:pt x="2879" y="464"/>
                    <a:pt x="2935" y="483"/>
                  </a:cubicBezTo>
                  <a:cubicBezTo>
                    <a:pt x="2972" y="483"/>
                    <a:pt x="3010" y="501"/>
                    <a:pt x="3064" y="501"/>
                  </a:cubicBezTo>
                  <a:cubicBezTo>
                    <a:pt x="3139" y="521"/>
                    <a:pt x="3213" y="538"/>
                    <a:pt x="3287" y="538"/>
                  </a:cubicBezTo>
                  <a:lnTo>
                    <a:pt x="3064" y="483"/>
                  </a:lnTo>
                  <a:cubicBezTo>
                    <a:pt x="3010" y="483"/>
                    <a:pt x="2972" y="464"/>
                    <a:pt x="2935" y="464"/>
                  </a:cubicBezTo>
                  <a:cubicBezTo>
                    <a:pt x="2879" y="464"/>
                    <a:pt x="2842" y="446"/>
                    <a:pt x="2787" y="4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7642422" y="3608952"/>
              <a:ext cx="254402" cy="20991"/>
            </a:xfrm>
            <a:custGeom>
              <a:avLst/>
              <a:gdLst/>
              <a:ahLst/>
              <a:cxnLst/>
              <a:rect l="l" t="t" r="r" b="b"/>
              <a:pathLst>
                <a:path w="5684" h="469" extrusionOk="0">
                  <a:moveTo>
                    <a:pt x="5297" y="0"/>
                  </a:moveTo>
                  <a:cubicBezTo>
                    <a:pt x="5070" y="0"/>
                    <a:pt x="4781" y="91"/>
                    <a:pt x="4492" y="192"/>
                  </a:cubicBezTo>
                  <a:lnTo>
                    <a:pt x="4492" y="192"/>
                  </a:lnTo>
                  <a:lnTo>
                    <a:pt x="1" y="163"/>
                  </a:lnTo>
                  <a:lnTo>
                    <a:pt x="1" y="163"/>
                  </a:lnTo>
                  <a:cubicBezTo>
                    <a:pt x="1" y="163"/>
                    <a:pt x="1770" y="469"/>
                    <a:pt x="3039" y="469"/>
                  </a:cubicBezTo>
                  <a:cubicBezTo>
                    <a:pt x="3425" y="469"/>
                    <a:pt x="3765" y="440"/>
                    <a:pt x="3995" y="367"/>
                  </a:cubicBezTo>
                  <a:cubicBezTo>
                    <a:pt x="4152" y="316"/>
                    <a:pt x="4322" y="252"/>
                    <a:pt x="4492" y="192"/>
                  </a:cubicBezTo>
                  <a:lnTo>
                    <a:pt x="4492" y="192"/>
                  </a:lnTo>
                  <a:lnTo>
                    <a:pt x="5684" y="200"/>
                  </a:lnTo>
                  <a:cubicBezTo>
                    <a:pt x="5611" y="54"/>
                    <a:pt x="5472" y="0"/>
                    <a:pt x="5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7754674" y="3709343"/>
              <a:ext cx="138838" cy="95557"/>
            </a:xfrm>
            <a:custGeom>
              <a:avLst/>
              <a:gdLst/>
              <a:ahLst/>
              <a:cxnLst/>
              <a:rect l="l" t="t" r="r" b="b"/>
              <a:pathLst>
                <a:path w="3102" h="2135" extrusionOk="0">
                  <a:moveTo>
                    <a:pt x="3101" y="0"/>
                  </a:moveTo>
                  <a:lnTo>
                    <a:pt x="3101" y="0"/>
                  </a:lnTo>
                  <a:cubicBezTo>
                    <a:pt x="1504" y="389"/>
                    <a:pt x="1" y="2135"/>
                    <a:pt x="1" y="2135"/>
                  </a:cubicBezTo>
                  <a:lnTo>
                    <a:pt x="3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7754674" y="3710104"/>
              <a:ext cx="137182" cy="94796"/>
            </a:xfrm>
            <a:custGeom>
              <a:avLst/>
              <a:gdLst/>
              <a:ahLst/>
              <a:cxnLst/>
              <a:rect l="l" t="t" r="r" b="b"/>
              <a:pathLst>
                <a:path w="3065" h="2118" extrusionOk="0">
                  <a:moveTo>
                    <a:pt x="3064" y="1"/>
                  </a:moveTo>
                  <a:cubicBezTo>
                    <a:pt x="3027" y="1"/>
                    <a:pt x="2990" y="20"/>
                    <a:pt x="2953" y="20"/>
                  </a:cubicBezTo>
                  <a:cubicBezTo>
                    <a:pt x="2990" y="20"/>
                    <a:pt x="3046" y="1"/>
                    <a:pt x="3064" y="1"/>
                  </a:cubicBezTo>
                  <a:close/>
                  <a:moveTo>
                    <a:pt x="2861" y="57"/>
                  </a:moveTo>
                  <a:cubicBezTo>
                    <a:pt x="2841" y="57"/>
                    <a:pt x="2804" y="75"/>
                    <a:pt x="2767" y="75"/>
                  </a:cubicBezTo>
                  <a:cubicBezTo>
                    <a:pt x="2730" y="94"/>
                    <a:pt x="2693" y="112"/>
                    <a:pt x="2656" y="112"/>
                  </a:cubicBezTo>
                  <a:lnTo>
                    <a:pt x="2544" y="169"/>
                  </a:lnTo>
                  <a:cubicBezTo>
                    <a:pt x="2452" y="206"/>
                    <a:pt x="2359" y="243"/>
                    <a:pt x="2267" y="298"/>
                  </a:cubicBezTo>
                  <a:cubicBezTo>
                    <a:pt x="2229" y="317"/>
                    <a:pt x="2173" y="335"/>
                    <a:pt x="2136" y="354"/>
                  </a:cubicBezTo>
                  <a:cubicBezTo>
                    <a:pt x="2081" y="392"/>
                    <a:pt x="2044" y="409"/>
                    <a:pt x="1987" y="447"/>
                  </a:cubicBezTo>
                  <a:cubicBezTo>
                    <a:pt x="1895" y="503"/>
                    <a:pt x="1801" y="558"/>
                    <a:pt x="1690" y="632"/>
                  </a:cubicBezTo>
                  <a:cubicBezTo>
                    <a:pt x="1653" y="652"/>
                    <a:pt x="1598" y="689"/>
                    <a:pt x="1541" y="726"/>
                  </a:cubicBezTo>
                  <a:cubicBezTo>
                    <a:pt x="1504" y="763"/>
                    <a:pt x="1449" y="800"/>
                    <a:pt x="1393" y="818"/>
                  </a:cubicBezTo>
                  <a:lnTo>
                    <a:pt x="1115" y="1041"/>
                  </a:lnTo>
                  <a:cubicBezTo>
                    <a:pt x="1021" y="1115"/>
                    <a:pt x="947" y="1189"/>
                    <a:pt x="855" y="1264"/>
                  </a:cubicBezTo>
                  <a:cubicBezTo>
                    <a:pt x="761" y="1338"/>
                    <a:pt x="687" y="1412"/>
                    <a:pt x="613" y="1487"/>
                  </a:cubicBezTo>
                  <a:cubicBezTo>
                    <a:pt x="539" y="1543"/>
                    <a:pt x="464" y="1617"/>
                    <a:pt x="409" y="1672"/>
                  </a:cubicBezTo>
                  <a:lnTo>
                    <a:pt x="93" y="1989"/>
                  </a:lnTo>
                  <a:cubicBezTo>
                    <a:pt x="38" y="2063"/>
                    <a:pt x="1" y="2118"/>
                    <a:pt x="1" y="2118"/>
                  </a:cubicBezTo>
                  <a:cubicBezTo>
                    <a:pt x="1" y="2118"/>
                    <a:pt x="38" y="2063"/>
                    <a:pt x="112" y="1989"/>
                  </a:cubicBezTo>
                  <a:lnTo>
                    <a:pt x="409" y="1692"/>
                  </a:lnTo>
                  <a:cubicBezTo>
                    <a:pt x="484" y="1635"/>
                    <a:pt x="539" y="1561"/>
                    <a:pt x="632" y="1487"/>
                  </a:cubicBezTo>
                  <a:cubicBezTo>
                    <a:pt x="707" y="1432"/>
                    <a:pt x="781" y="1357"/>
                    <a:pt x="873" y="1283"/>
                  </a:cubicBezTo>
                  <a:cubicBezTo>
                    <a:pt x="947" y="1209"/>
                    <a:pt x="1041" y="1134"/>
                    <a:pt x="1133" y="1060"/>
                  </a:cubicBezTo>
                  <a:lnTo>
                    <a:pt x="1412" y="837"/>
                  </a:lnTo>
                  <a:cubicBezTo>
                    <a:pt x="1467" y="818"/>
                    <a:pt x="1504" y="781"/>
                    <a:pt x="1561" y="744"/>
                  </a:cubicBezTo>
                  <a:cubicBezTo>
                    <a:pt x="1616" y="707"/>
                    <a:pt x="1653" y="669"/>
                    <a:pt x="1709" y="632"/>
                  </a:cubicBezTo>
                  <a:cubicBezTo>
                    <a:pt x="1801" y="577"/>
                    <a:pt x="1895" y="521"/>
                    <a:pt x="2007" y="466"/>
                  </a:cubicBezTo>
                  <a:cubicBezTo>
                    <a:pt x="2044" y="429"/>
                    <a:pt x="2099" y="409"/>
                    <a:pt x="2136" y="372"/>
                  </a:cubicBezTo>
                  <a:cubicBezTo>
                    <a:pt x="2192" y="354"/>
                    <a:pt x="2229" y="335"/>
                    <a:pt x="2284" y="298"/>
                  </a:cubicBezTo>
                  <a:cubicBezTo>
                    <a:pt x="2378" y="261"/>
                    <a:pt x="2452" y="224"/>
                    <a:pt x="2544" y="187"/>
                  </a:cubicBezTo>
                  <a:lnTo>
                    <a:pt x="2656" y="132"/>
                  </a:lnTo>
                  <a:cubicBezTo>
                    <a:pt x="2693" y="112"/>
                    <a:pt x="2730" y="94"/>
                    <a:pt x="2767" y="94"/>
                  </a:cubicBezTo>
                  <a:cubicBezTo>
                    <a:pt x="2804" y="75"/>
                    <a:pt x="2841" y="57"/>
                    <a:pt x="2861" y="57"/>
                  </a:cubicBezTo>
                  <a:close/>
                </a:path>
              </a:pathLst>
            </a:custGeom>
            <a:solidFill>
              <a:srgbClr val="1414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7634142" y="3381853"/>
              <a:ext cx="34150" cy="37417"/>
            </a:xfrm>
            <a:custGeom>
              <a:avLst/>
              <a:gdLst/>
              <a:ahLst/>
              <a:cxnLst/>
              <a:rect l="l" t="t" r="r" b="b"/>
              <a:pathLst>
                <a:path w="763" h="836" extrusionOk="0">
                  <a:moveTo>
                    <a:pt x="762" y="0"/>
                  </a:moveTo>
                  <a:lnTo>
                    <a:pt x="0" y="835"/>
                  </a:lnTo>
                  <a:cubicBezTo>
                    <a:pt x="372" y="575"/>
                    <a:pt x="762" y="0"/>
                    <a:pt x="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7314215" y="3316999"/>
              <a:ext cx="369026" cy="232336"/>
            </a:xfrm>
            <a:custGeom>
              <a:avLst/>
              <a:gdLst/>
              <a:ahLst/>
              <a:cxnLst/>
              <a:rect l="l" t="t" r="r" b="b"/>
              <a:pathLst>
                <a:path w="8245" h="5191" extrusionOk="0">
                  <a:moveTo>
                    <a:pt x="4511" y="1"/>
                  </a:moveTo>
                  <a:cubicBezTo>
                    <a:pt x="4511" y="1"/>
                    <a:pt x="1708" y="1690"/>
                    <a:pt x="222" y="4420"/>
                  </a:cubicBezTo>
                  <a:cubicBezTo>
                    <a:pt x="1" y="4819"/>
                    <a:pt x="1216" y="5191"/>
                    <a:pt x="2585" y="5191"/>
                  </a:cubicBezTo>
                  <a:cubicBezTo>
                    <a:pt x="3513" y="5191"/>
                    <a:pt x="4512" y="5019"/>
                    <a:pt x="5180" y="4569"/>
                  </a:cubicBezTo>
                  <a:cubicBezTo>
                    <a:pt x="6814" y="3435"/>
                    <a:pt x="8245" y="1058"/>
                    <a:pt x="8245" y="1058"/>
                  </a:cubicBezTo>
                  <a:lnTo>
                    <a:pt x="45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7333416" y="3336066"/>
              <a:ext cx="331564" cy="201633"/>
            </a:xfrm>
            <a:custGeom>
              <a:avLst/>
              <a:gdLst/>
              <a:ahLst/>
              <a:cxnLst/>
              <a:rect l="l" t="t" r="r" b="b"/>
              <a:pathLst>
                <a:path w="7408" h="4505" extrusionOk="0">
                  <a:moveTo>
                    <a:pt x="3804" y="1"/>
                  </a:moveTo>
                  <a:cubicBezTo>
                    <a:pt x="3804" y="1"/>
                    <a:pt x="1204" y="1821"/>
                    <a:pt x="182" y="3846"/>
                  </a:cubicBezTo>
                  <a:cubicBezTo>
                    <a:pt x="0" y="4200"/>
                    <a:pt x="948" y="4505"/>
                    <a:pt x="2075" y="4505"/>
                  </a:cubicBezTo>
                  <a:cubicBezTo>
                    <a:pt x="2896" y="4505"/>
                    <a:pt x="3812" y="4343"/>
                    <a:pt x="4454" y="3920"/>
                  </a:cubicBezTo>
                  <a:cubicBezTo>
                    <a:pt x="6256" y="2732"/>
                    <a:pt x="7407" y="855"/>
                    <a:pt x="7407" y="855"/>
                  </a:cubicBezTo>
                  <a:lnTo>
                    <a:pt x="38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7491186" y="3020749"/>
              <a:ext cx="571106" cy="369428"/>
            </a:xfrm>
            <a:custGeom>
              <a:avLst/>
              <a:gdLst/>
              <a:ahLst/>
              <a:cxnLst/>
              <a:rect l="l" t="t" r="r" b="b"/>
              <a:pathLst>
                <a:path w="12760" h="8254" extrusionOk="0">
                  <a:moveTo>
                    <a:pt x="9003" y="0"/>
                  </a:moveTo>
                  <a:cubicBezTo>
                    <a:pt x="8245" y="0"/>
                    <a:pt x="7240" y="142"/>
                    <a:pt x="5943" y="583"/>
                  </a:cubicBezTo>
                  <a:cubicBezTo>
                    <a:pt x="1616" y="2069"/>
                    <a:pt x="0" y="7102"/>
                    <a:pt x="0" y="7102"/>
                  </a:cubicBezTo>
                  <a:lnTo>
                    <a:pt x="4754" y="8254"/>
                  </a:lnTo>
                  <a:lnTo>
                    <a:pt x="5831" y="7157"/>
                  </a:lnTo>
                  <a:cubicBezTo>
                    <a:pt x="5831" y="7157"/>
                    <a:pt x="5971" y="7160"/>
                    <a:pt x="6181" y="7160"/>
                  </a:cubicBezTo>
                  <a:cubicBezTo>
                    <a:pt x="6758" y="7160"/>
                    <a:pt x="7866" y="7140"/>
                    <a:pt x="8097" y="6991"/>
                  </a:cubicBezTo>
                  <a:cubicBezTo>
                    <a:pt x="8097" y="6991"/>
                    <a:pt x="8556" y="7043"/>
                    <a:pt x="9102" y="7043"/>
                  </a:cubicBezTo>
                  <a:cubicBezTo>
                    <a:pt x="9734" y="7043"/>
                    <a:pt x="10483" y="6973"/>
                    <a:pt x="10771" y="6675"/>
                  </a:cubicBezTo>
                  <a:cubicBezTo>
                    <a:pt x="10771" y="6675"/>
                    <a:pt x="12276" y="4465"/>
                    <a:pt x="12220" y="3982"/>
                  </a:cubicBezTo>
                  <a:cubicBezTo>
                    <a:pt x="12165" y="3517"/>
                    <a:pt x="12183" y="3295"/>
                    <a:pt x="12183" y="3295"/>
                  </a:cubicBezTo>
                  <a:lnTo>
                    <a:pt x="12759" y="2608"/>
                  </a:lnTo>
                  <a:lnTo>
                    <a:pt x="11793" y="175"/>
                  </a:lnTo>
                  <a:lnTo>
                    <a:pt x="10939" y="472"/>
                  </a:lnTo>
                  <a:cubicBezTo>
                    <a:pt x="10939" y="472"/>
                    <a:pt x="10382" y="0"/>
                    <a:pt x="90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7502823" y="3036638"/>
              <a:ext cx="554456" cy="342708"/>
            </a:xfrm>
            <a:custGeom>
              <a:avLst/>
              <a:gdLst/>
              <a:ahLst/>
              <a:cxnLst/>
              <a:rect l="l" t="t" r="r" b="b"/>
              <a:pathLst>
                <a:path w="12388" h="7657" extrusionOk="0">
                  <a:moveTo>
                    <a:pt x="8909" y="0"/>
                  </a:moveTo>
                  <a:cubicBezTo>
                    <a:pt x="8234" y="0"/>
                    <a:pt x="7253" y="140"/>
                    <a:pt x="5831" y="562"/>
                  </a:cubicBezTo>
                  <a:cubicBezTo>
                    <a:pt x="1634" y="1808"/>
                    <a:pt x="0" y="6728"/>
                    <a:pt x="0" y="6728"/>
                  </a:cubicBezTo>
                  <a:lnTo>
                    <a:pt x="4346" y="7657"/>
                  </a:lnTo>
                  <a:lnTo>
                    <a:pt x="5646" y="6525"/>
                  </a:lnTo>
                  <a:cubicBezTo>
                    <a:pt x="5646" y="6525"/>
                    <a:pt x="7522" y="6468"/>
                    <a:pt x="7819" y="6282"/>
                  </a:cubicBezTo>
                  <a:cubicBezTo>
                    <a:pt x="7819" y="6282"/>
                    <a:pt x="8367" y="6364"/>
                    <a:pt x="8959" y="6364"/>
                  </a:cubicBezTo>
                  <a:cubicBezTo>
                    <a:pt x="9496" y="6364"/>
                    <a:pt x="10069" y="6297"/>
                    <a:pt x="10308" y="6042"/>
                  </a:cubicBezTo>
                  <a:cubicBezTo>
                    <a:pt x="10308" y="6042"/>
                    <a:pt x="11626" y="4128"/>
                    <a:pt x="11571" y="3682"/>
                  </a:cubicBezTo>
                  <a:cubicBezTo>
                    <a:pt x="11514" y="3219"/>
                    <a:pt x="11514" y="2865"/>
                    <a:pt x="11514" y="2865"/>
                  </a:cubicBezTo>
                  <a:lnTo>
                    <a:pt x="12388" y="1974"/>
                  </a:lnTo>
                  <a:lnTo>
                    <a:pt x="11663" y="136"/>
                  </a:lnTo>
                  <a:lnTo>
                    <a:pt x="10382" y="525"/>
                  </a:lnTo>
                  <a:cubicBezTo>
                    <a:pt x="10382" y="525"/>
                    <a:pt x="10220" y="0"/>
                    <a:pt x="89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7318288" y="3075756"/>
              <a:ext cx="532883" cy="312676"/>
            </a:xfrm>
            <a:custGeom>
              <a:avLst/>
              <a:gdLst/>
              <a:ahLst/>
              <a:cxnLst/>
              <a:rect l="l" t="t" r="r" b="b"/>
              <a:pathLst>
                <a:path w="11906" h="6986" extrusionOk="0">
                  <a:moveTo>
                    <a:pt x="10025" y="0"/>
                  </a:moveTo>
                  <a:cubicBezTo>
                    <a:pt x="9076" y="0"/>
                    <a:pt x="7332" y="311"/>
                    <a:pt x="4160" y="1565"/>
                  </a:cubicBezTo>
                  <a:cubicBezTo>
                    <a:pt x="4160" y="1565"/>
                    <a:pt x="2174" y="1751"/>
                    <a:pt x="1969" y="2251"/>
                  </a:cubicBezTo>
                  <a:cubicBezTo>
                    <a:pt x="1783" y="2734"/>
                    <a:pt x="0" y="5408"/>
                    <a:pt x="3288" y="5911"/>
                  </a:cubicBezTo>
                  <a:cubicBezTo>
                    <a:pt x="3288" y="5911"/>
                    <a:pt x="4068" y="6597"/>
                    <a:pt x="4551" y="6597"/>
                  </a:cubicBezTo>
                  <a:cubicBezTo>
                    <a:pt x="4551" y="6597"/>
                    <a:pt x="5052" y="6986"/>
                    <a:pt x="5730" y="6986"/>
                  </a:cubicBezTo>
                  <a:cubicBezTo>
                    <a:pt x="6046" y="6986"/>
                    <a:pt x="6400" y="6901"/>
                    <a:pt x="6760" y="6653"/>
                  </a:cubicBezTo>
                  <a:cubicBezTo>
                    <a:pt x="8394" y="5483"/>
                    <a:pt x="7002" y="3719"/>
                    <a:pt x="7002" y="3719"/>
                  </a:cubicBezTo>
                  <a:lnTo>
                    <a:pt x="7002" y="3719"/>
                  </a:lnTo>
                  <a:cubicBezTo>
                    <a:pt x="7002" y="3719"/>
                    <a:pt x="8093" y="4237"/>
                    <a:pt x="8874" y="4237"/>
                  </a:cubicBezTo>
                  <a:cubicBezTo>
                    <a:pt x="9107" y="4237"/>
                    <a:pt x="9313" y="4191"/>
                    <a:pt x="9454" y="4071"/>
                  </a:cubicBezTo>
                  <a:cubicBezTo>
                    <a:pt x="9455" y="4070"/>
                    <a:pt x="9461" y="4070"/>
                    <a:pt x="9469" y="4070"/>
                  </a:cubicBezTo>
                  <a:cubicBezTo>
                    <a:pt x="9493" y="4070"/>
                    <a:pt x="9542" y="4072"/>
                    <a:pt x="9611" y="4072"/>
                  </a:cubicBezTo>
                  <a:cubicBezTo>
                    <a:pt x="10087" y="4072"/>
                    <a:pt x="11502" y="3968"/>
                    <a:pt x="11905" y="2308"/>
                  </a:cubicBezTo>
                  <a:lnTo>
                    <a:pt x="11125" y="302"/>
                  </a:lnTo>
                  <a:cubicBezTo>
                    <a:pt x="11125" y="302"/>
                    <a:pt x="10960" y="0"/>
                    <a:pt x="100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7351543" y="3079963"/>
              <a:ext cx="506252" cy="291058"/>
            </a:xfrm>
            <a:custGeom>
              <a:avLst/>
              <a:gdLst/>
              <a:ahLst/>
              <a:cxnLst/>
              <a:rect l="l" t="t" r="r" b="b"/>
              <a:pathLst>
                <a:path w="11311" h="6503" extrusionOk="0">
                  <a:moveTo>
                    <a:pt x="9737" y="0"/>
                  </a:moveTo>
                  <a:cubicBezTo>
                    <a:pt x="8848" y="0"/>
                    <a:pt x="7055" y="322"/>
                    <a:pt x="3511" y="1805"/>
                  </a:cubicBezTo>
                  <a:cubicBezTo>
                    <a:pt x="3511" y="1805"/>
                    <a:pt x="1579" y="1991"/>
                    <a:pt x="1394" y="2474"/>
                  </a:cubicBezTo>
                  <a:cubicBezTo>
                    <a:pt x="1208" y="2957"/>
                    <a:pt x="0" y="5017"/>
                    <a:pt x="2657" y="5557"/>
                  </a:cubicBezTo>
                  <a:cubicBezTo>
                    <a:pt x="2657" y="5557"/>
                    <a:pt x="3491" y="6503"/>
                    <a:pt x="3937" y="6503"/>
                  </a:cubicBezTo>
                  <a:cubicBezTo>
                    <a:pt x="3937" y="6503"/>
                    <a:pt x="3417" y="5148"/>
                    <a:pt x="4420" y="4294"/>
                  </a:cubicBezTo>
                  <a:cubicBezTo>
                    <a:pt x="4943" y="3847"/>
                    <a:pt x="5545" y="3777"/>
                    <a:pt x="5871" y="3777"/>
                  </a:cubicBezTo>
                  <a:cubicBezTo>
                    <a:pt x="6019" y="3777"/>
                    <a:pt x="6111" y="3792"/>
                    <a:pt x="6111" y="3792"/>
                  </a:cubicBezTo>
                  <a:cubicBezTo>
                    <a:pt x="6111" y="3792"/>
                    <a:pt x="6645" y="3901"/>
                    <a:pt x="7214" y="3901"/>
                  </a:cubicBezTo>
                  <a:cubicBezTo>
                    <a:pt x="7640" y="3901"/>
                    <a:pt x="8085" y="3840"/>
                    <a:pt x="8339" y="3625"/>
                  </a:cubicBezTo>
                  <a:cubicBezTo>
                    <a:pt x="8340" y="3624"/>
                    <a:pt x="8347" y="3624"/>
                    <a:pt x="8358" y="3624"/>
                  </a:cubicBezTo>
                  <a:cubicBezTo>
                    <a:pt x="8387" y="3624"/>
                    <a:pt x="8447" y="3626"/>
                    <a:pt x="8531" y="3626"/>
                  </a:cubicBezTo>
                  <a:cubicBezTo>
                    <a:pt x="9126" y="3626"/>
                    <a:pt x="10923" y="3525"/>
                    <a:pt x="11311" y="1897"/>
                  </a:cubicBezTo>
                  <a:lnTo>
                    <a:pt x="10568" y="189"/>
                  </a:lnTo>
                  <a:cubicBezTo>
                    <a:pt x="10568" y="189"/>
                    <a:pt x="10417" y="0"/>
                    <a:pt x="9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7604199" y="3234690"/>
              <a:ext cx="143000" cy="121606"/>
            </a:xfrm>
            <a:custGeom>
              <a:avLst/>
              <a:gdLst/>
              <a:ahLst/>
              <a:cxnLst/>
              <a:rect l="l" t="t" r="r" b="b"/>
              <a:pathLst>
                <a:path w="3195" h="2717" extrusionOk="0">
                  <a:moveTo>
                    <a:pt x="1" y="0"/>
                  </a:moveTo>
                  <a:lnTo>
                    <a:pt x="1283" y="1877"/>
                  </a:lnTo>
                  <a:cubicBezTo>
                    <a:pt x="1300" y="1983"/>
                    <a:pt x="1691" y="2717"/>
                    <a:pt x="2407" y="2717"/>
                  </a:cubicBezTo>
                  <a:cubicBezTo>
                    <a:pt x="2440" y="2717"/>
                    <a:pt x="2474" y="2715"/>
                    <a:pt x="2509" y="2712"/>
                  </a:cubicBezTo>
                  <a:cubicBezTo>
                    <a:pt x="2786" y="2675"/>
                    <a:pt x="3177" y="2340"/>
                    <a:pt x="3195" y="2192"/>
                  </a:cubicBezTo>
                  <a:cubicBezTo>
                    <a:pt x="3195" y="1988"/>
                    <a:pt x="2880" y="1877"/>
                    <a:pt x="2731" y="1802"/>
                  </a:cubicBezTo>
                  <a:cubicBezTo>
                    <a:pt x="2675" y="1765"/>
                    <a:pt x="2434" y="1022"/>
                    <a:pt x="2434" y="911"/>
                  </a:cubicBezTo>
                  <a:cubicBezTo>
                    <a:pt x="2452" y="800"/>
                    <a:pt x="2546" y="354"/>
                    <a:pt x="2434" y="354"/>
                  </a:cubicBezTo>
                  <a:cubicBezTo>
                    <a:pt x="2341" y="354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1414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7621699" y="3244671"/>
              <a:ext cx="114624" cy="101241"/>
            </a:xfrm>
            <a:custGeom>
              <a:avLst/>
              <a:gdLst/>
              <a:ahLst/>
              <a:cxnLst/>
              <a:rect l="l" t="t" r="r" b="b"/>
              <a:pathLst>
                <a:path w="2561" h="2262" extrusionOk="0">
                  <a:moveTo>
                    <a:pt x="0" y="0"/>
                  </a:moveTo>
                  <a:lnTo>
                    <a:pt x="1078" y="1505"/>
                  </a:lnTo>
                  <a:cubicBezTo>
                    <a:pt x="1078" y="1597"/>
                    <a:pt x="1449" y="2117"/>
                    <a:pt x="1950" y="2248"/>
                  </a:cubicBezTo>
                  <a:cubicBezTo>
                    <a:pt x="1983" y="2258"/>
                    <a:pt x="2018" y="2262"/>
                    <a:pt x="2054" y="2262"/>
                  </a:cubicBezTo>
                  <a:cubicBezTo>
                    <a:pt x="2295" y="2262"/>
                    <a:pt x="2561" y="2066"/>
                    <a:pt x="2544" y="1969"/>
                  </a:cubicBezTo>
                  <a:cubicBezTo>
                    <a:pt x="2507" y="1857"/>
                    <a:pt x="2433" y="1839"/>
                    <a:pt x="2303" y="1783"/>
                  </a:cubicBezTo>
                  <a:cubicBezTo>
                    <a:pt x="2155" y="1728"/>
                    <a:pt x="1875" y="799"/>
                    <a:pt x="1858" y="725"/>
                  </a:cubicBezTo>
                  <a:cubicBezTo>
                    <a:pt x="1858" y="632"/>
                    <a:pt x="1913" y="334"/>
                    <a:pt x="1820" y="334"/>
                  </a:cubicBezTo>
                  <a:cubicBezTo>
                    <a:pt x="1727" y="334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7647435" y="3199779"/>
              <a:ext cx="82354" cy="44937"/>
            </a:xfrm>
            <a:custGeom>
              <a:avLst/>
              <a:gdLst/>
              <a:ahLst/>
              <a:cxnLst/>
              <a:rect l="l" t="t" r="r" b="b"/>
              <a:pathLst>
                <a:path w="1840" h="1004" extrusionOk="0">
                  <a:moveTo>
                    <a:pt x="0" y="0"/>
                  </a:moveTo>
                  <a:lnTo>
                    <a:pt x="0" y="0"/>
                  </a:lnTo>
                  <a:cubicBezTo>
                    <a:pt x="614" y="762"/>
                    <a:pt x="1840" y="1003"/>
                    <a:pt x="1840" y="10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7662384" y="2494133"/>
              <a:ext cx="369965" cy="780705"/>
            </a:xfrm>
            <a:custGeom>
              <a:avLst/>
              <a:gdLst/>
              <a:ahLst/>
              <a:cxnLst/>
              <a:rect l="l" t="t" r="r" b="b"/>
              <a:pathLst>
                <a:path w="8266" h="17443" extrusionOk="0">
                  <a:moveTo>
                    <a:pt x="7726" y="0"/>
                  </a:moveTo>
                  <a:lnTo>
                    <a:pt x="7541" y="557"/>
                  </a:lnTo>
                  <a:cubicBezTo>
                    <a:pt x="7077" y="2024"/>
                    <a:pt x="6389" y="3603"/>
                    <a:pt x="5666" y="5255"/>
                  </a:cubicBezTo>
                  <a:cubicBezTo>
                    <a:pt x="5572" y="5478"/>
                    <a:pt x="5461" y="5701"/>
                    <a:pt x="5368" y="5943"/>
                  </a:cubicBezTo>
                  <a:cubicBezTo>
                    <a:pt x="3046" y="11235"/>
                    <a:pt x="335" y="16231"/>
                    <a:pt x="57" y="16677"/>
                  </a:cubicBezTo>
                  <a:cubicBezTo>
                    <a:pt x="20" y="16751"/>
                    <a:pt x="1" y="16826"/>
                    <a:pt x="1" y="16918"/>
                  </a:cubicBezTo>
                  <a:cubicBezTo>
                    <a:pt x="20" y="17066"/>
                    <a:pt x="131" y="17197"/>
                    <a:pt x="354" y="17326"/>
                  </a:cubicBezTo>
                  <a:cubicBezTo>
                    <a:pt x="477" y="17404"/>
                    <a:pt x="587" y="17443"/>
                    <a:pt x="685" y="17443"/>
                  </a:cubicBezTo>
                  <a:cubicBezTo>
                    <a:pt x="705" y="17443"/>
                    <a:pt x="724" y="17441"/>
                    <a:pt x="744" y="17438"/>
                  </a:cubicBezTo>
                  <a:cubicBezTo>
                    <a:pt x="892" y="17420"/>
                    <a:pt x="966" y="17326"/>
                    <a:pt x="986" y="17289"/>
                  </a:cubicBezTo>
                  <a:lnTo>
                    <a:pt x="1023" y="17271"/>
                  </a:lnTo>
                  <a:lnTo>
                    <a:pt x="1023" y="17234"/>
                  </a:lnTo>
                  <a:cubicBezTo>
                    <a:pt x="3715" y="12089"/>
                    <a:pt x="5294" y="8524"/>
                    <a:pt x="6352" y="5998"/>
                  </a:cubicBezTo>
                  <a:cubicBezTo>
                    <a:pt x="7560" y="3120"/>
                    <a:pt x="8043" y="1746"/>
                    <a:pt x="8098" y="1541"/>
                  </a:cubicBezTo>
                  <a:cubicBezTo>
                    <a:pt x="8266" y="947"/>
                    <a:pt x="7986" y="446"/>
                    <a:pt x="7968" y="427"/>
                  </a:cubicBezTo>
                  <a:lnTo>
                    <a:pt x="77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7531915" y="3236346"/>
              <a:ext cx="179612" cy="253596"/>
            </a:xfrm>
            <a:custGeom>
              <a:avLst/>
              <a:gdLst/>
              <a:ahLst/>
              <a:cxnLst/>
              <a:rect l="l" t="t" r="r" b="b"/>
              <a:pathLst>
                <a:path w="4013" h="5666" extrusionOk="0">
                  <a:moveTo>
                    <a:pt x="2935" y="0"/>
                  </a:moveTo>
                  <a:lnTo>
                    <a:pt x="2824" y="205"/>
                  </a:lnTo>
                  <a:cubicBezTo>
                    <a:pt x="1207" y="3065"/>
                    <a:pt x="167" y="4792"/>
                    <a:pt x="130" y="4848"/>
                  </a:cubicBezTo>
                  <a:cubicBezTo>
                    <a:pt x="56" y="4940"/>
                    <a:pt x="1" y="5108"/>
                    <a:pt x="93" y="5294"/>
                  </a:cubicBezTo>
                  <a:cubicBezTo>
                    <a:pt x="130" y="5349"/>
                    <a:pt x="186" y="5460"/>
                    <a:pt x="613" y="5628"/>
                  </a:cubicBezTo>
                  <a:cubicBezTo>
                    <a:pt x="687" y="5665"/>
                    <a:pt x="761" y="5665"/>
                    <a:pt x="818" y="5665"/>
                  </a:cubicBezTo>
                  <a:cubicBezTo>
                    <a:pt x="1041" y="5646"/>
                    <a:pt x="1152" y="5497"/>
                    <a:pt x="1189" y="5442"/>
                  </a:cubicBezTo>
                  <a:cubicBezTo>
                    <a:pt x="1226" y="5368"/>
                    <a:pt x="2247" y="3715"/>
                    <a:pt x="3901" y="855"/>
                  </a:cubicBezTo>
                  <a:lnTo>
                    <a:pt x="4012" y="669"/>
                  </a:lnTo>
                  <a:lnTo>
                    <a:pt x="29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7543552" y="3250490"/>
              <a:ext cx="153787" cy="229606"/>
            </a:xfrm>
            <a:custGeom>
              <a:avLst/>
              <a:gdLst/>
              <a:ahLst/>
              <a:cxnLst/>
              <a:rect l="l" t="t" r="r" b="b"/>
              <a:pathLst>
                <a:path w="3436" h="5130" extrusionOk="0">
                  <a:moveTo>
                    <a:pt x="2767" y="1"/>
                  </a:moveTo>
                  <a:cubicBezTo>
                    <a:pt x="1170" y="2824"/>
                    <a:pt x="112" y="4587"/>
                    <a:pt x="56" y="4661"/>
                  </a:cubicBezTo>
                  <a:cubicBezTo>
                    <a:pt x="1" y="4736"/>
                    <a:pt x="1" y="4810"/>
                    <a:pt x="38" y="4884"/>
                  </a:cubicBezTo>
                  <a:cubicBezTo>
                    <a:pt x="75" y="4941"/>
                    <a:pt x="261" y="5033"/>
                    <a:pt x="446" y="5107"/>
                  </a:cubicBezTo>
                  <a:cubicBezTo>
                    <a:pt x="482" y="5123"/>
                    <a:pt x="514" y="5130"/>
                    <a:pt x="543" y="5130"/>
                  </a:cubicBezTo>
                  <a:cubicBezTo>
                    <a:pt x="650" y="5130"/>
                    <a:pt x="714" y="5040"/>
                    <a:pt x="744" y="4996"/>
                  </a:cubicBezTo>
                  <a:cubicBezTo>
                    <a:pt x="781" y="4921"/>
                    <a:pt x="1821" y="3232"/>
                    <a:pt x="3436" y="427"/>
                  </a:cubicBezTo>
                  <a:lnTo>
                    <a:pt x="2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7672364" y="2521524"/>
              <a:ext cx="348348" cy="741139"/>
            </a:xfrm>
            <a:custGeom>
              <a:avLst/>
              <a:gdLst/>
              <a:ahLst/>
              <a:cxnLst/>
              <a:rect l="l" t="t" r="r" b="b"/>
              <a:pathLst>
                <a:path w="7783" h="16559" extrusionOk="0">
                  <a:moveTo>
                    <a:pt x="7540" y="0"/>
                  </a:moveTo>
                  <a:cubicBezTo>
                    <a:pt x="7003" y="1691"/>
                    <a:pt x="6166" y="3548"/>
                    <a:pt x="5349" y="5405"/>
                  </a:cubicBezTo>
                  <a:cubicBezTo>
                    <a:pt x="3083" y="10605"/>
                    <a:pt x="354" y="15674"/>
                    <a:pt x="20" y="16194"/>
                  </a:cubicBezTo>
                  <a:cubicBezTo>
                    <a:pt x="1" y="16231"/>
                    <a:pt x="20" y="16325"/>
                    <a:pt x="261" y="16474"/>
                  </a:cubicBezTo>
                  <a:cubicBezTo>
                    <a:pt x="362" y="16539"/>
                    <a:pt x="439" y="16559"/>
                    <a:pt x="494" y="16559"/>
                  </a:cubicBezTo>
                  <a:cubicBezTo>
                    <a:pt x="579" y="16559"/>
                    <a:pt x="614" y="16511"/>
                    <a:pt x="614" y="16511"/>
                  </a:cubicBezTo>
                  <a:cubicBezTo>
                    <a:pt x="3306" y="11366"/>
                    <a:pt x="4848" y="7874"/>
                    <a:pt x="5925" y="5294"/>
                  </a:cubicBezTo>
                  <a:cubicBezTo>
                    <a:pt x="7095" y="2508"/>
                    <a:pt x="7578" y="1097"/>
                    <a:pt x="7652" y="874"/>
                  </a:cubicBezTo>
                  <a:cubicBezTo>
                    <a:pt x="7783" y="409"/>
                    <a:pt x="7540" y="0"/>
                    <a:pt x="75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7729744" y="2580559"/>
              <a:ext cx="268500" cy="590978"/>
            </a:xfrm>
            <a:custGeom>
              <a:avLst/>
              <a:gdLst/>
              <a:ahLst/>
              <a:cxnLst/>
              <a:rect l="l" t="t" r="r" b="b"/>
              <a:pathLst>
                <a:path w="5999" h="13204" extrusionOk="0">
                  <a:moveTo>
                    <a:pt x="5998" y="1"/>
                  </a:moveTo>
                  <a:cubicBezTo>
                    <a:pt x="5961" y="112"/>
                    <a:pt x="5906" y="224"/>
                    <a:pt x="5869" y="353"/>
                  </a:cubicBezTo>
                  <a:cubicBezTo>
                    <a:pt x="5924" y="224"/>
                    <a:pt x="5961" y="112"/>
                    <a:pt x="5998" y="1"/>
                  </a:cubicBezTo>
                  <a:close/>
                  <a:moveTo>
                    <a:pt x="5869" y="353"/>
                  </a:moveTo>
                  <a:cubicBezTo>
                    <a:pt x="5813" y="484"/>
                    <a:pt x="5758" y="632"/>
                    <a:pt x="5701" y="781"/>
                  </a:cubicBezTo>
                  <a:cubicBezTo>
                    <a:pt x="5776" y="632"/>
                    <a:pt x="5813" y="484"/>
                    <a:pt x="5869" y="353"/>
                  </a:cubicBezTo>
                  <a:close/>
                  <a:moveTo>
                    <a:pt x="5627" y="1003"/>
                  </a:moveTo>
                  <a:lnTo>
                    <a:pt x="5627" y="1003"/>
                  </a:lnTo>
                  <a:cubicBezTo>
                    <a:pt x="5590" y="1078"/>
                    <a:pt x="5553" y="1170"/>
                    <a:pt x="5516" y="1244"/>
                  </a:cubicBezTo>
                  <a:cubicBezTo>
                    <a:pt x="5498" y="1338"/>
                    <a:pt x="5461" y="1412"/>
                    <a:pt x="5423" y="1504"/>
                  </a:cubicBezTo>
                  <a:cubicBezTo>
                    <a:pt x="5461" y="1412"/>
                    <a:pt x="5498" y="1338"/>
                    <a:pt x="5535" y="1244"/>
                  </a:cubicBezTo>
                  <a:cubicBezTo>
                    <a:pt x="5553" y="1170"/>
                    <a:pt x="5590" y="1096"/>
                    <a:pt x="5627" y="1003"/>
                  </a:cubicBezTo>
                  <a:close/>
                  <a:moveTo>
                    <a:pt x="4825" y="2963"/>
                  </a:moveTo>
                  <a:cubicBezTo>
                    <a:pt x="4658" y="3369"/>
                    <a:pt x="4474" y="3811"/>
                    <a:pt x="4272" y="4253"/>
                  </a:cubicBezTo>
                  <a:cubicBezTo>
                    <a:pt x="4178" y="4475"/>
                    <a:pt x="4086" y="4698"/>
                    <a:pt x="3975" y="4941"/>
                  </a:cubicBezTo>
                  <a:cubicBezTo>
                    <a:pt x="3881" y="5163"/>
                    <a:pt x="3770" y="5404"/>
                    <a:pt x="3678" y="5646"/>
                  </a:cubicBezTo>
                  <a:cubicBezTo>
                    <a:pt x="3789" y="5404"/>
                    <a:pt x="3881" y="5181"/>
                    <a:pt x="3993" y="4941"/>
                  </a:cubicBezTo>
                  <a:cubicBezTo>
                    <a:pt x="4086" y="4718"/>
                    <a:pt x="4178" y="4475"/>
                    <a:pt x="4290" y="4253"/>
                  </a:cubicBezTo>
                  <a:cubicBezTo>
                    <a:pt x="4474" y="3811"/>
                    <a:pt x="4658" y="3369"/>
                    <a:pt x="4825" y="2963"/>
                  </a:cubicBezTo>
                  <a:close/>
                  <a:moveTo>
                    <a:pt x="3678" y="5646"/>
                  </a:moveTo>
                  <a:lnTo>
                    <a:pt x="3678" y="5646"/>
                  </a:lnTo>
                  <a:cubicBezTo>
                    <a:pt x="3566" y="5869"/>
                    <a:pt x="3455" y="6110"/>
                    <a:pt x="3343" y="6352"/>
                  </a:cubicBezTo>
                  <a:cubicBezTo>
                    <a:pt x="3264" y="6556"/>
                    <a:pt x="3172" y="6762"/>
                    <a:pt x="3077" y="6966"/>
                  </a:cubicBezTo>
                  <a:lnTo>
                    <a:pt x="3077" y="6966"/>
                  </a:lnTo>
                  <a:lnTo>
                    <a:pt x="3361" y="6352"/>
                  </a:lnTo>
                  <a:cubicBezTo>
                    <a:pt x="3473" y="6110"/>
                    <a:pt x="3566" y="5887"/>
                    <a:pt x="3678" y="5646"/>
                  </a:cubicBezTo>
                  <a:close/>
                  <a:moveTo>
                    <a:pt x="3077" y="6966"/>
                  </a:moveTo>
                  <a:lnTo>
                    <a:pt x="3027" y="7075"/>
                  </a:lnTo>
                  <a:cubicBezTo>
                    <a:pt x="3044" y="7039"/>
                    <a:pt x="3061" y="7003"/>
                    <a:pt x="3077" y="6966"/>
                  </a:cubicBezTo>
                  <a:close/>
                  <a:moveTo>
                    <a:pt x="3027" y="7075"/>
                  </a:moveTo>
                  <a:cubicBezTo>
                    <a:pt x="2916" y="7298"/>
                    <a:pt x="2804" y="7540"/>
                    <a:pt x="2693" y="7781"/>
                  </a:cubicBezTo>
                  <a:cubicBezTo>
                    <a:pt x="2581" y="8023"/>
                    <a:pt x="2470" y="8246"/>
                    <a:pt x="2378" y="8487"/>
                  </a:cubicBezTo>
                  <a:cubicBezTo>
                    <a:pt x="2489" y="8264"/>
                    <a:pt x="2601" y="8023"/>
                    <a:pt x="2712" y="7781"/>
                  </a:cubicBezTo>
                  <a:cubicBezTo>
                    <a:pt x="2824" y="7540"/>
                    <a:pt x="2935" y="7318"/>
                    <a:pt x="3027" y="7075"/>
                  </a:cubicBezTo>
                  <a:close/>
                  <a:moveTo>
                    <a:pt x="2041" y="9181"/>
                  </a:moveTo>
                  <a:lnTo>
                    <a:pt x="2041" y="9181"/>
                  </a:lnTo>
                  <a:cubicBezTo>
                    <a:pt x="1930" y="9419"/>
                    <a:pt x="1820" y="9640"/>
                    <a:pt x="1709" y="9861"/>
                  </a:cubicBezTo>
                  <a:cubicBezTo>
                    <a:pt x="1616" y="10066"/>
                    <a:pt x="1504" y="10289"/>
                    <a:pt x="1393" y="10512"/>
                  </a:cubicBezTo>
                  <a:cubicBezTo>
                    <a:pt x="1301" y="10715"/>
                    <a:pt x="1189" y="10920"/>
                    <a:pt x="1096" y="11124"/>
                  </a:cubicBezTo>
                  <a:cubicBezTo>
                    <a:pt x="1189" y="10920"/>
                    <a:pt x="1301" y="10715"/>
                    <a:pt x="1412" y="10512"/>
                  </a:cubicBezTo>
                  <a:cubicBezTo>
                    <a:pt x="1504" y="10289"/>
                    <a:pt x="1616" y="10084"/>
                    <a:pt x="1727" y="9861"/>
                  </a:cubicBezTo>
                  <a:cubicBezTo>
                    <a:pt x="1820" y="9640"/>
                    <a:pt x="1930" y="9419"/>
                    <a:pt x="2041" y="9181"/>
                  </a:cubicBezTo>
                  <a:close/>
                  <a:moveTo>
                    <a:pt x="945" y="11424"/>
                  </a:moveTo>
                  <a:cubicBezTo>
                    <a:pt x="891" y="11517"/>
                    <a:pt x="835" y="11608"/>
                    <a:pt x="799" y="11700"/>
                  </a:cubicBezTo>
                  <a:cubicBezTo>
                    <a:pt x="688" y="11903"/>
                    <a:pt x="596" y="12069"/>
                    <a:pt x="503" y="12254"/>
                  </a:cubicBezTo>
                  <a:lnTo>
                    <a:pt x="503" y="12254"/>
                  </a:lnTo>
                  <a:cubicBezTo>
                    <a:pt x="596" y="12069"/>
                    <a:pt x="688" y="11903"/>
                    <a:pt x="799" y="11718"/>
                  </a:cubicBezTo>
                  <a:cubicBezTo>
                    <a:pt x="835" y="11608"/>
                    <a:pt x="891" y="11517"/>
                    <a:pt x="945" y="11424"/>
                  </a:cubicBezTo>
                  <a:close/>
                  <a:moveTo>
                    <a:pt x="501" y="12257"/>
                  </a:moveTo>
                  <a:cubicBezTo>
                    <a:pt x="409" y="12424"/>
                    <a:pt x="335" y="12592"/>
                    <a:pt x="241" y="12758"/>
                  </a:cubicBezTo>
                  <a:cubicBezTo>
                    <a:pt x="335" y="12592"/>
                    <a:pt x="427" y="12424"/>
                    <a:pt x="501" y="12257"/>
                  </a:cubicBezTo>
                  <a:close/>
                  <a:moveTo>
                    <a:pt x="241" y="12758"/>
                  </a:moveTo>
                  <a:lnTo>
                    <a:pt x="241" y="12758"/>
                  </a:lnTo>
                  <a:cubicBezTo>
                    <a:pt x="149" y="12907"/>
                    <a:pt x="75" y="13055"/>
                    <a:pt x="1" y="13204"/>
                  </a:cubicBezTo>
                  <a:cubicBezTo>
                    <a:pt x="75" y="13055"/>
                    <a:pt x="167" y="12907"/>
                    <a:pt x="241" y="127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7660728" y="3220592"/>
              <a:ext cx="59886" cy="50263"/>
            </a:xfrm>
            <a:custGeom>
              <a:avLst/>
              <a:gdLst/>
              <a:ahLst/>
              <a:cxnLst/>
              <a:rect l="l" t="t" r="r" b="b"/>
              <a:pathLst>
                <a:path w="1338" h="1123" extrusionOk="0">
                  <a:moveTo>
                    <a:pt x="391" y="0"/>
                  </a:moveTo>
                  <a:lnTo>
                    <a:pt x="298" y="130"/>
                  </a:lnTo>
                  <a:cubicBezTo>
                    <a:pt x="206" y="278"/>
                    <a:pt x="94" y="464"/>
                    <a:pt x="57" y="538"/>
                  </a:cubicBezTo>
                  <a:cubicBezTo>
                    <a:pt x="1" y="612"/>
                    <a:pt x="335" y="872"/>
                    <a:pt x="446" y="947"/>
                  </a:cubicBezTo>
                  <a:cubicBezTo>
                    <a:pt x="564" y="1005"/>
                    <a:pt x="821" y="1123"/>
                    <a:pt x="951" y="1123"/>
                  </a:cubicBezTo>
                  <a:cubicBezTo>
                    <a:pt x="985" y="1123"/>
                    <a:pt x="1011" y="1115"/>
                    <a:pt x="1023" y="1095"/>
                  </a:cubicBezTo>
                  <a:cubicBezTo>
                    <a:pt x="1078" y="1003"/>
                    <a:pt x="1338" y="501"/>
                    <a:pt x="1338" y="501"/>
                  </a:cubicBezTo>
                  <a:lnTo>
                    <a:pt x="1226" y="390"/>
                  </a:lnTo>
                  <a:cubicBezTo>
                    <a:pt x="1152" y="315"/>
                    <a:pt x="986" y="167"/>
                    <a:pt x="781" y="92"/>
                  </a:cubicBezTo>
                  <a:lnTo>
                    <a:pt x="706" y="75"/>
                  </a:lnTo>
                  <a:cubicBezTo>
                    <a:pt x="632" y="55"/>
                    <a:pt x="577" y="37"/>
                    <a:pt x="521" y="18"/>
                  </a:cubicBezTo>
                  <a:lnTo>
                    <a:pt x="3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7670708" y="3231333"/>
              <a:ext cx="37462" cy="33792"/>
            </a:xfrm>
            <a:custGeom>
              <a:avLst/>
              <a:gdLst/>
              <a:ahLst/>
              <a:cxnLst/>
              <a:rect l="l" t="t" r="r" b="b"/>
              <a:pathLst>
                <a:path w="837" h="755" extrusionOk="0">
                  <a:moveTo>
                    <a:pt x="260" y="1"/>
                  </a:moveTo>
                  <a:cubicBezTo>
                    <a:pt x="168" y="169"/>
                    <a:pt x="75" y="335"/>
                    <a:pt x="20" y="429"/>
                  </a:cubicBezTo>
                  <a:cubicBezTo>
                    <a:pt x="0" y="447"/>
                    <a:pt x="20" y="521"/>
                    <a:pt x="280" y="670"/>
                  </a:cubicBezTo>
                  <a:cubicBezTo>
                    <a:pt x="396" y="736"/>
                    <a:pt x="475" y="754"/>
                    <a:pt x="527" y="754"/>
                  </a:cubicBezTo>
                  <a:cubicBezTo>
                    <a:pt x="591" y="754"/>
                    <a:pt x="614" y="726"/>
                    <a:pt x="614" y="726"/>
                  </a:cubicBezTo>
                  <a:cubicBezTo>
                    <a:pt x="688" y="595"/>
                    <a:pt x="763" y="447"/>
                    <a:pt x="837" y="317"/>
                  </a:cubicBezTo>
                  <a:cubicBezTo>
                    <a:pt x="800" y="261"/>
                    <a:pt x="651" y="132"/>
                    <a:pt x="503" y="75"/>
                  </a:cubicBezTo>
                  <a:cubicBezTo>
                    <a:pt x="391" y="38"/>
                    <a:pt x="317" y="20"/>
                    <a:pt x="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7553533" y="3446662"/>
              <a:ext cx="34956" cy="3357"/>
            </a:xfrm>
            <a:custGeom>
              <a:avLst/>
              <a:gdLst/>
              <a:ahLst/>
              <a:cxnLst/>
              <a:rect l="l" t="t" r="r" b="b"/>
              <a:pathLst>
                <a:path w="781" h="75" extrusionOk="0">
                  <a:moveTo>
                    <a:pt x="1" y="1"/>
                  </a:moveTo>
                  <a:cubicBezTo>
                    <a:pt x="1" y="1"/>
                    <a:pt x="18" y="1"/>
                    <a:pt x="38" y="18"/>
                  </a:cubicBezTo>
                  <a:cubicBezTo>
                    <a:pt x="75" y="18"/>
                    <a:pt x="93" y="38"/>
                    <a:pt x="149" y="38"/>
                  </a:cubicBezTo>
                  <a:cubicBezTo>
                    <a:pt x="112" y="18"/>
                    <a:pt x="75" y="18"/>
                    <a:pt x="38" y="1"/>
                  </a:cubicBezTo>
                  <a:close/>
                  <a:moveTo>
                    <a:pt x="781" y="18"/>
                  </a:moveTo>
                  <a:cubicBezTo>
                    <a:pt x="743" y="18"/>
                    <a:pt x="724" y="38"/>
                    <a:pt x="706" y="38"/>
                  </a:cubicBezTo>
                  <a:cubicBezTo>
                    <a:pt x="687" y="38"/>
                    <a:pt x="650" y="56"/>
                    <a:pt x="632" y="56"/>
                  </a:cubicBezTo>
                  <a:cubicBezTo>
                    <a:pt x="687" y="56"/>
                    <a:pt x="724" y="38"/>
                    <a:pt x="781" y="18"/>
                  </a:cubicBezTo>
                  <a:close/>
                  <a:moveTo>
                    <a:pt x="149" y="38"/>
                  </a:moveTo>
                  <a:cubicBezTo>
                    <a:pt x="167" y="38"/>
                    <a:pt x="186" y="56"/>
                    <a:pt x="204" y="56"/>
                  </a:cubicBezTo>
                  <a:cubicBezTo>
                    <a:pt x="241" y="56"/>
                    <a:pt x="261" y="56"/>
                    <a:pt x="298" y="75"/>
                  </a:cubicBezTo>
                  <a:lnTo>
                    <a:pt x="538" y="75"/>
                  </a:lnTo>
                  <a:cubicBezTo>
                    <a:pt x="576" y="75"/>
                    <a:pt x="595" y="56"/>
                    <a:pt x="632" y="56"/>
                  </a:cubicBezTo>
                  <a:lnTo>
                    <a:pt x="298" y="56"/>
                  </a:lnTo>
                  <a:cubicBezTo>
                    <a:pt x="261" y="56"/>
                    <a:pt x="241" y="56"/>
                    <a:pt x="223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7570944" y="3415869"/>
              <a:ext cx="40819" cy="4252"/>
            </a:xfrm>
            <a:custGeom>
              <a:avLst/>
              <a:gdLst/>
              <a:ahLst/>
              <a:cxnLst/>
              <a:rect l="l" t="t" r="r" b="b"/>
              <a:pathLst>
                <a:path w="912" h="95" extrusionOk="0">
                  <a:moveTo>
                    <a:pt x="1" y="38"/>
                  </a:moveTo>
                  <a:cubicBezTo>
                    <a:pt x="1" y="38"/>
                    <a:pt x="57" y="57"/>
                    <a:pt x="149" y="75"/>
                  </a:cubicBezTo>
                  <a:cubicBezTo>
                    <a:pt x="224" y="94"/>
                    <a:pt x="354" y="94"/>
                    <a:pt x="466" y="94"/>
                  </a:cubicBezTo>
                  <a:cubicBezTo>
                    <a:pt x="429" y="94"/>
                    <a:pt x="409" y="94"/>
                    <a:pt x="372" y="75"/>
                  </a:cubicBezTo>
                  <a:lnTo>
                    <a:pt x="224" y="75"/>
                  </a:lnTo>
                  <a:cubicBezTo>
                    <a:pt x="187" y="75"/>
                    <a:pt x="169" y="57"/>
                    <a:pt x="149" y="57"/>
                  </a:cubicBezTo>
                  <a:cubicBezTo>
                    <a:pt x="112" y="57"/>
                    <a:pt x="75" y="57"/>
                    <a:pt x="38" y="38"/>
                  </a:cubicBezTo>
                  <a:close/>
                  <a:moveTo>
                    <a:pt x="912" y="1"/>
                  </a:moveTo>
                  <a:cubicBezTo>
                    <a:pt x="911" y="1"/>
                    <a:pt x="854" y="38"/>
                    <a:pt x="763" y="57"/>
                  </a:cubicBezTo>
                  <a:cubicBezTo>
                    <a:pt x="726" y="57"/>
                    <a:pt x="689" y="75"/>
                    <a:pt x="632" y="94"/>
                  </a:cubicBezTo>
                  <a:cubicBezTo>
                    <a:pt x="689" y="94"/>
                    <a:pt x="726" y="75"/>
                    <a:pt x="781" y="57"/>
                  </a:cubicBezTo>
                  <a:cubicBezTo>
                    <a:pt x="855" y="38"/>
                    <a:pt x="911" y="1"/>
                    <a:pt x="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7589250" y="3383509"/>
              <a:ext cx="41580" cy="4162"/>
            </a:xfrm>
            <a:custGeom>
              <a:avLst/>
              <a:gdLst/>
              <a:ahLst/>
              <a:cxnLst/>
              <a:rect l="l" t="t" r="r" b="b"/>
              <a:pathLst>
                <a:path w="929" h="93" extrusionOk="0">
                  <a:moveTo>
                    <a:pt x="0" y="37"/>
                  </a:moveTo>
                  <a:cubicBezTo>
                    <a:pt x="0" y="37"/>
                    <a:pt x="7" y="39"/>
                    <a:pt x="19" y="42"/>
                  </a:cubicBezTo>
                  <a:lnTo>
                    <a:pt x="19" y="42"/>
                  </a:lnTo>
                  <a:cubicBezTo>
                    <a:pt x="8" y="37"/>
                    <a:pt x="0" y="37"/>
                    <a:pt x="0" y="37"/>
                  </a:cubicBezTo>
                  <a:close/>
                  <a:moveTo>
                    <a:pt x="929" y="0"/>
                  </a:moveTo>
                  <a:cubicBezTo>
                    <a:pt x="928" y="1"/>
                    <a:pt x="873" y="38"/>
                    <a:pt x="780" y="55"/>
                  </a:cubicBezTo>
                  <a:cubicBezTo>
                    <a:pt x="763" y="55"/>
                    <a:pt x="743" y="75"/>
                    <a:pt x="725" y="75"/>
                  </a:cubicBezTo>
                  <a:lnTo>
                    <a:pt x="651" y="75"/>
                  </a:lnTo>
                  <a:cubicBezTo>
                    <a:pt x="645" y="80"/>
                    <a:pt x="638" y="82"/>
                    <a:pt x="632" y="82"/>
                  </a:cubicBezTo>
                  <a:cubicBezTo>
                    <a:pt x="620" y="82"/>
                    <a:pt x="608" y="75"/>
                    <a:pt x="595" y="75"/>
                  </a:cubicBezTo>
                  <a:lnTo>
                    <a:pt x="465" y="75"/>
                  </a:lnTo>
                  <a:cubicBezTo>
                    <a:pt x="409" y="75"/>
                    <a:pt x="354" y="75"/>
                    <a:pt x="298" y="55"/>
                  </a:cubicBezTo>
                  <a:lnTo>
                    <a:pt x="149" y="55"/>
                  </a:lnTo>
                  <a:cubicBezTo>
                    <a:pt x="88" y="55"/>
                    <a:pt x="42" y="47"/>
                    <a:pt x="19" y="42"/>
                  </a:cubicBezTo>
                  <a:lnTo>
                    <a:pt x="19" y="42"/>
                  </a:lnTo>
                  <a:cubicBezTo>
                    <a:pt x="25" y="45"/>
                    <a:pt x="31" y="49"/>
                    <a:pt x="38" y="55"/>
                  </a:cubicBezTo>
                  <a:cubicBezTo>
                    <a:pt x="75" y="55"/>
                    <a:pt x="112" y="55"/>
                    <a:pt x="149" y="75"/>
                  </a:cubicBezTo>
                  <a:lnTo>
                    <a:pt x="223" y="75"/>
                  </a:lnTo>
                  <a:cubicBezTo>
                    <a:pt x="243" y="75"/>
                    <a:pt x="280" y="92"/>
                    <a:pt x="298" y="92"/>
                  </a:cubicBezTo>
                  <a:lnTo>
                    <a:pt x="651" y="92"/>
                  </a:lnTo>
                  <a:cubicBezTo>
                    <a:pt x="706" y="92"/>
                    <a:pt x="743" y="75"/>
                    <a:pt x="800" y="55"/>
                  </a:cubicBezTo>
                  <a:cubicBezTo>
                    <a:pt x="873" y="38"/>
                    <a:pt x="928" y="1"/>
                    <a:pt x="9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7610062" y="3349404"/>
              <a:ext cx="39073" cy="3357"/>
            </a:xfrm>
            <a:custGeom>
              <a:avLst/>
              <a:gdLst/>
              <a:ahLst/>
              <a:cxnLst/>
              <a:rect l="l" t="t" r="r" b="b"/>
              <a:pathLst>
                <a:path w="873" h="75" extrusionOk="0">
                  <a:moveTo>
                    <a:pt x="873" y="0"/>
                  </a:moveTo>
                  <a:cubicBezTo>
                    <a:pt x="855" y="0"/>
                    <a:pt x="818" y="19"/>
                    <a:pt x="780" y="37"/>
                  </a:cubicBezTo>
                  <a:cubicBezTo>
                    <a:pt x="818" y="19"/>
                    <a:pt x="855" y="19"/>
                    <a:pt x="873" y="0"/>
                  </a:cubicBezTo>
                  <a:close/>
                  <a:moveTo>
                    <a:pt x="0" y="19"/>
                  </a:moveTo>
                  <a:cubicBezTo>
                    <a:pt x="0" y="19"/>
                    <a:pt x="55" y="37"/>
                    <a:pt x="130" y="37"/>
                  </a:cubicBezTo>
                  <a:cubicBezTo>
                    <a:pt x="167" y="57"/>
                    <a:pt x="186" y="57"/>
                    <a:pt x="204" y="57"/>
                  </a:cubicBezTo>
                  <a:lnTo>
                    <a:pt x="372" y="57"/>
                  </a:lnTo>
                  <a:cubicBezTo>
                    <a:pt x="390" y="57"/>
                    <a:pt x="427" y="57"/>
                    <a:pt x="464" y="74"/>
                  </a:cubicBezTo>
                  <a:lnTo>
                    <a:pt x="632" y="74"/>
                  </a:lnTo>
                  <a:cubicBezTo>
                    <a:pt x="650" y="57"/>
                    <a:pt x="687" y="57"/>
                    <a:pt x="706" y="57"/>
                  </a:cubicBezTo>
                  <a:cubicBezTo>
                    <a:pt x="724" y="57"/>
                    <a:pt x="761" y="37"/>
                    <a:pt x="780" y="37"/>
                  </a:cubicBezTo>
                  <a:lnTo>
                    <a:pt x="706" y="37"/>
                  </a:lnTo>
                  <a:cubicBezTo>
                    <a:pt x="687" y="57"/>
                    <a:pt x="650" y="57"/>
                    <a:pt x="632" y="57"/>
                  </a:cubicBezTo>
                  <a:cubicBezTo>
                    <a:pt x="595" y="57"/>
                    <a:pt x="575" y="57"/>
                    <a:pt x="538" y="37"/>
                  </a:cubicBezTo>
                  <a:lnTo>
                    <a:pt x="149" y="37"/>
                  </a:lnTo>
                  <a:cubicBezTo>
                    <a:pt x="93" y="19"/>
                    <a:pt x="55" y="19"/>
                    <a:pt x="38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7630024" y="3316149"/>
              <a:ext cx="37417" cy="3357"/>
            </a:xfrm>
            <a:custGeom>
              <a:avLst/>
              <a:gdLst/>
              <a:ahLst/>
              <a:cxnLst/>
              <a:rect l="l" t="t" r="r" b="b"/>
              <a:pathLst>
                <a:path w="836" h="75" extrusionOk="0">
                  <a:moveTo>
                    <a:pt x="761" y="0"/>
                  </a:moveTo>
                  <a:cubicBezTo>
                    <a:pt x="743" y="20"/>
                    <a:pt x="724" y="20"/>
                    <a:pt x="706" y="20"/>
                  </a:cubicBezTo>
                  <a:lnTo>
                    <a:pt x="780" y="20"/>
                  </a:lnTo>
                  <a:cubicBezTo>
                    <a:pt x="798" y="20"/>
                    <a:pt x="817" y="0"/>
                    <a:pt x="835" y="0"/>
                  </a:cubicBezTo>
                  <a:close/>
                  <a:moveTo>
                    <a:pt x="0" y="20"/>
                  </a:moveTo>
                  <a:lnTo>
                    <a:pt x="37" y="37"/>
                  </a:lnTo>
                  <a:lnTo>
                    <a:pt x="74" y="37"/>
                  </a:lnTo>
                  <a:cubicBezTo>
                    <a:pt x="55" y="20"/>
                    <a:pt x="37" y="20"/>
                    <a:pt x="37" y="20"/>
                  </a:cubicBezTo>
                  <a:close/>
                  <a:moveTo>
                    <a:pt x="706" y="20"/>
                  </a:moveTo>
                  <a:cubicBezTo>
                    <a:pt x="669" y="20"/>
                    <a:pt x="649" y="20"/>
                    <a:pt x="632" y="37"/>
                  </a:cubicBezTo>
                  <a:cubicBezTo>
                    <a:pt x="649" y="37"/>
                    <a:pt x="669" y="37"/>
                    <a:pt x="706" y="20"/>
                  </a:cubicBezTo>
                  <a:close/>
                  <a:moveTo>
                    <a:pt x="74" y="37"/>
                  </a:moveTo>
                  <a:cubicBezTo>
                    <a:pt x="92" y="57"/>
                    <a:pt x="112" y="57"/>
                    <a:pt x="129" y="57"/>
                  </a:cubicBezTo>
                  <a:cubicBezTo>
                    <a:pt x="149" y="57"/>
                    <a:pt x="186" y="57"/>
                    <a:pt x="204" y="75"/>
                  </a:cubicBezTo>
                  <a:lnTo>
                    <a:pt x="372" y="75"/>
                  </a:lnTo>
                  <a:cubicBezTo>
                    <a:pt x="389" y="75"/>
                    <a:pt x="427" y="57"/>
                    <a:pt x="446" y="57"/>
                  </a:cubicBezTo>
                  <a:cubicBezTo>
                    <a:pt x="520" y="57"/>
                    <a:pt x="575" y="57"/>
                    <a:pt x="632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7650747" y="3284550"/>
              <a:ext cx="32494" cy="3357"/>
            </a:xfrm>
            <a:custGeom>
              <a:avLst/>
              <a:gdLst/>
              <a:ahLst/>
              <a:cxnLst/>
              <a:rect l="l" t="t" r="r" b="b"/>
              <a:pathLst>
                <a:path w="726" h="75" extrusionOk="0">
                  <a:moveTo>
                    <a:pt x="726" y="38"/>
                  </a:moveTo>
                  <a:cubicBezTo>
                    <a:pt x="706" y="38"/>
                    <a:pt x="669" y="38"/>
                    <a:pt x="651" y="57"/>
                  </a:cubicBezTo>
                  <a:cubicBezTo>
                    <a:pt x="669" y="57"/>
                    <a:pt x="706" y="57"/>
                    <a:pt x="726" y="38"/>
                  </a:cubicBezTo>
                  <a:close/>
                  <a:moveTo>
                    <a:pt x="1" y="1"/>
                  </a:moveTo>
                  <a:cubicBezTo>
                    <a:pt x="20" y="1"/>
                    <a:pt x="20" y="20"/>
                    <a:pt x="38" y="20"/>
                  </a:cubicBezTo>
                  <a:cubicBezTo>
                    <a:pt x="57" y="20"/>
                    <a:pt x="75" y="20"/>
                    <a:pt x="94" y="38"/>
                  </a:cubicBezTo>
                  <a:lnTo>
                    <a:pt x="169" y="38"/>
                  </a:lnTo>
                  <a:cubicBezTo>
                    <a:pt x="186" y="57"/>
                    <a:pt x="224" y="57"/>
                    <a:pt x="243" y="57"/>
                  </a:cubicBezTo>
                  <a:lnTo>
                    <a:pt x="317" y="57"/>
                  </a:lnTo>
                  <a:cubicBezTo>
                    <a:pt x="354" y="57"/>
                    <a:pt x="372" y="75"/>
                    <a:pt x="409" y="75"/>
                  </a:cubicBezTo>
                  <a:lnTo>
                    <a:pt x="503" y="75"/>
                  </a:lnTo>
                  <a:cubicBezTo>
                    <a:pt x="521" y="57"/>
                    <a:pt x="558" y="57"/>
                    <a:pt x="577" y="57"/>
                  </a:cubicBezTo>
                  <a:lnTo>
                    <a:pt x="503" y="57"/>
                  </a:lnTo>
                  <a:cubicBezTo>
                    <a:pt x="466" y="57"/>
                    <a:pt x="446" y="57"/>
                    <a:pt x="409" y="38"/>
                  </a:cubicBezTo>
                  <a:lnTo>
                    <a:pt x="243" y="38"/>
                  </a:lnTo>
                  <a:cubicBezTo>
                    <a:pt x="224" y="38"/>
                    <a:pt x="186" y="20"/>
                    <a:pt x="169" y="20"/>
                  </a:cubicBezTo>
                  <a:lnTo>
                    <a:pt x="94" y="20"/>
                  </a:lnTo>
                  <a:cubicBezTo>
                    <a:pt x="57" y="1"/>
                    <a:pt x="2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7480400" y="3227216"/>
              <a:ext cx="253506" cy="192502"/>
            </a:xfrm>
            <a:custGeom>
              <a:avLst/>
              <a:gdLst/>
              <a:ahLst/>
              <a:cxnLst/>
              <a:rect l="l" t="t" r="r" b="b"/>
              <a:pathLst>
                <a:path w="5664" h="4301" extrusionOk="0">
                  <a:moveTo>
                    <a:pt x="3195" y="1"/>
                  </a:moveTo>
                  <a:lnTo>
                    <a:pt x="1838" y="484"/>
                  </a:lnTo>
                  <a:cubicBezTo>
                    <a:pt x="1838" y="484"/>
                    <a:pt x="872" y="836"/>
                    <a:pt x="595" y="1487"/>
                  </a:cubicBezTo>
                  <a:cubicBezTo>
                    <a:pt x="0" y="2898"/>
                    <a:pt x="855" y="3678"/>
                    <a:pt x="1709" y="4030"/>
                  </a:cubicBezTo>
                  <a:cubicBezTo>
                    <a:pt x="2178" y="4228"/>
                    <a:pt x="2747" y="4301"/>
                    <a:pt x="2991" y="4301"/>
                  </a:cubicBezTo>
                  <a:cubicBezTo>
                    <a:pt x="3046" y="4301"/>
                    <a:pt x="3084" y="4297"/>
                    <a:pt x="3101" y="4290"/>
                  </a:cubicBezTo>
                  <a:cubicBezTo>
                    <a:pt x="3343" y="4198"/>
                    <a:pt x="3529" y="3956"/>
                    <a:pt x="3529" y="3956"/>
                  </a:cubicBezTo>
                  <a:cubicBezTo>
                    <a:pt x="3529" y="3956"/>
                    <a:pt x="3707" y="3994"/>
                    <a:pt x="3910" y="3994"/>
                  </a:cubicBezTo>
                  <a:cubicBezTo>
                    <a:pt x="4082" y="3994"/>
                    <a:pt x="4272" y="3966"/>
                    <a:pt x="4383" y="3864"/>
                  </a:cubicBezTo>
                  <a:cubicBezTo>
                    <a:pt x="4624" y="3659"/>
                    <a:pt x="4512" y="3344"/>
                    <a:pt x="4512" y="3344"/>
                  </a:cubicBezTo>
                  <a:cubicBezTo>
                    <a:pt x="4512" y="3344"/>
                    <a:pt x="4772" y="3344"/>
                    <a:pt x="4903" y="3101"/>
                  </a:cubicBezTo>
                  <a:cubicBezTo>
                    <a:pt x="5032" y="2861"/>
                    <a:pt x="4940" y="2638"/>
                    <a:pt x="4940" y="2638"/>
                  </a:cubicBezTo>
                  <a:cubicBezTo>
                    <a:pt x="4940" y="2638"/>
                    <a:pt x="5349" y="2582"/>
                    <a:pt x="5478" y="2304"/>
                  </a:cubicBezTo>
                  <a:cubicBezTo>
                    <a:pt x="5609" y="2044"/>
                    <a:pt x="5404" y="1969"/>
                    <a:pt x="5535" y="1542"/>
                  </a:cubicBezTo>
                  <a:cubicBezTo>
                    <a:pt x="5664" y="1115"/>
                    <a:pt x="5015" y="1152"/>
                    <a:pt x="4457" y="873"/>
                  </a:cubicBezTo>
                  <a:cubicBezTo>
                    <a:pt x="3918" y="613"/>
                    <a:pt x="3195" y="1"/>
                    <a:pt x="3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7491186" y="3242209"/>
              <a:ext cx="232739" cy="161754"/>
            </a:xfrm>
            <a:custGeom>
              <a:avLst/>
              <a:gdLst/>
              <a:ahLst/>
              <a:cxnLst/>
              <a:rect l="l" t="t" r="r" b="b"/>
              <a:pathLst>
                <a:path w="5200" h="3614" extrusionOk="0">
                  <a:moveTo>
                    <a:pt x="2971" y="0"/>
                  </a:moveTo>
                  <a:lnTo>
                    <a:pt x="1691" y="483"/>
                  </a:lnTo>
                  <a:cubicBezTo>
                    <a:pt x="1691" y="483"/>
                    <a:pt x="817" y="780"/>
                    <a:pt x="557" y="1300"/>
                  </a:cubicBezTo>
                  <a:cubicBezTo>
                    <a:pt x="0" y="2452"/>
                    <a:pt x="799" y="3101"/>
                    <a:pt x="1579" y="3398"/>
                  </a:cubicBezTo>
                  <a:cubicBezTo>
                    <a:pt x="2014" y="3548"/>
                    <a:pt x="2523" y="3614"/>
                    <a:pt x="2741" y="3614"/>
                  </a:cubicBezTo>
                  <a:cubicBezTo>
                    <a:pt x="2793" y="3614"/>
                    <a:pt x="2828" y="3610"/>
                    <a:pt x="2842" y="3603"/>
                  </a:cubicBezTo>
                  <a:cubicBezTo>
                    <a:pt x="3083" y="3529"/>
                    <a:pt x="3251" y="3324"/>
                    <a:pt x="3251" y="3324"/>
                  </a:cubicBezTo>
                  <a:cubicBezTo>
                    <a:pt x="3251" y="3324"/>
                    <a:pt x="3416" y="3357"/>
                    <a:pt x="3603" y="3357"/>
                  </a:cubicBezTo>
                  <a:cubicBezTo>
                    <a:pt x="3759" y="3357"/>
                    <a:pt x="3929" y="3334"/>
                    <a:pt x="4031" y="3249"/>
                  </a:cubicBezTo>
                  <a:cubicBezTo>
                    <a:pt x="4254" y="3083"/>
                    <a:pt x="3956" y="2823"/>
                    <a:pt x="3956" y="2823"/>
                  </a:cubicBezTo>
                  <a:cubicBezTo>
                    <a:pt x="3956" y="2823"/>
                    <a:pt x="4383" y="2823"/>
                    <a:pt x="4494" y="2637"/>
                  </a:cubicBezTo>
                  <a:cubicBezTo>
                    <a:pt x="4625" y="2432"/>
                    <a:pt x="4494" y="2135"/>
                    <a:pt x="4494" y="2135"/>
                  </a:cubicBezTo>
                  <a:lnTo>
                    <a:pt x="4494" y="2135"/>
                  </a:lnTo>
                  <a:cubicBezTo>
                    <a:pt x="4494" y="2135"/>
                    <a:pt x="4560" y="2147"/>
                    <a:pt x="4646" y="2147"/>
                  </a:cubicBezTo>
                  <a:cubicBezTo>
                    <a:pt x="4777" y="2147"/>
                    <a:pt x="4955" y="2120"/>
                    <a:pt x="5034" y="1987"/>
                  </a:cubicBezTo>
                  <a:cubicBezTo>
                    <a:pt x="5145" y="1746"/>
                    <a:pt x="4959" y="1709"/>
                    <a:pt x="5071" y="1355"/>
                  </a:cubicBezTo>
                  <a:cubicBezTo>
                    <a:pt x="5200" y="1003"/>
                    <a:pt x="4606" y="1021"/>
                    <a:pt x="4105" y="798"/>
                  </a:cubicBezTo>
                  <a:cubicBezTo>
                    <a:pt x="3603" y="575"/>
                    <a:pt x="2971" y="0"/>
                    <a:pt x="29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7489485" y="3233885"/>
              <a:ext cx="142239" cy="124247"/>
            </a:xfrm>
            <a:custGeom>
              <a:avLst/>
              <a:gdLst/>
              <a:ahLst/>
              <a:cxnLst/>
              <a:rect l="l" t="t" r="r" b="b"/>
              <a:pathLst>
                <a:path w="3178" h="2776" extrusionOk="0">
                  <a:moveTo>
                    <a:pt x="2769" y="0"/>
                  </a:moveTo>
                  <a:cubicBezTo>
                    <a:pt x="2769" y="0"/>
                    <a:pt x="1357" y="241"/>
                    <a:pt x="632" y="966"/>
                  </a:cubicBezTo>
                  <a:cubicBezTo>
                    <a:pt x="0" y="1582"/>
                    <a:pt x="54" y="2775"/>
                    <a:pt x="233" y="2775"/>
                  </a:cubicBezTo>
                  <a:cubicBezTo>
                    <a:pt x="264" y="2775"/>
                    <a:pt x="299" y="2739"/>
                    <a:pt x="335" y="2655"/>
                  </a:cubicBezTo>
                  <a:cubicBezTo>
                    <a:pt x="425" y="2438"/>
                    <a:pt x="588" y="2375"/>
                    <a:pt x="789" y="2375"/>
                  </a:cubicBezTo>
                  <a:cubicBezTo>
                    <a:pt x="1062" y="2375"/>
                    <a:pt x="1404" y="2491"/>
                    <a:pt x="1725" y="2491"/>
                  </a:cubicBezTo>
                  <a:cubicBezTo>
                    <a:pt x="1751" y="2491"/>
                    <a:pt x="1777" y="2491"/>
                    <a:pt x="1803" y="2489"/>
                  </a:cubicBezTo>
                  <a:cubicBezTo>
                    <a:pt x="2229" y="2470"/>
                    <a:pt x="3177" y="2470"/>
                    <a:pt x="3177" y="2470"/>
                  </a:cubicBezTo>
                  <a:cubicBezTo>
                    <a:pt x="3177" y="2470"/>
                    <a:pt x="3029" y="1783"/>
                    <a:pt x="2880" y="1412"/>
                  </a:cubicBezTo>
                  <a:cubicBezTo>
                    <a:pt x="2712" y="1058"/>
                    <a:pt x="2769" y="0"/>
                    <a:pt x="27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7500809" y="3249639"/>
              <a:ext cx="123396" cy="93767"/>
            </a:xfrm>
            <a:custGeom>
              <a:avLst/>
              <a:gdLst/>
              <a:ahLst/>
              <a:cxnLst/>
              <a:rect l="l" t="t" r="r" b="b"/>
              <a:pathLst>
                <a:path w="2757" h="2095" extrusionOk="0">
                  <a:moveTo>
                    <a:pt x="2311" y="1"/>
                  </a:moveTo>
                  <a:cubicBezTo>
                    <a:pt x="2311" y="1"/>
                    <a:pt x="1234" y="243"/>
                    <a:pt x="639" y="763"/>
                  </a:cubicBezTo>
                  <a:cubicBezTo>
                    <a:pt x="119" y="1220"/>
                    <a:pt x="0" y="2094"/>
                    <a:pt x="90" y="2094"/>
                  </a:cubicBezTo>
                  <a:cubicBezTo>
                    <a:pt x="106" y="2094"/>
                    <a:pt x="129" y="2067"/>
                    <a:pt x="156" y="2006"/>
                  </a:cubicBezTo>
                  <a:cubicBezTo>
                    <a:pt x="227" y="1872"/>
                    <a:pt x="382" y="1830"/>
                    <a:pt x="564" y="1830"/>
                  </a:cubicBezTo>
                  <a:cubicBezTo>
                    <a:pt x="861" y="1830"/>
                    <a:pt x="1232" y="1942"/>
                    <a:pt x="1431" y="1942"/>
                  </a:cubicBezTo>
                  <a:cubicBezTo>
                    <a:pt x="1463" y="1942"/>
                    <a:pt x="1491" y="1939"/>
                    <a:pt x="1513" y="1932"/>
                  </a:cubicBezTo>
                  <a:cubicBezTo>
                    <a:pt x="1568" y="1919"/>
                    <a:pt x="1664" y="1914"/>
                    <a:pt x="1778" y="1914"/>
                  </a:cubicBezTo>
                  <a:cubicBezTo>
                    <a:pt x="2162" y="1914"/>
                    <a:pt x="2756" y="1969"/>
                    <a:pt x="2756" y="1969"/>
                  </a:cubicBezTo>
                  <a:cubicBezTo>
                    <a:pt x="2756" y="1969"/>
                    <a:pt x="2608" y="1338"/>
                    <a:pt x="2479" y="1078"/>
                  </a:cubicBezTo>
                  <a:cubicBezTo>
                    <a:pt x="2348" y="818"/>
                    <a:pt x="2311" y="1"/>
                    <a:pt x="2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7591756" y="3368515"/>
              <a:ext cx="68210" cy="29137"/>
            </a:xfrm>
            <a:custGeom>
              <a:avLst/>
              <a:gdLst/>
              <a:ahLst/>
              <a:cxnLst/>
              <a:rect l="l" t="t" r="r" b="b"/>
              <a:pathLst>
                <a:path w="1524" h="651" extrusionOk="0">
                  <a:moveTo>
                    <a:pt x="1" y="1"/>
                  </a:moveTo>
                  <a:cubicBezTo>
                    <a:pt x="19" y="19"/>
                    <a:pt x="38" y="38"/>
                    <a:pt x="75" y="56"/>
                  </a:cubicBezTo>
                  <a:cubicBezTo>
                    <a:pt x="93" y="75"/>
                    <a:pt x="130" y="93"/>
                    <a:pt x="167" y="112"/>
                  </a:cubicBezTo>
                  <a:cubicBezTo>
                    <a:pt x="149" y="93"/>
                    <a:pt x="130" y="93"/>
                    <a:pt x="130" y="75"/>
                  </a:cubicBezTo>
                  <a:cubicBezTo>
                    <a:pt x="112" y="75"/>
                    <a:pt x="93" y="56"/>
                    <a:pt x="75" y="38"/>
                  </a:cubicBezTo>
                  <a:cubicBezTo>
                    <a:pt x="56" y="19"/>
                    <a:pt x="19" y="1"/>
                    <a:pt x="1" y="1"/>
                  </a:cubicBezTo>
                  <a:close/>
                  <a:moveTo>
                    <a:pt x="167" y="112"/>
                  </a:moveTo>
                  <a:cubicBezTo>
                    <a:pt x="204" y="150"/>
                    <a:pt x="242" y="167"/>
                    <a:pt x="279" y="187"/>
                  </a:cubicBezTo>
                  <a:cubicBezTo>
                    <a:pt x="335" y="224"/>
                    <a:pt x="372" y="242"/>
                    <a:pt x="409" y="279"/>
                  </a:cubicBezTo>
                  <a:cubicBezTo>
                    <a:pt x="464" y="298"/>
                    <a:pt x="521" y="335"/>
                    <a:pt x="558" y="353"/>
                  </a:cubicBezTo>
                  <a:cubicBezTo>
                    <a:pt x="613" y="372"/>
                    <a:pt x="669" y="410"/>
                    <a:pt x="724" y="427"/>
                  </a:cubicBezTo>
                  <a:cubicBezTo>
                    <a:pt x="781" y="447"/>
                    <a:pt x="818" y="464"/>
                    <a:pt x="873" y="484"/>
                  </a:cubicBezTo>
                  <a:cubicBezTo>
                    <a:pt x="910" y="502"/>
                    <a:pt x="929" y="502"/>
                    <a:pt x="947" y="521"/>
                  </a:cubicBezTo>
                  <a:cubicBezTo>
                    <a:pt x="984" y="521"/>
                    <a:pt x="1004" y="539"/>
                    <a:pt x="1041" y="539"/>
                  </a:cubicBezTo>
                  <a:cubicBezTo>
                    <a:pt x="1078" y="558"/>
                    <a:pt x="1133" y="576"/>
                    <a:pt x="1189" y="595"/>
                  </a:cubicBezTo>
                  <a:cubicBezTo>
                    <a:pt x="1227" y="595"/>
                    <a:pt x="1282" y="613"/>
                    <a:pt x="1319" y="613"/>
                  </a:cubicBezTo>
                  <a:cubicBezTo>
                    <a:pt x="1282" y="595"/>
                    <a:pt x="1227" y="576"/>
                    <a:pt x="1189" y="576"/>
                  </a:cubicBezTo>
                  <a:cubicBezTo>
                    <a:pt x="1133" y="558"/>
                    <a:pt x="1096" y="539"/>
                    <a:pt x="1041" y="521"/>
                  </a:cubicBezTo>
                  <a:cubicBezTo>
                    <a:pt x="1022" y="521"/>
                    <a:pt x="984" y="502"/>
                    <a:pt x="967" y="502"/>
                  </a:cubicBezTo>
                  <a:cubicBezTo>
                    <a:pt x="929" y="484"/>
                    <a:pt x="910" y="484"/>
                    <a:pt x="892" y="464"/>
                  </a:cubicBezTo>
                  <a:lnTo>
                    <a:pt x="724" y="410"/>
                  </a:lnTo>
                  <a:cubicBezTo>
                    <a:pt x="669" y="372"/>
                    <a:pt x="632" y="353"/>
                    <a:pt x="576" y="335"/>
                  </a:cubicBezTo>
                  <a:cubicBezTo>
                    <a:pt x="521" y="316"/>
                    <a:pt x="484" y="279"/>
                    <a:pt x="427" y="261"/>
                  </a:cubicBezTo>
                  <a:cubicBezTo>
                    <a:pt x="372" y="224"/>
                    <a:pt x="335" y="204"/>
                    <a:pt x="298" y="187"/>
                  </a:cubicBezTo>
                  <a:cubicBezTo>
                    <a:pt x="242" y="150"/>
                    <a:pt x="204" y="130"/>
                    <a:pt x="167" y="112"/>
                  </a:cubicBezTo>
                  <a:close/>
                  <a:moveTo>
                    <a:pt x="1319" y="613"/>
                  </a:moveTo>
                  <a:cubicBezTo>
                    <a:pt x="1356" y="632"/>
                    <a:pt x="1393" y="632"/>
                    <a:pt x="1430" y="650"/>
                  </a:cubicBezTo>
                  <a:lnTo>
                    <a:pt x="1524" y="650"/>
                  </a:lnTo>
                  <a:cubicBezTo>
                    <a:pt x="1504" y="650"/>
                    <a:pt x="1467" y="650"/>
                    <a:pt x="1430" y="632"/>
                  </a:cubicBezTo>
                  <a:cubicBezTo>
                    <a:pt x="1393" y="632"/>
                    <a:pt x="1356" y="613"/>
                    <a:pt x="1319" y="6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7625011" y="3341929"/>
              <a:ext cx="54067" cy="33300"/>
            </a:xfrm>
            <a:custGeom>
              <a:avLst/>
              <a:gdLst/>
              <a:ahLst/>
              <a:cxnLst/>
              <a:rect l="l" t="t" r="r" b="b"/>
              <a:pathLst>
                <a:path w="1208" h="744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19"/>
                    <a:pt x="56" y="38"/>
                    <a:pt x="93" y="56"/>
                  </a:cubicBezTo>
                  <a:cubicBezTo>
                    <a:pt x="56" y="38"/>
                    <a:pt x="38" y="19"/>
                    <a:pt x="1" y="1"/>
                  </a:cubicBezTo>
                  <a:close/>
                  <a:moveTo>
                    <a:pt x="93" y="56"/>
                  </a:moveTo>
                  <a:cubicBezTo>
                    <a:pt x="149" y="93"/>
                    <a:pt x="224" y="149"/>
                    <a:pt x="298" y="186"/>
                  </a:cubicBezTo>
                  <a:cubicBezTo>
                    <a:pt x="261" y="149"/>
                    <a:pt x="224" y="130"/>
                    <a:pt x="186" y="112"/>
                  </a:cubicBezTo>
                  <a:cubicBezTo>
                    <a:pt x="149" y="93"/>
                    <a:pt x="130" y="75"/>
                    <a:pt x="93" y="56"/>
                  </a:cubicBezTo>
                  <a:close/>
                  <a:moveTo>
                    <a:pt x="298" y="186"/>
                  </a:moveTo>
                  <a:lnTo>
                    <a:pt x="298" y="186"/>
                  </a:lnTo>
                  <a:cubicBezTo>
                    <a:pt x="372" y="241"/>
                    <a:pt x="446" y="298"/>
                    <a:pt x="539" y="353"/>
                  </a:cubicBezTo>
                  <a:cubicBezTo>
                    <a:pt x="613" y="390"/>
                    <a:pt x="706" y="446"/>
                    <a:pt x="781" y="484"/>
                  </a:cubicBezTo>
                  <a:cubicBezTo>
                    <a:pt x="706" y="427"/>
                    <a:pt x="632" y="372"/>
                    <a:pt x="539" y="316"/>
                  </a:cubicBezTo>
                  <a:cubicBezTo>
                    <a:pt x="464" y="279"/>
                    <a:pt x="372" y="224"/>
                    <a:pt x="298" y="186"/>
                  </a:cubicBezTo>
                  <a:close/>
                  <a:moveTo>
                    <a:pt x="781" y="484"/>
                  </a:moveTo>
                  <a:cubicBezTo>
                    <a:pt x="855" y="538"/>
                    <a:pt x="929" y="576"/>
                    <a:pt x="984" y="613"/>
                  </a:cubicBezTo>
                  <a:cubicBezTo>
                    <a:pt x="1037" y="639"/>
                    <a:pt x="1080" y="665"/>
                    <a:pt x="1114" y="685"/>
                  </a:cubicBezTo>
                  <a:lnTo>
                    <a:pt x="1114" y="685"/>
                  </a:lnTo>
                  <a:cubicBezTo>
                    <a:pt x="1082" y="665"/>
                    <a:pt x="1044" y="640"/>
                    <a:pt x="1004" y="613"/>
                  </a:cubicBezTo>
                  <a:cubicBezTo>
                    <a:pt x="929" y="558"/>
                    <a:pt x="873" y="521"/>
                    <a:pt x="781" y="484"/>
                  </a:cubicBezTo>
                  <a:close/>
                  <a:moveTo>
                    <a:pt x="1114" y="685"/>
                  </a:moveTo>
                  <a:cubicBezTo>
                    <a:pt x="1170" y="721"/>
                    <a:pt x="1207" y="744"/>
                    <a:pt x="1207" y="744"/>
                  </a:cubicBezTo>
                  <a:cubicBezTo>
                    <a:pt x="1207" y="744"/>
                    <a:pt x="1189" y="724"/>
                    <a:pt x="1152" y="706"/>
                  </a:cubicBezTo>
                  <a:cubicBezTo>
                    <a:pt x="1141" y="701"/>
                    <a:pt x="1129" y="693"/>
                    <a:pt x="1114" y="68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7645779" y="3307018"/>
              <a:ext cx="52411" cy="34956"/>
            </a:xfrm>
            <a:custGeom>
              <a:avLst/>
              <a:gdLst/>
              <a:ahLst/>
              <a:cxnLst/>
              <a:rect l="l" t="t" r="r" b="b"/>
              <a:pathLst>
                <a:path w="1171" h="781" extrusionOk="0">
                  <a:moveTo>
                    <a:pt x="0" y="1"/>
                  </a:moveTo>
                  <a:lnTo>
                    <a:pt x="149" y="75"/>
                  </a:lnTo>
                  <a:cubicBezTo>
                    <a:pt x="149" y="75"/>
                    <a:pt x="168" y="93"/>
                    <a:pt x="186" y="93"/>
                  </a:cubicBezTo>
                  <a:cubicBezTo>
                    <a:pt x="205" y="112"/>
                    <a:pt x="223" y="112"/>
                    <a:pt x="242" y="130"/>
                  </a:cubicBezTo>
                  <a:lnTo>
                    <a:pt x="354" y="186"/>
                  </a:lnTo>
                  <a:cubicBezTo>
                    <a:pt x="317" y="149"/>
                    <a:pt x="280" y="130"/>
                    <a:pt x="242" y="112"/>
                  </a:cubicBezTo>
                  <a:cubicBezTo>
                    <a:pt x="223" y="112"/>
                    <a:pt x="205" y="93"/>
                    <a:pt x="205" y="93"/>
                  </a:cubicBezTo>
                  <a:cubicBezTo>
                    <a:pt x="186" y="75"/>
                    <a:pt x="168" y="75"/>
                    <a:pt x="149" y="56"/>
                  </a:cubicBezTo>
                  <a:cubicBezTo>
                    <a:pt x="94" y="38"/>
                    <a:pt x="37" y="1"/>
                    <a:pt x="0" y="1"/>
                  </a:cubicBezTo>
                  <a:close/>
                  <a:moveTo>
                    <a:pt x="354" y="186"/>
                  </a:moveTo>
                  <a:lnTo>
                    <a:pt x="354" y="186"/>
                  </a:lnTo>
                  <a:cubicBezTo>
                    <a:pt x="391" y="224"/>
                    <a:pt x="428" y="241"/>
                    <a:pt x="465" y="261"/>
                  </a:cubicBezTo>
                  <a:cubicBezTo>
                    <a:pt x="502" y="298"/>
                    <a:pt x="540" y="316"/>
                    <a:pt x="577" y="335"/>
                  </a:cubicBezTo>
                  <a:cubicBezTo>
                    <a:pt x="595" y="353"/>
                    <a:pt x="614" y="372"/>
                    <a:pt x="632" y="372"/>
                  </a:cubicBezTo>
                  <a:cubicBezTo>
                    <a:pt x="651" y="390"/>
                    <a:pt x="669" y="409"/>
                    <a:pt x="688" y="409"/>
                  </a:cubicBezTo>
                  <a:cubicBezTo>
                    <a:pt x="725" y="446"/>
                    <a:pt x="762" y="464"/>
                    <a:pt x="800" y="501"/>
                  </a:cubicBezTo>
                  <a:cubicBezTo>
                    <a:pt x="837" y="521"/>
                    <a:pt x="874" y="539"/>
                    <a:pt x="892" y="576"/>
                  </a:cubicBezTo>
                  <a:cubicBezTo>
                    <a:pt x="929" y="595"/>
                    <a:pt x="966" y="613"/>
                    <a:pt x="985" y="632"/>
                  </a:cubicBezTo>
                  <a:lnTo>
                    <a:pt x="911" y="558"/>
                  </a:lnTo>
                  <a:cubicBezTo>
                    <a:pt x="874" y="539"/>
                    <a:pt x="837" y="501"/>
                    <a:pt x="817" y="484"/>
                  </a:cubicBezTo>
                  <a:cubicBezTo>
                    <a:pt x="780" y="446"/>
                    <a:pt x="743" y="427"/>
                    <a:pt x="706" y="409"/>
                  </a:cubicBezTo>
                  <a:lnTo>
                    <a:pt x="651" y="353"/>
                  </a:lnTo>
                  <a:cubicBezTo>
                    <a:pt x="632" y="353"/>
                    <a:pt x="614" y="335"/>
                    <a:pt x="595" y="316"/>
                  </a:cubicBezTo>
                  <a:cubicBezTo>
                    <a:pt x="540" y="298"/>
                    <a:pt x="502" y="279"/>
                    <a:pt x="465" y="241"/>
                  </a:cubicBezTo>
                  <a:lnTo>
                    <a:pt x="354" y="186"/>
                  </a:lnTo>
                  <a:close/>
                  <a:moveTo>
                    <a:pt x="985" y="632"/>
                  </a:moveTo>
                  <a:lnTo>
                    <a:pt x="985" y="632"/>
                  </a:lnTo>
                  <a:cubicBezTo>
                    <a:pt x="1006" y="646"/>
                    <a:pt x="1026" y="660"/>
                    <a:pt x="1045" y="673"/>
                  </a:cubicBezTo>
                  <a:lnTo>
                    <a:pt x="1045" y="673"/>
                  </a:lnTo>
                  <a:cubicBezTo>
                    <a:pt x="1030" y="660"/>
                    <a:pt x="1013" y="645"/>
                    <a:pt x="985" y="632"/>
                  </a:cubicBezTo>
                  <a:close/>
                  <a:moveTo>
                    <a:pt x="1045" y="673"/>
                  </a:moveTo>
                  <a:cubicBezTo>
                    <a:pt x="1050" y="678"/>
                    <a:pt x="1055" y="683"/>
                    <a:pt x="1060" y="687"/>
                  </a:cubicBezTo>
                  <a:lnTo>
                    <a:pt x="1115" y="744"/>
                  </a:lnTo>
                  <a:cubicBezTo>
                    <a:pt x="1103" y="720"/>
                    <a:pt x="1077" y="697"/>
                    <a:pt x="1045" y="673"/>
                  </a:cubicBezTo>
                  <a:close/>
                  <a:moveTo>
                    <a:pt x="1115" y="744"/>
                  </a:moveTo>
                  <a:cubicBezTo>
                    <a:pt x="1152" y="761"/>
                    <a:pt x="1171" y="781"/>
                    <a:pt x="1171" y="781"/>
                  </a:cubicBezTo>
                  <a:lnTo>
                    <a:pt x="1152" y="761"/>
                  </a:lnTo>
                  <a:cubicBezTo>
                    <a:pt x="1152" y="761"/>
                    <a:pt x="1134" y="744"/>
                    <a:pt x="1115" y="7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7518667" y="3169881"/>
              <a:ext cx="78952" cy="60736"/>
            </a:xfrm>
            <a:custGeom>
              <a:avLst/>
              <a:gdLst/>
              <a:ahLst/>
              <a:cxnLst/>
              <a:rect l="l" t="t" r="r" b="b"/>
              <a:pathLst>
                <a:path w="1764" h="1357" extrusionOk="0">
                  <a:moveTo>
                    <a:pt x="1" y="1"/>
                  </a:moveTo>
                  <a:cubicBezTo>
                    <a:pt x="56" y="37"/>
                    <a:pt x="111" y="56"/>
                    <a:pt x="148" y="93"/>
                  </a:cubicBezTo>
                  <a:cubicBezTo>
                    <a:pt x="185" y="111"/>
                    <a:pt x="203" y="130"/>
                    <a:pt x="240" y="148"/>
                  </a:cubicBezTo>
                  <a:cubicBezTo>
                    <a:pt x="222" y="130"/>
                    <a:pt x="185" y="111"/>
                    <a:pt x="166" y="93"/>
                  </a:cubicBezTo>
                  <a:cubicBezTo>
                    <a:pt x="112" y="56"/>
                    <a:pt x="56" y="37"/>
                    <a:pt x="1" y="1"/>
                  </a:cubicBezTo>
                  <a:close/>
                  <a:moveTo>
                    <a:pt x="315" y="205"/>
                  </a:moveTo>
                  <a:cubicBezTo>
                    <a:pt x="334" y="223"/>
                    <a:pt x="371" y="242"/>
                    <a:pt x="389" y="260"/>
                  </a:cubicBezTo>
                  <a:cubicBezTo>
                    <a:pt x="371" y="242"/>
                    <a:pt x="352" y="205"/>
                    <a:pt x="315" y="205"/>
                  </a:cubicBezTo>
                  <a:close/>
                  <a:moveTo>
                    <a:pt x="389" y="260"/>
                  </a:moveTo>
                  <a:cubicBezTo>
                    <a:pt x="408" y="279"/>
                    <a:pt x="445" y="297"/>
                    <a:pt x="463" y="316"/>
                  </a:cubicBezTo>
                  <a:cubicBezTo>
                    <a:pt x="445" y="297"/>
                    <a:pt x="426" y="279"/>
                    <a:pt x="389" y="260"/>
                  </a:cubicBezTo>
                  <a:close/>
                  <a:moveTo>
                    <a:pt x="463" y="316"/>
                  </a:moveTo>
                  <a:lnTo>
                    <a:pt x="463" y="316"/>
                  </a:lnTo>
                  <a:cubicBezTo>
                    <a:pt x="482" y="334"/>
                    <a:pt x="500" y="371"/>
                    <a:pt x="537" y="390"/>
                  </a:cubicBezTo>
                  <a:lnTo>
                    <a:pt x="594" y="445"/>
                  </a:lnTo>
                  <a:lnTo>
                    <a:pt x="631" y="483"/>
                  </a:lnTo>
                  <a:lnTo>
                    <a:pt x="668" y="520"/>
                  </a:lnTo>
                  <a:lnTo>
                    <a:pt x="649" y="483"/>
                  </a:lnTo>
                  <a:lnTo>
                    <a:pt x="612" y="445"/>
                  </a:lnTo>
                  <a:cubicBezTo>
                    <a:pt x="594" y="428"/>
                    <a:pt x="575" y="390"/>
                    <a:pt x="537" y="371"/>
                  </a:cubicBezTo>
                  <a:cubicBezTo>
                    <a:pt x="520" y="353"/>
                    <a:pt x="500" y="334"/>
                    <a:pt x="463" y="316"/>
                  </a:cubicBezTo>
                  <a:close/>
                  <a:moveTo>
                    <a:pt x="668" y="520"/>
                  </a:moveTo>
                  <a:cubicBezTo>
                    <a:pt x="668" y="539"/>
                    <a:pt x="686" y="557"/>
                    <a:pt x="686" y="557"/>
                  </a:cubicBezTo>
                  <a:cubicBezTo>
                    <a:pt x="705" y="576"/>
                    <a:pt x="705" y="594"/>
                    <a:pt x="723" y="594"/>
                  </a:cubicBezTo>
                  <a:cubicBezTo>
                    <a:pt x="723" y="576"/>
                    <a:pt x="705" y="557"/>
                    <a:pt x="705" y="557"/>
                  </a:cubicBezTo>
                  <a:cubicBezTo>
                    <a:pt x="686" y="539"/>
                    <a:pt x="686" y="520"/>
                    <a:pt x="668" y="520"/>
                  </a:cubicBezTo>
                  <a:close/>
                  <a:moveTo>
                    <a:pt x="723" y="594"/>
                  </a:moveTo>
                  <a:cubicBezTo>
                    <a:pt x="723" y="631"/>
                    <a:pt x="742" y="650"/>
                    <a:pt x="760" y="688"/>
                  </a:cubicBezTo>
                  <a:cubicBezTo>
                    <a:pt x="780" y="705"/>
                    <a:pt x="797" y="743"/>
                    <a:pt x="797" y="762"/>
                  </a:cubicBezTo>
                  <a:lnTo>
                    <a:pt x="817" y="780"/>
                  </a:lnTo>
                  <a:lnTo>
                    <a:pt x="817" y="817"/>
                  </a:lnTo>
                  <a:cubicBezTo>
                    <a:pt x="817" y="817"/>
                    <a:pt x="835" y="836"/>
                    <a:pt x="835" y="854"/>
                  </a:cubicBezTo>
                  <a:lnTo>
                    <a:pt x="835" y="910"/>
                  </a:lnTo>
                  <a:lnTo>
                    <a:pt x="854" y="948"/>
                  </a:lnTo>
                  <a:lnTo>
                    <a:pt x="854" y="1003"/>
                  </a:lnTo>
                  <a:lnTo>
                    <a:pt x="854" y="1040"/>
                  </a:lnTo>
                  <a:cubicBezTo>
                    <a:pt x="854" y="1077"/>
                    <a:pt x="835" y="1096"/>
                    <a:pt x="835" y="1133"/>
                  </a:cubicBezTo>
                  <a:lnTo>
                    <a:pt x="835" y="1151"/>
                  </a:lnTo>
                  <a:lnTo>
                    <a:pt x="854" y="1151"/>
                  </a:lnTo>
                  <a:cubicBezTo>
                    <a:pt x="1057" y="1188"/>
                    <a:pt x="1243" y="1245"/>
                    <a:pt x="1448" y="1282"/>
                  </a:cubicBezTo>
                  <a:lnTo>
                    <a:pt x="1763" y="1356"/>
                  </a:lnTo>
                  <a:lnTo>
                    <a:pt x="1466" y="1282"/>
                  </a:lnTo>
                  <a:cubicBezTo>
                    <a:pt x="1262" y="1225"/>
                    <a:pt x="1057" y="1170"/>
                    <a:pt x="854" y="1133"/>
                  </a:cubicBezTo>
                  <a:cubicBezTo>
                    <a:pt x="872" y="1114"/>
                    <a:pt x="872" y="1077"/>
                    <a:pt x="872" y="1040"/>
                  </a:cubicBezTo>
                  <a:lnTo>
                    <a:pt x="872" y="1003"/>
                  </a:lnTo>
                  <a:lnTo>
                    <a:pt x="872" y="948"/>
                  </a:lnTo>
                  <a:lnTo>
                    <a:pt x="872" y="891"/>
                  </a:lnTo>
                  <a:cubicBezTo>
                    <a:pt x="854" y="873"/>
                    <a:pt x="854" y="873"/>
                    <a:pt x="854" y="854"/>
                  </a:cubicBezTo>
                  <a:cubicBezTo>
                    <a:pt x="854" y="836"/>
                    <a:pt x="835" y="817"/>
                    <a:pt x="835" y="799"/>
                  </a:cubicBezTo>
                  <a:lnTo>
                    <a:pt x="835" y="780"/>
                  </a:lnTo>
                  <a:lnTo>
                    <a:pt x="817" y="762"/>
                  </a:lnTo>
                  <a:cubicBezTo>
                    <a:pt x="817" y="725"/>
                    <a:pt x="797" y="705"/>
                    <a:pt x="780" y="668"/>
                  </a:cubicBezTo>
                  <a:cubicBezTo>
                    <a:pt x="760" y="650"/>
                    <a:pt x="742" y="613"/>
                    <a:pt x="723" y="5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7923409" y="3150770"/>
              <a:ext cx="39924" cy="14994"/>
            </a:xfrm>
            <a:custGeom>
              <a:avLst/>
              <a:gdLst/>
              <a:ahLst/>
              <a:cxnLst/>
              <a:rect l="l" t="t" r="r" b="b"/>
              <a:pathLst>
                <a:path w="892" h="335" extrusionOk="0">
                  <a:moveTo>
                    <a:pt x="0" y="0"/>
                  </a:moveTo>
                  <a:lnTo>
                    <a:pt x="0" y="0"/>
                  </a:lnTo>
                  <a:cubicBezTo>
                    <a:pt x="56" y="18"/>
                    <a:pt x="131" y="18"/>
                    <a:pt x="205" y="37"/>
                  </a:cubicBezTo>
                  <a:cubicBezTo>
                    <a:pt x="223" y="55"/>
                    <a:pt x="260" y="55"/>
                    <a:pt x="297" y="55"/>
                  </a:cubicBezTo>
                  <a:cubicBezTo>
                    <a:pt x="334" y="75"/>
                    <a:pt x="371" y="75"/>
                    <a:pt x="409" y="92"/>
                  </a:cubicBezTo>
                  <a:lnTo>
                    <a:pt x="631" y="149"/>
                  </a:lnTo>
                  <a:cubicBezTo>
                    <a:pt x="688" y="186"/>
                    <a:pt x="743" y="204"/>
                    <a:pt x="799" y="241"/>
                  </a:cubicBezTo>
                  <a:cubicBezTo>
                    <a:pt x="836" y="278"/>
                    <a:pt x="874" y="297"/>
                    <a:pt x="891" y="335"/>
                  </a:cubicBezTo>
                  <a:cubicBezTo>
                    <a:pt x="891" y="315"/>
                    <a:pt x="874" y="297"/>
                    <a:pt x="854" y="278"/>
                  </a:cubicBezTo>
                  <a:lnTo>
                    <a:pt x="799" y="223"/>
                  </a:lnTo>
                  <a:cubicBezTo>
                    <a:pt x="762" y="186"/>
                    <a:pt x="688" y="167"/>
                    <a:pt x="631" y="130"/>
                  </a:cubicBezTo>
                  <a:cubicBezTo>
                    <a:pt x="594" y="130"/>
                    <a:pt x="557" y="112"/>
                    <a:pt x="520" y="92"/>
                  </a:cubicBezTo>
                  <a:cubicBezTo>
                    <a:pt x="483" y="92"/>
                    <a:pt x="446" y="75"/>
                    <a:pt x="409" y="75"/>
                  </a:cubicBezTo>
                  <a:cubicBezTo>
                    <a:pt x="260" y="37"/>
                    <a:pt x="111" y="1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7910967" y="3294531"/>
              <a:ext cx="34956" cy="22513"/>
            </a:xfrm>
            <a:custGeom>
              <a:avLst/>
              <a:gdLst/>
              <a:ahLst/>
              <a:cxnLst/>
              <a:rect l="l" t="t" r="r" b="b"/>
              <a:pathLst>
                <a:path w="781" h="503" extrusionOk="0">
                  <a:moveTo>
                    <a:pt x="780" y="0"/>
                  </a:moveTo>
                  <a:cubicBezTo>
                    <a:pt x="780" y="0"/>
                    <a:pt x="755" y="9"/>
                    <a:pt x="715" y="26"/>
                  </a:cubicBezTo>
                  <a:lnTo>
                    <a:pt x="715" y="26"/>
                  </a:lnTo>
                  <a:cubicBezTo>
                    <a:pt x="726" y="22"/>
                    <a:pt x="736" y="20"/>
                    <a:pt x="743" y="20"/>
                  </a:cubicBezTo>
                  <a:lnTo>
                    <a:pt x="780" y="0"/>
                  </a:lnTo>
                  <a:close/>
                  <a:moveTo>
                    <a:pt x="715" y="26"/>
                  </a:moveTo>
                  <a:lnTo>
                    <a:pt x="715" y="26"/>
                  </a:lnTo>
                  <a:cubicBezTo>
                    <a:pt x="696" y="33"/>
                    <a:pt x="673" y="45"/>
                    <a:pt x="649" y="57"/>
                  </a:cubicBezTo>
                  <a:cubicBezTo>
                    <a:pt x="674" y="45"/>
                    <a:pt x="696" y="34"/>
                    <a:pt x="715" y="26"/>
                  </a:cubicBezTo>
                  <a:close/>
                  <a:moveTo>
                    <a:pt x="649" y="57"/>
                  </a:moveTo>
                  <a:lnTo>
                    <a:pt x="649" y="57"/>
                  </a:lnTo>
                  <a:cubicBezTo>
                    <a:pt x="612" y="75"/>
                    <a:pt x="557" y="94"/>
                    <a:pt x="501" y="112"/>
                  </a:cubicBezTo>
                  <a:cubicBezTo>
                    <a:pt x="483" y="131"/>
                    <a:pt x="446" y="149"/>
                    <a:pt x="427" y="168"/>
                  </a:cubicBezTo>
                  <a:cubicBezTo>
                    <a:pt x="389" y="186"/>
                    <a:pt x="372" y="186"/>
                    <a:pt x="352" y="205"/>
                  </a:cubicBezTo>
                  <a:cubicBezTo>
                    <a:pt x="315" y="223"/>
                    <a:pt x="297" y="243"/>
                    <a:pt x="278" y="260"/>
                  </a:cubicBezTo>
                  <a:cubicBezTo>
                    <a:pt x="241" y="280"/>
                    <a:pt x="223" y="298"/>
                    <a:pt x="204" y="317"/>
                  </a:cubicBezTo>
                  <a:cubicBezTo>
                    <a:pt x="167" y="335"/>
                    <a:pt x="149" y="354"/>
                    <a:pt x="129" y="372"/>
                  </a:cubicBezTo>
                  <a:cubicBezTo>
                    <a:pt x="112" y="391"/>
                    <a:pt x="92" y="409"/>
                    <a:pt x="74" y="409"/>
                  </a:cubicBezTo>
                  <a:cubicBezTo>
                    <a:pt x="55" y="428"/>
                    <a:pt x="55" y="446"/>
                    <a:pt x="37" y="465"/>
                  </a:cubicBezTo>
                  <a:cubicBezTo>
                    <a:pt x="55" y="465"/>
                    <a:pt x="74" y="446"/>
                    <a:pt x="92" y="428"/>
                  </a:cubicBezTo>
                  <a:lnTo>
                    <a:pt x="149" y="372"/>
                  </a:lnTo>
                  <a:cubicBezTo>
                    <a:pt x="167" y="354"/>
                    <a:pt x="186" y="354"/>
                    <a:pt x="204" y="335"/>
                  </a:cubicBezTo>
                  <a:cubicBezTo>
                    <a:pt x="241" y="317"/>
                    <a:pt x="260" y="298"/>
                    <a:pt x="278" y="280"/>
                  </a:cubicBezTo>
                  <a:cubicBezTo>
                    <a:pt x="315" y="260"/>
                    <a:pt x="334" y="243"/>
                    <a:pt x="352" y="223"/>
                  </a:cubicBezTo>
                  <a:cubicBezTo>
                    <a:pt x="389" y="205"/>
                    <a:pt x="409" y="186"/>
                    <a:pt x="427" y="186"/>
                  </a:cubicBezTo>
                  <a:cubicBezTo>
                    <a:pt x="464" y="168"/>
                    <a:pt x="483" y="149"/>
                    <a:pt x="520" y="131"/>
                  </a:cubicBezTo>
                  <a:cubicBezTo>
                    <a:pt x="538" y="131"/>
                    <a:pt x="557" y="112"/>
                    <a:pt x="594" y="94"/>
                  </a:cubicBezTo>
                  <a:cubicBezTo>
                    <a:pt x="612" y="75"/>
                    <a:pt x="632" y="75"/>
                    <a:pt x="649" y="57"/>
                  </a:cubicBezTo>
                  <a:close/>
                  <a:moveTo>
                    <a:pt x="37" y="465"/>
                  </a:moveTo>
                  <a:lnTo>
                    <a:pt x="37" y="465"/>
                  </a:lnTo>
                  <a:cubicBezTo>
                    <a:pt x="36" y="467"/>
                    <a:pt x="34" y="468"/>
                    <a:pt x="33" y="470"/>
                  </a:cubicBezTo>
                  <a:lnTo>
                    <a:pt x="33" y="470"/>
                  </a:lnTo>
                  <a:lnTo>
                    <a:pt x="37" y="465"/>
                  </a:lnTo>
                  <a:close/>
                  <a:moveTo>
                    <a:pt x="33" y="470"/>
                  </a:moveTo>
                  <a:lnTo>
                    <a:pt x="0" y="503"/>
                  </a:lnTo>
                  <a:cubicBezTo>
                    <a:pt x="17" y="503"/>
                    <a:pt x="18" y="486"/>
                    <a:pt x="33" y="4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7968256" y="3061792"/>
              <a:ext cx="13338" cy="95647"/>
            </a:xfrm>
            <a:custGeom>
              <a:avLst/>
              <a:gdLst/>
              <a:ahLst/>
              <a:cxnLst/>
              <a:rect l="l" t="t" r="r" b="b"/>
              <a:pathLst>
                <a:path w="298" h="2137" extrusionOk="0">
                  <a:moveTo>
                    <a:pt x="1" y="1"/>
                  </a:moveTo>
                  <a:lnTo>
                    <a:pt x="1" y="1"/>
                  </a:lnTo>
                  <a:cubicBezTo>
                    <a:pt x="20" y="20"/>
                    <a:pt x="38" y="57"/>
                    <a:pt x="57" y="94"/>
                  </a:cubicBezTo>
                  <a:cubicBezTo>
                    <a:pt x="75" y="112"/>
                    <a:pt x="94" y="149"/>
                    <a:pt x="94" y="168"/>
                  </a:cubicBezTo>
                  <a:cubicBezTo>
                    <a:pt x="112" y="186"/>
                    <a:pt x="112" y="206"/>
                    <a:pt x="132" y="243"/>
                  </a:cubicBezTo>
                  <a:cubicBezTo>
                    <a:pt x="132" y="206"/>
                    <a:pt x="112" y="186"/>
                    <a:pt x="112" y="168"/>
                  </a:cubicBezTo>
                  <a:cubicBezTo>
                    <a:pt x="94" y="131"/>
                    <a:pt x="75" y="112"/>
                    <a:pt x="75" y="94"/>
                  </a:cubicBezTo>
                  <a:cubicBezTo>
                    <a:pt x="57" y="57"/>
                    <a:pt x="20" y="20"/>
                    <a:pt x="1" y="1"/>
                  </a:cubicBezTo>
                  <a:close/>
                  <a:moveTo>
                    <a:pt x="132" y="243"/>
                  </a:moveTo>
                  <a:cubicBezTo>
                    <a:pt x="132" y="260"/>
                    <a:pt x="149" y="298"/>
                    <a:pt x="149" y="317"/>
                  </a:cubicBezTo>
                  <a:cubicBezTo>
                    <a:pt x="169" y="354"/>
                    <a:pt x="169" y="372"/>
                    <a:pt x="169" y="409"/>
                  </a:cubicBezTo>
                  <a:cubicBezTo>
                    <a:pt x="187" y="466"/>
                    <a:pt x="206" y="540"/>
                    <a:pt x="224" y="614"/>
                  </a:cubicBezTo>
                  <a:lnTo>
                    <a:pt x="224" y="706"/>
                  </a:lnTo>
                  <a:cubicBezTo>
                    <a:pt x="243" y="743"/>
                    <a:pt x="243" y="780"/>
                    <a:pt x="243" y="818"/>
                  </a:cubicBezTo>
                  <a:cubicBezTo>
                    <a:pt x="243" y="892"/>
                    <a:pt x="261" y="966"/>
                    <a:pt x="261" y="1040"/>
                  </a:cubicBezTo>
                  <a:lnTo>
                    <a:pt x="261" y="1263"/>
                  </a:lnTo>
                  <a:cubicBezTo>
                    <a:pt x="280" y="1338"/>
                    <a:pt x="280" y="1412"/>
                    <a:pt x="280" y="1486"/>
                  </a:cubicBezTo>
                  <a:cubicBezTo>
                    <a:pt x="261" y="1543"/>
                    <a:pt x="261" y="1617"/>
                    <a:pt x="261" y="1672"/>
                  </a:cubicBezTo>
                  <a:lnTo>
                    <a:pt x="261" y="1858"/>
                  </a:lnTo>
                  <a:cubicBezTo>
                    <a:pt x="261" y="1969"/>
                    <a:pt x="243" y="2063"/>
                    <a:pt x="243" y="2137"/>
                  </a:cubicBezTo>
                  <a:cubicBezTo>
                    <a:pt x="261" y="2063"/>
                    <a:pt x="261" y="1969"/>
                    <a:pt x="280" y="1858"/>
                  </a:cubicBezTo>
                  <a:lnTo>
                    <a:pt x="280" y="1672"/>
                  </a:lnTo>
                  <a:cubicBezTo>
                    <a:pt x="280" y="1617"/>
                    <a:pt x="298" y="1543"/>
                    <a:pt x="298" y="1486"/>
                  </a:cubicBezTo>
                  <a:lnTo>
                    <a:pt x="298" y="1263"/>
                  </a:lnTo>
                  <a:cubicBezTo>
                    <a:pt x="298" y="1189"/>
                    <a:pt x="280" y="1115"/>
                    <a:pt x="280" y="1040"/>
                  </a:cubicBezTo>
                  <a:cubicBezTo>
                    <a:pt x="280" y="966"/>
                    <a:pt x="280" y="892"/>
                    <a:pt x="261" y="818"/>
                  </a:cubicBezTo>
                  <a:cubicBezTo>
                    <a:pt x="261" y="780"/>
                    <a:pt x="261" y="743"/>
                    <a:pt x="243" y="706"/>
                  </a:cubicBezTo>
                  <a:lnTo>
                    <a:pt x="243" y="595"/>
                  </a:lnTo>
                  <a:cubicBezTo>
                    <a:pt x="224" y="540"/>
                    <a:pt x="206" y="466"/>
                    <a:pt x="187" y="409"/>
                  </a:cubicBezTo>
                  <a:cubicBezTo>
                    <a:pt x="187" y="372"/>
                    <a:pt x="169" y="354"/>
                    <a:pt x="169" y="317"/>
                  </a:cubicBezTo>
                  <a:cubicBezTo>
                    <a:pt x="149" y="280"/>
                    <a:pt x="149" y="260"/>
                    <a:pt x="132" y="2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8003167" y="2899636"/>
              <a:ext cx="191249" cy="255789"/>
            </a:xfrm>
            <a:custGeom>
              <a:avLst/>
              <a:gdLst/>
              <a:ahLst/>
              <a:cxnLst/>
              <a:rect l="l" t="t" r="r" b="b"/>
              <a:pathLst>
                <a:path w="4273" h="5715" extrusionOk="0">
                  <a:moveTo>
                    <a:pt x="1872" y="0"/>
                  </a:moveTo>
                  <a:cubicBezTo>
                    <a:pt x="1433" y="0"/>
                    <a:pt x="1045" y="159"/>
                    <a:pt x="781" y="523"/>
                  </a:cubicBezTo>
                  <a:cubicBezTo>
                    <a:pt x="243" y="1246"/>
                    <a:pt x="57" y="2194"/>
                    <a:pt x="38" y="2992"/>
                  </a:cubicBezTo>
                  <a:cubicBezTo>
                    <a:pt x="1" y="3772"/>
                    <a:pt x="818" y="4998"/>
                    <a:pt x="1209" y="5351"/>
                  </a:cubicBezTo>
                  <a:cubicBezTo>
                    <a:pt x="1534" y="5626"/>
                    <a:pt x="1780" y="5714"/>
                    <a:pt x="1983" y="5714"/>
                  </a:cubicBezTo>
                  <a:cubicBezTo>
                    <a:pt x="2232" y="5714"/>
                    <a:pt x="2417" y="5582"/>
                    <a:pt x="2601" y="5500"/>
                  </a:cubicBezTo>
                  <a:cubicBezTo>
                    <a:pt x="3418" y="5109"/>
                    <a:pt x="3734" y="4589"/>
                    <a:pt x="3734" y="4589"/>
                  </a:cubicBezTo>
                  <a:cubicBezTo>
                    <a:pt x="3734" y="4589"/>
                    <a:pt x="3772" y="4460"/>
                    <a:pt x="3809" y="4237"/>
                  </a:cubicBezTo>
                  <a:cubicBezTo>
                    <a:pt x="3846" y="4089"/>
                    <a:pt x="3846" y="3809"/>
                    <a:pt x="3883" y="3606"/>
                  </a:cubicBezTo>
                  <a:cubicBezTo>
                    <a:pt x="3901" y="3475"/>
                    <a:pt x="3994" y="3326"/>
                    <a:pt x="4012" y="3197"/>
                  </a:cubicBezTo>
                  <a:cubicBezTo>
                    <a:pt x="4124" y="2677"/>
                    <a:pt x="4198" y="2269"/>
                    <a:pt x="4198" y="2157"/>
                  </a:cubicBezTo>
                  <a:cubicBezTo>
                    <a:pt x="4198" y="1934"/>
                    <a:pt x="4272" y="1024"/>
                    <a:pt x="3326" y="466"/>
                  </a:cubicBezTo>
                  <a:cubicBezTo>
                    <a:pt x="2842" y="173"/>
                    <a:pt x="2330" y="0"/>
                    <a:pt x="18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8013148" y="2914047"/>
              <a:ext cx="169631" cy="230859"/>
            </a:xfrm>
            <a:custGeom>
              <a:avLst/>
              <a:gdLst/>
              <a:ahLst/>
              <a:cxnLst/>
              <a:rect l="l" t="t" r="r" b="b"/>
              <a:pathLst>
                <a:path w="3790" h="5158" extrusionOk="0">
                  <a:moveTo>
                    <a:pt x="1679" y="1"/>
                  </a:moveTo>
                  <a:cubicBezTo>
                    <a:pt x="1289" y="1"/>
                    <a:pt x="944" y="141"/>
                    <a:pt x="706" y="461"/>
                  </a:cubicBezTo>
                  <a:cubicBezTo>
                    <a:pt x="224" y="1092"/>
                    <a:pt x="57" y="2113"/>
                    <a:pt x="20" y="2819"/>
                  </a:cubicBezTo>
                  <a:cubicBezTo>
                    <a:pt x="1" y="3507"/>
                    <a:pt x="429" y="4601"/>
                    <a:pt x="818" y="4861"/>
                  </a:cubicBezTo>
                  <a:cubicBezTo>
                    <a:pt x="1135" y="5082"/>
                    <a:pt x="1379" y="5157"/>
                    <a:pt x="1574" y="5157"/>
                  </a:cubicBezTo>
                  <a:cubicBezTo>
                    <a:pt x="1905" y="5157"/>
                    <a:pt x="2099" y="4944"/>
                    <a:pt x="2286" y="4861"/>
                  </a:cubicBezTo>
                  <a:cubicBezTo>
                    <a:pt x="3009" y="4527"/>
                    <a:pt x="3306" y="4044"/>
                    <a:pt x="3306" y="4044"/>
                  </a:cubicBezTo>
                  <a:cubicBezTo>
                    <a:pt x="3306" y="4044"/>
                    <a:pt x="3715" y="2095"/>
                    <a:pt x="3715" y="1890"/>
                  </a:cubicBezTo>
                  <a:cubicBezTo>
                    <a:pt x="3715" y="1704"/>
                    <a:pt x="3789" y="907"/>
                    <a:pt x="2954" y="404"/>
                  </a:cubicBezTo>
                  <a:cubicBezTo>
                    <a:pt x="2529" y="150"/>
                    <a:pt x="2081" y="1"/>
                    <a:pt x="1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8080508" y="3000295"/>
              <a:ext cx="103121" cy="86561"/>
            </a:xfrm>
            <a:custGeom>
              <a:avLst/>
              <a:gdLst/>
              <a:ahLst/>
              <a:cxnLst/>
              <a:rect l="l" t="t" r="r" b="b"/>
              <a:pathLst>
                <a:path w="2304" h="1934" extrusionOk="0">
                  <a:moveTo>
                    <a:pt x="1" y="0"/>
                  </a:moveTo>
                  <a:cubicBezTo>
                    <a:pt x="1" y="0"/>
                    <a:pt x="186" y="614"/>
                    <a:pt x="744" y="1134"/>
                  </a:cubicBezTo>
                  <a:cubicBezTo>
                    <a:pt x="1218" y="1563"/>
                    <a:pt x="1834" y="1934"/>
                    <a:pt x="2035" y="1934"/>
                  </a:cubicBezTo>
                  <a:cubicBezTo>
                    <a:pt x="2086" y="1934"/>
                    <a:pt x="2110" y="1910"/>
                    <a:pt x="2098" y="1857"/>
                  </a:cubicBezTo>
                  <a:cubicBezTo>
                    <a:pt x="2006" y="1320"/>
                    <a:pt x="2304" y="817"/>
                    <a:pt x="2304" y="81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8093801" y="3010276"/>
              <a:ext cx="78191" cy="63645"/>
            </a:xfrm>
            <a:custGeom>
              <a:avLst/>
              <a:gdLst/>
              <a:ahLst/>
              <a:cxnLst/>
              <a:rect l="l" t="t" r="r" b="b"/>
              <a:pathLst>
                <a:path w="1747" h="1422" extrusionOk="0">
                  <a:moveTo>
                    <a:pt x="1" y="0"/>
                  </a:moveTo>
                  <a:cubicBezTo>
                    <a:pt x="149" y="168"/>
                    <a:pt x="167" y="428"/>
                    <a:pt x="669" y="817"/>
                  </a:cubicBezTo>
                  <a:cubicBezTo>
                    <a:pt x="1039" y="1120"/>
                    <a:pt x="1530" y="1422"/>
                    <a:pt x="1606" y="1422"/>
                  </a:cubicBezTo>
                  <a:cubicBezTo>
                    <a:pt x="1614" y="1422"/>
                    <a:pt x="1618" y="1419"/>
                    <a:pt x="1616" y="1411"/>
                  </a:cubicBezTo>
                  <a:cubicBezTo>
                    <a:pt x="1598" y="1059"/>
                    <a:pt x="1747" y="706"/>
                    <a:pt x="1747" y="706"/>
                  </a:cubicBezTo>
                  <a:cubicBezTo>
                    <a:pt x="1747" y="706"/>
                    <a:pt x="1449" y="669"/>
                    <a:pt x="1022" y="520"/>
                  </a:cubicBezTo>
                  <a:cubicBezTo>
                    <a:pt x="613" y="37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8017355" y="2938754"/>
              <a:ext cx="173704" cy="95826"/>
            </a:xfrm>
            <a:custGeom>
              <a:avLst/>
              <a:gdLst/>
              <a:ahLst/>
              <a:cxnLst/>
              <a:rect l="l" t="t" r="r" b="b"/>
              <a:pathLst>
                <a:path w="3881" h="2141" extrusionOk="0">
                  <a:moveTo>
                    <a:pt x="260" y="1"/>
                  </a:moveTo>
                  <a:lnTo>
                    <a:pt x="0" y="595"/>
                  </a:lnTo>
                  <a:cubicBezTo>
                    <a:pt x="0" y="595"/>
                    <a:pt x="278" y="930"/>
                    <a:pt x="1857" y="1617"/>
                  </a:cubicBezTo>
                  <a:cubicBezTo>
                    <a:pt x="2971" y="2093"/>
                    <a:pt x="3491" y="2140"/>
                    <a:pt x="3655" y="2140"/>
                  </a:cubicBezTo>
                  <a:cubicBezTo>
                    <a:pt x="3696" y="2140"/>
                    <a:pt x="3715" y="2137"/>
                    <a:pt x="3715" y="2137"/>
                  </a:cubicBezTo>
                  <a:lnTo>
                    <a:pt x="3881" y="1283"/>
                  </a:lnTo>
                  <a:lnTo>
                    <a:pt x="3881" y="1283"/>
                  </a:lnTo>
                  <a:cubicBezTo>
                    <a:pt x="3881" y="1283"/>
                    <a:pt x="3873" y="1314"/>
                    <a:pt x="3762" y="1314"/>
                  </a:cubicBezTo>
                  <a:cubicBezTo>
                    <a:pt x="3576" y="1314"/>
                    <a:pt x="3102" y="1227"/>
                    <a:pt x="1895" y="763"/>
                  </a:cubicBezTo>
                  <a:cubicBezTo>
                    <a:pt x="669" y="298"/>
                    <a:pt x="260" y="1"/>
                    <a:pt x="2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87" name="Google Shape;787;p3"/>
          <p:cNvPicPr preferRelativeResize="0"/>
          <p:nvPr/>
        </p:nvPicPr>
        <p:blipFill rotWithShape="1">
          <a:blip r:embed="rId2">
            <a:alphaModFix/>
          </a:blip>
          <a:srcRect l="7246" r="13981"/>
          <a:stretch/>
        </p:blipFill>
        <p:spPr>
          <a:xfrm rot="5400000">
            <a:off x="4391337" y="574913"/>
            <a:ext cx="5634950" cy="40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3"/>
          <p:cNvSpPr/>
          <p:nvPr/>
        </p:nvSpPr>
        <p:spPr>
          <a:xfrm>
            <a:off x="0" y="-89650"/>
            <a:ext cx="5292600" cy="5366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3"/>
          <p:cNvSpPr txBox="1">
            <a:spLocks noGrp="1"/>
          </p:cNvSpPr>
          <p:nvPr>
            <p:ph type="title"/>
          </p:nvPr>
        </p:nvSpPr>
        <p:spPr>
          <a:xfrm>
            <a:off x="736438" y="2008589"/>
            <a:ext cx="4778700" cy="13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90" name="Google Shape;790;p3"/>
          <p:cNvSpPr txBox="1">
            <a:spLocks noGrp="1"/>
          </p:cNvSpPr>
          <p:nvPr>
            <p:ph type="title" idx="2" hasCustomPrompt="1"/>
          </p:nvPr>
        </p:nvSpPr>
        <p:spPr>
          <a:xfrm rot="-5400000">
            <a:off x="580893" y="829223"/>
            <a:ext cx="1267800" cy="577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91" name="Google Shape;791;p3"/>
          <p:cNvSpPr txBox="1">
            <a:spLocks noGrp="1"/>
          </p:cNvSpPr>
          <p:nvPr>
            <p:ph type="subTitle" idx="1"/>
          </p:nvPr>
        </p:nvSpPr>
        <p:spPr>
          <a:xfrm>
            <a:off x="736438" y="3343914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Roboto Light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7"/>
          <p:cNvSpPr/>
          <p:nvPr/>
        </p:nvSpPr>
        <p:spPr>
          <a:xfrm>
            <a:off x="-7729" y="-105175"/>
            <a:ext cx="4284300" cy="532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7"/>
          <p:cNvSpPr/>
          <p:nvPr/>
        </p:nvSpPr>
        <p:spPr>
          <a:xfrm>
            <a:off x="-114575" y="1551850"/>
            <a:ext cx="4391100" cy="367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7"/>
          <p:cNvSpPr/>
          <p:nvPr/>
        </p:nvSpPr>
        <p:spPr>
          <a:xfrm flipH="1">
            <a:off x="-114585" y="4568879"/>
            <a:ext cx="4498023" cy="572694"/>
          </a:xfrm>
          <a:custGeom>
            <a:avLst/>
            <a:gdLst/>
            <a:ahLst/>
            <a:cxnLst/>
            <a:rect l="l" t="t" r="r" b="b"/>
            <a:pathLst>
              <a:path w="76432" h="9731" extrusionOk="0">
                <a:moveTo>
                  <a:pt x="73652" y="1"/>
                </a:moveTo>
                <a:cubicBezTo>
                  <a:pt x="73652" y="1"/>
                  <a:pt x="73337" y="199"/>
                  <a:pt x="72973" y="316"/>
                </a:cubicBezTo>
                <a:cubicBezTo>
                  <a:pt x="72865" y="347"/>
                  <a:pt x="72786" y="358"/>
                  <a:pt x="72722" y="358"/>
                </a:cubicBezTo>
                <a:cubicBezTo>
                  <a:pt x="72579" y="358"/>
                  <a:pt x="72509" y="300"/>
                  <a:pt x="72361" y="265"/>
                </a:cubicBezTo>
                <a:cubicBezTo>
                  <a:pt x="72301" y="246"/>
                  <a:pt x="72240" y="238"/>
                  <a:pt x="72173" y="238"/>
                </a:cubicBezTo>
                <a:cubicBezTo>
                  <a:pt x="72015" y="238"/>
                  <a:pt x="71823" y="281"/>
                  <a:pt x="71534" y="316"/>
                </a:cubicBezTo>
                <a:lnTo>
                  <a:pt x="71120" y="464"/>
                </a:lnTo>
                <a:lnTo>
                  <a:pt x="70607" y="316"/>
                </a:lnTo>
                <a:lnTo>
                  <a:pt x="69945" y="464"/>
                </a:lnTo>
                <a:cubicBezTo>
                  <a:pt x="69945" y="464"/>
                  <a:pt x="69679" y="528"/>
                  <a:pt x="69497" y="528"/>
                </a:cubicBezTo>
                <a:cubicBezTo>
                  <a:pt x="69452" y="528"/>
                  <a:pt x="69412" y="524"/>
                  <a:pt x="69383" y="514"/>
                </a:cubicBezTo>
                <a:cubicBezTo>
                  <a:pt x="69217" y="464"/>
                  <a:pt x="68803" y="365"/>
                  <a:pt x="68803" y="365"/>
                </a:cubicBezTo>
                <a:cubicBezTo>
                  <a:pt x="68803" y="365"/>
                  <a:pt x="68092" y="415"/>
                  <a:pt x="67728" y="464"/>
                </a:cubicBezTo>
                <a:cubicBezTo>
                  <a:pt x="67364" y="514"/>
                  <a:pt x="67016" y="978"/>
                  <a:pt x="66603" y="1077"/>
                </a:cubicBezTo>
                <a:cubicBezTo>
                  <a:pt x="66539" y="1095"/>
                  <a:pt x="66473" y="1102"/>
                  <a:pt x="66408" y="1102"/>
                </a:cubicBezTo>
                <a:cubicBezTo>
                  <a:pt x="66056" y="1102"/>
                  <a:pt x="65725" y="878"/>
                  <a:pt x="65725" y="878"/>
                </a:cubicBezTo>
                <a:cubicBezTo>
                  <a:pt x="65725" y="878"/>
                  <a:pt x="65511" y="779"/>
                  <a:pt x="65312" y="663"/>
                </a:cubicBezTo>
                <a:cubicBezTo>
                  <a:pt x="65287" y="651"/>
                  <a:pt x="65263" y="646"/>
                  <a:pt x="65241" y="646"/>
                </a:cubicBezTo>
                <a:cubicBezTo>
                  <a:pt x="65071" y="646"/>
                  <a:pt x="64968" y="945"/>
                  <a:pt x="64750" y="1077"/>
                </a:cubicBezTo>
                <a:cubicBezTo>
                  <a:pt x="64485" y="1242"/>
                  <a:pt x="64386" y="1242"/>
                  <a:pt x="64236" y="1291"/>
                </a:cubicBezTo>
                <a:cubicBezTo>
                  <a:pt x="64212" y="1299"/>
                  <a:pt x="64183" y="1302"/>
                  <a:pt x="64151" y="1302"/>
                </a:cubicBezTo>
                <a:cubicBezTo>
                  <a:pt x="63960" y="1302"/>
                  <a:pt x="63657" y="1192"/>
                  <a:pt x="63657" y="1192"/>
                </a:cubicBezTo>
                <a:lnTo>
                  <a:pt x="63045" y="978"/>
                </a:lnTo>
                <a:cubicBezTo>
                  <a:pt x="63045" y="978"/>
                  <a:pt x="62632" y="1192"/>
                  <a:pt x="62433" y="1291"/>
                </a:cubicBezTo>
                <a:cubicBezTo>
                  <a:pt x="62295" y="1355"/>
                  <a:pt x="62027" y="1385"/>
                  <a:pt x="61783" y="1385"/>
                </a:cubicBezTo>
                <a:cubicBezTo>
                  <a:pt x="61647" y="1385"/>
                  <a:pt x="61518" y="1376"/>
                  <a:pt x="61423" y="1358"/>
                </a:cubicBezTo>
                <a:cubicBezTo>
                  <a:pt x="61362" y="1346"/>
                  <a:pt x="61270" y="1342"/>
                  <a:pt x="61164" y="1342"/>
                </a:cubicBezTo>
                <a:cubicBezTo>
                  <a:pt x="60808" y="1342"/>
                  <a:pt x="60298" y="1391"/>
                  <a:pt x="60298" y="1391"/>
                </a:cubicBezTo>
                <a:lnTo>
                  <a:pt x="59338" y="1291"/>
                </a:lnTo>
                <a:cubicBezTo>
                  <a:pt x="59338" y="1291"/>
                  <a:pt x="58925" y="1242"/>
                  <a:pt x="58726" y="1192"/>
                </a:cubicBezTo>
                <a:cubicBezTo>
                  <a:pt x="58511" y="1126"/>
                  <a:pt x="58726" y="927"/>
                  <a:pt x="58462" y="779"/>
                </a:cubicBezTo>
                <a:cubicBezTo>
                  <a:pt x="58433" y="760"/>
                  <a:pt x="58402" y="751"/>
                  <a:pt x="58371" y="751"/>
                </a:cubicBezTo>
                <a:cubicBezTo>
                  <a:pt x="58133" y="751"/>
                  <a:pt x="57849" y="1242"/>
                  <a:pt x="57849" y="1242"/>
                </a:cubicBezTo>
                <a:lnTo>
                  <a:pt x="57072" y="1242"/>
                </a:lnTo>
                <a:cubicBezTo>
                  <a:pt x="57072" y="1242"/>
                  <a:pt x="56410" y="1126"/>
                  <a:pt x="56046" y="1126"/>
                </a:cubicBezTo>
                <a:cubicBezTo>
                  <a:pt x="55682" y="1126"/>
                  <a:pt x="55268" y="1077"/>
                  <a:pt x="55268" y="1077"/>
                </a:cubicBezTo>
                <a:cubicBezTo>
                  <a:pt x="55268" y="1077"/>
                  <a:pt x="55205" y="1085"/>
                  <a:pt x="55119" y="1085"/>
                </a:cubicBezTo>
                <a:cubicBezTo>
                  <a:pt x="54988" y="1085"/>
                  <a:pt x="54805" y="1067"/>
                  <a:pt x="54705" y="978"/>
                </a:cubicBezTo>
                <a:cubicBezTo>
                  <a:pt x="54557" y="828"/>
                  <a:pt x="54506" y="729"/>
                  <a:pt x="54292" y="729"/>
                </a:cubicBezTo>
                <a:cubicBezTo>
                  <a:pt x="54093" y="729"/>
                  <a:pt x="53778" y="978"/>
                  <a:pt x="53778" y="978"/>
                </a:cubicBezTo>
                <a:cubicBezTo>
                  <a:pt x="53778" y="978"/>
                  <a:pt x="53365" y="927"/>
                  <a:pt x="53116" y="927"/>
                </a:cubicBezTo>
                <a:cubicBezTo>
                  <a:pt x="52889" y="927"/>
                  <a:pt x="52711" y="818"/>
                  <a:pt x="52404" y="818"/>
                </a:cubicBezTo>
                <a:cubicBezTo>
                  <a:pt x="52353" y="818"/>
                  <a:pt x="52299" y="821"/>
                  <a:pt x="52240" y="828"/>
                </a:cubicBezTo>
                <a:cubicBezTo>
                  <a:pt x="52156" y="838"/>
                  <a:pt x="51984" y="842"/>
                  <a:pt x="51762" y="842"/>
                </a:cubicBezTo>
                <a:cubicBezTo>
                  <a:pt x="50888" y="842"/>
                  <a:pt x="49244" y="779"/>
                  <a:pt x="49244" y="779"/>
                </a:cubicBezTo>
                <a:lnTo>
                  <a:pt x="48384" y="878"/>
                </a:lnTo>
                <a:cubicBezTo>
                  <a:pt x="48384" y="878"/>
                  <a:pt x="48070" y="563"/>
                  <a:pt x="47854" y="365"/>
                </a:cubicBezTo>
                <a:cubicBezTo>
                  <a:pt x="47820" y="328"/>
                  <a:pt x="47781" y="312"/>
                  <a:pt x="47739" y="312"/>
                </a:cubicBezTo>
                <a:cubicBezTo>
                  <a:pt x="47541" y="312"/>
                  <a:pt x="47292" y="663"/>
                  <a:pt x="47292" y="663"/>
                </a:cubicBezTo>
                <a:cubicBezTo>
                  <a:pt x="47292" y="663"/>
                  <a:pt x="47145" y="908"/>
                  <a:pt x="46889" y="908"/>
                </a:cubicBezTo>
                <a:cubicBezTo>
                  <a:pt x="46812" y="908"/>
                  <a:pt x="46726" y="886"/>
                  <a:pt x="46630" y="828"/>
                </a:cubicBezTo>
                <a:cubicBezTo>
                  <a:pt x="46619" y="821"/>
                  <a:pt x="46609" y="818"/>
                  <a:pt x="46599" y="818"/>
                </a:cubicBezTo>
                <a:cubicBezTo>
                  <a:pt x="46494" y="818"/>
                  <a:pt x="46464" y="1213"/>
                  <a:pt x="46266" y="1441"/>
                </a:cubicBezTo>
                <a:lnTo>
                  <a:pt x="45853" y="1655"/>
                </a:lnTo>
                <a:cubicBezTo>
                  <a:pt x="45853" y="1655"/>
                  <a:pt x="45754" y="1490"/>
                  <a:pt x="45439" y="1391"/>
                </a:cubicBezTo>
                <a:cubicBezTo>
                  <a:pt x="45413" y="1382"/>
                  <a:pt x="45390" y="1378"/>
                  <a:pt x="45370" y="1378"/>
                </a:cubicBezTo>
                <a:cubicBezTo>
                  <a:pt x="45164" y="1378"/>
                  <a:pt x="45267" y="1818"/>
                  <a:pt x="45026" y="1953"/>
                </a:cubicBezTo>
                <a:lnTo>
                  <a:pt x="44677" y="2119"/>
                </a:lnTo>
                <a:lnTo>
                  <a:pt x="44364" y="1755"/>
                </a:lnTo>
                <a:lnTo>
                  <a:pt x="44000" y="2368"/>
                </a:lnTo>
                <a:lnTo>
                  <a:pt x="43636" y="2053"/>
                </a:lnTo>
                <a:cubicBezTo>
                  <a:pt x="43636" y="2053"/>
                  <a:pt x="43437" y="2268"/>
                  <a:pt x="43288" y="2417"/>
                </a:cubicBezTo>
                <a:cubicBezTo>
                  <a:pt x="43218" y="2486"/>
                  <a:pt x="43106" y="2506"/>
                  <a:pt x="42998" y="2506"/>
                </a:cubicBezTo>
                <a:cubicBezTo>
                  <a:pt x="42849" y="2506"/>
                  <a:pt x="42709" y="2467"/>
                  <a:pt x="42709" y="2467"/>
                </a:cubicBezTo>
                <a:lnTo>
                  <a:pt x="41434" y="2317"/>
                </a:lnTo>
                <a:lnTo>
                  <a:pt x="40657" y="2417"/>
                </a:lnTo>
                <a:lnTo>
                  <a:pt x="40243" y="2368"/>
                </a:lnTo>
                <a:cubicBezTo>
                  <a:pt x="40243" y="2368"/>
                  <a:pt x="40044" y="2119"/>
                  <a:pt x="39879" y="2119"/>
                </a:cubicBezTo>
                <a:cubicBezTo>
                  <a:pt x="39731" y="2119"/>
                  <a:pt x="39267" y="2582"/>
                  <a:pt x="39267" y="2582"/>
                </a:cubicBezTo>
                <a:lnTo>
                  <a:pt x="38804" y="2582"/>
                </a:lnTo>
                <a:lnTo>
                  <a:pt x="38191" y="2781"/>
                </a:lnTo>
                <a:lnTo>
                  <a:pt x="37827" y="2681"/>
                </a:lnTo>
                <a:lnTo>
                  <a:pt x="37463" y="2781"/>
                </a:lnTo>
                <a:cubicBezTo>
                  <a:pt x="37463" y="2781"/>
                  <a:pt x="37099" y="3195"/>
                  <a:pt x="36801" y="3294"/>
                </a:cubicBezTo>
                <a:cubicBezTo>
                  <a:pt x="36487" y="3394"/>
                  <a:pt x="35561" y="3857"/>
                  <a:pt x="34899" y="4122"/>
                </a:cubicBezTo>
                <a:cubicBezTo>
                  <a:pt x="34220" y="4369"/>
                  <a:pt x="31341" y="4535"/>
                  <a:pt x="31341" y="4535"/>
                </a:cubicBezTo>
                <a:lnTo>
                  <a:pt x="30613" y="4585"/>
                </a:lnTo>
                <a:lnTo>
                  <a:pt x="29902" y="4832"/>
                </a:lnTo>
                <a:lnTo>
                  <a:pt x="29538" y="4899"/>
                </a:lnTo>
                <a:cubicBezTo>
                  <a:pt x="29538" y="4899"/>
                  <a:pt x="29240" y="4634"/>
                  <a:pt x="29024" y="4634"/>
                </a:cubicBezTo>
                <a:cubicBezTo>
                  <a:pt x="28825" y="4634"/>
                  <a:pt x="28247" y="4949"/>
                  <a:pt x="28247" y="4949"/>
                </a:cubicBezTo>
                <a:lnTo>
                  <a:pt x="27784" y="5097"/>
                </a:lnTo>
                <a:lnTo>
                  <a:pt x="27733" y="4585"/>
                </a:lnTo>
                <a:lnTo>
                  <a:pt x="27122" y="5461"/>
                </a:lnTo>
                <a:cubicBezTo>
                  <a:pt x="27122" y="5461"/>
                  <a:pt x="27024" y="5497"/>
                  <a:pt x="26875" y="5497"/>
                </a:cubicBezTo>
                <a:cubicBezTo>
                  <a:pt x="26719" y="5497"/>
                  <a:pt x="26506" y="5457"/>
                  <a:pt x="26294" y="5296"/>
                </a:cubicBezTo>
                <a:cubicBezTo>
                  <a:pt x="26294" y="5296"/>
                  <a:pt x="25997" y="5560"/>
                  <a:pt x="25831" y="5660"/>
                </a:cubicBezTo>
                <a:cubicBezTo>
                  <a:pt x="25756" y="5710"/>
                  <a:pt x="25664" y="5722"/>
                  <a:pt x="25547" y="5722"/>
                </a:cubicBezTo>
                <a:cubicBezTo>
                  <a:pt x="25432" y="5722"/>
                  <a:pt x="25292" y="5710"/>
                  <a:pt x="25119" y="5710"/>
                </a:cubicBezTo>
                <a:cubicBezTo>
                  <a:pt x="24755" y="5710"/>
                  <a:pt x="24292" y="5975"/>
                  <a:pt x="23879" y="6074"/>
                </a:cubicBezTo>
                <a:cubicBezTo>
                  <a:pt x="23464" y="6173"/>
                  <a:pt x="23051" y="6123"/>
                  <a:pt x="22438" y="6222"/>
                </a:cubicBezTo>
                <a:cubicBezTo>
                  <a:pt x="21827" y="6339"/>
                  <a:pt x="21512" y="6339"/>
                  <a:pt x="20585" y="6537"/>
                </a:cubicBezTo>
                <a:cubicBezTo>
                  <a:pt x="19658" y="6752"/>
                  <a:pt x="15903" y="7050"/>
                  <a:pt x="15903" y="7050"/>
                </a:cubicBezTo>
                <a:cubicBezTo>
                  <a:pt x="15903" y="7050"/>
                  <a:pt x="15599" y="7076"/>
                  <a:pt x="15268" y="7076"/>
                </a:cubicBezTo>
                <a:cubicBezTo>
                  <a:pt x="15004" y="7076"/>
                  <a:pt x="14723" y="7059"/>
                  <a:pt x="14562" y="7001"/>
                </a:cubicBezTo>
                <a:cubicBezTo>
                  <a:pt x="14198" y="6868"/>
                  <a:pt x="13322" y="6537"/>
                  <a:pt x="13322" y="6537"/>
                </a:cubicBezTo>
                <a:lnTo>
                  <a:pt x="12097" y="6289"/>
                </a:lnTo>
                <a:lnTo>
                  <a:pt x="10906" y="5825"/>
                </a:lnTo>
                <a:lnTo>
                  <a:pt x="9053" y="5825"/>
                </a:lnTo>
                <a:cubicBezTo>
                  <a:pt x="8854" y="5825"/>
                  <a:pt x="8175" y="5512"/>
                  <a:pt x="8175" y="5512"/>
                </a:cubicBezTo>
                <a:lnTo>
                  <a:pt x="7365" y="5296"/>
                </a:lnTo>
                <a:lnTo>
                  <a:pt x="6884" y="5181"/>
                </a:lnTo>
                <a:lnTo>
                  <a:pt x="6273" y="4684"/>
                </a:lnTo>
                <a:lnTo>
                  <a:pt x="5710" y="4783"/>
                </a:lnTo>
                <a:cubicBezTo>
                  <a:pt x="5710" y="4783"/>
                  <a:pt x="5445" y="4684"/>
                  <a:pt x="5247" y="4634"/>
                </a:cubicBezTo>
                <a:cubicBezTo>
                  <a:pt x="5048" y="4585"/>
                  <a:pt x="4684" y="4535"/>
                  <a:pt x="4684" y="4535"/>
                </a:cubicBezTo>
                <a:cubicBezTo>
                  <a:pt x="4684" y="4535"/>
                  <a:pt x="4320" y="4369"/>
                  <a:pt x="4171" y="4221"/>
                </a:cubicBezTo>
                <a:cubicBezTo>
                  <a:pt x="4005" y="4071"/>
                  <a:pt x="3857" y="4071"/>
                  <a:pt x="3542" y="4022"/>
                </a:cubicBezTo>
                <a:cubicBezTo>
                  <a:pt x="3244" y="3972"/>
                  <a:pt x="2831" y="3972"/>
                  <a:pt x="2831" y="3972"/>
                </a:cubicBezTo>
                <a:cubicBezTo>
                  <a:pt x="2831" y="3972"/>
                  <a:pt x="1854" y="3442"/>
                  <a:pt x="1540" y="3394"/>
                </a:cubicBezTo>
                <a:cubicBezTo>
                  <a:pt x="1225" y="3343"/>
                  <a:pt x="1" y="2880"/>
                  <a:pt x="1" y="2880"/>
                </a:cubicBezTo>
                <a:lnTo>
                  <a:pt x="1" y="2880"/>
                </a:lnTo>
                <a:lnTo>
                  <a:pt x="51" y="9730"/>
                </a:lnTo>
                <a:lnTo>
                  <a:pt x="76432" y="9730"/>
                </a:lnTo>
                <a:lnTo>
                  <a:pt x="76017" y="828"/>
                </a:lnTo>
                <a:cubicBezTo>
                  <a:pt x="76017" y="828"/>
                  <a:pt x="75704" y="100"/>
                  <a:pt x="75554" y="100"/>
                </a:cubicBezTo>
                <a:cubicBezTo>
                  <a:pt x="75406" y="100"/>
                  <a:pt x="74991" y="100"/>
                  <a:pt x="74727" y="150"/>
                </a:cubicBezTo>
                <a:cubicBezTo>
                  <a:pt x="74557" y="184"/>
                  <a:pt x="74472" y="249"/>
                  <a:pt x="74323" y="249"/>
                </a:cubicBezTo>
                <a:cubicBezTo>
                  <a:pt x="74255" y="249"/>
                  <a:pt x="74174" y="236"/>
                  <a:pt x="74065" y="199"/>
                </a:cubicBezTo>
                <a:cubicBezTo>
                  <a:pt x="73701" y="100"/>
                  <a:pt x="73652" y="1"/>
                  <a:pt x="7365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7"/>
          <p:cNvSpPr/>
          <p:nvPr/>
        </p:nvSpPr>
        <p:spPr>
          <a:xfrm flipH="1">
            <a:off x="-84640" y="1063499"/>
            <a:ext cx="4498023" cy="572694"/>
          </a:xfrm>
          <a:custGeom>
            <a:avLst/>
            <a:gdLst/>
            <a:ahLst/>
            <a:cxnLst/>
            <a:rect l="l" t="t" r="r" b="b"/>
            <a:pathLst>
              <a:path w="76432" h="9731" extrusionOk="0">
                <a:moveTo>
                  <a:pt x="73652" y="1"/>
                </a:moveTo>
                <a:cubicBezTo>
                  <a:pt x="73652" y="1"/>
                  <a:pt x="73337" y="199"/>
                  <a:pt x="72973" y="316"/>
                </a:cubicBezTo>
                <a:cubicBezTo>
                  <a:pt x="72865" y="347"/>
                  <a:pt x="72786" y="358"/>
                  <a:pt x="72722" y="358"/>
                </a:cubicBezTo>
                <a:cubicBezTo>
                  <a:pt x="72579" y="358"/>
                  <a:pt x="72509" y="300"/>
                  <a:pt x="72361" y="265"/>
                </a:cubicBezTo>
                <a:cubicBezTo>
                  <a:pt x="72301" y="246"/>
                  <a:pt x="72240" y="238"/>
                  <a:pt x="72173" y="238"/>
                </a:cubicBezTo>
                <a:cubicBezTo>
                  <a:pt x="72015" y="238"/>
                  <a:pt x="71823" y="281"/>
                  <a:pt x="71534" y="316"/>
                </a:cubicBezTo>
                <a:lnTo>
                  <a:pt x="71120" y="464"/>
                </a:lnTo>
                <a:lnTo>
                  <a:pt x="70607" y="316"/>
                </a:lnTo>
                <a:lnTo>
                  <a:pt x="69945" y="464"/>
                </a:lnTo>
                <a:cubicBezTo>
                  <a:pt x="69945" y="464"/>
                  <a:pt x="69679" y="528"/>
                  <a:pt x="69497" y="528"/>
                </a:cubicBezTo>
                <a:cubicBezTo>
                  <a:pt x="69452" y="528"/>
                  <a:pt x="69412" y="524"/>
                  <a:pt x="69383" y="514"/>
                </a:cubicBezTo>
                <a:cubicBezTo>
                  <a:pt x="69217" y="464"/>
                  <a:pt x="68803" y="365"/>
                  <a:pt x="68803" y="365"/>
                </a:cubicBezTo>
                <a:cubicBezTo>
                  <a:pt x="68803" y="365"/>
                  <a:pt x="68092" y="415"/>
                  <a:pt x="67728" y="464"/>
                </a:cubicBezTo>
                <a:cubicBezTo>
                  <a:pt x="67364" y="514"/>
                  <a:pt x="67016" y="978"/>
                  <a:pt x="66603" y="1077"/>
                </a:cubicBezTo>
                <a:cubicBezTo>
                  <a:pt x="66539" y="1095"/>
                  <a:pt x="66473" y="1102"/>
                  <a:pt x="66408" y="1102"/>
                </a:cubicBezTo>
                <a:cubicBezTo>
                  <a:pt x="66056" y="1102"/>
                  <a:pt x="65725" y="878"/>
                  <a:pt x="65725" y="878"/>
                </a:cubicBezTo>
                <a:cubicBezTo>
                  <a:pt x="65725" y="878"/>
                  <a:pt x="65511" y="779"/>
                  <a:pt x="65312" y="663"/>
                </a:cubicBezTo>
                <a:cubicBezTo>
                  <a:pt x="65287" y="651"/>
                  <a:pt x="65263" y="646"/>
                  <a:pt x="65241" y="646"/>
                </a:cubicBezTo>
                <a:cubicBezTo>
                  <a:pt x="65071" y="646"/>
                  <a:pt x="64968" y="945"/>
                  <a:pt x="64750" y="1077"/>
                </a:cubicBezTo>
                <a:cubicBezTo>
                  <a:pt x="64485" y="1242"/>
                  <a:pt x="64386" y="1242"/>
                  <a:pt x="64236" y="1291"/>
                </a:cubicBezTo>
                <a:cubicBezTo>
                  <a:pt x="64212" y="1299"/>
                  <a:pt x="64183" y="1302"/>
                  <a:pt x="64151" y="1302"/>
                </a:cubicBezTo>
                <a:cubicBezTo>
                  <a:pt x="63960" y="1302"/>
                  <a:pt x="63657" y="1192"/>
                  <a:pt x="63657" y="1192"/>
                </a:cubicBezTo>
                <a:lnTo>
                  <a:pt x="63045" y="978"/>
                </a:lnTo>
                <a:cubicBezTo>
                  <a:pt x="63045" y="978"/>
                  <a:pt x="62632" y="1192"/>
                  <a:pt x="62433" y="1291"/>
                </a:cubicBezTo>
                <a:cubicBezTo>
                  <a:pt x="62295" y="1355"/>
                  <a:pt x="62027" y="1385"/>
                  <a:pt x="61783" y="1385"/>
                </a:cubicBezTo>
                <a:cubicBezTo>
                  <a:pt x="61647" y="1385"/>
                  <a:pt x="61518" y="1376"/>
                  <a:pt x="61423" y="1358"/>
                </a:cubicBezTo>
                <a:cubicBezTo>
                  <a:pt x="61362" y="1346"/>
                  <a:pt x="61270" y="1342"/>
                  <a:pt x="61164" y="1342"/>
                </a:cubicBezTo>
                <a:cubicBezTo>
                  <a:pt x="60808" y="1342"/>
                  <a:pt x="60298" y="1391"/>
                  <a:pt x="60298" y="1391"/>
                </a:cubicBezTo>
                <a:lnTo>
                  <a:pt x="59338" y="1291"/>
                </a:lnTo>
                <a:cubicBezTo>
                  <a:pt x="59338" y="1291"/>
                  <a:pt x="58925" y="1242"/>
                  <a:pt x="58726" y="1192"/>
                </a:cubicBezTo>
                <a:cubicBezTo>
                  <a:pt x="58511" y="1126"/>
                  <a:pt x="58726" y="927"/>
                  <a:pt x="58462" y="779"/>
                </a:cubicBezTo>
                <a:cubicBezTo>
                  <a:pt x="58433" y="760"/>
                  <a:pt x="58402" y="751"/>
                  <a:pt x="58371" y="751"/>
                </a:cubicBezTo>
                <a:cubicBezTo>
                  <a:pt x="58133" y="751"/>
                  <a:pt x="57849" y="1242"/>
                  <a:pt x="57849" y="1242"/>
                </a:cubicBezTo>
                <a:lnTo>
                  <a:pt x="57072" y="1242"/>
                </a:lnTo>
                <a:cubicBezTo>
                  <a:pt x="57072" y="1242"/>
                  <a:pt x="56410" y="1126"/>
                  <a:pt x="56046" y="1126"/>
                </a:cubicBezTo>
                <a:cubicBezTo>
                  <a:pt x="55682" y="1126"/>
                  <a:pt x="55268" y="1077"/>
                  <a:pt x="55268" y="1077"/>
                </a:cubicBezTo>
                <a:cubicBezTo>
                  <a:pt x="55268" y="1077"/>
                  <a:pt x="55205" y="1085"/>
                  <a:pt x="55119" y="1085"/>
                </a:cubicBezTo>
                <a:cubicBezTo>
                  <a:pt x="54988" y="1085"/>
                  <a:pt x="54805" y="1067"/>
                  <a:pt x="54705" y="978"/>
                </a:cubicBezTo>
                <a:cubicBezTo>
                  <a:pt x="54557" y="828"/>
                  <a:pt x="54506" y="729"/>
                  <a:pt x="54292" y="729"/>
                </a:cubicBezTo>
                <a:cubicBezTo>
                  <a:pt x="54093" y="729"/>
                  <a:pt x="53778" y="978"/>
                  <a:pt x="53778" y="978"/>
                </a:cubicBezTo>
                <a:cubicBezTo>
                  <a:pt x="53778" y="978"/>
                  <a:pt x="53365" y="927"/>
                  <a:pt x="53116" y="927"/>
                </a:cubicBezTo>
                <a:cubicBezTo>
                  <a:pt x="52889" y="927"/>
                  <a:pt x="52711" y="818"/>
                  <a:pt x="52404" y="818"/>
                </a:cubicBezTo>
                <a:cubicBezTo>
                  <a:pt x="52353" y="818"/>
                  <a:pt x="52299" y="821"/>
                  <a:pt x="52240" y="828"/>
                </a:cubicBezTo>
                <a:cubicBezTo>
                  <a:pt x="52156" y="838"/>
                  <a:pt x="51984" y="842"/>
                  <a:pt x="51762" y="842"/>
                </a:cubicBezTo>
                <a:cubicBezTo>
                  <a:pt x="50888" y="842"/>
                  <a:pt x="49244" y="779"/>
                  <a:pt x="49244" y="779"/>
                </a:cubicBezTo>
                <a:lnTo>
                  <a:pt x="48384" y="878"/>
                </a:lnTo>
                <a:cubicBezTo>
                  <a:pt x="48384" y="878"/>
                  <a:pt x="48070" y="563"/>
                  <a:pt x="47854" y="365"/>
                </a:cubicBezTo>
                <a:cubicBezTo>
                  <a:pt x="47820" y="328"/>
                  <a:pt x="47781" y="312"/>
                  <a:pt x="47739" y="312"/>
                </a:cubicBezTo>
                <a:cubicBezTo>
                  <a:pt x="47541" y="312"/>
                  <a:pt x="47292" y="663"/>
                  <a:pt x="47292" y="663"/>
                </a:cubicBezTo>
                <a:cubicBezTo>
                  <a:pt x="47292" y="663"/>
                  <a:pt x="47145" y="908"/>
                  <a:pt x="46889" y="908"/>
                </a:cubicBezTo>
                <a:cubicBezTo>
                  <a:pt x="46812" y="908"/>
                  <a:pt x="46726" y="886"/>
                  <a:pt x="46630" y="828"/>
                </a:cubicBezTo>
                <a:cubicBezTo>
                  <a:pt x="46619" y="821"/>
                  <a:pt x="46609" y="818"/>
                  <a:pt x="46599" y="818"/>
                </a:cubicBezTo>
                <a:cubicBezTo>
                  <a:pt x="46494" y="818"/>
                  <a:pt x="46464" y="1213"/>
                  <a:pt x="46266" y="1441"/>
                </a:cubicBezTo>
                <a:lnTo>
                  <a:pt x="45853" y="1655"/>
                </a:lnTo>
                <a:cubicBezTo>
                  <a:pt x="45853" y="1655"/>
                  <a:pt x="45754" y="1490"/>
                  <a:pt x="45439" y="1391"/>
                </a:cubicBezTo>
                <a:cubicBezTo>
                  <a:pt x="45413" y="1382"/>
                  <a:pt x="45390" y="1378"/>
                  <a:pt x="45370" y="1378"/>
                </a:cubicBezTo>
                <a:cubicBezTo>
                  <a:pt x="45164" y="1378"/>
                  <a:pt x="45267" y="1818"/>
                  <a:pt x="45026" y="1953"/>
                </a:cubicBezTo>
                <a:lnTo>
                  <a:pt x="44677" y="2119"/>
                </a:lnTo>
                <a:lnTo>
                  <a:pt x="44364" y="1755"/>
                </a:lnTo>
                <a:lnTo>
                  <a:pt x="44000" y="2368"/>
                </a:lnTo>
                <a:lnTo>
                  <a:pt x="43636" y="2053"/>
                </a:lnTo>
                <a:cubicBezTo>
                  <a:pt x="43636" y="2053"/>
                  <a:pt x="43437" y="2268"/>
                  <a:pt x="43288" y="2417"/>
                </a:cubicBezTo>
                <a:cubicBezTo>
                  <a:pt x="43218" y="2486"/>
                  <a:pt x="43106" y="2506"/>
                  <a:pt x="42998" y="2506"/>
                </a:cubicBezTo>
                <a:cubicBezTo>
                  <a:pt x="42849" y="2506"/>
                  <a:pt x="42709" y="2467"/>
                  <a:pt x="42709" y="2467"/>
                </a:cubicBezTo>
                <a:lnTo>
                  <a:pt x="41434" y="2317"/>
                </a:lnTo>
                <a:lnTo>
                  <a:pt x="40657" y="2417"/>
                </a:lnTo>
                <a:lnTo>
                  <a:pt x="40243" y="2368"/>
                </a:lnTo>
                <a:cubicBezTo>
                  <a:pt x="40243" y="2368"/>
                  <a:pt x="40044" y="2119"/>
                  <a:pt x="39879" y="2119"/>
                </a:cubicBezTo>
                <a:cubicBezTo>
                  <a:pt x="39731" y="2119"/>
                  <a:pt x="39267" y="2582"/>
                  <a:pt x="39267" y="2582"/>
                </a:cubicBezTo>
                <a:lnTo>
                  <a:pt x="38804" y="2582"/>
                </a:lnTo>
                <a:lnTo>
                  <a:pt x="38191" y="2781"/>
                </a:lnTo>
                <a:lnTo>
                  <a:pt x="37827" y="2681"/>
                </a:lnTo>
                <a:lnTo>
                  <a:pt x="37463" y="2781"/>
                </a:lnTo>
                <a:cubicBezTo>
                  <a:pt x="37463" y="2781"/>
                  <a:pt x="37099" y="3195"/>
                  <a:pt x="36801" y="3294"/>
                </a:cubicBezTo>
                <a:cubicBezTo>
                  <a:pt x="36487" y="3394"/>
                  <a:pt x="35561" y="3857"/>
                  <a:pt x="34899" y="4122"/>
                </a:cubicBezTo>
                <a:cubicBezTo>
                  <a:pt x="34220" y="4369"/>
                  <a:pt x="31341" y="4535"/>
                  <a:pt x="31341" y="4535"/>
                </a:cubicBezTo>
                <a:lnTo>
                  <a:pt x="30613" y="4585"/>
                </a:lnTo>
                <a:lnTo>
                  <a:pt x="29902" y="4832"/>
                </a:lnTo>
                <a:lnTo>
                  <a:pt x="29538" y="4899"/>
                </a:lnTo>
                <a:cubicBezTo>
                  <a:pt x="29538" y="4899"/>
                  <a:pt x="29240" y="4634"/>
                  <a:pt x="29024" y="4634"/>
                </a:cubicBezTo>
                <a:cubicBezTo>
                  <a:pt x="28825" y="4634"/>
                  <a:pt x="28247" y="4949"/>
                  <a:pt x="28247" y="4949"/>
                </a:cubicBezTo>
                <a:lnTo>
                  <a:pt x="27784" y="5097"/>
                </a:lnTo>
                <a:lnTo>
                  <a:pt x="27733" y="4585"/>
                </a:lnTo>
                <a:lnTo>
                  <a:pt x="27122" y="5461"/>
                </a:lnTo>
                <a:cubicBezTo>
                  <a:pt x="27122" y="5461"/>
                  <a:pt x="27024" y="5497"/>
                  <a:pt x="26875" y="5497"/>
                </a:cubicBezTo>
                <a:cubicBezTo>
                  <a:pt x="26719" y="5497"/>
                  <a:pt x="26506" y="5457"/>
                  <a:pt x="26294" y="5296"/>
                </a:cubicBezTo>
                <a:cubicBezTo>
                  <a:pt x="26294" y="5296"/>
                  <a:pt x="25997" y="5560"/>
                  <a:pt x="25831" y="5660"/>
                </a:cubicBezTo>
                <a:cubicBezTo>
                  <a:pt x="25756" y="5710"/>
                  <a:pt x="25664" y="5722"/>
                  <a:pt x="25547" y="5722"/>
                </a:cubicBezTo>
                <a:cubicBezTo>
                  <a:pt x="25432" y="5722"/>
                  <a:pt x="25292" y="5710"/>
                  <a:pt x="25119" y="5710"/>
                </a:cubicBezTo>
                <a:cubicBezTo>
                  <a:pt x="24755" y="5710"/>
                  <a:pt x="24292" y="5975"/>
                  <a:pt x="23879" y="6074"/>
                </a:cubicBezTo>
                <a:cubicBezTo>
                  <a:pt x="23464" y="6173"/>
                  <a:pt x="23051" y="6123"/>
                  <a:pt x="22438" y="6222"/>
                </a:cubicBezTo>
                <a:cubicBezTo>
                  <a:pt x="21827" y="6339"/>
                  <a:pt x="21512" y="6339"/>
                  <a:pt x="20585" y="6537"/>
                </a:cubicBezTo>
                <a:cubicBezTo>
                  <a:pt x="19658" y="6752"/>
                  <a:pt x="15903" y="7050"/>
                  <a:pt x="15903" y="7050"/>
                </a:cubicBezTo>
                <a:cubicBezTo>
                  <a:pt x="15903" y="7050"/>
                  <a:pt x="15599" y="7076"/>
                  <a:pt x="15268" y="7076"/>
                </a:cubicBezTo>
                <a:cubicBezTo>
                  <a:pt x="15004" y="7076"/>
                  <a:pt x="14723" y="7059"/>
                  <a:pt x="14562" y="7001"/>
                </a:cubicBezTo>
                <a:cubicBezTo>
                  <a:pt x="14198" y="6868"/>
                  <a:pt x="13322" y="6537"/>
                  <a:pt x="13322" y="6537"/>
                </a:cubicBezTo>
                <a:lnTo>
                  <a:pt x="12097" y="6289"/>
                </a:lnTo>
                <a:lnTo>
                  <a:pt x="10906" y="5825"/>
                </a:lnTo>
                <a:lnTo>
                  <a:pt x="9053" y="5825"/>
                </a:lnTo>
                <a:cubicBezTo>
                  <a:pt x="8854" y="5825"/>
                  <a:pt x="8175" y="5512"/>
                  <a:pt x="8175" y="5512"/>
                </a:cubicBezTo>
                <a:lnTo>
                  <a:pt x="7365" y="5296"/>
                </a:lnTo>
                <a:lnTo>
                  <a:pt x="6884" y="5181"/>
                </a:lnTo>
                <a:lnTo>
                  <a:pt x="6273" y="4684"/>
                </a:lnTo>
                <a:lnTo>
                  <a:pt x="5710" y="4783"/>
                </a:lnTo>
                <a:cubicBezTo>
                  <a:pt x="5710" y="4783"/>
                  <a:pt x="5445" y="4684"/>
                  <a:pt x="5247" y="4634"/>
                </a:cubicBezTo>
                <a:cubicBezTo>
                  <a:pt x="5048" y="4585"/>
                  <a:pt x="4684" y="4535"/>
                  <a:pt x="4684" y="4535"/>
                </a:cubicBezTo>
                <a:cubicBezTo>
                  <a:pt x="4684" y="4535"/>
                  <a:pt x="4320" y="4369"/>
                  <a:pt x="4171" y="4221"/>
                </a:cubicBezTo>
                <a:cubicBezTo>
                  <a:pt x="4005" y="4071"/>
                  <a:pt x="3857" y="4071"/>
                  <a:pt x="3542" y="4022"/>
                </a:cubicBezTo>
                <a:cubicBezTo>
                  <a:pt x="3244" y="3972"/>
                  <a:pt x="2831" y="3972"/>
                  <a:pt x="2831" y="3972"/>
                </a:cubicBezTo>
                <a:cubicBezTo>
                  <a:pt x="2831" y="3972"/>
                  <a:pt x="1854" y="3442"/>
                  <a:pt x="1540" y="3394"/>
                </a:cubicBezTo>
                <a:cubicBezTo>
                  <a:pt x="1225" y="3343"/>
                  <a:pt x="1" y="2880"/>
                  <a:pt x="1" y="2880"/>
                </a:cubicBezTo>
                <a:lnTo>
                  <a:pt x="1" y="2880"/>
                </a:lnTo>
                <a:lnTo>
                  <a:pt x="51" y="9730"/>
                </a:lnTo>
                <a:lnTo>
                  <a:pt x="76432" y="9730"/>
                </a:lnTo>
                <a:lnTo>
                  <a:pt x="76017" y="828"/>
                </a:lnTo>
                <a:cubicBezTo>
                  <a:pt x="76017" y="828"/>
                  <a:pt x="75704" y="100"/>
                  <a:pt x="75554" y="100"/>
                </a:cubicBezTo>
                <a:cubicBezTo>
                  <a:pt x="75406" y="100"/>
                  <a:pt x="74991" y="100"/>
                  <a:pt x="74727" y="150"/>
                </a:cubicBezTo>
                <a:cubicBezTo>
                  <a:pt x="74557" y="184"/>
                  <a:pt x="74472" y="249"/>
                  <a:pt x="74323" y="249"/>
                </a:cubicBezTo>
                <a:cubicBezTo>
                  <a:pt x="74255" y="249"/>
                  <a:pt x="74174" y="236"/>
                  <a:pt x="74065" y="199"/>
                </a:cubicBezTo>
                <a:cubicBezTo>
                  <a:pt x="73701" y="100"/>
                  <a:pt x="73652" y="1"/>
                  <a:pt x="736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2" name="Google Shape;852;p7"/>
          <p:cNvGrpSpPr/>
          <p:nvPr/>
        </p:nvGrpSpPr>
        <p:grpSpPr>
          <a:xfrm>
            <a:off x="-1497692" y="-317225"/>
            <a:ext cx="6905743" cy="1869072"/>
            <a:chOff x="3441537" y="-317225"/>
            <a:chExt cx="6905743" cy="1869072"/>
          </a:xfrm>
        </p:grpSpPr>
        <p:grpSp>
          <p:nvGrpSpPr>
            <p:cNvPr id="853" name="Google Shape;853;p7"/>
            <p:cNvGrpSpPr/>
            <p:nvPr/>
          </p:nvGrpSpPr>
          <p:grpSpPr>
            <a:xfrm>
              <a:off x="5100580" y="-258279"/>
              <a:ext cx="2132448" cy="727885"/>
              <a:chOff x="6029659" y="1276437"/>
              <a:chExt cx="502948" cy="171675"/>
            </a:xfrm>
          </p:grpSpPr>
          <p:sp>
            <p:nvSpPr>
              <p:cNvPr id="854" name="Google Shape;854;p7"/>
              <p:cNvSpPr/>
              <p:nvPr/>
            </p:nvSpPr>
            <p:spPr>
              <a:xfrm>
                <a:off x="6029659" y="1328395"/>
                <a:ext cx="218000" cy="86875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347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" y="0"/>
                      <a:pt x="3193" y="1754"/>
                      <a:pt x="5146" y="2416"/>
                    </a:cubicBezTo>
                    <a:cubicBezTo>
                      <a:pt x="7098" y="3095"/>
                      <a:pt x="8025" y="3294"/>
                      <a:pt x="8720" y="3475"/>
                    </a:cubicBezTo>
                    <a:cubicBezTo>
                      <a:pt x="8720" y="3475"/>
                      <a:pt x="8157" y="3111"/>
                      <a:pt x="7727" y="3012"/>
                    </a:cubicBezTo>
                    <a:cubicBezTo>
                      <a:pt x="7281" y="2912"/>
                      <a:pt x="6950" y="2863"/>
                      <a:pt x="6388" y="2466"/>
                    </a:cubicBezTo>
                    <a:cubicBezTo>
                      <a:pt x="5905" y="2149"/>
                      <a:pt x="5687" y="1867"/>
                      <a:pt x="5465" y="1867"/>
                    </a:cubicBezTo>
                    <a:cubicBezTo>
                      <a:pt x="5421" y="1867"/>
                      <a:pt x="5376" y="1878"/>
                      <a:pt x="5329" y="1904"/>
                    </a:cubicBezTo>
                    <a:cubicBezTo>
                      <a:pt x="5047" y="2052"/>
                      <a:pt x="4998" y="2135"/>
                      <a:pt x="4998" y="2135"/>
                    </a:cubicBezTo>
                    <a:cubicBezTo>
                      <a:pt x="4998" y="2135"/>
                      <a:pt x="4865" y="1672"/>
                      <a:pt x="4550" y="1655"/>
                    </a:cubicBezTo>
                    <a:cubicBezTo>
                      <a:pt x="4508" y="1650"/>
                      <a:pt x="4468" y="1648"/>
                      <a:pt x="4433" y="1648"/>
                    </a:cubicBezTo>
                    <a:cubicBezTo>
                      <a:pt x="4217" y="1648"/>
                      <a:pt x="4120" y="1721"/>
                      <a:pt x="4120" y="1721"/>
                    </a:cubicBezTo>
                    <a:cubicBezTo>
                      <a:pt x="4120" y="1721"/>
                      <a:pt x="3954" y="1473"/>
                      <a:pt x="3855" y="1473"/>
                    </a:cubicBezTo>
                    <a:cubicBezTo>
                      <a:pt x="3756" y="1473"/>
                      <a:pt x="3524" y="1489"/>
                      <a:pt x="3524" y="1489"/>
                    </a:cubicBezTo>
                    <a:cubicBezTo>
                      <a:pt x="3524" y="1489"/>
                      <a:pt x="3387" y="325"/>
                      <a:pt x="2935" y="325"/>
                    </a:cubicBezTo>
                    <a:cubicBezTo>
                      <a:pt x="2917" y="325"/>
                      <a:pt x="2898" y="327"/>
                      <a:pt x="2880" y="331"/>
                    </a:cubicBezTo>
                    <a:cubicBezTo>
                      <a:pt x="2399" y="430"/>
                      <a:pt x="2333" y="927"/>
                      <a:pt x="2333" y="927"/>
                    </a:cubicBezTo>
                    <a:cubicBezTo>
                      <a:pt x="2333" y="927"/>
                      <a:pt x="1967" y="504"/>
                      <a:pt x="1754" y="504"/>
                    </a:cubicBezTo>
                    <a:cubicBezTo>
                      <a:pt x="1736" y="504"/>
                      <a:pt x="1719" y="507"/>
                      <a:pt x="1704" y="514"/>
                    </a:cubicBezTo>
                    <a:cubicBezTo>
                      <a:pt x="1675" y="525"/>
                      <a:pt x="1640" y="529"/>
                      <a:pt x="1600" y="529"/>
                    </a:cubicBezTo>
                    <a:cubicBezTo>
                      <a:pt x="1340" y="529"/>
                      <a:pt x="894" y="331"/>
                      <a:pt x="894" y="33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7"/>
              <p:cNvSpPr/>
              <p:nvPr/>
            </p:nvSpPr>
            <p:spPr>
              <a:xfrm>
                <a:off x="6088732" y="1276437"/>
                <a:ext cx="443875" cy="171675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6" name="Google Shape;856;p7"/>
            <p:cNvSpPr/>
            <p:nvPr/>
          </p:nvSpPr>
          <p:spPr>
            <a:xfrm>
              <a:off x="3441537" y="-301446"/>
              <a:ext cx="6905743" cy="1853292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7" name="Google Shape;857;p7"/>
            <p:cNvGrpSpPr/>
            <p:nvPr/>
          </p:nvGrpSpPr>
          <p:grpSpPr>
            <a:xfrm>
              <a:off x="7028565" y="-117173"/>
              <a:ext cx="3104365" cy="1131005"/>
              <a:chOff x="5938428" y="1002090"/>
              <a:chExt cx="1184375" cy="431500"/>
            </a:xfrm>
          </p:grpSpPr>
          <p:sp>
            <p:nvSpPr>
              <p:cNvPr id="858" name="Google Shape;858;p7"/>
              <p:cNvSpPr/>
              <p:nvPr/>
            </p:nvSpPr>
            <p:spPr>
              <a:xfrm>
                <a:off x="5938428" y="1002090"/>
                <a:ext cx="1184375" cy="431500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7"/>
              <p:cNvSpPr/>
              <p:nvPr/>
            </p:nvSpPr>
            <p:spPr>
              <a:xfrm>
                <a:off x="6135875" y="1011825"/>
                <a:ext cx="912150" cy="364050"/>
              </a:xfrm>
              <a:custGeom>
                <a:avLst/>
                <a:gdLst/>
                <a:ahLst/>
                <a:cxnLst/>
                <a:rect l="l" t="t" r="r" b="b"/>
                <a:pathLst>
                  <a:path w="36486" h="14562" extrusionOk="0">
                    <a:moveTo>
                      <a:pt x="1" y="0"/>
                    </a:moveTo>
                    <a:cubicBezTo>
                      <a:pt x="1" y="0"/>
                      <a:pt x="11219" y="5147"/>
                      <a:pt x="13585" y="6222"/>
                    </a:cubicBezTo>
                    <a:lnTo>
                      <a:pt x="10143" y="5345"/>
                    </a:lnTo>
                    <a:lnTo>
                      <a:pt x="10143" y="5345"/>
                    </a:lnTo>
                    <a:cubicBezTo>
                      <a:pt x="10144" y="5346"/>
                      <a:pt x="14876" y="6901"/>
                      <a:pt x="17027" y="8075"/>
                    </a:cubicBezTo>
                    <a:cubicBezTo>
                      <a:pt x="19195" y="9266"/>
                      <a:pt x="21313" y="10292"/>
                      <a:pt x="23266" y="11020"/>
                    </a:cubicBezTo>
                    <a:cubicBezTo>
                      <a:pt x="25218" y="11732"/>
                      <a:pt x="29024" y="12659"/>
                      <a:pt x="29024" y="12659"/>
                    </a:cubicBezTo>
                    <a:lnTo>
                      <a:pt x="24705" y="10905"/>
                    </a:lnTo>
                    <a:lnTo>
                      <a:pt x="24705" y="10905"/>
                    </a:lnTo>
                    <a:cubicBezTo>
                      <a:pt x="24706" y="10905"/>
                      <a:pt x="32731" y="13171"/>
                      <a:pt x="33971" y="13685"/>
                    </a:cubicBezTo>
                    <a:cubicBezTo>
                      <a:pt x="35195" y="14197"/>
                      <a:pt x="36486" y="14561"/>
                      <a:pt x="36486" y="14561"/>
                    </a:cubicBezTo>
                    <a:cubicBezTo>
                      <a:pt x="36486" y="14561"/>
                      <a:pt x="35195" y="13436"/>
                      <a:pt x="34732" y="13171"/>
                    </a:cubicBezTo>
                    <a:cubicBezTo>
                      <a:pt x="34269" y="12924"/>
                      <a:pt x="33044" y="12973"/>
                      <a:pt x="32830" y="12245"/>
                    </a:cubicBezTo>
                    <a:cubicBezTo>
                      <a:pt x="32631" y="11534"/>
                      <a:pt x="33194" y="10343"/>
                      <a:pt x="32118" y="9681"/>
                    </a:cubicBezTo>
                    <a:cubicBezTo>
                      <a:pt x="31483" y="9279"/>
                      <a:pt x="30899" y="9081"/>
                      <a:pt x="30474" y="9081"/>
                    </a:cubicBezTo>
                    <a:cubicBezTo>
                      <a:pt x="30179" y="9081"/>
                      <a:pt x="29960" y="9176"/>
                      <a:pt x="29851" y="9366"/>
                    </a:cubicBezTo>
                    <a:cubicBezTo>
                      <a:pt x="29587" y="9829"/>
                      <a:pt x="29653" y="10656"/>
                      <a:pt x="29653" y="10656"/>
                    </a:cubicBezTo>
                    <a:cubicBezTo>
                      <a:pt x="29653" y="10656"/>
                      <a:pt x="29447" y="9679"/>
                      <a:pt x="28869" y="9679"/>
                    </a:cubicBezTo>
                    <a:cubicBezTo>
                      <a:pt x="28854" y="9679"/>
                      <a:pt x="28840" y="9679"/>
                      <a:pt x="28825" y="9681"/>
                    </a:cubicBezTo>
                    <a:cubicBezTo>
                      <a:pt x="28197" y="9730"/>
                      <a:pt x="27799" y="10094"/>
                      <a:pt x="27799" y="10094"/>
                    </a:cubicBezTo>
                    <a:cubicBezTo>
                      <a:pt x="27799" y="10094"/>
                      <a:pt x="28610" y="7612"/>
                      <a:pt x="27799" y="7049"/>
                    </a:cubicBezTo>
                    <a:cubicBezTo>
                      <a:pt x="27539" y="6872"/>
                      <a:pt x="27238" y="6811"/>
                      <a:pt x="26947" y="6811"/>
                    </a:cubicBezTo>
                    <a:cubicBezTo>
                      <a:pt x="26314" y="6811"/>
                      <a:pt x="25730" y="7099"/>
                      <a:pt x="25730" y="7099"/>
                    </a:cubicBezTo>
                    <a:cubicBezTo>
                      <a:pt x="25730" y="7099"/>
                      <a:pt x="26873" y="5610"/>
                      <a:pt x="26410" y="4170"/>
                    </a:cubicBezTo>
                    <a:cubicBezTo>
                      <a:pt x="26007" y="2918"/>
                      <a:pt x="25165" y="1666"/>
                      <a:pt x="23875" y="1666"/>
                    </a:cubicBezTo>
                    <a:cubicBezTo>
                      <a:pt x="23682" y="1666"/>
                      <a:pt x="23479" y="1694"/>
                      <a:pt x="23266" y="1754"/>
                    </a:cubicBezTo>
                    <a:cubicBezTo>
                      <a:pt x="22385" y="2000"/>
                      <a:pt x="21875" y="2565"/>
                      <a:pt x="21590" y="3040"/>
                    </a:cubicBezTo>
                    <a:lnTo>
                      <a:pt x="21590" y="3040"/>
                    </a:lnTo>
                    <a:cubicBezTo>
                      <a:pt x="21816" y="2149"/>
                      <a:pt x="21648" y="738"/>
                      <a:pt x="18632" y="265"/>
                    </a:cubicBezTo>
                    <a:cubicBezTo>
                      <a:pt x="17730" y="120"/>
                      <a:pt x="16997" y="61"/>
                      <a:pt x="16396" y="61"/>
                    </a:cubicBezTo>
                    <a:cubicBezTo>
                      <a:pt x="13975" y="61"/>
                      <a:pt x="13675" y="1016"/>
                      <a:pt x="12973" y="1175"/>
                    </a:cubicBezTo>
                    <a:cubicBezTo>
                      <a:pt x="12914" y="1190"/>
                      <a:pt x="12853" y="1197"/>
                      <a:pt x="12791" y="1197"/>
                    </a:cubicBezTo>
                    <a:cubicBezTo>
                      <a:pt x="12037" y="1197"/>
                      <a:pt x="11102" y="207"/>
                      <a:pt x="10374" y="207"/>
                    </a:cubicBezTo>
                    <a:cubicBezTo>
                      <a:pt x="10277" y="207"/>
                      <a:pt x="10183" y="225"/>
                      <a:pt x="10094" y="265"/>
                    </a:cubicBezTo>
                    <a:cubicBezTo>
                      <a:pt x="9267" y="613"/>
                      <a:pt x="8588" y="1754"/>
                      <a:pt x="8588" y="1754"/>
                    </a:cubicBezTo>
                    <a:cubicBezTo>
                      <a:pt x="8588" y="1754"/>
                      <a:pt x="7149" y="1540"/>
                      <a:pt x="5759" y="1242"/>
                    </a:cubicBezTo>
                    <a:cubicBezTo>
                      <a:pt x="4369" y="927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0" name="Google Shape;860;p7"/>
            <p:cNvSpPr/>
            <p:nvPr/>
          </p:nvSpPr>
          <p:spPr>
            <a:xfrm>
              <a:off x="7104765" y="-110767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7"/>
            <p:cNvSpPr/>
            <p:nvPr/>
          </p:nvSpPr>
          <p:spPr>
            <a:xfrm>
              <a:off x="3441537" y="-317225"/>
              <a:ext cx="6905743" cy="1853292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58" name="Google Shape;958;p7"/>
          <p:cNvPicPr preferRelativeResize="0"/>
          <p:nvPr/>
        </p:nvPicPr>
        <p:blipFill rotWithShape="1">
          <a:blip r:embed="rId2">
            <a:alphaModFix/>
          </a:blip>
          <a:srcRect l="7246" r="13981"/>
          <a:stretch/>
        </p:blipFill>
        <p:spPr>
          <a:xfrm rot="5400000">
            <a:off x="-765432" y="499420"/>
            <a:ext cx="5634950" cy="40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7"/>
          <p:cNvSpPr/>
          <p:nvPr/>
        </p:nvSpPr>
        <p:spPr>
          <a:xfrm>
            <a:off x="3851400" y="-105325"/>
            <a:ext cx="5399400" cy="524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61" name="Google Shape;961;p7"/>
          <p:cNvSpPr txBox="1">
            <a:spLocks noGrp="1"/>
          </p:cNvSpPr>
          <p:nvPr>
            <p:ph type="body" idx="1"/>
          </p:nvPr>
        </p:nvSpPr>
        <p:spPr>
          <a:xfrm>
            <a:off x="4722300" y="1152475"/>
            <a:ext cx="37017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 sz="1400">
                <a:latin typeface="Roboto Light" panose="02000000000000000000" pitchFamily="2" charset="0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○"/>
              <a:defRPr/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■"/>
              <a:defRPr/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/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○"/>
              <a:defRPr/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■"/>
              <a:defRPr/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/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○"/>
              <a:defRPr/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■"/>
              <a:defRPr/>
            </a:lvl9pPr>
          </a:lstStyle>
          <a:p>
            <a:endParaRPr dirty="0"/>
          </a:p>
        </p:txBody>
      </p:sp>
      <p:grpSp>
        <p:nvGrpSpPr>
          <p:cNvPr id="962" name="Google Shape;962;p7"/>
          <p:cNvGrpSpPr/>
          <p:nvPr/>
        </p:nvGrpSpPr>
        <p:grpSpPr>
          <a:xfrm flipH="1">
            <a:off x="6299426" y="3867475"/>
            <a:ext cx="5712342" cy="1533020"/>
            <a:chOff x="4330176" y="-258275"/>
            <a:chExt cx="5712342" cy="1533020"/>
          </a:xfrm>
        </p:grpSpPr>
        <p:sp>
          <p:nvSpPr>
            <p:cNvPr id="963" name="Google Shape;963;p7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7"/>
            <p:cNvSpPr/>
            <p:nvPr/>
          </p:nvSpPr>
          <p:spPr>
            <a:xfrm>
              <a:off x="4330176" y="-258275"/>
              <a:ext cx="5712342" cy="1533020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7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862;p7"/>
          <p:cNvGrpSpPr/>
          <p:nvPr userDrawn="1"/>
        </p:nvGrpSpPr>
        <p:grpSpPr>
          <a:xfrm>
            <a:off x="9828504" y="528952"/>
            <a:ext cx="2216319" cy="4085595"/>
            <a:chOff x="-2366975" y="897525"/>
            <a:chExt cx="2216319" cy="4085595"/>
          </a:xfrm>
        </p:grpSpPr>
        <p:sp>
          <p:nvSpPr>
            <p:cNvPr id="3" name="Google Shape;863;p7"/>
            <p:cNvSpPr/>
            <p:nvPr/>
          </p:nvSpPr>
          <p:spPr>
            <a:xfrm>
              <a:off x="-1973553" y="4280671"/>
              <a:ext cx="203963" cy="422838"/>
            </a:xfrm>
            <a:custGeom>
              <a:avLst/>
              <a:gdLst/>
              <a:ahLst/>
              <a:cxnLst/>
              <a:rect l="l" t="t" r="r" b="b"/>
              <a:pathLst>
                <a:path w="3570" h="7401" extrusionOk="0">
                  <a:moveTo>
                    <a:pt x="1281" y="1"/>
                  </a:moveTo>
                  <a:cubicBezTo>
                    <a:pt x="818" y="1"/>
                    <a:pt x="360" y="98"/>
                    <a:pt x="0" y="377"/>
                  </a:cubicBezTo>
                  <a:cubicBezTo>
                    <a:pt x="0" y="1309"/>
                    <a:pt x="795" y="5017"/>
                    <a:pt x="922" y="5811"/>
                  </a:cubicBezTo>
                  <a:lnTo>
                    <a:pt x="922" y="7262"/>
                  </a:lnTo>
                  <a:lnTo>
                    <a:pt x="3040" y="7400"/>
                  </a:lnTo>
                  <a:cubicBezTo>
                    <a:pt x="3040" y="7400"/>
                    <a:pt x="3040" y="5938"/>
                    <a:pt x="3305" y="4349"/>
                  </a:cubicBezTo>
                  <a:cubicBezTo>
                    <a:pt x="3570" y="2633"/>
                    <a:pt x="3443" y="515"/>
                    <a:pt x="3443" y="515"/>
                  </a:cubicBezTo>
                  <a:cubicBezTo>
                    <a:pt x="3443" y="515"/>
                    <a:pt x="2347" y="1"/>
                    <a:pt x="1281" y="1"/>
                  </a:cubicBezTo>
                  <a:close/>
                </a:path>
              </a:pathLst>
            </a:custGeom>
            <a:solidFill>
              <a:schemeClr val="dk2"/>
            </a:solidFill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64;p7"/>
            <p:cNvSpPr/>
            <p:nvPr/>
          </p:nvSpPr>
          <p:spPr>
            <a:xfrm>
              <a:off x="-1943330" y="4280843"/>
              <a:ext cx="173740" cy="120035"/>
            </a:xfrm>
            <a:custGeom>
              <a:avLst/>
              <a:gdLst/>
              <a:ahLst/>
              <a:cxnLst/>
              <a:rect l="l" t="t" r="r" b="b"/>
              <a:pathLst>
                <a:path w="3041" h="2101" extrusionOk="0">
                  <a:moveTo>
                    <a:pt x="751" y="1"/>
                  </a:moveTo>
                  <a:cubicBezTo>
                    <a:pt x="492" y="1"/>
                    <a:pt x="236" y="32"/>
                    <a:pt x="1" y="109"/>
                  </a:cubicBezTo>
                  <a:lnTo>
                    <a:pt x="1" y="512"/>
                  </a:lnTo>
                  <a:cubicBezTo>
                    <a:pt x="1060" y="639"/>
                    <a:pt x="1325" y="1963"/>
                    <a:pt x="2914" y="2101"/>
                  </a:cubicBezTo>
                  <a:cubicBezTo>
                    <a:pt x="3041" y="1169"/>
                    <a:pt x="2914" y="512"/>
                    <a:pt x="2914" y="512"/>
                  </a:cubicBezTo>
                  <a:cubicBezTo>
                    <a:pt x="2914" y="512"/>
                    <a:pt x="1803" y="1"/>
                    <a:pt x="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65;p7"/>
            <p:cNvSpPr/>
            <p:nvPr/>
          </p:nvSpPr>
          <p:spPr>
            <a:xfrm>
              <a:off x="-1943330" y="4468640"/>
              <a:ext cx="166484" cy="234872"/>
            </a:xfrm>
            <a:custGeom>
              <a:avLst/>
              <a:gdLst/>
              <a:ahLst/>
              <a:cxnLst/>
              <a:rect l="l" t="t" r="r" b="b"/>
              <a:pathLst>
                <a:path w="2914" h="4111" extrusionOk="0">
                  <a:moveTo>
                    <a:pt x="2914" y="0"/>
                  </a:moveTo>
                  <a:lnTo>
                    <a:pt x="2914" y="0"/>
                  </a:lnTo>
                  <a:cubicBezTo>
                    <a:pt x="2490" y="168"/>
                    <a:pt x="1964" y="337"/>
                    <a:pt x="1297" y="337"/>
                  </a:cubicBezTo>
                  <a:cubicBezTo>
                    <a:pt x="914" y="337"/>
                    <a:pt x="484" y="281"/>
                    <a:pt x="1" y="138"/>
                  </a:cubicBezTo>
                  <a:lnTo>
                    <a:pt x="1" y="138"/>
                  </a:lnTo>
                  <a:cubicBezTo>
                    <a:pt x="128" y="1197"/>
                    <a:pt x="266" y="2119"/>
                    <a:pt x="393" y="2521"/>
                  </a:cubicBezTo>
                  <a:lnTo>
                    <a:pt x="393" y="3972"/>
                  </a:lnTo>
                  <a:lnTo>
                    <a:pt x="2511" y="4110"/>
                  </a:lnTo>
                  <a:cubicBezTo>
                    <a:pt x="2511" y="4110"/>
                    <a:pt x="2511" y="2648"/>
                    <a:pt x="2776" y="1059"/>
                  </a:cubicBezTo>
                  <a:cubicBezTo>
                    <a:pt x="2914" y="668"/>
                    <a:pt x="2914" y="403"/>
                    <a:pt x="29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66;p7"/>
            <p:cNvSpPr/>
            <p:nvPr/>
          </p:nvSpPr>
          <p:spPr>
            <a:xfrm>
              <a:off x="-2026802" y="4654894"/>
              <a:ext cx="249955" cy="320799"/>
            </a:xfrm>
            <a:custGeom>
              <a:avLst/>
              <a:gdLst/>
              <a:ahLst/>
              <a:cxnLst/>
              <a:rect l="l" t="t" r="r" b="b"/>
              <a:pathLst>
                <a:path w="4375" h="5615" extrusionOk="0">
                  <a:moveTo>
                    <a:pt x="2724" y="1"/>
                  </a:moveTo>
                  <a:cubicBezTo>
                    <a:pt x="2475" y="1"/>
                    <a:pt x="2185" y="50"/>
                    <a:pt x="1854" y="183"/>
                  </a:cubicBezTo>
                  <a:cubicBezTo>
                    <a:pt x="1589" y="448"/>
                    <a:pt x="1854" y="712"/>
                    <a:pt x="1462" y="1772"/>
                  </a:cubicBezTo>
                  <a:cubicBezTo>
                    <a:pt x="1059" y="2969"/>
                    <a:pt x="138" y="3763"/>
                    <a:pt x="138" y="4155"/>
                  </a:cubicBezTo>
                  <a:cubicBezTo>
                    <a:pt x="0" y="4685"/>
                    <a:pt x="265" y="5352"/>
                    <a:pt x="265" y="5352"/>
                  </a:cubicBezTo>
                  <a:cubicBezTo>
                    <a:pt x="731" y="5548"/>
                    <a:pt x="1459" y="5614"/>
                    <a:pt x="2121" y="5614"/>
                  </a:cubicBezTo>
                  <a:cubicBezTo>
                    <a:pt x="2783" y="5614"/>
                    <a:pt x="3379" y="5548"/>
                    <a:pt x="3580" y="5479"/>
                  </a:cubicBezTo>
                  <a:cubicBezTo>
                    <a:pt x="3845" y="5352"/>
                    <a:pt x="4237" y="4293"/>
                    <a:pt x="4110" y="3234"/>
                  </a:cubicBezTo>
                  <a:cubicBezTo>
                    <a:pt x="3972" y="2301"/>
                    <a:pt x="4375" y="2301"/>
                    <a:pt x="4375" y="1380"/>
                  </a:cubicBezTo>
                  <a:cubicBezTo>
                    <a:pt x="4375" y="448"/>
                    <a:pt x="3972" y="56"/>
                    <a:pt x="3972" y="56"/>
                  </a:cubicBezTo>
                  <a:lnTo>
                    <a:pt x="3845" y="448"/>
                  </a:lnTo>
                  <a:cubicBezTo>
                    <a:pt x="3845" y="448"/>
                    <a:pt x="3470" y="1"/>
                    <a:pt x="27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67;p7"/>
            <p:cNvSpPr/>
            <p:nvPr/>
          </p:nvSpPr>
          <p:spPr>
            <a:xfrm>
              <a:off x="-2026802" y="4892283"/>
              <a:ext cx="234872" cy="83413"/>
            </a:xfrm>
            <a:custGeom>
              <a:avLst/>
              <a:gdLst/>
              <a:ahLst/>
              <a:cxnLst/>
              <a:rect l="l" t="t" r="r" b="b"/>
              <a:pathLst>
                <a:path w="4111" h="1460" extrusionOk="0">
                  <a:moveTo>
                    <a:pt x="138" y="0"/>
                  </a:moveTo>
                  <a:lnTo>
                    <a:pt x="138" y="0"/>
                  </a:lnTo>
                  <a:cubicBezTo>
                    <a:pt x="0" y="530"/>
                    <a:pt x="265" y="1197"/>
                    <a:pt x="265" y="1197"/>
                  </a:cubicBezTo>
                  <a:cubicBezTo>
                    <a:pt x="731" y="1393"/>
                    <a:pt x="1459" y="1459"/>
                    <a:pt x="2121" y="1459"/>
                  </a:cubicBezTo>
                  <a:cubicBezTo>
                    <a:pt x="2783" y="1459"/>
                    <a:pt x="3379" y="1393"/>
                    <a:pt x="3580" y="1324"/>
                  </a:cubicBezTo>
                  <a:cubicBezTo>
                    <a:pt x="3708" y="1197"/>
                    <a:pt x="3972" y="667"/>
                    <a:pt x="4110" y="0"/>
                  </a:cubicBezTo>
                  <a:lnTo>
                    <a:pt x="4110" y="0"/>
                  </a:lnTo>
                  <a:cubicBezTo>
                    <a:pt x="3804" y="153"/>
                    <a:pt x="3234" y="306"/>
                    <a:pt x="2398" y="306"/>
                  </a:cubicBezTo>
                  <a:cubicBezTo>
                    <a:pt x="1787" y="306"/>
                    <a:pt x="1033" y="224"/>
                    <a:pt x="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68;p7"/>
            <p:cNvSpPr/>
            <p:nvPr/>
          </p:nvSpPr>
          <p:spPr>
            <a:xfrm>
              <a:off x="-1739363" y="4280671"/>
              <a:ext cx="211904" cy="422838"/>
            </a:xfrm>
            <a:custGeom>
              <a:avLst/>
              <a:gdLst/>
              <a:ahLst/>
              <a:cxnLst/>
              <a:rect l="l" t="t" r="r" b="b"/>
              <a:pathLst>
                <a:path w="3709" h="7401" extrusionOk="0">
                  <a:moveTo>
                    <a:pt x="2338" y="1"/>
                  </a:moveTo>
                  <a:cubicBezTo>
                    <a:pt x="1229" y="1"/>
                    <a:pt x="138" y="515"/>
                    <a:pt x="138" y="515"/>
                  </a:cubicBezTo>
                  <a:cubicBezTo>
                    <a:pt x="138" y="515"/>
                    <a:pt x="1" y="2633"/>
                    <a:pt x="265" y="4349"/>
                  </a:cubicBezTo>
                  <a:cubicBezTo>
                    <a:pt x="530" y="5938"/>
                    <a:pt x="530" y="7400"/>
                    <a:pt x="530" y="7400"/>
                  </a:cubicBezTo>
                  <a:lnTo>
                    <a:pt x="2787" y="7262"/>
                  </a:lnTo>
                  <a:cubicBezTo>
                    <a:pt x="2787" y="7262"/>
                    <a:pt x="2649" y="6606"/>
                    <a:pt x="2787" y="5811"/>
                  </a:cubicBezTo>
                  <a:cubicBezTo>
                    <a:pt x="2787" y="5017"/>
                    <a:pt x="3581" y="1309"/>
                    <a:pt x="3708" y="377"/>
                  </a:cubicBezTo>
                  <a:cubicBezTo>
                    <a:pt x="3307" y="98"/>
                    <a:pt x="2821" y="1"/>
                    <a:pt x="23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69;p7"/>
            <p:cNvSpPr/>
            <p:nvPr/>
          </p:nvSpPr>
          <p:spPr>
            <a:xfrm>
              <a:off x="-1731478" y="4279814"/>
              <a:ext cx="204020" cy="105924"/>
            </a:xfrm>
            <a:custGeom>
              <a:avLst/>
              <a:gdLst/>
              <a:ahLst/>
              <a:cxnLst/>
              <a:rect l="l" t="t" r="r" b="b"/>
              <a:pathLst>
                <a:path w="3571" h="1854" extrusionOk="0">
                  <a:moveTo>
                    <a:pt x="1589" y="0"/>
                  </a:moveTo>
                  <a:lnTo>
                    <a:pt x="1452" y="127"/>
                  </a:lnTo>
                  <a:lnTo>
                    <a:pt x="1187" y="127"/>
                  </a:lnTo>
                  <a:cubicBezTo>
                    <a:pt x="1060" y="127"/>
                    <a:pt x="922" y="265"/>
                    <a:pt x="795" y="265"/>
                  </a:cubicBezTo>
                  <a:lnTo>
                    <a:pt x="657" y="265"/>
                  </a:lnTo>
                  <a:cubicBezTo>
                    <a:pt x="530" y="265"/>
                    <a:pt x="530" y="392"/>
                    <a:pt x="530" y="392"/>
                  </a:cubicBezTo>
                  <a:lnTo>
                    <a:pt x="392" y="392"/>
                  </a:lnTo>
                  <a:cubicBezTo>
                    <a:pt x="265" y="392"/>
                    <a:pt x="265" y="530"/>
                    <a:pt x="127" y="530"/>
                  </a:cubicBezTo>
                  <a:lnTo>
                    <a:pt x="0" y="530"/>
                  </a:lnTo>
                  <a:lnTo>
                    <a:pt x="0" y="1854"/>
                  </a:lnTo>
                  <a:cubicBezTo>
                    <a:pt x="1060" y="1187"/>
                    <a:pt x="2384" y="795"/>
                    <a:pt x="3443" y="795"/>
                  </a:cubicBezTo>
                  <a:cubicBezTo>
                    <a:pt x="3443" y="530"/>
                    <a:pt x="3443" y="392"/>
                    <a:pt x="3570" y="392"/>
                  </a:cubicBezTo>
                  <a:lnTo>
                    <a:pt x="3443" y="265"/>
                  </a:lnTo>
                  <a:lnTo>
                    <a:pt x="3040" y="127"/>
                  </a:lnTo>
                  <a:cubicBezTo>
                    <a:pt x="2913" y="0"/>
                    <a:pt x="2913" y="0"/>
                    <a:pt x="2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70;p7"/>
            <p:cNvSpPr/>
            <p:nvPr/>
          </p:nvSpPr>
          <p:spPr>
            <a:xfrm>
              <a:off x="-1731478" y="4468640"/>
              <a:ext cx="166484" cy="234872"/>
            </a:xfrm>
            <a:custGeom>
              <a:avLst/>
              <a:gdLst/>
              <a:ahLst/>
              <a:cxnLst/>
              <a:rect l="l" t="t" r="r" b="b"/>
              <a:pathLst>
                <a:path w="2914" h="4111" extrusionOk="0">
                  <a:moveTo>
                    <a:pt x="0" y="0"/>
                  </a:moveTo>
                  <a:cubicBezTo>
                    <a:pt x="0" y="403"/>
                    <a:pt x="127" y="668"/>
                    <a:pt x="127" y="1059"/>
                  </a:cubicBezTo>
                  <a:cubicBezTo>
                    <a:pt x="392" y="2648"/>
                    <a:pt x="392" y="4110"/>
                    <a:pt x="392" y="4110"/>
                  </a:cubicBezTo>
                  <a:lnTo>
                    <a:pt x="2649" y="3972"/>
                  </a:lnTo>
                  <a:cubicBezTo>
                    <a:pt x="2649" y="3972"/>
                    <a:pt x="2511" y="3316"/>
                    <a:pt x="2649" y="2521"/>
                  </a:cubicBezTo>
                  <a:cubicBezTo>
                    <a:pt x="2649" y="2119"/>
                    <a:pt x="2776" y="1197"/>
                    <a:pt x="2913" y="138"/>
                  </a:cubicBezTo>
                  <a:lnTo>
                    <a:pt x="2913" y="138"/>
                  </a:lnTo>
                  <a:cubicBezTo>
                    <a:pt x="2476" y="281"/>
                    <a:pt x="2058" y="337"/>
                    <a:pt x="1671" y="337"/>
                  </a:cubicBezTo>
                  <a:cubicBezTo>
                    <a:pt x="997" y="337"/>
                    <a:pt x="417" y="16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71;p7"/>
            <p:cNvSpPr/>
            <p:nvPr/>
          </p:nvSpPr>
          <p:spPr>
            <a:xfrm>
              <a:off x="-1731478" y="4654894"/>
              <a:ext cx="249383" cy="320799"/>
            </a:xfrm>
            <a:custGeom>
              <a:avLst/>
              <a:gdLst/>
              <a:ahLst/>
              <a:cxnLst/>
              <a:rect l="l" t="t" r="r" b="b"/>
              <a:pathLst>
                <a:path w="4365" h="5615" extrusionOk="0">
                  <a:moveTo>
                    <a:pt x="1701" y="1"/>
                  </a:moveTo>
                  <a:cubicBezTo>
                    <a:pt x="977" y="1"/>
                    <a:pt x="530" y="448"/>
                    <a:pt x="530" y="448"/>
                  </a:cubicBezTo>
                  <a:lnTo>
                    <a:pt x="392" y="56"/>
                  </a:lnTo>
                  <a:cubicBezTo>
                    <a:pt x="392" y="56"/>
                    <a:pt x="0" y="448"/>
                    <a:pt x="0" y="1380"/>
                  </a:cubicBezTo>
                  <a:cubicBezTo>
                    <a:pt x="0" y="2301"/>
                    <a:pt x="392" y="2301"/>
                    <a:pt x="265" y="3234"/>
                  </a:cubicBezTo>
                  <a:cubicBezTo>
                    <a:pt x="265" y="4293"/>
                    <a:pt x="530" y="5352"/>
                    <a:pt x="922" y="5479"/>
                  </a:cubicBezTo>
                  <a:cubicBezTo>
                    <a:pt x="1054" y="5548"/>
                    <a:pt x="1618" y="5614"/>
                    <a:pt x="2265" y="5614"/>
                  </a:cubicBezTo>
                  <a:cubicBezTo>
                    <a:pt x="2911" y="5614"/>
                    <a:pt x="3639" y="5548"/>
                    <a:pt x="4100" y="5352"/>
                  </a:cubicBezTo>
                  <a:cubicBezTo>
                    <a:pt x="4100" y="5352"/>
                    <a:pt x="4365" y="4685"/>
                    <a:pt x="4237" y="4155"/>
                  </a:cubicBezTo>
                  <a:cubicBezTo>
                    <a:pt x="4237" y="3763"/>
                    <a:pt x="3305" y="2969"/>
                    <a:pt x="2913" y="1772"/>
                  </a:cubicBezTo>
                  <a:cubicBezTo>
                    <a:pt x="2649" y="712"/>
                    <a:pt x="2913" y="448"/>
                    <a:pt x="2511" y="183"/>
                  </a:cubicBezTo>
                  <a:cubicBezTo>
                    <a:pt x="2214" y="50"/>
                    <a:pt x="1942" y="1"/>
                    <a:pt x="17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72;p7"/>
            <p:cNvSpPr/>
            <p:nvPr/>
          </p:nvSpPr>
          <p:spPr>
            <a:xfrm>
              <a:off x="-1716338" y="4892283"/>
              <a:ext cx="234243" cy="83413"/>
            </a:xfrm>
            <a:custGeom>
              <a:avLst/>
              <a:gdLst/>
              <a:ahLst/>
              <a:cxnLst/>
              <a:rect l="l" t="t" r="r" b="b"/>
              <a:pathLst>
                <a:path w="4100" h="1460" extrusionOk="0">
                  <a:moveTo>
                    <a:pt x="3972" y="0"/>
                  </a:moveTo>
                  <a:cubicBezTo>
                    <a:pt x="3077" y="224"/>
                    <a:pt x="2346" y="306"/>
                    <a:pt x="1751" y="306"/>
                  </a:cubicBezTo>
                  <a:cubicBezTo>
                    <a:pt x="939" y="306"/>
                    <a:pt x="379" y="153"/>
                    <a:pt x="0" y="0"/>
                  </a:cubicBezTo>
                  <a:lnTo>
                    <a:pt x="0" y="0"/>
                  </a:lnTo>
                  <a:cubicBezTo>
                    <a:pt x="127" y="667"/>
                    <a:pt x="392" y="1197"/>
                    <a:pt x="657" y="1324"/>
                  </a:cubicBezTo>
                  <a:cubicBezTo>
                    <a:pt x="789" y="1393"/>
                    <a:pt x="1353" y="1459"/>
                    <a:pt x="2000" y="1459"/>
                  </a:cubicBezTo>
                  <a:cubicBezTo>
                    <a:pt x="2646" y="1459"/>
                    <a:pt x="3374" y="1393"/>
                    <a:pt x="3835" y="1197"/>
                  </a:cubicBezTo>
                  <a:cubicBezTo>
                    <a:pt x="3835" y="1197"/>
                    <a:pt x="4100" y="530"/>
                    <a:pt x="39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73;p7"/>
            <p:cNvSpPr/>
            <p:nvPr/>
          </p:nvSpPr>
          <p:spPr>
            <a:xfrm>
              <a:off x="-2215628" y="2494457"/>
              <a:ext cx="960454" cy="1864062"/>
            </a:xfrm>
            <a:custGeom>
              <a:avLst/>
              <a:gdLst/>
              <a:ahLst/>
              <a:cxnLst/>
              <a:rect l="l" t="t" r="r" b="b"/>
              <a:pathLst>
                <a:path w="16811" h="32627" extrusionOk="0">
                  <a:moveTo>
                    <a:pt x="12976" y="1"/>
                  </a:moveTo>
                  <a:lnTo>
                    <a:pt x="2119" y="128"/>
                  </a:lnTo>
                  <a:lnTo>
                    <a:pt x="1589" y="8210"/>
                  </a:lnTo>
                  <a:cubicBezTo>
                    <a:pt x="795" y="16811"/>
                    <a:pt x="0" y="31514"/>
                    <a:pt x="0" y="31514"/>
                  </a:cubicBezTo>
                  <a:cubicBezTo>
                    <a:pt x="0" y="31514"/>
                    <a:pt x="964" y="32627"/>
                    <a:pt x="2339" y="32627"/>
                  </a:cubicBezTo>
                  <a:cubicBezTo>
                    <a:pt x="2799" y="32627"/>
                    <a:pt x="3304" y="32503"/>
                    <a:pt x="3835" y="32171"/>
                  </a:cubicBezTo>
                  <a:cubicBezTo>
                    <a:pt x="4377" y="31799"/>
                    <a:pt x="4807" y="31670"/>
                    <a:pt x="5184" y="31670"/>
                  </a:cubicBezTo>
                  <a:cubicBezTo>
                    <a:pt x="6047" y="31670"/>
                    <a:pt x="6633" y="32346"/>
                    <a:pt x="7658" y="32346"/>
                  </a:cubicBezTo>
                  <a:cubicBezTo>
                    <a:pt x="7936" y="32346"/>
                    <a:pt x="8246" y="32297"/>
                    <a:pt x="8601" y="32171"/>
                  </a:cubicBezTo>
                  <a:cubicBezTo>
                    <a:pt x="9287" y="31873"/>
                    <a:pt x="10028" y="31782"/>
                    <a:pt x="10767" y="31782"/>
                  </a:cubicBezTo>
                  <a:cubicBezTo>
                    <a:pt x="11915" y="31782"/>
                    <a:pt x="13058" y="32002"/>
                    <a:pt x="13974" y="32002"/>
                  </a:cubicBezTo>
                  <a:cubicBezTo>
                    <a:pt x="14289" y="32002"/>
                    <a:pt x="14577" y="31976"/>
                    <a:pt x="14830" y="31906"/>
                  </a:cubicBezTo>
                  <a:cubicBezTo>
                    <a:pt x="16154" y="31514"/>
                    <a:pt x="16811" y="30317"/>
                    <a:pt x="16811" y="30317"/>
                  </a:cubicBezTo>
                  <a:cubicBezTo>
                    <a:pt x="16811" y="30317"/>
                    <a:pt x="15889" y="12182"/>
                    <a:pt x="14957" y="7945"/>
                  </a:cubicBezTo>
                  <a:cubicBezTo>
                    <a:pt x="14036" y="3835"/>
                    <a:pt x="12976" y="1"/>
                    <a:pt x="129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74;p7"/>
            <p:cNvSpPr/>
            <p:nvPr/>
          </p:nvSpPr>
          <p:spPr>
            <a:xfrm>
              <a:off x="-2215628" y="4167901"/>
              <a:ext cx="960454" cy="199792"/>
            </a:xfrm>
            <a:custGeom>
              <a:avLst/>
              <a:gdLst/>
              <a:ahLst/>
              <a:cxnLst/>
              <a:rect l="l" t="t" r="r" b="b"/>
              <a:pathLst>
                <a:path w="16811" h="3497" extrusionOk="0">
                  <a:moveTo>
                    <a:pt x="16811" y="1"/>
                  </a:moveTo>
                  <a:cubicBezTo>
                    <a:pt x="16546" y="266"/>
                    <a:pt x="15889" y="1060"/>
                    <a:pt x="14830" y="1325"/>
                  </a:cubicBezTo>
                  <a:cubicBezTo>
                    <a:pt x="14550" y="1400"/>
                    <a:pt x="14227" y="1427"/>
                    <a:pt x="13872" y="1427"/>
                  </a:cubicBezTo>
                  <a:cubicBezTo>
                    <a:pt x="12975" y="1427"/>
                    <a:pt x="11876" y="1255"/>
                    <a:pt x="10771" y="1255"/>
                  </a:cubicBezTo>
                  <a:cubicBezTo>
                    <a:pt x="10031" y="1255"/>
                    <a:pt x="9289" y="1332"/>
                    <a:pt x="8601" y="1590"/>
                  </a:cubicBezTo>
                  <a:cubicBezTo>
                    <a:pt x="8197" y="1755"/>
                    <a:pt x="7853" y="1819"/>
                    <a:pt x="7548" y="1819"/>
                  </a:cubicBezTo>
                  <a:cubicBezTo>
                    <a:pt x="6562" y="1819"/>
                    <a:pt x="5982" y="1160"/>
                    <a:pt x="5111" y="1160"/>
                  </a:cubicBezTo>
                  <a:cubicBezTo>
                    <a:pt x="4752" y="1160"/>
                    <a:pt x="4342" y="1272"/>
                    <a:pt x="3835" y="1590"/>
                  </a:cubicBezTo>
                  <a:cubicBezTo>
                    <a:pt x="3279" y="1987"/>
                    <a:pt x="2747" y="2133"/>
                    <a:pt x="2267" y="2133"/>
                  </a:cubicBezTo>
                  <a:cubicBezTo>
                    <a:pt x="1147" y="2133"/>
                    <a:pt x="313" y="1334"/>
                    <a:pt x="127" y="1060"/>
                  </a:cubicBezTo>
                  <a:cubicBezTo>
                    <a:pt x="0" y="1854"/>
                    <a:pt x="0" y="2384"/>
                    <a:pt x="0" y="2384"/>
                  </a:cubicBezTo>
                  <a:cubicBezTo>
                    <a:pt x="0" y="2384"/>
                    <a:pt x="964" y="3497"/>
                    <a:pt x="2339" y="3497"/>
                  </a:cubicBezTo>
                  <a:cubicBezTo>
                    <a:pt x="2799" y="3497"/>
                    <a:pt x="3304" y="3373"/>
                    <a:pt x="3835" y="3041"/>
                  </a:cubicBezTo>
                  <a:cubicBezTo>
                    <a:pt x="4377" y="2669"/>
                    <a:pt x="4807" y="2540"/>
                    <a:pt x="5184" y="2540"/>
                  </a:cubicBezTo>
                  <a:cubicBezTo>
                    <a:pt x="6047" y="2540"/>
                    <a:pt x="6633" y="3216"/>
                    <a:pt x="7658" y="3216"/>
                  </a:cubicBezTo>
                  <a:cubicBezTo>
                    <a:pt x="7936" y="3216"/>
                    <a:pt x="8246" y="3167"/>
                    <a:pt x="8601" y="3041"/>
                  </a:cubicBezTo>
                  <a:cubicBezTo>
                    <a:pt x="9287" y="2743"/>
                    <a:pt x="10028" y="2652"/>
                    <a:pt x="10767" y="2652"/>
                  </a:cubicBezTo>
                  <a:cubicBezTo>
                    <a:pt x="11915" y="2652"/>
                    <a:pt x="13058" y="2872"/>
                    <a:pt x="13974" y="2872"/>
                  </a:cubicBezTo>
                  <a:cubicBezTo>
                    <a:pt x="14289" y="2872"/>
                    <a:pt x="14577" y="2846"/>
                    <a:pt x="14830" y="2776"/>
                  </a:cubicBezTo>
                  <a:cubicBezTo>
                    <a:pt x="16154" y="2384"/>
                    <a:pt x="16811" y="1187"/>
                    <a:pt x="16811" y="1187"/>
                  </a:cubicBezTo>
                  <a:lnTo>
                    <a:pt x="168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75;p7"/>
            <p:cNvSpPr/>
            <p:nvPr/>
          </p:nvSpPr>
          <p:spPr>
            <a:xfrm>
              <a:off x="-1625553" y="2660886"/>
              <a:ext cx="302631" cy="521734"/>
            </a:xfrm>
            <a:custGeom>
              <a:avLst/>
              <a:gdLst/>
              <a:ahLst/>
              <a:cxnLst/>
              <a:rect l="l" t="t" r="r" b="b"/>
              <a:pathLst>
                <a:path w="5297" h="9132" extrusionOk="0">
                  <a:moveTo>
                    <a:pt x="3443" y="1"/>
                  </a:moveTo>
                  <a:lnTo>
                    <a:pt x="1589" y="265"/>
                  </a:lnTo>
                  <a:lnTo>
                    <a:pt x="0" y="7278"/>
                  </a:lnTo>
                  <a:cubicBezTo>
                    <a:pt x="1854" y="8210"/>
                    <a:pt x="3835" y="8740"/>
                    <a:pt x="5296" y="9132"/>
                  </a:cubicBezTo>
                  <a:cubicBezTo>
                    <a:pt x="5032" y="7278"/>
                    <a:pt x="4894" y="5954"/>
                    <a:pt x="4629" y="5032"/>
                  </a:cubicBezTo>
                  <a:cubicBezTo>
                    <a:pt x="4237" y="3306"/>
                    <a:pt x="3835" y="1452"/>
                    <a:pt x="344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76;p7"/>
            <p:cNvSpPr/>
            <p:nvPr/>
          </p:nvSpPr>
          <p:spPr>
            <a:xfrm>
              <a:off x="-1338114" y="2774067"/>
              <a:ext cx="173740" cy="121121"/>
            </a:xfrm>
            <a:custGeom>
              <a:avLst/>
              <a:gdLst/>
              <a:ahLst/>
              <a:cxnLst/>
              <a:rect l="l" t="t" r="r" b="b"/>
              <a:pathLst>
                <a:path w="3041" h="2120" extrusionOk="0">
                  <a:moveTo>
                    <a:pt x="2914" y="1"/>
                  </a:moveTo>
                  <a:lnTo>
                    <a:pt x="1" y="265"/>
                  </a:lnTo>
                  <a:lnTo>
                    <a:pt x="393" y="2119"/>
                  </a:lnTo>
                  <a:lnTo>
                    <a:pt x="2914" y="1854"/>
                  </a:lnTo>
                  <a:cubicBezTo>
                    <a:pt x="2914" y="1854"/>
                    <a:pt x="3041" y="795"/>
                    <a:pt x="291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77;p7"/>
            <p:cNvSpPr/>
            <p:nvPr/>
          </p:nvSpPr>
          <p:spPr>
            <a:xfrm>
              <a:off x="-1489404" y="1874161"/>
              <a:ext cx="344852" cy="945314"/>
            </a:xfrm>
            <a:custGeom>
              <a:avLst/>
              <a:gdLst/>
              <a:ahLst/>
              <a:cxnLst/>
              <a:rect l="l" t="t" r="r" b="b"/>
              <a:pathLst>
                <a:path w="6036" h="16546" extrusionOk="0">
                  <a:moveTo>
                    <a:pt x="1325" y="0"/>
                  </a:moveTo>
                  <a:cubicBezTo>
                    <a:pt x="1325" y="0"/>
                    <a:pt x="795" y="657"/>
                    <a:pt x="530" y="2775"/>
                  </a:cubicBezTo>
                  <a:cubicBezTo>
                    <a:pt x="128" y="5032"/>
                    <a:pt x="0" y="7150"/>
                    <a:pt x="795" y="9926"/>
                  </a:cubicBezTo>
                  <a:cubicBezTo>
                    <a:pt x="1589" y="12574"/>
                    <a:pt x="2913" y="16546"/>
                    <a:pt x="2913" y="16546"/>
                  </a:cubicBezTo>
                  <a:lnTo>
                    <a:pt x="5826" y="16016"/>
                  </a:lnTo>
                  <a:cubicBezTo>
                    <a:pt x="5826" y="16016"/>
                    <a:pt x="5838" y="16028"/>
                    <a:pt x="5854" y="16028"/>
                  </a:cubicBezTo>
                  <a:cubicBezTo>
                    <a:pt x="5915" y="16028"/>
                    <a:pt x="6035" y="15863"/>
                    <a:pt x="5826" y="14300"/>
                  </a:cubicBezTo>
                  <a:cubicBezTo>
                    <a:pt x="5562" y="12182"/>
                    <a:pt x="4502" y="10190"/>
                    <a:pt x="4100" y="7807"/>
                  </a:cubicBezTo>
                  <a:cubicBezTo>
                    <a:pt x="3570" y="5424"/>
                    <a:pt x="3305" y="4099"/>
                    <a:pt x="3178" y="3178"/>
                  </a:cubicBezTo>
                  <a:cubicBezTo>
                    <a:pt x="3041" y="2246"/>
                    <a:pt x="2776" y="795"/>
                    <a:pt x="1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78;p7"/>
            <p:cNvSpPr/>
            <p:nvPr/>
          </p:nvSpPr>
          <p:spPr>
            <a:xfrm>
              <a:off x="-1512428" y="2178281"/>
              <a:ext cx="211904" cy="595835"/>
            </a:xfrm>
            <a:custGeom>
              <a:avLst/>
              <a:gdLst/>
              <a:ahLst/>
              <a:cxnLst/>
              <a:rect l="l" t="t" r="r" b="b"/>
              <a:pathLst>
                <a:path w="3709" h="10429" extrusionOk="0">
                  <a:moveTo>
                    <a:pt x="1641" y="0"/>
                  </a:moveTo>
                  <a:cubicBezTo>
                    <a:pt x="692" y="0"/>
                    <a:pt x="1" y="2749"/>
                    <a:pt x="1" y="2749"/>
                  </a:cubicBezTo>
                  <a:lnTo>
                    <a:pt x="3708" y="10429"/>
                  </a:lnTo>
                  <a:cubicBezTo>
                    <a:pt x="3708" y="10429"/>
                    <a:pt x="3179" y="1425"/>
                    <a:pt x="2119" y="238"/>
                  </a:cubicBezTo>
                  <a:cubicBezTo>
                    <a:pt x="1955" y="72"/>
                    <a:pt x="1795" y="0"/>
                    <a:pt x="16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79;p7"/>
            <p:cNvSpPr/>
            <p:nvPr/>
          </p:nvSpPr>
          <p:spPr>
            <a:xfrm>
              <a:off x="-2115530" y="1685336"/>
              <a:ext cx="330854" cy="228130"/>
            </a:xfrm>
            <a:custGeom>
              <a:avLst/>
              <a:gdLst/>
              <a:ahLst/>
              <a:cxnLst/>
              <a:rect l="l" t="t" r="r" b="b"/>
              <a:pathLst>
                <a:path w="5791" h="3993" extrusionOk="0">
                  <a:moveTo>
                    <a:pt x="2008" y="0"/>
                  </a:moveTo>
                  <a:cubicBezTo>
                    <a:pt x="1472" y="0"/>
                    <a:pt x="793" y="213"/>
                    <a:pt x="494" y="1187"/>
                  </a:cubicBezTo>
                  <a:cubicBezTo>
                    <a:pt x="0" y="2476"/>
                    <a:pt x="1373" y="3993"/>
                    <a:pt x="2760" y="3993"/>
                  </a:cubicBezTo>
                  <a:cubicBezTo>
                    <a:pt x="3219" y="3993"/>
                    <a:pt x="3679" y="3827"/>
                    <a:pt x="4074" y="3432"/>
                  </a:cubicBezTo>
                  <a:cubicBezTo>
                    <a:pt x="5790" y="1716"/>
                    <a:pt x="4201" y="392"/>
                    <a:pt x="4201" y="392"/>
                  </a:cubicBezTo>
                  <a:lnTo>
                    <a:pt x="2750" y="127"/>
                  </a:lnTo>
                  <a:cubicBezTo>
                    <a:pt x="2750" y="127"/>
                    <a:pt x="2422" y="0"/>
                    <a:pt x="2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80;p7"/>
            <p:cNvSpPr/>
            <p:nvPr/>
          </p:nvSpPr>
          <p:spPr>
            <a:xfrm>
              <a:off x="-1958413" y="1647171"/>
              <a:ext cx="188823" cy="90784"/>
            </a:xfrm>
            <a:custGeom>
              <a:avLst/>
              <a:gdLst/>
              <a:ahLst/>
              <a:cxnLst/>
              <a:rect l="l" t="t" r="r" b="b"/>
              <a:pathLst>
                <a:path w="3305" h="1589" extrusionOk="0">
                  <a:moveTo>
                    <a:pt x="265" y="1"/>
                  </a:moveTo>
                  <a:lnTo>
                    <a:pt x="0" y="795"/>
                  </a:lnTo>
                  <a:cubicBezTo>
                    <a:pt x="0" y="795"/>
                    <a:pt x="970" y="1588"/>
                    <a:pt x="1833" y="1588"/>
                  </a:cubicBezTo>
                  <a:cubicBezTo>
                    <a:pt x="2026" y="1588"/>
                    <a:pt x="2213" y="1549"/>
                    <a:pt x="2383" y="1452"/>
                  </a:cubicBezTo>
                  <a:cubicBezTo>
                    <a:pt x="3305" y="922"/>
                    <a:pt x="2913" y="128"/>
                    <a:pt x="2913" y="128"/>
                  </a:cubicBezTo>
                  <a:lnTo>
                    <a:pt x="2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81;p7"/>
            <p:cNvSpPr/>
            <p:nvPr/>
          </p:nvSpPr>
          <p:spPr>
            <a:xfrm>
              <a:off x="-1739363" y="1268491"/>
              <a:ext cx="234872" cy="227444"/>
            </a:xfrm>
            <a:custGeom>
              <a:avLst/>
              <a:gdLst/>
              <a:ahLst/>
              <a:cxnLst/>
              <a:rect l="l" t="t" r="r" b="b"/>
              <a:pathLst>
                <a:path w="4111" h="3981" extrusionOk="0">
                  <a:moveTo>
                    <a:pt x="710" y="1"/>
                  </a:moveTo>
                  <a:cubicBezTo>
                    <a:pt x="651" y="1"/>
                    <a:pt x="591" y="3"/>
                    <a:pt x="530" y="8"/>
                  </a:cubicBezTo>
                  <a:cubicBezTo>
                    <a:pt x="530" y="8"/>
                    <a:pt x="1" y="803"/>
                    <a:pt x="933" y="1195"/>
                  </a:cubicBezTo>
                  <a:cubicBezTo>
                    <a:pt x="1992" y="1724"/>
                    <a:pt x="2384" y="3981"/>
                    <a:pt x="2384" y="3981"/>
                  </a:cubicBezTo>
                  <a:cubicBezTo>
                    <a:pt x="2384" y="3981"/>
                    <a:pt x="4111" y="3578"/>
                    <a:pt x="3846" y="2519"/>
                  </a:cubicBezTo>
                  <a:cubicBezTo>
                    <a:pt x="3737" y="1678"/>
                    <a:pt x="3214" y="1591"/>
                    <a:pt x="3002" y="1591"/>
                  </a:cubicBezTo>
                  <a:cubicBezTo>
                    <a:pt x="2947" y="1591"/>
                    <a:pt x="2914" y="1597"/>
                    <a:pt x="2914" y="1597"/>
                  </a:cubicBezTo>
                  <a:cubicBezTo>
                    <a:pt x="2914" y="1597"/>
                    <a:pt x="2179" y="1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82;p7"/>
            <p:cNvSpPr/>
            <p:nvPr/>
          </p:nvSpPr>
          <p:spPr>
            <a:xfrm>
              <a:off x="-1928189" y="1609063"/>
              <a:ext cx="317771" cy="598006"/>
            </a:xfrm>
            <a:custGeom>
              <a:avLst/>
              <a:gdLst/>
              <a:ahLst/>
              <a:cxnLst/>
              <a:rect l="l" t="t" r="r" b="b"/>
              <a:pathLst>
                <a:path w="5562" h="10467" extrusionOk="0">
                  <a:moveTo>
                    <a:pt x="1590" y="0"/>
                  </a:moveTo>
                  <a:cubicBezTo>
                    <a:pt x="1590" y="1"/>
                    <a:pt x="1982" y="668"/>
                    <a:pt x="1452" y="1854"/>
                  </a:cubicBezTo>
                  <a:cubicBezTo>
                    <a:pt x="1060" y="2786"/>
                    <a:pt x="1" y="4767"/>
                    <a:pt x="1" y="4767"/>
                  </a:cubicBezTo>
                  <a:lnTo>
                    <a:pt x="1" y="10466"/>
                  </a:lnTo>
                  <a:lnTo>
                    <a:pt x="5032" y="10328"/>
                  </a:lnTo>
                  <a:lnTo>
                    <a:pt x="5562" y="6091"/>
                  </a:lnTo>
                  <a:lnTo>
                    <a:pt x="4503" y="4375"/>
                  </a:lnTo>
                  <a:cubicBezTo>
                    <a:pt x="4503" y="4375"/>
                    <a:pt x="4100" y="2384"/>
                    <a:pt x="4630" y="795"/>
                  </a:cubicBezTo>
                  <a:lnTo>
                    <a:pt x="15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83;p7"/>
            <p:cNvSpPr/>
            <p:nvPr/>
          </p:nvSpPr>
          <p:spPr>
            <a:xfrm>
              <a:off x="-1746619" y="1654427"/>
              <a:ext cx="82956" cy="177396"/>
            </a:xfrm>
            <a:custGeom>
              <a:avLst/>
              <a:gdLst/>
              <a:ahLst/>
              <a:cxnLst/>
              <a:rect l="l" t="t" r="r" b="b"/>
              <a:pathLst>
                <a:path w="1452" h="3105" extrusionOk="0">
                  <a:moveTo>
                    <a:pt x="1325" y="1"/>
                  </a:moveTo>
                  <a:lnTo>
                    <a:pt x="1" y="403"/>
                  </a:lnTo>
                  <a:cubicBezTo>
                    <a:pt x="1" y="403"/>
                    <a:pt x="392" y="1992"/>
                    <a:pt x="922" y="3052"/>
                  </a:cubicBezTo>
                  <a:cubicBezTo>
                    <a:pt x="922" y="3089"/>
                    <a:pt x="944" y="3104"/>
                    <a:pt x="976" y="3104"/>
                  </a:cubicBezTo>
                  <a:cubicBezTo>
                    <a:pt x="1054" y="3104"/>
                    <a:pt x="1187" y="3012"/>
                    <a:pt x="1187" y="2914"/>
                  </a:cubicBezTo>
                  <a:cubicBezTo>
                    <a:pt x="1187" y="2119"/>
                    <a:pt x="1060" y="933"/>
                    <a:pt x="1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84;p7"/>
            <p:cNvSpPr/>
            <p:nvPr/>
          </p:nvSpPr>
          <p:spPr>
            <a:xfrm>
              <a:off x="-1860372" y="2131375"/>
              <a:ext cx="249955" cy="453918"/>
            </a:xfrm>
            <a:custGeom>
              <a:avLst/>
              <a:gdLst/>
              <a:ahLst/>
              <a:cxnLst/>
              <a:rect l="l" t="t" r="r" b="b"/>
              <a:pathLst>
                <a:path w="4375" h="7945" extrusionOk="0">
                  <a:moveTo>
                    <a:pt x="4375" y="0"/>
                  </a:moveTo>
                  <a:cubicBezTo>
                    <a:pt x="4375" y="0"/>
                    <a:pt x="3340" y="450"/>
                    <a:pt x="1947" y="450"/>
                  </a:cubicBezTo>
                  <a:cubicBezTo>
                    <a:pt x="1347" y="450"/>
                    <a:pt x="680" y="366"/>
                    <a:pt x="0" y="127"/>
                  </a:cubicBezTo>
                  <a:lnTo>
                    <a:pt x="0" y="127"/>
                  </a:lnTo>
                  <a:lnTo>
                    <a:pt x="667" y="7945"/>
                  </a:lnTo>
                  <a:lnTo>
                    <a:pt x="4237" y="7807"/>
                  </a:lnTo>
                  <a:lnTo>
                    <a:pt x="4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85;p7"/>
            <p:cNvSpPr/>
            <p:nvPr/>
          </p:nvSpPr>
          <p:spPr>
            <a:xfrm>
              <a:off x="-1867685" y="1318369"/>
              <a:ext cx="317828" cy="386958"/>
            </a:xfrm>
            <a:custGeom>
              <a:avLst/>
              <a:gdLst/>
              <a:ahLst/>
              <a:cxnLst/>
              <a:rect l="l" t="t" r="r" b="b"/>
              <a:pathLst>
                <a:path w="5563" h="6773" extrusionOk="0">
                  <a:moveTo>
                    <a:pt x="2422" y="0"/>
                  </a:moveTo>
                  <a:cubicBezTo>
                    <a:pt x="2353" y="0"/>
                    <a:pt x="2293" y="15"/>
                    <a:pt x="2247" y="57"/>
                  </a:cubicBezTo>
                  <a:cubicBezTo>
                    <a:pt x="1325" y="57"/>
                    <a:pt x="128" y="1519"/>
                    <a:pt x="128" y="2578"/>
                  </a:cubicBezTo>
                  <a:cubicBezTo>
                    <a:pt x="1" y="3764"/>
                    <a:pt x="531" y="4697"/>
                    <a:pt x="658" y="5618"/>
                  </a:cubicBezTo>
                  <a:lnTo>
                    <a:pt x="1982" y="6148"/>
                  </a:lnTo>
                  <a:cubicBezTo>
                    <a:pt x="2352" y="6429"/>
                    <a:pt x="3179" y="6773"/>
                    <a:pt x="3823" y="6773"/>
                  </a:cubicBezTo>
                  <a:cubicBezTo>
                    <a:pt x="4100" y="6773"/>
                    <a:pt x="4344" y="6709"/>
                    <a:pt x="4503" y="6550"/>
                  </a:cubicBezTo>
                  <a:cubicBezTo>
                    <a:pt x="5160" y="6148"/>
                    <a:pt x="5160" y="4294"/>
                    <a:pt x="5160" y="4294"/>
                  </a:cubicBezTo>
                  <a:lnTo>
                    <a:pt x="5562" y="4167"/>
                  </a:lnTo>
                  <a:lnTo>
                    <a:pt x="5160" y="2970"/>
                  </a:lnTo>
                  <a:cubicBezTo>
                    <a:pt x="5033" y="1646"/>
                    <a:pt x="4100" y="587"/>
                    <a:pt x="2914" y="57"/>
                  </a:cubicBezTo>
                  <a:cubicBezTo>
                    <a:pt x="2737" y="57"/>
                    <a:pt x="2561" y="0"/>
                    <a:pt x="24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86;p7"/>
            <p:cNvSpPr/>
            <p:nvPr/>
          </p:nvSpPr>
          <p:spPr>
            <a:xfrm>
              <a:off x="-1655834" y="1457774"/>
              <a:ext cx="30337" cy="30280"/>
            </a:xfrm>
            <a:custGeom>
              <a:avLst/>
              <a:gdLst/>
              <a:ahLst/>
              <a:cxnLst/>
              <a:rect l="l" t="t" r="r" b="b"/>
              <a:pathLst>
                <a:path w="531" h="530" extrusionOk="0">
                  <a:moveTo>
                    <a:pt x="265" y="0"/>
                  </a:moveTo>
                  <a:cubicBezTo>
                    <a:pt x="0" y="0"/>
                    <a:pt x="0" y="138"/>
                    <a:pt x="0" y="265"/>
                  </a:cubicBezTo>
                  <a:cubicBezTo>
                    <a:pt x="0" y="403"/>
                    <a:pt x="0" y="530"/>
                    <a:pt x="265" y="530"/>
                  </a:cubicBezTo>
                  <a:cubicBezTo>
                    <a:pt x="392" y="530"/>
                    <a:pt x="530" y="403"/>
                    <a:pt x="530" y="265"/>
                  </a:cubicBezTo>
                  <a:cubicBezTo>
                    <a:pt x="530" y="138"/>
                    <a:pt x="39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87;p7"/>
            <p:cNvSpPr/>
            <p:nvPr/>
          </p:nvSpPr>
          <p:spPr>
            <a:xfrm>
              <a:off x="-1595329" y="1563699"/>
              <a:ext cx="7313" cy="57"/>
            </a:xfrm>
            <a:custGeom>
              <a:avLst/>
              <a:gdLst/>
              <a:ahLst/>
              <a:cxnLst/>
              <a:rect l="l" t="t" r="r" b="b"/>
              <a:pathLst>
                <a:path w="128" h="1" fill="none" extrusionOk="0">
                  <a:moveTo>
                    <a:pt x="1" y="0"/>
                  </a:moveTo>
                  <a:lnTo>
                    <a:pt x="128" y="0"/>
                  </a:lnTo>
                </a:path>
              </a:pathLst>
            </a:custGeom>
            <a:noFill/>
            <a:ln w="345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88;p7"/>
            <p:cNvSpPr/>
            <p:nvPr/>
          </p:nvSpPr>
          <p:spPr>
            <a:xfrm>
              <a:off x="-1640693" y="1593922"/>
              <a:ext cx="45420" cy="23082"/>
            </a:xfrm>
            <a:custGeom>
              <a:avLst/>
              <a:gdLst/>
              <a:ahLst/>
              <a:cxnLst/>
              <a:rect l="l" t="t" r="r" b="b"/>
              <a:pathLst>
                <a:path w="795" h="404" fill="none" extrusionOk="0">
                  <a:moveTo>
                    <a:pt x="0" y="1"/>
                  </a:moveTo>
                  <a:cubicBezTo>
                    <a:pt x="0" y="1"/>
                    <a:pt x="265" y="403"/>
                    <a:pt x="795" y="403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89;p7"/>
            <p:cNvSpPr/>
            <p:nvPr/>
          </p:nvSpPr>
          <p:spPr>
            <a:xfrm>
              <a:off x="-2026802" y="1230326"/>
              <a:ext cx="371018" cy="460374"/>
            </a:xfrm>
            <a:custGeom>
              <a:avLst/>
              <a:gdLst/>
              <a:ahLst/>
              <a:cxnLst/>
              <a:rect l="l" t="t" r="r" b="b"/>
              <a:pathLst>
                <a:path w="6494" h="8058" extrusionOk="0">
                  <a:moveTo>
                    <a:pt x="4709" y="0"/>
                  </a:moveTo>
                  <a:cubicBezTo>
                    <a:pt x="3395" y="0"/>
                    <a:pt x="2913" y="1206"/>
                    <a:pt x="2913" y="1206"/>
                  </a:cubicBezTo>
                  <a:cubicBezTo>
                    <a:pt x="2697" y="900"/>
                    <a:pt x="2352" y="751"/>
                    <a:pt x="1977" y="751"/>
                  </a:cubicBezTo>
                  <a:cubicBezTo>
                    <a:pt x="1210" y="751"/>
                    <a:pt x="316" y="1371"/>
                    <a:pt x="138" y="2530"/>
                  </a:cubicBezTo>
                  <a:cubicBezTo>
                    <a:pt x="0" y="3589"/>
                    <a:pt x="403" y="4246"/>
                    <a:pt x="667" y="4649"/>
                  </a:cubicBezTo>
                  <a:cubicBezTo>
                    <a:pt x="932" y="4913"/>
                    <a:pt x="932" y="5178"/>
                    <a:pt x="932" y="5443"/>
                  </a:cubicBezTo>
                  <a:cubicBezTo>
                    <a:pt x="795" y="5835"/>
                    <a:pt x="667" y="6502"/>
                    <a:pt x="795" y="6894"/>
                  </a:cubicBezTo>
                  <a:cubicBezTo>
                    <a:pt x="942" y="7266"/>
                    <a:pt x="1133" y="7349"/>
                    <a:pt x="1272" y="7349"/>
                  </a:cubicBezTo>
                  <a:cubicBezTo>
                    <a:pt x="1383" y="7349"/>
                    <a:pt x="1462" y="7297"/>
                    <a:pt x="1462" y="7297"/>
                  </a:cubicBezTo>
                  <a:cubicBezTo>
                    <a:pt x="1814" y="7649"/>
                    <a:pt x="2518" y="8058"/>
                    <a:pt x="2988" y="8058"/>
                  </a:cubicBezTo>
                  <a:cubicBezTo>
                    <a:pt x="3224" y="8058"/>
                    <a:pt x="3400" y="7955"/>
                    <a:pt x="3443" y="7689"/>
                  </a:cubicBezTo>
                  <a:cubicBezTo>
                    <a:pt x="3580" y="7032"/>
                    <a:pt x="3178" y="5570"/>
                    <a:pt x="3051" y="4913"/>
                  </a:cubicBezTo>
                  <a:cubicBezTo>
                    <a:pt x="2953" y="4816"/>
                    <a:pt x="2994" y="4723"/>
                    <a:pt x="3071" y="4723"/>
                  </a:cubicBezTo>
                  <a:cubicBezTo>
                    <a:pt x="3103" y="4723"/>
                    <a:pt x="3141" y="4739"/>
                    <a:pt x="3178" y="4776"/>
                  </a:cubicBezTo>
                  <a:cubicBezTo>
                    <a:pt x="3580" y="5041"/>
                    <a:pt x="3972" y="5443"/>
                    <a:pt x="4237" y="5443"/>
                  </a:cubicBezTo>
                  <a:cubicBezTo>
                    <a:pt x="4375" y="5443"/>
                    <a:pt x="4640" y="5305"/>
                    <a:pt x="4640" y="5041"/>
                  </a:cubicBezTo>
                  <a:cubicBezTo>
                    <a:pt x="4767" y="4913"/>
                    <a:pt x="4905" y="4511"/>
                    <a:pt x="5169" y="4119"/>
                  </a:cubicBezTo>
                  <a:cubicBezTo>
                    <a:pt x="5561" y="3452"/>
                    <a:pt x="6493" y="3187"/>
                    <a:pt x="6356" y="1863"/>
                  </a:cubicBezTo>
                  <a:cubicBezTo>
                    <a:pt x="6356" y="1863"/>
                    <a:pt x="6229" y="9"/>
                    <a:pt x="4905" y="9"/>
                  </a:cubicBezTo>
                  <a:cubicBezTo>
                    <a:pt x="4838" y="3"/>
                    <a:pt x="4773" y="0"/>
                    <a:pt x="47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90;p7"/>
            <p:cNvSpPr/>
            <p:nvPr/>
          </p:nvSpPr>
          <p:spPr>
            <a:xfrm>
              <a:off x="-1896252" y="1504852"/>
              <a:ext cx="74044" cy="97582"/>
            </a:xfrm>
            <a:custGeom>
              <a:avLst/>
              <a:gdLst/>
              <a:ahLst/>
              <a:cxnLst/>
              <a:rect l="l" t="t" r="r" b="b"/>
              <a:pathLst>
                <a:path w="1296" h="1708" extrusionOk="0">
                  <a:moveTo>
                    <a:pt x="881" y="0"/>
                  </a:moveTo>
                  <a:cubicBezTo>
                    <a:pt x="763" y="0"/>
                    <a:pt x="632" y="59"/>
                    <a:pt x="501" y="236"/>
                  </a:cubicBezTo>
                  <a:cubicBezTo>
                    <a:pt x="1" y="736"/>
                    <a:pt x="322" y="1708"/>
                    <a:pt x="1144" y="1708"/>
                  </a:cubicBezTo>
                  <a:cubicBezTo>
                    <a:pt x="1193" y="1708"/>
                    <a:pt x="1243" y="1704"/>
                    <a:pt x="1295" y="1697"/>
                  </a:cubicBezTo>
                  <a:lnTo>
                    <a:pt x="1295" y="236"/>
                  </a:lnTo>
                  <a:cubicBezTo>
                    <a:pt x="1295" y="236"/>
                    <a:pt x="1117" y="0"/>
                    <a:pt x="8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91;p7"/>
            <p:cNvSpPr/>
            <p:nvPr/>
          </p:nvSpPr>
          <p:spPr>
            <a:xfrm>
              <a:off x="-2200545" y="1790632"/>
              <a:ext cx="514478" cy="1301193"/>
            </a:xfrm>
            <a:custGeom>
              <a:avLst/>
              <a:gdLst/>
              <a:ahLst/>
              <a:cxnLst/>
              <a:rect l="l" t="t" r="r" b="b"/>
              <a:pathLst>
                <a:path w="9005" h="22775" extrusionOk="0">
                  <a:moveTo>
                    <a:pt x="5562" y="0"/>
                  </a:moveTo>
                  <a:cubicBezTo>
                    <a:pt x="5562" y="0"/>
                    <a:pt x="658" y="2786"/>
                    <a:pt x="266" y="3316"/>
                  </a:cubicBezTo>
                  <a:cubicBezTo>
                    <a:pt x="1" y="3708"/>
                    <a:pt x="128" y="4237"/>
                    <a:pt x="128" y="4237"/>
                  </a:cubicBezTo>
                  <a:lnTo>
                    <a:pt x="1855" y="12447"/>
                  </a:lnTo>
                  <a:lnTo>
                    <a:pt x="1187" y="22775"/>
                  </a:lnTo>
                  <a:lnTo>
                    <a:pt x="8602" y="22510"/>
                  </a:lnTo>
                  <a:cubicBezTo>
                    <a:pt x="8602" y="22510"/>
                    <a:pt x="9005" y="19597"/>
                    <a:pt x="7946" y="11525"/>
                  </a:cubicBezTo>
                  <a:cubicBezTo>
                    <a:pt x="7013" y="3316"/>
                    <a:pt x="5562" y="0"/>
                    <a:pt x="5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92;p7"/>
            <p:cNvSpPr/>
            <p:nvPr/>
          </p:nvSpPr>
          <p:spPr>
            <a:xfrm>
              <a:off x="-2102504" y="2539878"/>
              <a:ext cx="174368" cy="325027"/>
            </a:xfrm>
            <a:custGeom>
              <a:avLst/>
              <a:gdLst/>
              <a:ahLst/>
              <a:cxnLst/>
              <a:rect l="l" t="t" r="r" b="b"/>
              <a:pathLst>
                <a:path w="3052" h="5689" extrusionOk="0">
                  <a:moveTo>
                    <a:pt x="404" y="0"/>
                  </a:moveTo>
                  <a:cubicBezTo>
                    <a:pt x="1" y="1716"/>
                    <a:pt x="1198" y="5688"/>
                    <a:pt x="1198" y="5688"/>
                  </a:cubicBezTo>
                  <a:cubicBezTo>
                    <a:pt x="1198" y="5688"/>
                    <a:pt x="1728" y="3040"/>
                    <a:pt x="3052" y="392"/>
                  </a:cubicBezTo>
                  <a:lnTo>
                    <a:pt x="3052" y="392"/>
                  </a:lnTo>
                  <a:cubicBezTo>
                    <a:pt x="2741" y="436"/>
                    <a:pt x="2459" y="455"/>
                    <a:pt x="2207" y="455"/>
                  </a:cubicBezTo>
                  <a:cubicBezTo>
                    <a:pt x="954" y="455"/>
                    <a:pt x="404" y="0"/>
                    <a:pt x="4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93;p7"/>
            <p:cNvSpPr/>
            <p:nvPr/>
          </p:nvSpPr>
          <p:spPr>
            <a:xfrm>
              <a:off x="-1958413" y="2297804"/>
              <a:ext cx="52676" cy="45420"/>
            </a:xfrm>
            <a:custGeom>
              <a:avLst/>
              <a:gdLst/>
              <a:ahLst/>
              <a:cxnLst/>
              <a:rect l="l" t="t" r="r" b="b"/>
              <a:pathLst>
                <a:path w="922" h="795" extrusionOk="0">
                  <a:moveTo>
                    <a:pt x="530" y="0"/>
                  </a:moveTo>
                  <a:cubicBezTo>
                    <a:pt x="265" y="0"/>
                    <a:pt x="0" y="127"/>
                    <a:pt x="0" y="392"/>
                  </a:cubicBezTo>
                  <a:cubicBezTo>
                    <a:pt x="0" y="657"/>
                    <a:pt x="265" y="794"/>
                    <a:pt x="530" y="794"/>
                  </a:cubicBezTo>
                  <a:cubicBezTo>
                    <a:pt x="657" y="794"/>
                    <a:pt x="922" y="657"/>
                    <a:pt x="922" y="392"/>
                  </a:cubicBezTo>
                  <a:cubicBezTo>
                    <a:pt x="922" y="127"/>
                    <a:pt x="657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94;p7"/>
            <p:cNvSpPr/>
            <p:nvPr/>
          </p:nvSpPr>
          <p:spPr>
            <a:xfrm>
              <a:off x="-1966297" y="1790632"/>
              <a:ext cx="159228" cy="265095"/>
            </a:xfrm>
            <a:custGeom>
              <a:avLst/>
              <a:gdLst/>
              <a:ahLst/>
              <a:cxnLst/>
              <a:rect l="l" t="t" r="r" b="b"/>
              <a:pathLst>
                <a:path w="2787" h="4640" extrusionOk="0">
                  <a:moveTo>
                    <a:pt x="1197" y="0"/>
                  </a:moveTo>
                  <a:cubicBezTo>
                    <a:pt x="933" y="0"/>
                    <a:pt x="668" y="265"/>
                    <a:pt x="668" y="530"/>
                  </a:cubicBezTo>
                  <a:lnTo>
                    <a:pt x="0" y="3973"/>
                  </a:lnTo>
                  <a:cubicBezTo>
                    <a:pt x="0" y="3973"/>
                    <a:pt x="209" y="3938"/>
                    <a:pt x="532" y="3938"/>
                  </a:cubicBezTo>
                  <a:cubicBezTo>
                    <a:pt x="1100" y="3938"/>
                    <a:pt x="2023" y="4046"/>
                    <a:pt x="2786" y="4640"/>
                  </a:cubicBezTo>
                  <a:cubicBezTo>
                    <a:pt x="2786" y="4640"/>
                    <a:pt x="2649" y="1589"/>
                    <a:pt x="1462" y="0"/>
                  </a:cubicBezTo>
                  <a:close/>
                </a:path>
              </a:pathLst>
            </a:custGeom>
            <a:solidFill>
              <a:schemeClr val="dk1"/>
            </a:solidFill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95;p7"/>
            <p:cNvSpPr/>
            <p:nvPr/>
          </p:nvSpPr>
          <p:spPr>
            <a:xfrm>
              <a:off x="-2366975" y="1980029"/>
              <a:ext cx="393472" cy="1023757"/>
            </a:xfrm>
            <a:custGeom>
              <a:avLst/>
              <a:gdLst/>
              <a:ahLst/>
              <a:cxnLst/>
              <a:rect l="l" t="t" r="r" b="b"/>
              <a:pathLst>
                <a:path w="6887" h="17919" extrusionOk="0">
                  <a:moveTo>
                    <a:pt x="3179" y="1"/>
                  </a:moveTo>
                  <a:cubicBezTo>
                    <a:pt x="2119" y="922"/>
                    <a:pt x="2119" y="2246"/>
                    <a:pt x="1855" y="3041"/>
                  </a:cubicBezTo>
                  <a:cubicBezTo>
                    <a:pt x="1717" y="3708"/>
                    <a:pt x="1060" y="3835"/>
                    <a:pt x="923" y="5297"/>
                  </a:cubicBezTo>
                  <a:cubicBezTo>
                    <a:pt x="795" y="6748"/>
                    <a:pt x="923" y="6748"/>
                    <a:pt x="1060" y="8073"/>
                  </a:cubicBezTo>
                  <a:cubicBezTo>
                    <a:pt x="1187" y="9534"/>
                    <a:pt x="128" y="10594"/>
                    <a:pt x="1" y="12182"/>
                  </a:cubicBezTo>
                  <a:cubicBezTo>
                    <a:pt x="1" y="13771"/>
                    <a:pt x="1452" y="13771"/>
                    <a:pt x="1590" y="14831"/>
                  </a:cubicBezTo>
                  <a:cubicBezTo>
                    <a:pt x="1855" y="16017"/>
                    <a:pt x="795" y="17214"/>
                    <a:pt x="1452" y="17479"/>
                  </a:cubicBezTo>
                  <a:cubicBezTo>
                    <a:pt x="1828" y="17551"/>
                    <a:pt x="2750" y="17918"/>
                    <a:pt x="3647" y="17918"/>
                  </a:cubicBezTo>
                  <a:cubicBezTo>
                    <a:pt x="4342" y="17918"/>
                    <a:pt x="5022" y="17698"/>
                    <a:pt x="5424" y="16949"/>
                  </a:cubicBezTo>
                  <a:cubicBezTo>
                    <a:pt x="6357" y="15360"/>
                    <a:pt x="5424" y="15360"/>
                    <a:pt x="5689" y="13634"/>
                  </a:cubicBezTo>
                  <a:cubicBezTo>
                    <a:pt x="5954" y="11918"/>
                    <a:pt x="6886" y="12447"/>
                    <a:pt x="6219" y="10191"/>
                  </a:cubicBezTo>
                  <a:cubicBezTo>
                    <a:pt x="5424" y="8073"/>
                    <a:pt x="6484" y="7416"/>
                    <a:pt x="5827" y="5424"/>
                  </a:cubicBezTo>
                  <a:cubicBezTo>
                    <a:pt x="5033" y="3571"/>
                    <a:pt x="4365" y="2776"/>
                    <a:pt x="4365" y="2776"/>
                  </a:cubicBezTo>
                  <a:lnTo>
                    <a:pt x="31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96;p7"/>
            <p:cNvSpPr/>
            <p:nvPr/>
          </p:nvSpPr>
          <p:spPr>
            <a:xfrm>
              <a:off x="-2366975" y="1980029"/>
              <a:ext cx="393472" cy="1066435"/>
            </a:xfrm>
            <a:custGeom>
              <a:avLst/>
              <a:gdLst/>
              <a:ahLst/>
              <a:cxnLst/>
              <a:rect l="l" t="t" r="r" b="b"/>
              <a:pathLst>
                <a:path w="6887" h="18666" fill="none" extrusionOk="0">
                  <a:moveTo>
                    <a:pt x="3179" y="1"/>
                  </a:moveTo>
                  <a:cubicBezTo>
                    <a:pt x="2119" y="922"/>
                    <a:pt x="2119" y="2246"/>
                    <a:pt x="1855" y="3041"/>
                  </a:cubicBezTo>
                  <a:cubicBezTo>
                    <a:pt x="1717" y="3708"/>
                    <a:pt x="1060" y="3835"/>
                    <a:pt x="923" y="5297"/>
                  </a:cubicBezTo>
                  <a:cubicBezTo>
                    <a:pt x="795" y="6748"/>
                    <a:pt x="923" y="6748"/>
                    <a:pt x="1060" y="8073"/>
                  </a:cubicBezTo>
                  <a:cubicBezTo>
                    <a:pt x="1187" y="9534"/>
                    <a:pt x="128" y="10594"/>
                    <a:pt x="1" y="12182"/>
                  </a:cubicBezTo>
                  <a:cubicBezTo>
                    <a:pt x="1" y="13771"/>
                    <a:pt x="1452" y="13771"/>
                    <a:pt x="1590" y="14831"/>
                  </a:cubicBezTo>
                  <a:cubicBezTo>
                    <a:pt x="1855" y="16017"/>
                    <a:pt x="795" y="17214"/>
                    <a:pt x="1452" y="17479"/>
                  </a:cubicBezTo>
                  <a:cubicBezTo>
                    <a:pt x="2119" y="17606"/>
                    <a:pt x="4503" y="18665"/>
                    <a:pt x="5424" y="16949"/>
                  </a:cubicBezTo>
                  <a:cubicBezTo>
                    <a:pt x="6357" y="15360"/>
                    <a:pt x="5424" y="15360"/>
                    <a:pt x="5689" y="13634"/>
                  </a:cubicBezTo>
                  <a:cubicBezTo>
                    <a:pt x="5954" y="11918"/>
                    <a:pt x="6886" y="12447"/>
                    <a:pt x="6219" y="10191"/>
                  </a:cubicBezTo>
                  <a:cubicBezTo>
                    <a:pt x="5424" y="8073"/>
                    <a:pt x="6484" y="7416"/>
                    <a:pt x="5827" y="5424"/>
                  </a:cubicBezTo>
                  <a:cubicBezTo>
                    <a:pt x="5033" y="3571"/>
                    <a:pt x="4365" y="2776"/>
                    <a:pt x="4365" y="2776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97;p7"/>
            <p:cNvSpPr/>
            <p:nvPr/>
          </p:nvSpPr>
          <p:spPr>
            <a:xfrm>
              <a:off x="-2072223" y="2131375"/>
              <a:ext cx="23082" cy="121064"/>
            </a:xfrm>
            <a:custGeom>
              <a:avLst/>
              <a:gdLst/>
              <a:ahLst/>
              <a:cxnLst/>
              <a:rect l="l" t="t" r="r" b="b"/>
              <a:pathLst>
                <a:path w="404" h="2119" fill="none" extrusionOk="0">
                  <a:moveTo>
                    <a:pt x="1" y="0"/>
                  </a:moveTo>
                  <a:cubicBezTo>
                    <a:pt x="403" y="922"/>
                    <a:pt x="265" y="2119"/>
                    <a:pt x="265" y="2119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98;p7"/>
            <p:cNvSpPr/>
            <p:nvPr/>
          </p:nvSpPr>
          <p:spPr>
            <a:xfrm>
              <a:off x="-2215628" y="2010310"/>
              <a:ext cx="52676" cy="45420"/>
            </a:xfrm>
            <a:custGeom>
              <a:avLst/>
              <a:gdLst/>
              <a:ahLst/>
              <a:cxnLst/>
              <a:rect l="l" t="t" r="r" b="b"/>
              <a:pathLst>
                <a:path w="922" h="795" fill="none" extrusionOk="0">
                  <a:moveTo>
                    <a:pt x="922" y="795"/>
                  </a:moveTo>
                  <a:cubicBezTo>
                    <a:pt x="922" y="795"/>
                    <a:pt x="265" y="128"/>
                    <a:pt x="0" y="0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99;p7"/>
            <p:cNvSpPr/>
            <p:nvPr/>
          </p:nvSpPr>
          <p:spPr>
            <a:xfrm>
              <a:off x="-2291273" y="2789208"/>
              <a:ext cx="75701" cy="98668"/>
            </a:xfrm>
            <a:custGeom>
              <a:avLst/>
              <a:gdLst/>
              <a:ahLst/>
              <a:cxnLst/>
              <a:rect l="l" t="t" r="r" b="b"/>
              <a:pathLst>
                <a:path w="1325" h="1727" fill="none" extrusionOk="0">
                  <a:moveTo>
                    <a:pt x="0" y="0"/>
                  </a:moveTo>
                  <a:cubicBezTo>
                    <a:pt x="1059" y="668"/>
                    <a:pt x="1324" y="1727"/>
                    <a:pt x="1324" y="1727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00;p7"/>
            <p:cNvSpPr/>
            <p:nvPr/>
          </p:nvSpPr>
          <p:spPr>
            <a:xfrm>
              <a:off x="-2079479" y="2441209"/>
              <a:ext cx="52733" cy="159228"/>
            </a:xfrm>
            <a:custGeom>
              <a:avLst/>
              <a:gdLst/>
              <a:ahLst/>
              <a:cxnLst/>
              <a:rect l="l" t="t" r="r" b="b"/>
              <a:pathLst>
                <a:path w="923" h="2787" fill="none" extrusionOk="0">
                  <a:moveTo>
                    <a:pt x="922" y="1"/>
                  </a:moveTo>
                  <a:cubicBezTo>
                    <a:pt x="795" y="1325"/>
                    <a:pt x="1" y="2786"/>
                    <a:pt x="1" y="2786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01;p7"/>
            <p:cNvSpPr/>
            <p:nvPr/>
          </p:nvSpPr>
          <p:spPr>
            <a:xfrm>
              <a:off x="-2253793" y="2924385"/>
              <a:ext cx="196764" cy="137232"/>
            </a:xfrm>
            <a:custGeom>
              <a:avLst/>
              <a:gdLst/>
              <a:ahLst/>
              <a:cxnLst/>
              <a:rect l="l" t="t" r="r" b="b"/>
              <a:pathLst>
                <a:path w="3444" h="2402" extrusionOk="0">
                  <a:moveTo>
                    <a:pt x="2144" y="0"/>
                  </a:moveTo>
                  <a:cubicBezTo>
                    <a:pt x="1557" y="0"/>
                    <a:pt x="848" y="122"/>
                    <a:pt x="138" y="547"/>
                  </a:cubicBezTo>
                  <a:cubicBezTo>
                    <a:pt x="1" y="547"/>
                    <a:pt x="1" y="685"/>
                    <a:pt x="1" y="812"/>
                  </a:cubicBezTo>
                  <a:lnTo>
                    <a:pt x="138" y="2136"/>
                  </a:lnTo>
                  <a:cubicBezTo>
                    <a:pt x="266" y="2274"/>
                    <a:pt x="403" y="2401"/>
                    <a:pt x="530" y="2401"/>
                  </a:cubicBezTo>
                  <a:cubicBezTo>
                    <a:pt x="904" y="2311"/>
                    <a:pt x="1408" y="2217"/>
                    <a:pt x="2000" y="2217"/>
                  </a:cubicBezTo>
                  <a:cubicBezTo>
                    <a:pt x="2248" y="2217"/>
                    <a:pt x="2511" y="2233"/>
                    <a:pt x="2787" y="2274"/>
                  </a:cubicBezTo>
                  <a:cubicBezTo>
                    <a:pt x="2914" y="2274"/>
                    <a:pt x="3052" y="2136"/>
                    <a:pt x="3052" y="2009"/>
                  </a:cubicBezTo>
                  <a:lnTo>
                    <a:pt x="3443" y="547"/>
                  </a:lnTo>
                  <a:cubicBezTo>
                    <a:pt x="3443" y="420"/>
                    <a:pt x="3443" y="283"/>
                    <a:pt x="3316" y="155"/>
                  </a:cubicBezTo>
                  <a:cubicBezTo>
                    <a:pt x="3070" y="91"/>
                    <a:pt x="2653" y="0"/>
                    <a:pt x="2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02;p7"/>
            <p:cNvSpPr/>
            <p:nvPr/>
          </p:nvSpPr>
          <p:spPr>
            <a:xfrm>
              <a:off x="-2276190" y="3015455"/>
              <a:ext cx="204020" cy="442777"/>
            </a:xfrm>
            <a:custGeom>
              <a:avLst/>
              <a:gdLst/>
              <a:ahLst/>
              <a:cxnLst/>
              <a:rect l="l" t="t" r="r" b="b"/>
              <a:pathLst>
                <a:path w="3571" h="7750" extrusionOk="0">
                  <a:moveTo>
                    <a:pt x="2485" y="1"/>
                  </a:moveTo>
                  <a:cubicBezTo>
                    <a:pt x="1154" y="1"/>
                    <a:pt x="922" y="807"/>
                    <a:pt x="922" y="807"/>
                  </a:cubicBezTo>
                  <a:cubicBezTo>
                    <a:pt x="795" y="1602"/>
                    <a:pt x="128" y="2534"/>
                    <a:pt x="128" y="3455"/>
                  </a:cubicBezTo>
                  <a:cubicBezTo>
                    <a:pt x="1" y="4250"/>
                    <a:pt x="795" y="5574"/>
                    <a:pt x="795" y="5574"/>
                  </a:cubicBezTo>
                  <a:cubicBezTo>
                    <a:pt x="795" y="5574"/>
                    <a:pt x="922" y="7036"/>
                    <a:pt x="1187" y="7428"/>
                  </a:cubicBezTo>
                  <a:lnTo>
                    <a:pt x="1452" y="7692"/>
                  </a:lnTo>
                  <a:cubicBezTo>
                    <a:pt x="1530" y="7733"/>
                    <a:pt x="1597" y="7750"/>
                    <a:pt x="1653" y="7750"/>
                  </a:cubicBezTo>
                  <a:cubicBezTo>
                    <a:pt x="1786" y="7750"/>
                    <a:pt x="1855" y="7655"/>
                    <a:pt x="1855" y="7565"/>
                  </a:cubicBezTo>
                  <a:lnTo>
                    <a:pt x="2247" y="5044"/>
                  </a:lnTo>
                  <a:cubicBezTo>
                    <a:pt x="2247" y="5711"/>
                    <a:pt x="2511" y="6012"/>
                    <a:pt x="2707" y="6012"/>
                  </a:cubicBezTo>
                  <a:cubicBezTo>
                    <a:pt x="2822" y="6012"/>
                    <a:pt x="2914" y="5908"/>
                    <a:pt x="2914" y="5712"/>
                  </a:cubicBezTo>
                  <a:cubicBezTo>
                    <a:pt x="3041" y="5309"/>
                    <a:pt x="3179" y="4917"/>
                    <a:pt x="3444" y="3455"/>
                  </a:cubicBezTo>
                  <a:cubicBezTo>
                    <a:pt x="3571" y="2131"/>
                    <a:pt x="3306" y="1739"/>
                    <a:pt x="3306" y="542"/>
                  </a:cubicBezTo>
                  <a:cubicBezTo>
                    <a:pt x="3179" y="277"/>
                    <a:pt x="3041" y="13"/>
                    <a:pt x="2776" y="13"/>
                  </a:cubicBezTo>
                  <a:cubicBezTo>
                    <a:pt x="2674" y="4"/>
                    <a:pt x="2577" y="1"/>
                    <a:pt x="2485" y="1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03;p7"/>
            <p:cNvSpPr/>
            <p:nvPr/>
          </p:nvSpPr>
          <p:spPr>
            <a:xfrm>
              <a:off x="-1678858" y="1820856"/>
              <a:ext cx="408555" cy="1270970"/>
            </a:xfrm>
            <a:custGeom>
              <a:avLst/>
              <a:gdLst/>
              <a:ahLst/>
              <a:cxnLst/>
              <a:rect l="l" t="t" r="r" b="b"/>
              <a:pathLst>
                <a:path w="7151" h="22246" extrusionOk="0">
                  <a:moveTo>
                    <a:pt x="1" y="1"/>
                  </a:moveTo>
                  <a:cubicBezTo>
                    <a:pt x="403" y="2257"/>
                    <a:pt x="1" y="3846"/>
                    <a:pt x="1" y="3846"/>
                  </a:cubicBezTo>
                  <a:cubicBezTo>
                    <a:pt x="1" y="3846"/>
                    <a:pt x="403" y="13380"/>
                    <a:pt x="403" y="14566"/>
                  </a:cubicBezTo>
                  <a:cubicBezTo>
                    <a:pt x="531" y="15763"/>
                    <a:pt x="933" y="21981"/>
                    <a:pt x="933" y="21981"/>
                  </a:cubicBezTo>
                  <a:cubicBezTo>
                    <a:pt x="933" y="21981"/>
                    <a:pt x="1992" y="22246"/>
                    <a:pt x="3973" y="22246"/>
                  </a:cubicBezTo>
                  <a:cubicBezTo>
                    <a:pt x="5965" y="22246"/>
                    <a:pt x="7151" y="21324"/>
                    <a:pt x="7151" y="21324"/>
                  </a:cubicBezTo>
                  <a:cubicBezTo>
                    <a:pt x="7151" y="21324"/>
                    <a:pt x="6621" y="15096"/>
                    <a:pt x="5965" y="13909"/>
                  </a:cubicBezTo>
                  <a:cubicBezTo>
                    <a:pt x="5297" y="12712"/>
                    <a:pt x="5170" y="13507"/>
                    <a:pt x="5170" y="11388"/>
                  </a:cubicBezTo>
                  <a:cubicBezTo>
                    <a:pt x="5170" y="9407"/>
                    <a:pt x="4641" y="8878"/>
                    <a:pt x="4641" y="7946"/>
                  </a:cubicBezTo>
                  <a:cubicBezTo>
                    <a:pt x="4768" y="7554"/>
                    <a:pt x="4905" y="6759"/>
                    <a:pt x="5032" y="5965"/>
                  </a:cubicBezTo>
                  <a:lnTo>
                    <a:pt x="5435" y="1463"/>
                  </a:lnTo>
                  <a:cubicBezTo>
                    <a:pt x="4376" y="139"/>
                    <a:pt x="933" y="1"/>
                    <a:pt x="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04;p7"/>
            <p:cNvSpPr/>
            <p:nvPr/>
          </p:nvSpPr>
          <p:spPr>
            <a:xfrm>
              <a:off x="-1678858" y="1737955"/>
              <a:ext cx="144088" cy="302688"/>
            </a:xfrm>
            <a:custGeom>
              <a:avLst/>
              <a:gdLst/>
              <a:ahLst/>
              <a:cxnLst/>
              <a:rect l="l" t="t" r="r" b="b"/>
              <a:pathLst>
                <a:path w="2522" h="5298" extrusionOk="0">
                  <a:moveTo>
                    <a:pt x="1" y="1"/>
                  </a:moveTo>
                  <a:lnTo>
                    <a:pt x="1" y="5297"/>
                  </a:lnTo>
                  <a:cubicBezTo>
                    <a:pt x="464" y="5039"/>
                    <a:pt x="945" y="4960"/>
                    <a:pt x="1362" y="4960"/>
                  </a:cubicBezTo>
                  <a:cubicBezTo>
                    <a:pt x="2024" y="4960"/>
                    <a:pt x="2522" y="5159"/>
                    <a:pt x="2522" y="5159"/>
                  </a:cubicBezTo>
                  <a:cubicBezTo>
                    <a:pt x="1992" y="106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05;p7"/>
            <p:cNvSpPr/>
            <p:nvPr/>
          </p:nvSpPr>
          <p:spPr>
            <a:xfrm>
              <a:off x="-1519684" y="2237243"/>
              <a:ext cx="52733" cy="45477"/>
            </a:xfrm>
            <a:custGeom>
              <a:avLst/>
              <a:gdLst/>
              <a:ahLst/>
              <a:cxnLst/>
              <a:rect l="l" t="t" r="r" b="b"/>
              <a:pathLst>
                <a:path w="923" h="796" extrusionOk="0">
                  <a:moveTo>
                    <a:pt x="530" y="1"/>
                  </a:moveTo>
                  <a:cubicBezTo>
                    <a:pt x="266" y="1"/>
                    <a:pt x="1" y="128"/>
                    <a:pt x="1" y="393"/>
                  </a:cubicBezTo>
                  <a:cubicBezTo>
                    <a:pt x="1" y="658"/>
                    <a:pt x="266" y="795"/>
                    <a:pt x="530" y="795"/>
                  </a:cubicBezTo>
                  <a:cubicBezTo>
                    <a:pt x="658" y="795"/>
                    <a:pt x="922" y="658"/>
                    <a:pt x="922" y="393"/>
                  </a:cubicBezTo>
                  <a:cubicBezTo>
                    <a:pt x="922" y="128"/>
                    <a:pt x="658" y="1"/>
                    <a:pt x="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06;p7"/>
            <p:cNvSpPr/>
            <p:nvPr/>
          </p:nvSpPr>
          <p:spPr>
            <a:xfrm>
              <a:off x="-1444039" y="2441209"/>
              <a:ext cx="83014" cy="144088"/>
            </a:xfrm>
            <a:custGeom>
              <a:avLst/>
              <a:gdLst/>
              <a:ahLst/>
              <a:cxnLst/>
              <a:rect l="l" t="t" r="r" b="b"/>
              <a:pathLst>
                <a:path w="1453" h="2522" fill="none" extrusionOk="0">
                  <a:moveTo>
                    <a:pt x="1" y="1"/>
                  </a:moveTo>
                  <a:cubicBezTo>
                    <a:pt x="266" y="1197"/>
                    <a:pt x="1452" y="2522"/>
                    <a:pt x="1452" y="2522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07;p7"/>
            <p:cNvSpPr/>
            <p:nvPr/>
          </p:nvSpPr>
          <p:spPr>
            <a:xfrm>
              <a:off x="-1103866" y="4597533"/>
              <a:ext cx="371018" cy="378160"/>
            </a:xfrm>
            <a:custGeom>
              <a:avLst/>
              <a:gdLst/>
              <a:ahLst/>
              <a:cxnLst/>
              <a:rect l="l" t="t" r="r" b="b"/>
              <a:pathLst>
                <a:path w="6494" h="6619" extrusionOk="0">
                  <a:moveTo>
                    <a:pt x="3051" y="0"/>
                  </a:moveTo>
                  <a:cubicBezTo>
                    <a:pt x="3051" y="0"/>
                    <a:pt x="3178" y="392"/>
                    <a:pt x="3051" y="795"/>
                  </a:cubicBezTo>
                  <a:cubicBezTo>
                    <a:pt x="2786" y="1981"/>
                    <a:pt x="1462" y="3305"/>
                    <a:pt x="667" y="3973"/>
                  </a:cubicBezTo>
                  <a:cubicBezTo>
                    <a:pt x="0" y="4767"/>
                    <a:pt x="403" y="6356"/>
                    <a:pt x="794" y="6483"/>
                  </a:cubicBezTo>
                  <a:cubicBezTo>
                    <a:pt x="1059" y="6552"/>
                    <a:pt x="1491" y="6618"/>
                    <a:pt x="1956" y="6618"/>
                  </a:cubicBezTo>
                  <a:cubicBezTo>
                    <a:pt x="2420" y="6618"/>
                    <a:pt x="2918" y="6552"/>
                    <a:pt x="3316" y="6356"/>
                  </a:cubicBezTo>
                  <a:cubicBezTo>
                    <a:pt x="4110" y="5954"/>
                    <a:pt x="5032" y="5032"/>
                    <a:pt x="5699" y="4767"/>
                  </a:cubicBezTo>
                  <a:cubicBezTo>
                    <a:pt x="6493" y="4502"/>
                    <a:pt x="6229" y="3570"/>
                    <a:pt x="5964" y="2119"/>
                  </a:cubicBezTo>
                  <a:cubicBezTo>
                    <a:pt x="5826" y="795"/>
                    <a:pt x="5826" y="0"/>
                    <a:pt x="58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08;p7"/>
            <p:cNvSpPr/>
            <p:nvPr/>
          </p:nvSpPr>
          <p:spPr>
            <a:xfrm>
              <a:off x="-1103866" y="4597533"/>
              <a:ext cx="371018" cy="385587"/>
            </a:xfrm>
            <a:custGeom>
              <a:avLst/>
              <a:gdLst/>
              <a:ahLst/>
              <a:cxnLst/>
              <a:rect l="l" t="t" r="r" b="b"/>
              <a:pathLst>
                <a:path w="6494" h="6749" fill="none" extrusionOk="0">
                  <a:moveTo>
                    <a:pt x="5826" y="0"/>
                  </a:moveTo>
                  <a:cubicBezTo>
                    <a:pt x="5826" y="0"/>
                    <a:pt x="5826" y="795"/>
                    <a:pt x="5964" y="2119"/>
                  </a:cubicBezTo>
                  <a:cubicBezTo>
                    <a:pt x="6229" y="3570"/>
                    <a:pt x="6493" y="4502"/>
                    <a:pt x="5699" y="4767"/>
                  </a:cubicBezTo>
                  <a:cubicBezTo>
                    <a:pt x="5032" y="5032"/>
                    <a:pt x="4110" y="5954"/>
                    <a:pt x="3316" y="6356"/>
                  </a:cubicBezTo>
                  <a:cubicBezTo>
                    <a:pt x="2521" y="6748"/>
                    <a:pt x="1324" y="6621"/>
                    <a:pt x="794" y="6483"/>
                  </a:cubicBezTo>
                  <a:cubicBezTo>
                    <a:pt x="403" y="6356"/>
                    <a:pt x="0" y="4767"/>
                    <a:pt x="667" y="3973"/>
                  </a:cubicBezTo>
                  <a:cubicBezTo>
                    <a:pt x="1462" y="3305"/>
                    <a:pt x="2786" y="1981"/>
                    <a:pt x="3051" y="795"/>
                  </a:cubicBezTo>
                  <a:cubicBezTo>
                    <a:pt x="3178" y="392"/>
                    <a:pt x="3051" y="0"/>
                    <a:pt x="3051" y="0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09;p7"/>
            <p:cNvSpPr/>
            <p:nvPr/>
          </p:nvSpPr>
          <p:spPr>
            <a:xfrm>
              <a:off x="-937436" y="4597533"/>
              <a:ext cx="174311" cy="92612"/>
            </a:xfrm>
            <a:custGeom>
              <a:avLst/>
              <a:gdLst/>
              <a:ahLst/>
              <a:cxnLst/>
              <a:rect l="l" t="t" r="r" b="b"/>
              <a:pathLst>
                <a:path w="3051" h="1621" extrusionOk="0">
                  <a:moveTo>
                    <a:pt x="138" y="0"/>
                  </a:moveTo>
                  <a:cubicBezTo>
                    <a:pt x="138" y="0"/>
                    <a:pt x="265" y="392"/>
                    <a:pt x="138" y="795"/>
                  </a:cubicBezTo>
                  <a:cubicBezTo>
                    <a:pt x="138" y="922"/>
                    <a:pt x="138" y="1060"/>
                    <a:pt x="0" y="1060"/>
                  </a:cubicBezTo>
                  <a:lnTo>
                    <a:pt x="0" y="1187"/>
                  </a:lnTo>
                  <a:cubicBezTo>
                    <a:pt x="932" y="1187"/>
                    <a:pt x="1589" y="1325"/>
                    <a:pt x="2119" y="1589"/>
                  </a:cubicBezTo>
                  <a:cubicBezTo>
                    <a:pt x="2186" y="1611"/>
                    <a:pt x="2256" y="1621"/>
                    <a:pt x="2327" y="1621"/>
                  </a:cubicBezTo>
                  <a:cubicBezTo>
                    <a:pt x="2683" y="1621"/>
                    <a:pt x="3051" y="1363"/>
                    <a:pt x="3051" y="922"/>
                  </a:cubicBezTo>
                  <a:cubicBezTo>
                    <a:pt x="3051" y="392"/>
                    <a:pt x="2913" y="0"/>
                    <a:pt x="291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10;p7"/>
            <p:cNvSpPr/>
            <p:nvPr/>
          </p:nvSpPr>
          <p:spPr>
            <a:xfrm>
              <a:off x="-1088783" y="4779102"/>
              <a:ext cx="348051" cy="196593"/>
            </a:xfrm>
            <a:custGeom>
              <a:avLst/>
              <a:gdLst/>
              <a:ahLst/>
              <a:cxnLst/>
              <a:rect l="l" t="t" r="r" b="b"/>
              <a:pathLst>
                <a:path w="6092" h="3441" extrusionOk="0">
                  <a:moveTo>
                    <a:pt x="5965" y="0"/>
                  </a:moveTo>
                  <a:lnTo>
                    <a:pt x="5965" y="0"/>
                  </a:lnTo>
                  <a:cubicBezTo>
                    <a:pt x="5562" y="127"/>
                    <a:pt x="4905" y="392"/>
                    <a:pt x="4111" y="1187"/>
                  </a:cubicBezTo>
                  <a:cubicBezTo>
                    <a:pt x="3393" y="1998"/>
                    <a:pt x="2675" y="2318"/>
                    <a:pt x="1668" y="2318"/>
                  </a:cubicBezTo>
                  <a:cubicBezTo>
                    <a:pt x="1188" y="2318"/>
                    <a:pt x="643" y="2245"/>
                    <a:pt x="1" y="2119"/>
                  </a:cubicBezTo>
                  <a:lnTo>
                    <a:pt x="1" y="2119"/>
                  </a:lnTo>
                  <a:cubicBezTo>
                    <a:pt x="139" y="2648"/>
                    <a:pt x="266" y="3305"/>
                    <a:pt x="530" y="3305"/>
                  </a:cubicBezTo>
                  <a:cubicBezTo>
                    <a:pt x="795" y="3374"/>
                    <a:pt x="1227" y="3440"/>
                    <a:pt x="1692" y="3440"/>
                  </a:cubicBezTo>
                  <a:cubicBezTo>
                    <a:pt x="2156" y="3440"/>
                    <a:pt x="2654" y="3374"/>
                    <a:pt x="3052" y="3178"/>
                  </a:cubicBezTo>
                  <a:cubicBezTo>
                    <a:pt x="3846" y="2776"/>
                    <a:pt x="4768" y="1854"/>
                    <a:pt x="5435" y="1589"/>
                  </a:cubicBezTo>
                  <a:cubicBezTo>
                    <a:pt x="6092" y="1451"/>
                    <a:pt x="6092" y="922"/>
                    <a:pt x="5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11;p7"/>
            <p:cNvSpPr/>
            <p:nvPr/>
          </p:nvSpPr>
          <p:spPr>
            <a:xfrm>
              <a:off x="-801287" y="4552169"/>
              <a:ext cx="371018" cy="423523"/>
            </a:xfrm>
            <a:custGeom>
              <a:avLst/>
              <a:gdLst/>
              <a:ahLst/>
              <a:cxnLst/>
              <a:rect l="l" t="t" r="r" b="b"/>
              <a:pathLst>
                <a:path w="6494" h="7413" extrusionOk="0">
                  <a:moveTo>
                    <a:pt x="668" y="0"/>
                  </a:moveTo>
                  <a:cubicBezTo>
                    <a:pt x="668" y="0"/>
                    <a:pt x="668" y="1589"/>
                    <a:pt x="530" y="2913"/>
                  </a:cubicBezTo>
                  <a:cubicBezTo>
                    <a:pt x="265" y="4364"/>
                    <a:pt x="0" y="5296"/>
                    <a:pt x="795" y="5561"/>
                  </a:cubicBezTo>
                  <a:cubicBezTo>
                    <a:pt x="1462" y="5826"/>
                    <a:pt x="2384" y="6748"/>
                    <a:pt x="3178" y="7150"/>
                  </a:cubicBezTo>
                  <a:cubicBezTo>
                    <a:pt x="3575" y="7346"/>
                    <a:pt x="4073" y="7412"/>
                    <a:pt x="4538" y="7412"/>
                  </a:cubicBezTo>
                  <a:cubicBezTo>
                    <a:pt x="5003" y="7412"/>
                    <a:pt x="5434" y="7346"/>
                    <a:pt x="5699" y="7277"/>
                  </a:cubicBezTo>
                  <a:cubicBezTo>
                    <a:pt x="6091" y="7150"/>
                    <a:pt x="6494" y="5561"/>
                    <a:pt x="5826" y="4767"/>
                  </a:cubicBezTo>
                  <a:cubicBezTo>
                    <a:pt x="5032" y="4099"/>
                    <a:pt x="3708" y="2775"/>
                    <a:pt x="3443" y="1589"/>
                  </a:cubicBezTo>
                  <a:cubicBezTo>
                    <a:pt x="3316" y="1186"/>
                    <a:pt x="3443" y="0"/>
                    <a:pt x="3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12;p7"/>
            <p:cNvSpPr/>
            <p:nvPr/>
          </p:nvSpPr>
          <p:spPr>
            <a:xfrm>
              <a:off x="-771006" y="4552169"/>
              <a:ext cx="174311" cy="153115"/>
            </a:xfrm>
            <a:custGeom>
              <a:avLst/>
              <a:gdLst/>
              <a:ahLst/>
              <a:cxnLst/>
              <a:rect l="l" t="t" r="r" b="b"/>
              <a:pathLst>
                <a:path w="3051" h="2680" extrusionOk="0">
                  <a:moveTo>
                    <a:pt x="138" y="0"/>
                  </a:moveTo>
                  <a:cubicBezTo>
                    <a:pt x="138" y="0"/>
                    <a:pt x="0" y="1186"/>
                    <a:pt x="0" y="1981"/>
                  </a:cubicBezTo>
                  <a:cubicBezTo>
                    <a:pt x="0" y="2422"/>
                    <a:pt x="280" y="2680"/>
                    <a:pt x="679" y="2680"/>
                  </a:cubicBezTo>
                  <a:cubicBezTo>
                    <a:pt x="759" y="2680"/>
                    <a:pt x="844" y="2669"/>
                    <a:pt x="932" y="2648"/>
                  </a:cubicBezTo>
                  <a:lnTo>
                    <a:pt x="3051" y="1981"/>
                  </a:lnTo>
                  <a:lnTo>
                    <a:pt x="3051" y="1854"/>
                  </a:lnTo>
                  <a:cubicBezTo>
                    <a:pt x="2913" y="1854"/>
                    <a:pt x="2913" y="1716"/>
                    <a:pt x="2913" y="1589"/>
                  </a:cubicBezTo>
                  <a:cubicBezTo>
                    <a:pt x="2786" y="1186"/>
                    <a:pt x="2913" y="0"/>
                    <a:pt x="291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13;p7"/>
            <p:cNvSpPr/>
            <p:nvPr/>
          </p:nvSpPr>
          <p:spPr>
            <a:xfrm>
              <a:off x="-793403" y="4779102"/>
              <a:ext cx="347994" cy="196593"/>
            </a:xfrm>
            <a:custGeom>
              <a:avLst/>
              <a:gdLst/>
              <a:ahLst/>
              <a:cxnLst/>
              <a:rect l="l" t="t" r="r" b="b"/>
              <a:pathLst>
                <a:path w="6091" h="3441" extrusionOk="0">
                  <a:moveTo>
                    <a:pt x="127" y="0"/>
                  </a:moveTo>
                  <a:lnTo>
                    <a:pt x="127" y="0"/>
                  </a:lnTo>
                  <a:cubicBezTo>
                    <a:pt x="0" y="922"/>
                    <a:pt x="0" y="1451"/>
                    <a:pt x="657" y="1589"/>
                  </a:cubicBezTo>
                  <a:cubicBezTo>
                    <a:pt x="1324" y="1854"/>
                    <a:pt x="2246" y="2776"/>
                    <a:pt x="3040" y="3178"/>
                  </a:cubicBezTo>
                  <a:cubicBezTo>
                    <a:pt x="3437" y="3374"/>
                    <a:pt x="3935" y="3440"/>
                    <a:pt x="4400" y="3440"/>
                  </a:cubicBezTo>
                  <a:cubicBezTo>
                    <a:pt x="4865" y="3440"/>
                    <a:pt x="5296" y="3374"/>
                    <a:pt x="5561" y="3305"/>
                  </a:cubicBezTo>
                  <a:cubicBezTo>
                    <a:pt x="5826" y="3305"/>
                    <a:pt x="5953" y="2648"/>
                    <a:pt x="6091" y="2119"/>
                  </a:cubicBezTo>
                  <a:lnTo>
                    <a:pt x="6091" y="2119"/>
                  </a:lnTo>
                  <a:cubicBezTo>
                    <a:pt x="5449" y="2245"/>
                    <a:pt x="4904" y="2318"/>
                    <a:pt x="4424" y="2318"/>
                  </a:cubicBezTo>
                  <a:cubicBezTo>
                    <a:pt x="3416" y="2318"/>
                    <a:pt x="2699" y="1998"/>
                    <a:pt x="1981" y="1187"/>
                  </a:cubicBezTo>
                  <a:cubicBezTo>
                    <a:pt x="1186" y="392"/>
                    <a:pt x="530" y="127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14;p7"/>
            <p:cNvSpPr/>
            <p:nvPr/>
          </p:nvSpPr>
          <p:spPr>
            <a:xfrm>
              <a:off x="-1186824" y="2691167"/>
              <a:ext cx="430950" cy="1929193"/>
            </a:xfrm>
            <a:custGeom>
              <a:avLst/>
              <a:gdLst/>
              <a:ahLst/>
              <a:cxnLst/>
              <a:rect l="l" t="t" r="r" b="b"/>
              <a:pathLst>
                <a:path w="7543" h="33767" extrusionOk="0">
                  <a:moveTo>
                    <a:pt x="530" y="0"/>
                  </a:moveTo>
                  <a:cubicBezTo>
                    <a:pt x="530" y="0"/>
                    <a:pt x="1" y="12976"/>
                    <a:pt x="658" y="15487"/>
                  </a:cubicBezTo>
                  <a:cubicBezTo>
                    <a:pt x="1187" y="18135"/>
                    <a:pt x="1187" y="22372"/>
                    <a:pt x="1187" y="22372"/>
                  </a:cubicBezTo>
                  <a:lnTo>
                    <a:pt x="1855" y="25953"/>
                  </a:lnTo>
                  <a:lnTo>
                    <a:pt x="3835" y="33759"/>
                  </a:lnTo>
                  <a:cubicBezTo>
                    <a:pt x="3835" y="33759"/>
                    <a:pt x="3953" y="33767"/>
                    <a:pt x="4151" y="33767"/>
                  </a:cubicBezTo>
                  <a:cubicBezTo>
                    <a:pt x="4823" y="33767"/>
                    <a:pt x="6423" y="33685"/>
                    <a:pt x="7543" y="32965"/>
                  </a:cubicBezTo>
                  <a:lnTo>
                    <a:pt x="6748" y="18135"/>
                  </a:lnTo>
                  <a:lnTo>
                    <a:pt x="7013" y="7278"/>
                  </a:lnTo>
                  <a:lnTo>
                    <a:pt x="7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15;p7"/>
            <p:cNvSpPr/>
            <p:nvPr/>
          </p:nvSpPr>
          <p:spPr>
            <a:xfrm>
              <a:off x="-853964" y="3084529"/>
              <a:ext cx="67873" cy="642798"/>
            </a:xfrm>
            <a:custGeom>
              <a:avLst/>
              <a:gdLst/>
              <a:ahLst/>
              <a:cxnLst/>
              <a:rect l="l" t="t" r="r" b="b"/>
              <a:pathLst>
                <a:path w="1188" h="11251" extrusionOk="0">
                  <a:moveTo>
                    <a:pt x="1" y="1"/>
                  </a:moveTo>
                  <a:lnTo>
                    <a:pt x="922" y="11250"/>
                  </a:lnTo>
                  <a:lnTo>
                    <a:pt x="1187" y="3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16;p7"/>
            <p:cNvSpPr/>
            <p:nvPr/>
          </p:nvSpPr>
          <p:spPr>
            <a:xfrm>
              <a:off x="-823683" y="2691167"/>
              <a:ext cx="476314" cy="1929193"/>
            </a:xfrm>
            <a:custGeom>
              <a:avLst/>
              <a:gdLst/>
              <a:ahLst/>
              <a:cxnLst/>
              <a:rect l="l" t="t" r="r" b="b"/>
              <a:pathLst>
                <a:path w="8337" h="33767" extrusionOk="0">
                  <a:moveTo>
                    <a:pt x="795" y="0"/>
                  </a:moveTo>
                  <a:lnTo>
                    <a:pt x="128" y="2776"/>
                  </a:lnTo>
                  <a:cubicBezTo>
                    <a:pt x="0" y="3835"/>
                    <a:pt x="0" y="4629"/>
                    <a:pt x="0" y="5159"/>
                  </a:cubicBezTo>
                  <a:cubicBezTo>
                    <a:pt x="0" y="5953"/>
                    <a:pt x="128" y="6748"/>
                    <a:pt x="657" y="7278"/>
                  </a:cubicBezTo>
                  <a:lnTo>
                    <a:pt x="1589" y="18135"/>
                  </a:lnTo>
                  <a:lnTo>
                    <a:pt x="795" y="32965"/>
                  </a:lnTo>
                  <a:cubicBezTo>
                    <a:pt x="1915" y="33685"/>
                    <a:pt x="3515" y="33767"/>
                    <a:pt x="4187" y="33767"/>
                  </a:cubicBezTo>
                  <a:cubicBezTo>
                    <a:pt x="4385" y="33767"/>
                    <a:pt x="4502" y="33759"/>
                    <a:pt x="4502" y="33759"/>
                  </a:cubicBezTo>
                  <a:lnTo>
                    <a:pt x="6483" y="25953"/>
                  </a:lnTo>
                  <a:lnTo>
                    <a:pt x="7151" y="22372"/>
                  </a:lnTo>
                  <a:cubicBezTo>
                    <a:pt x="7151" y="22372"/>
                    <a:pt x="7151" y="18135"/>
                    <a:pt x="7680" y="15487"/>
                  </a:cubicBezTo>
                  <a:cubicBezTo>
                    <a:pt x="8337" y="12976"/>
                    <a:pt x="6886" y="0"/>
                    <a:pt x="68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17;p7"/>
            <p:cNvSpPr/>
            <p:nvPr/>
          </p:nvSpPr>
          <p:spPr>
            <a:xfrm>
              <a:off x="-884188" y="3061562"/>
              <a:ext cx="98097" cy="45420"/>
            </a:xfrm>
            <a:custGeom>
              <a:avLst/>
              <a:gdLst/>
              <a:ahLst/>
              <a:cxnLst/>
              <a:rect l="l" t="t" r="r" b="b"/>
              <a:pathLst>
                <a:path w="1717" h="795" extrusionOk="0">
                  <a:moveTo>
                    <a:pt x="0" y="0"/>
                  </a:moveTo>
                  <a:cubicBezTo>
                    <a:pt x="0" y="0"/>
                    <a:pt x="922" y="795"/>
                    <a:pt x="1716" y="79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18;p7"/>
            <p:cNvSpPr/>
            <p:nvPr/>
          </p:nvSpPr>
          <p:spPr>
            <a:xfrm>
              <a:off x="-778319" y="2918100"/>
              <a:ext cx="15197" cy="113237"/>
            </a:xfrm>
            <a:custGeom>
              <a:avLst/>
              <a:gdLst/>
              <a:ahLst/>
              <a:cxnLst/>
              <a:rect l="l" t="t" r="r" b="b"/>
              <a:pathLst>
                <a:path w="266" h="1982" extrusionOk="0">
                  <a:moveTo>
                    <a:pt x="266" y="1"/>
                  </a:moveTo>
                  <a:cubicBezTo>
                    <a:pt x="266" y="1"/>
                    <a:pt x="1" y="795"/>
                    <a:pt x="1" y="1981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19;p7"/>
            <p:cNvSpPr/>
            <p:nvPr/>
          </p:nvSpPr>
          <p:spPr>
            <a:xfrm>
              <a:off x="-929609" y="1276204"/>
              <a:ext cx="317771" cy="501680"/>
            </a:xfrm>
            <a:custGeom>
              <a:avLst/>
              <a:gdLst/>
              <a:ahLst/>
              <a:cxnLst/>
              <a:rect l="l" t="t" r="r" b="b"/>
              <a:pathLst>
                <a:path w="5562" h="8781" extrusionOk="0">
                  <a:moveTo>
                    <a:pt x="3179" y="0"/>
                  </a:moveTo>
                  <a:lnTo>
                    <a:pt x="1" y="1462"/>
                  </a:lnTo>
                  <a:cubicBezTo>
                    <a:pt x="1" y="1462"/>
                    <a:pt x="795" y="3973"/>
                    <a:pt x="128" y="5562"/>
                  </a:cubicBezTo>
                  <a:cubicBezTo>
                    <a:pt x="128" y="5826"/>
                    <a:pt x="1" y="6091"/>
                    <a:pt x="1" y="6356"/>
                  </a:cubicBezTo>
                  <a:cubicBezTo>
                    <a:pt x="115" y="7781"/>
                    <a:pt x="1302" y="8780"/>
                    <a:pt x="2692" y="8780"/>
                  </a:cubicBezTo>
                  <a:cubicBezTo>
                    <a:pt x="2852" y="8780"/>
                    <a:pt x="3015" y="8767"/>
                    <a:pt x="3179" y="8739"/>
                  </a:cubicBezTo>
                  <a:lnTo>
                    <a:pt x="3306" y="8612"/>
                  </a:lnTo>
                  <a:cubicBezTo>
                    <a:pt x="4767" y="8210"/>
                    <a:pt x="5562" y="6759"/>
                    <a:pt x="5159" y="5435"/>
                  </a:cubicBezTo>
                  <a:lnTo>
                    <a:pt x="4503" y="3708"/>
                  </a:lnTo>
                  <a:cubicBezTo>
                    <a:pt x="3570" y="2522"/>
                    <a:pt x="3179" y="0"/>
                    <a:pt x="3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20;p7"/>
            <p:cNvSpPr/>
            <p:nvPr/>
          </p:nvSpPr>
          <p:spPr>
            <a:xfrm>
              <a:off x="-922353" y="1351849"/>
              <a:ext cx="83585" cy="204591"/>
            </a:xfrm>
            <a:custGeom>
              <a:avLst/>
              <a:gdLst/>
              <a:ahLst/>
              <a:cxnLst/>
              <a:rect l="l" t="t" r="r" b="b"/>
              <a:pathLst>
                <a:path w="1463" h="3581" extrusionOk="0">
                  <a:moveTo>
                    <a:pt x="530" y="1"/>
                  </a:moveTo>
                  <a:lnTo>
                    <a:pt x="1" y="265"/>
                  </a:lnTo>
                  <a:cubicBezTo>
                    <a:pt x="1" y="795"/>
                    <a:pt x="403" y="2257"/>
                    <a:pt x="266" y="3581"/>
                  </a:cubicBezTo>
                  <a:cubicBezTo>
                    <a:pt x="1463" y="2786"/>
                    <a:pt x="1325" y="668"/>
                    <a:pt x="1325" y="668"/>
                  </a:cubicBezTo>
                  <a:cubicBezTo>
                    <a:pt x="1325" y="265"/>
                    <a:pt x="933" y="1"/>
                    <a:pt x="53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21;p7"/>
            <p:cNvSpPr/>
            <p:nvPr/>
          </p:nvSpPr>
          <p:spPr>
            <a:xfrm>
              <a:off x="-1126263" y="1511022"/>
              <a:ext cx="741408" cy="1311591"/>
            </a:xfrm>
            <a:custGeom>
              <a:avLst/>
              <a:gdLst/>
              <a:ahLst/>
              <a:cxnLst/>
              <a:rect l="l" t="t" r="r" b="b"/>
              <a:pathLst>
                <a:path w="12977" h="22957" extrusionOk="0">
                  <a:moveTo>
                    <a:pt x="8739" y="0"/>
                  </a:moveTo>
                  <a:cubicBezTo>
                    <a:pt x="8739" y="0"/>
                    <a:pt x="7397" y="2792"/>
                    <a:pt x="4843" y="2792"/>
                  </a:cubicBezTo>
                  <a:cubicBezTo>
                    <a:pt x="4731" y="2792"/>
                    <a:pt x="4618" y="2787"/>
                    <a:pt x="4502" y="2776"/>
                  </a:cubicBezTo>
                  <a:lnTo>
                    <a:pt x="392" y="6621"/>
                  </a:lnTo>
                  <a:lnTo>
                    <a:pt x="0" y="22108"/>
                  </a:lnTo>
                  <a:cubicBezTo>
                    <a:pt x="0" y="22108"/>
                    <a:pt x="2246" y="22775"/>
                    <a:pt x="4629" y="22902"/>
                  </a:cubicBezTo>
                  <a:cubicBezTo>
                    <a:pt x="4970" y="22940"/>
                    <a:pt x="5375" y="22956"/>
                    <a:pt x="5820" y="22956"/>
                  </a:cubicBezTo>
                  <a:cubicBezTo>
                    <a:pt x="8488" y="22956"/>
                    <a:pt x="12574" y="22372"/>
                    <a:pt x="12574" y="22372"/>
                  </a:cubicBezTo>
                  <a:lnTo>
                    <a:pt x="12976" y="8210"/>
                  </a:lnTo>
                  <a:lnTo>
                    <a:pt x="8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22;p7"/>
            <p:cNvSpPr/>
            <p:nvPr/>
          </p:nvSpPr>
          <p:spPr>
            <a:xfrm>
              <a:off x="-1126263" y="2282664"/>
              <a:ext cx="370390" cy="538417"/>
            </a:xfrm>
            <a:custGeom>
              <a:avLst/>
              <a:gdLst/>
              <a:ahLst/>
              <a:cxnLst/>
              <a:rect l="l" t="t" r="r" b="b"/>
              <a:pathLst>
                <a:path w="6483" h="9424" extrusionOk="0">
                  <a:moveTo>
                    <a:pt x="6356" y="0"/>
                  </a:moveTo>
                  <a:lnTo>
                    <a:pt x="6356" y="0"/>
                  </a:lnTo>
                  <a:cubicBezTo>
                    <a:pt x="6355" y="0"/>
                    <a:pt x="2510" y="392"/>
                    <a:pt x="265" y="1324"/>
                  </a:cubicBezTo>
                  <a:lnTo>
                    <a:pt x="0" y="8602"/>
                  </a:lnTo>
                  <a:cubicBezTo>
                    <a:pt x="0" y="8602"/>
                    <a:pt x="2246" y="9269"/>
                    <a:pt x="4629" y="9396"/>
                  </a:cubicBezTo>
                  <a:cubicBezTo>
                    <a:pt x="4719" y="9414"/>
                    <a:pt x="4803" y="9423"/>
                    <a:pt x="4883" y="9423"/>
                  </a:cubicBezTo>
                  <a:cubicBezTo>
                    <a:pt x="5397" y="9423"/>
                    <a:pt x="5707" y="9060"/>
                    <a:pt x="5826" y="8602"/>
                  </a:cubicBezTo>
                  <a:cubicBezTo>
                    <a:pt x="6483" y="4237"/>
                    <a:pt x="6356" y="0"/>
                    <a:pt x="6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23;p7"/>
            <p:cNvSpPr/>
            <p:nvPr/>
          </p:nvSpPr>
          <p:spPr>
            <a:xfrm>
              <a:off x="-1179568" y="966313"/>
              <a:ext cx="272408" cy="272408"/>
            </a:xfrm>
            <a:custGeom>
              <a:avLst/>
              <a:gdLst/>
              <a:ahLst/>
              <a:cxnLst/>
              <a:rect l="l" t="t" r="r" b="b"/>
              <a:pathLst>
                <a:path w="4768" h="4768" extrusionOk="0">
                  <a:moveTo>
                    <a:pt x="2384" y="1"/>
                  </a:moveTo>
                  <a:cubicBezTo>
                    <a:pt x="1060" y="1"/>
                    <a:pt x="1" y="1060"/>
                    <a:pt x="1" y="2384"/>
                  </a:cubicBezTo>
                  <a:cubicBezTo>
                    <a:pt x="1" y="3708"/>
                    <a:pt x="1060" y="4768"/>
                    <a:pt x="2384" y="4768"/>
                  </a:cubicBezTo>
                  <a:cubicBezTo>
                    <a:pt x="3708" y="4768"/>
                    <a:pt x="4768" y="3708"/>
                    <a:pt x="4768" y="2384"/>
                  </a:cubicBezTo>
                  <a:cubicBezTo>
                    <a:pt x="4768" y="1060"/>
                    <a:pt x="3708" y="1"/>
                    <a:pt x="2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24;p7"/>
            <p:cNvSpPr/>
            <p:nvPr/>
          </p:nvSpPr>
          <p:spPr>
            <a:xfrm>
              <a:off x="-1080899" y="1010306"/>
              <a:ext cx="348051" cy="419695"/>
            </a:xfrm>
            <a:custGeom>
              <a:avLst/>
              <a:gdLst/>
              <a:ahLst/>
              <a:cxnLst/>
              <a:rect l="l" t="t" r="r" b="b"/>
              <a:pathLst>
                <a:path w="6092" h="7346" extrusionOk="0">
                  <a:moveTo>
                    <a:pt x="3579" y="0"/>
                  </a:moveTo>
                  <a:cubicBezTo>
                    <a:pt x="3233" y="0"/>
                    <a:pt x="2836" y="57"/>
                    <a:pt x="2384" y="153"/>
                  </a:cubicBezTo>
                  <a:cubicBezTo>
                    <a:pt x="657" y="417"/>
                    <a:pt x="530" y="1350"/>
                    <a:pt x="530" y="1350"/>
                  </a:cubicBezTo>
                  <a:cubicBezTo>
                    <a:pt x="1" y="2271"/>
                    <a:pt x="530" y="3330"/>
                    <a:pt x="265" y="3860"/>
                  </a:cubicBezTo>
                  <a:cubicBezTo>
                    <a:pt x="128" y="4527"/>
                    <a:pt x="1" y="4919"/>
                    <a:pt x="1" y="5057"/>
                  </a:cubicBezTo>
                  <a:cubicBezTo>
                    <a:pt x="128" y="5322"/>
                    <a:pt x="657" y="5322"/>
                    <a:pt x="657" y="5322"/>
                  </a:cubicBezTo>
                  <a:cubicBezTo>
                    <a:pt x="657" y="5322"/>
                    <a:pt x="1187" y="6911"/>
                    <a:pt x="1854" y="7303"/>
                  </a:cubicBezTo>
                  <a:cubicBezTo>
                    <a:pt x="1927" y="7332"/>
                    <a:pt x="2013" y="7345"/>
                    <a:pt x="2109" y="7345"/>
                  </a:cubicBezTo>
                  <a:cubicBezTo>
                    <a:pt x="2873" y="7345"/>
                    <a:pt x="4238" y="6508"/>
                    <a:pt x="4238" y="6508"/>
                  </a:cubicBezTo>
                  <a:lnTo>
                    <a:pt x="6091" y="5587"/>
                  </a:lnTo>
                  <a:cubicBezTo>
                    <a:pt x="6091" y="5587"/>
                    <a:pt x="5827" y="4263"/>
                    <a:pt x="5424" y="2144"/>
                  </a:cubicBezTo>
                  <a:cubicBezTo>
                    <a:pt x="5224" y="543"/>
                    <a:pt x="4648" y="0"/>
                    <a:pt x="35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25;p7"/>
            <p:cNvSpPr/>
            <p:nvPr/>
          </p:nvSpPr>
          <p:spPr>
            <a:xfrm>
              <a:off x="-1028221" y="1178164"/>
              <a:ext cx="30280" cy="30337"/>
            </a:xfrm>
            <a:custGeom>
              <a:avLst/>
              <a:gdLst/>
              <a:ahLst/>
              <a:cxnLst/>
              <a:rect l="l" t="t" r="r" b="b"/>
              <a:pathLst>
                <a:path w="530" h="531" extrusionOk="0">
                  <a:moveTo>
                    <a:pt x="265" y="0"/>
                  </a:moveTo>
                  <a:cubicBezTo>
                    <a:pt x="138" y="0"/>
                    <a:pt x="0" y="128"/>
                    <a:pt x="0" y="265"/>
                  </a:cubicBezTo>
                  <a:cubicBezTo>
                    <a:pt x="0" y="392"/>
                    <a:pt x="138" y="530"/>
                    <a:pt x="265" y="530"/>
                  </a:cubicBezTo>
                  <a:cubicBezTo>
                    <a:pt x="403" y="530"/>
                    <a:pt x="530" y="392"/>
                    <a:pt x="530" y="265"/>
                  </a:cubicBezTo>
                  <a:cubicBezTo>
                    <a:pt x="530" y="128"/>
                    <a:pt x="40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26;p7"/>
            <p:cNvSpPr/>
            <p:nvPr/>
          </p:nvSpPr>
          <p:spPr>
            <a:xfrm>
              <a:off x="-1073357" y="897525"/>
              <a:ext cx="453689" cy="429351"/>
            </a:xfrm>
            <a:custGeom>
              <a:avLst/>
              <a:gdLst/>
              <a:ahLst/>
              <a:cxnLst/>
              <a:rect l="l" t="t" r="r" b="b"/>
              <a:pathLst>
                <a:path w="7941" h="7515" extrusionOk="0">
                  <a:moveTo>
                    <a:pt x="3588" y="0"/>
                  </a:moveTo>
                  <a:cubicBezTo>
                    <a:pt x="1467" y="0"/>
                    <a:pt x="1" y="1647"/>
                    <a:pt x="133" y="2921"/>
                  </a:cubicBezTo>
                  <a:cubicBezTo>
                    <a:pt x="1585" y="3186"/>
                    <a:pt x="790" y="4775"/>
                    <a:pt x="1585" y="4912"/>
                  </a:cubicBezTo>
                  <a:cubicBezTo>
                    <a:pt x="1655" y="4924"/>
                    <a:pt x="1726" y="4929"/>
                    <a:pt x="1797" y="4929"/>
                  </a:cubicBezTo>
                  <a:cubicBezTo>
                    <a:pt x="2536" y="4929"/>
                    <a:pt x="3311" y="4383"/>
                    <a:pt x="3311" y="4383"/>
                  </a:cubicBezTo>
                  <a:lnTo>
                    <a:pt x="3841" y="5304"/>
                  </a:lnTo>
                  <a:cubicBezTo>
                    <a:pt x="3968" y="5442"/>
                    <a:pt x="4106" y="5442"/>
                    <a:pt x="4233" y="5442"/>
                  </a:cubicBezTo>
                  <a:lnTo>
                    <a:pt x="4635" y="5304"/>
                  </a:lnTo>
                  <a:cubicBezTo>
                    <a:pt x="4635" y="5304"/>
                    <a:pt x="5557" y="5707"/>
                    <a:pt x="5695" y="6237"/>
                  </a:cubicBezTo>
                  <a:cubicBezTo>
                    <a:pt x="5822" y="6893"/>
                    <a:pt x="5822" y="7296"/>
                    <a:pt x="5822" y="7296"/>
                  </a:cubicBezTo>
                  <a:cubicBezTo>
                    <a:pt x="5822" y="7296"/>
                    <a:pt x="5970" y="7515"/>
                    <a:pt x="6323" y="7515"/>
                  </a:cubicBezTo>
                  <a:cubicBezTo>
                    <a:pt x="6442" y="7515"/>
                    <a:pt x="6585" y="7490"/>
                    <a:pt x="6754" y="7423"/>
                  </a:cubicBezTo>
                  <a:cubicBezTo>
                    <a:pt x="7675" y="7031"/>
                    <a:pt x="7283" y="5569"/>
                    <a:pt x="7283" y="5569"/>
                  </a:cubicBezTo>
                  <a:cubicBezTo>
                    <a:pt x="7283" y="5569"/>
                    <a:pt x="7940" y="4245"/>
                    <a:pt x="7813" y="3324"/>
                  </a:cubicBezTo>
                  <a:cubicBezTo>
                    <a:pt x="7675" y="2391"/>
                    <a:pt x="6351" y="2127"/>
                    <a:pt x="6351" y="2127"/>
                  </a:cubicBezTo>
                  <a:cubicBezTo>
                    <a:pt x="6351" y="2127"/>
                    <a:pt x="6224" y="273"/>
                    <a:pt x="3841" y="8"/>
                  </a:cubicBezTo>
                  <a:cubicBezTo>
                    <a:pt x="3756" y="3"/>
                    <a:pt x="3671" y="0"/>
                    <a:pt x="3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27;p7"/>
            <p:cNvSpPr/>
            <p:nvPr/>
          </p:nvSpPr>
          <p:spPr>
            <a:xfrm>
              <a:off x="-816427" y="1147312"/>
              <a:ext cx="103410" cy="113808"/>
            </a:xfrm>
            <a:custGeom>
              <a:avLst/>
              <a:gdLst/>
              <a:ahLst/>
              <a:cxnLst/>
              <a:rect l="l" t="t" r="r" b="b"/>
              <a:pathLst>
                <a:path w="1810" h="1992" extrusionOk="0">
                  <a:moveTo>
                    <a:pt x="627" y="1"/>
                  </a:moveTo>
                  <a:cubicBezTo>
                    <a:pt x="595" y="1"/>
                    <a:pt x="563" y="4"/>
                    <a:pt x="530" y="11"/>
                  </a:cubicBezTo>
                  <a:cubicBezTo>
                    <a:pt x="1" y="138"/>
                    <a:pt x="138" y="1197"/>
                    <a:pt x="138" y="1197"/>
                  </a:cubicBezTo>
                  <a:lnTo>
                    <a:pt x="933" y="1992"/>
                  </a:lnTo>
                  <a:cubicBezTo>
                    <a:pt x="1809" y="1236"/>
                    <a:pt x="1258" y="1"/>
                    <a:pt x="6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28;p7"/>
            <p:cNvSpPr/>
            <p:nvPr/>
          </p:nvSpPr>
          <p:spPr>
            <a:xfrm>
              <a:off x="-1315718" y="2767440"/>
              <a:ext cx="277950" cy="430322"/>
            </a:xfrm>
            <a:custGeom>
              <a:avLst/>
              <a:gdLst/>
              <a:ahLst/>
              <a:cxnLst/>
              <a:rect l="l" t="t" r="r" b="b"/>
              <a:pathLst>
                <a:path w="4865" h="7532" extrusionOk="0">
                  <a:moveTo>
                    <a:pt x="1263" y="0"/>
                  </a:moveTo>
                  <a:cubicBezTo>
                    <a:pt x="698" y="0"/>
                    <a:pt x="265" y="117"/>
                    <a:pt x="265" y="117"/>
                  </a:cubicBezTo>
                  <a:lnTo>
                    <a:pt x="530" y="1705"/>
                  </a:lnTo>
                  <a:cubicBezTo>
                    <a:pt x="530" y="1970"/>
                    <a:pt x="530" y="2373"/>
                    <a:pt x="403" y="2765"/>
                  </a:cubicBezTo>
                  <a:cubicBezTo>
                    <a:pt x="265" y="3559"/>
                    <a:pt x="1" y="5021"/>
                    <a:pt x="265" y="5678"/>
                  </a:cubicBezTo>
                  <a:cubicBezTo>
                    <a:pt x="403" y="6472"/>
                    <a:pt x="933" y="6080"/>
                    <a:pt x="1060" y="6737"/>
                  </a:cubicBezTo>
                  <a:cubicBezTo>
                    <a:pt x="1325" y="7404"/>
                    <a:pt x="2257" y="7531"/>
                    <a:pt x="2257" y="7531"/>
                  </a:cubicBezTo>
                  <a:lnTo>
                    <a:pt x="3051" y="5021"/>
                  </a:lnTo>
                  <a:cubicBezTo>
                    <a:pt x="3051" y="5021"/>
                    <a:pt x="3443" y="5413"/>
                    <a:pt x="3973" y="5815"/>
                  </a:cubicBezTo>
                  <a:cubicBezTo>
                    <a:pt x="4128" y="5930"/>
                    <a:pt x="4271" y="5977"/>
                    <a:pt x="4394" y="5977"/>
                  </a:cubicBezTo>
                  <a:cubicBezTo>
                    <a:pt x="4692" y="5977"/>
                    <a:pt x="4865" y="5698"/>
                    <a:pt x="4767" y="5413"/>
                  </a:cubicBezTo>
                  <a:cubicBezTo>
                    <a:pt x="4502" y="5021"/>
                    <a:pt x="3708" y="3697"/>
                    <a:pt x="3581" y="2638"/>
                  </a:cubicBezTo>
                  <a:cubicBezTo>
                    <a:pt x="3443" y="1441"/>
                    <a:pt x="2914" y="1313"/>
                    <a:pt x="2786" y="381"/>
                  </a:cubicBezTo>
                  <a:cubicBezTo>
                    <a:pt x="2304" y="82"/>
                    <a:pt x="1737" y="0"/>
                    <a:pt x="1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29;p7"/>
            <p:cNvSpPr/>
            <p:nvPr/>
          </p:nvSpPr>
          <p:spPr>
            <a:xfrm>
              <a:off x="-1300577" y="2766811"/>
              <a:ext cx="196707" cy="181624"/>
            </a:xfrm>
            <a:custGeom>
              <a:avLst/>
              <a:gdLst/>
              <a:ahLst/>
              <a:cxnLst/>
              <a:rect l="l" t="t" r="r" b="b"/>
              <a:pathLst>
                <a:path w="3443" h="3179" extrusionOk="0">
                  <a:moveTo>
                    <a:pt x="668" y="0"/>
                  </a:moveTo>
                  <a:cubicBezTo>
                    <a:pt x="265" y="0"/>
                    <a:pt x="0" y="128"/>
                    <a:pt x="0" y="128"/>
                  </a:cubicBezTo>
                  <a:lnTo>
                    <a:pt x="138" y="1187"/>
                  </a:lnTo>
                  <a:cubicBezTo>
                    <a:pt x="1589" y="1716"/>
                    <a:pt x="2913" y="2776"/>
                    <a:pt x="3443" y="3178"/>
                  </a:cubicBezTo>
                  <a:cubicBezTo>
                    <a:pt x="3443" y="3041"/>
                    <a:pt x="3316" y="2776"/>
                    <a:pt x="3316" y="2649"/>
                  </a:cubicBezTo>
                  <a:cubicBezTo>
                    <a:pt x="3178" y="1452"/>
                    <a:pt x="2649" y="1324"/>
                    <a:pt x="2521" y="392"/>
                  </a:cubicBezTo>
                  <a:cubicBezTo>
                    <a:pt x="2384" y="392"/>
                    <a:pt x="2257" y="265"/>
                    <a:pt x="2119" y="265"/>
                  </a:cubicBezTo>
                  <a:lnTo>
                    <a:pt x="6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30;p7"/>
            <p:cNvSpPr/>
            <p:nvPr/>
          </p:nvSpPr>
          <p:spPr>
            <a:xfrm>
              <a:off x="-1201965" y="3084529"/>
              <a:ext cx="90841" cy="128891"/>
            </a:xfrm>
            <a:custGeom>
              <a:avLst/>
              <a:gdLst/>
              <a:ahLst/>
              <a:cxnLst/>
              <a:rect l="l" t="t" r="r" b="b"/>
              <a:pathLst>
                <a:path w="1590" h="2256" extrusionOk="0">
                  <a:moveTo>
                    <a:pt x="266" y="1"/>
                  </a:moveTo>
                  <a:cubicBezTo>
                    <a:pt x="128" y="1"/>
                    <a:pt x="1" y="1"/>
                    <a:pt x="1" y="128"/>
                  </a:cubicBezTo>
                  <a:lnTo>
                    <a:pt x="1" y="393"/>
                  </a:lnTo>
                  <a:cubicBezTo>
                    <a:pt x="128" y="393"/>
                    <a:pt x="128" y="530"/>
                    <a:pt x="266" y="657"/>
                  </a:cubicBezTo>
                  <a:lnTo>
                    <a:pt x="128" y="795"/>
                  </a:lnTo>
                  <a:lnTo>
                    <a:pt x="128" y="1060"/>
                  </a:lnTo>
                  <a:cubicBezTo>
                    <a:pt x="266" y="1187"/>
                    <a:pt x="393" y="1325"/>
                    <a:pt x="531" y="1590"/>
                  </a:cubicBezTo>
                  <a:cubicBezTo>
                    <a:pt x="393" y="1452"/>
                    <a:pt x="393" y="1452"/>
                    <a:pt x="266" y="1452"/>
                  </a:cubicBezTo>
                  <a:cubicBezTo>
                    <a:pt x="128" y="1452"/>
                    <a:pt x="1" y="1452"/>
                    <a:pt x="1" y="1590"/>
                  </a:cubicBezTo>
                  <a:lnTo>
                    <a:pt x="1" y="1854"/>
                  </a:lnTo>
                  <a:cubicBezTo>
                    <a:pt x="128" y="1854"/>
                    <a:pt x="128" y="1981"/>
                    <a:pt x="266" y="2119"/>
                  </a:cubicBezTo>
                  <a:cubicBezTo>
                    <a:pt x="359" y="2212"/>
                    <a:pt x="485" y="2256"/>
                    <a:pt x="609" y="2256"/>
                  </a:cubicBezTo>
                  <a:cubicBezTo>
                    <a:pt x="838" y="2256"/>
                    <a:pt x="1060" y="2108"/>
                    <a:pt x="1060" y="1854"/>
                  </a:cubicBezTo>
                  <a:cubicBezTo>
                    <a:pt x="1060" y="1854"/>
                    <a:pt x="1325" y="1717"/>
                    <a:pt x="1452" y="1187"/>
                  </a:cubicBezTo>
                  <a:cubicBezTo>
                    <a:pt x="1590" y="1187"/>
                    <a:pt x="1590" y="922"/>
                    <a:pt x="1452" y="795"/>
                  </a:cubicBezTo>
                  <a:cubicBezTo>
                    <a:pt x="1325" y="530"/>
                    <a:pt x="795" y="128"/>
                    <a:pt x="2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31;p7"/>
            <p:cNvSpPr/>
            <p:nvPr/>
          </p:nvSpPr>
          <p:spPr>
            <a:xfrm>
              <a:off x="-1201965" y="3031281"/>
              <a:ext cx="104895" cy="77300"/>
            </a:xfrm>
            <a:custGeom>
              <a:avLst/>
              <a:gdLst/>
              <a:ahLst/>
              <a:cxnLst/>
              <a:rect l="l" t="t" r="r" b="b"/>
              <a:pathLst>
                <a:path w="1836" h="1353" extrusionOk="0">
                  <a:moveTo>
                    <a:pt x="266" y="0"/>
                  </a:moveTo>
                  <a:cubicBezTo>
                    <a:pt x="128" y="0"/>
                    <a:pt x="1" y="138"/>
                    <a:pt x="1" y="138"/>
                  </a:cubicBezTo>
                  <a:lnTo>
                    <a:pt x="1" y="403"/>
                  </a:lnTo>
                  <a:cubicBezTo>
                    <a:pt x="266" y="668"/>
                    <a:pt x="923" y="1325"/>
                    <a:pt x="1187" y="1325"/>
                  </a:cubicBezTo>
                  <a:cubicBezTo>
                    <a:pt x="1261" y="1344"/>
                    <a:pt x="1328" y="1352"/>
                    <a:pt x="1387" y="1352"/>
                  </a:cubicBezTo>
                  <a:cubicBezTo>
                    <a:pt x="1750" y="1352"/>
                    <a:pt x="1835" y="1023"/>
                    <a:pt x="1717" y="795"/>
                  </a:cubicBezTo>
                  <a:cubicBezTo>
                    <a:pt x="1590" y="530"/>
                    <a:pt x="795" y="138"/>
                    <a:pt x="2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32;p7"/>
            <p:cNvSpPr/>
            <p:nvPr/>
          </p:nvSpPr>
          <p:spPr>
            <a:xfrm>
              <a:off x="-1361082" y="1563699"/>
              <a:ext cx="287491" cy="1271541"/>
            </a:xfrm>
            <a:custGeom>
              <a:avLst/>
              <a:gdLst/>
              <a:ahLst/>
              <a:cxnLst/>
              <a:rect l="l" t="t" r="r" b="b"/>
              <a:pathLst>
                <a:path w="5032" h="22256" extrusionOk="0">
                  <a:moveTo>
                    <a:pt x="4640" y="0"/>
                  </a:moveTo>
                  <a:cubicBezTo>
                    <a:pt x="4640" y="0"/>
                    <a:pt x="2913" y="667"/>
                    <a:pt x="1589" y="1854"/>
                  </a:cubicBezTo>
                  <a:cubicBezTo>
                    <a:pt x="138" y="3178"/>
                    <a:pt x="403" y="11260"/>
                    <a:pt x="403" y="11260"/>
                  </a:cubicBezTo>
                  <a:cubicBezTo>
                    <a:pt x="403" y="11260"/>
                    <a:pt x="138" y="15095"/>
                    <a:pt x="0" y="17351"/>
                  </a:cubicBezTo>
                  <a:cubicBezTo>
                    <a:pt x="0" y="19469"/>
                    <a:pt x="265" y="21980"/>
                    <a:pt x="265" y="21980"/>
                  </a:cubicBezTo>
                  <a:cubicBezTo>
                    <a:pt x="265" y="21980"/>
                    <a:pt x="675" y="21960"/>
                    <a:pt x="1237" y="21960"/>
                  </a:cubicBezTo>
                  <a:cubicBezTo>
                    <a:pt x="2103" y="21960"/>
                    <a:pt x="3330" y="22007"/>
                    <a:pt x="3972" y="22245"/>
                  </a:cubicBezTo>
                  <a:cubicBezTo>
                    <a:pt x="3987" y="22252"/>
                    <a:pt x="4000" y="22256"/>
                    <a:pt x="4012" y="22256"/>
                  </a:cubicBezTo>
                  <a:cubicBezTo>
                    <a:pt x="4224" y="22256"/>
                    <a:pt x="4110" y="21186"/>
                    <a:pt x="4110" y="21186"/>
                  </a:cubicBezTo>
                  <a:cubicBezTo>
                    <a:pt x="4110" y="21186"/>
                    <a:pt x="4905" y="9936"/>
                    <a:pt x="4905" y="8347"/>
                  </a:cubicBezTo>
                  <a:cubicBezTo>
                    <a:pt x="4905" y="6885"/>
                    <a:pt x="5032" y="1727"/>
                    <a:pt x="5032" y="1727"/>
                  </a:cubicBezTo>
                  <a:lnTo>
                    <a:pt x="46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33;p7"/>
            <p:cNvSpPr/>
            <p:nvPr/>
          </p:nvSpPr>
          <p:spPr>
            <a:xfrm>
              <a:off x="-1300577" y="2706307"/>
              <a:ext cx="45420" cy="52676"/>
            </a:xfrm>
            <a:custGeom>
              <a:avLst/>
              <a:gdLst/>
              <a:ahLst/>
              <a:cxnLst/>
              <a:rect l="l" t="t" r="r" b="b"/>
              <a:pathLst>
                <a:path w="795" h="922" extrusionOk="0">
                  <a:moveTo>
                    <a:pt x="403" y="0"/>
                  </a:moveTo>
                  <a:cubicBezTo>
                    <a:pt x="138" y="0"/>
                    <a:pt x="0" y="265"/>
                    <a:pt x="0" y="530"/>
                  </a:cubicBezTo>
                  <a:cubicBezTo>
                    <a:pt x="0" y="795"/>
                    <a:pt x="138" y="922"/>
                    <a:pt x="403" y="922"/>
                  </a:cubicBezTo>
                  <a:cubicBezTo>
                    <a:pt x="668" y="922"/>
                    <a:pt x="795" y="795"/>
                    <a:pt x="795" y="530"/>
                  </a:cubicBezTo>
                  <a:cubicBezTo>
                    <a:pt x="795" y="265"/>
                    <a:pt x="668" y="0"/>
                    <a:pt x="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34;p7"/>
            <p:cNvSpPr/>
            <p:nvPr/>
          </p:nvSpPr>
          <p:spPr>
            <a:xfrm>
              <a:off x="-1171684" y="1510051"/>
              <a:ext cx="408555" cy="1264057"/>
            </a:xfrm>
            <a:custGeom>
              <a:avLst/>
              <a:gdLst/>
              <a:ahLst/>
              <a:cxnLst/>
              <a:rect l="l" t="t" r="r" b="b"/>
              <a:pathLst>
                <a:path w="7151" h="22125" extrusionOk="0">
                  <a:moveTo>
                    <a:pt x="4287" y="1"/>
                  </a:moveTo>
                  <a:cubicBezTo>
                    <a:pt x="3631" y="1"/>
                    <a:pt x="2119" y="150"/>
                    <a:pt x="530" y="1342"/>
                  </a:cubicBezTo>
                  <a:lnTo>
                    <a:pt x="530" y="3460"/>
                  </a:lnTo>
                  <a:cubicBezTo>
                    <a:pt x="530" y="3460"/>
                    <a:pt x="1" y="5579"/>
                    <a:pt x="265" y="7030"/>
                  </a:cubicBezTo>
                  <a:cubicBezTo>
                    <a:pt x="530" y="8492"/>
                    <a:pt x="1" y="9413"/>
                    <a:pt x="1" y="12856"/>
                  </a:cubicBezTo>
                  <a:cubicBezTo>
                    <a:pt x="128" y="16299"/>
                    <a:pt x="795" y="22125"/>
                    <a:pt x="795" y="22125"/>
                  </a:cubicBezTo>
                  <a:cubicBezTo>
                    <a:pt x="1629" y="21363"/>
                    <a:pt x="3009" y="21182"/>
                    <a:pt x="4132" y="21182"/>
                  </a:cubicBezTo>
                  <a:cubicBezTo>
                    <a:pt x="5148" y="21182"/>
                    <a:pt x="5954" y="21330"/>
                    <a:pt x="5954" y="21330"/>
                  </a:cubicBezTo>
                  <a:cubicBezTo>
                    <a:pt x="5954" y="21330"/>
                    <a:pt x="7151" y="15239"/>
                    <a:pt x="7151" y="12199"/>
                  </a:cubicBezTo>
                  <a:cubicBezTo>
                    <a:pt x="7151" y="9148"/>
                    <a:pt x="6748" y="3990"/>
                    <a:pt x="6748" y="3990"/>
                  </a:cubicBezTo>
                  <a:cubicBezTo>
                    <a:pt x="6748" y="3990"/>
                    <a:pt x="4630" y="2401"/>
                    <a:pt x="4630" y="17"/>
                  </a:cubicBezTo>
                  <a:cubicBezTo>
                    <a:pt x="4630" y="17"/>
                    <a:pt x="4506" y="1"/>
                    <a:pt x="4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35;p7"/>
            <p:cNvSpPr/>
            <p:nvPr/>
          </p:nvSpPr>
          <p:spPr>
            <a:xfrm>
              <a:off x="-1171684" y="1495882"/>
              <a:ext cx="408555" cy="1278225"/>
            </a:xfrm>
            <a:custGeom>
              <a:avLst/>
              <a:gdLst/>
              <a:ahLst/>
              <a:cxnLst/>
              <a:rect l="l" t="t" r="r" b="b"/>
              <a:pathLst>
                <a:path w="7151" h="22373" fill="none" extrusionOk="0">
                  <a:moveTo>
                    <a:pt x="530" y="3708"/>
                  </a:moveTo>
                  <a:cubicBezTo>
                    <a:pt x="530" y="3708"/>
                    <a:pt x="1" y="5827"/>
                    <a:pt x="265" y="7278"/>
                  </a:cubicBezTo>
                  <a:cubicBezTo>
                    <a:pt x="530" y="8740"/>
                    <a:pt x="1" y="9661"/>
                    <a:pt x="1" y="13104"/>
                  </a:cubicBezTo>
                  <a:cubicBezTo>
                    <a:pt x="128" y="16547"/>
                    <a:pt x="795" y="22373"/>
                    <a:pt x="795" y="22373"/>
                  </a:cubicBezTo>
                  <a:cubicBezTo>
                    <a:pt x="2384" y="20921"/>
                    <a:pt x="5954" y="21578"/>
                    <a:pt x="5954" y="21578"/>
                  </a:cubicBezTo>
                  <a:cubicBezTo>
                    <a:pt x="5954" y="21578"/>
                    <a:pt x="7151" y="15487"/>
                    <a:pt x="7151" y="12447"/>
                  </a:cubicBezTo>
                  <a:cubicBezTo>
                    <a:pt x="7151" y="9396"/>
                    <a:pt x="6748" y="4238"/>
                    <a:pt x="6748" y="4238"/>
                  </a:cubicBezTo>
                  <a:cubicBezTo>
                    <a:pt x="6748" y="4238"/>
                    <a:pt x="4630" y="2649"/>
                    <a:pt x="4630" y="265"/>
                  </a:cubicBezTo>
                  <a:cubicBezTo>
                    <a:pt x="4630" y="265"/>
                    <a:pt x="2649" y="1"/>
                    <a:pt x="530" y="1590"/>
                  </a:cubicBezTo>
                </a:path>
              </a:pathLst>
            </a:custGeom>
            <a:solidFill>
              <a:schemeClr val="dk2"/>
            </a:solidFill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36;p7"/>
            <p:cNvSpPr/>
            <p:nvPr/>
          </p:nvSpPr>
          <p:spPr>
            <a:xfrm>
              <a:off x="-990113" y="2010310"/>
              <a:ext cx="7313" cy="143460"/>
            </a:xfrm>
            <a:custGeom>
              <a:avLst/>
              <a:gdLst/>
              <a:ahLst/>
              <a:cxnLst/>
              <a:rect l="l" t="t" r="r" b="b"/>
              <a:pathLst>
                <a:path w="128" h="2511" fill="none" extrusionOk="0">
                  <a:moveTo>
                    <a:pt x="128" y="0"/>
                  </a:moveTo>
                  <a:lnTo>
                    <a:pt x="0" y="2511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37;p7"/>
            <p:cNvSpPr/>
            <p:nvPr/>
          </p:nvSpPr>
          <p:spPr>
            <a:xfrm>
              <a:off x="-1088783" y="2010310"/>
              <a:ext cx="7941" cy="143460"/>
            </a:xfrm>
            <a:custGeom>
              <a:avLst/>
              <a:gdLst/>
              <a:ahLst/>
              <a:cxnLst/>
              <a:rect l="l" t="t" r="r" b="b"/>
              <a:pathLst>
                <a:path w="139" h="2511" fill="none" extrusionOk="0">
                  <a:moveTo>
                    <a:pt x="139" y="0"/>
                  </a:moveTo>
                  <a:lnTo>
                    <a:pt x="1" y="2511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38;p7"/>
            <p:cNvSpPr/>
            <p:nvPr/>
          </p:nvSpPr>
          <p:spPr>
            <a:xfrm>
              <a:off x="-1020394" y="1450518"/>
              <a:ext cx="234300" cy="319085"/>
            </a:xfrm>
            <a:custGeom>
              <a:avLst/>
              <a:gdLst/>
              <a:ahLst/>
              <a:cxnLst/>
              <a:rect l="l" t="t" r="r" b="b"/>
              <a:pathLst>
                <a:path w="4101" h="5585" extrusionOk="0">
                  <a:moveTo>
                    <a:pt x="1982" y="0"/>
                  </a:moveTo>
                  <a:lnTo>
                    <a:pt x="1982" y="0"/>
                  </a:lnTo>
                  <a:cubicBezTo>
                    <a:pt x="1981" y="0"/>
                    <a:pt x="1" y="1187"/>
                    <a:pt x="1" y="3305"/>
                  </a:cubicBezTo>
                  <a:cubicBezTo>
                    <a:pt x="1" y="3972"/>
                    <a:pt x="128" y="4364"/>
                    <a:pt x="266" y="4767"/>
                  </a:cubicBezTo>
                  <a:cubicBezTo>
                    <a:pt x="358" y="5242"/>
                    <a:pt x="799" y="5585"/>
                    <a:pt x="1289" y="5585"/>
                  </a:cubicBezTo>
                  <a:cubicBezTo>
                    <a:pt x="1476" y="5585"/>
                    <a:pt x="1670" y="5535"/>
                    <a:pt x="1855" y="5424"/>
                  </a:cubicBezTo>
                  <a:cubicBezTo>
                    <a:pt x="2206" y="5072"/>
                    <a:pt x="2731" y="4837"/>
                    <a:pt x="3277" y="4837"/>
                  </a:cubicBezTo>
                  <a:cubicBezTo>
                    <a:pt x="3553" y="4837"/>
                    <a:pt x="3834" y="4897"/>
                    <a:pt x="4100" y="5032"/>
                  </a:cubicBezTo>
                  <a:cubicBezTo>
                    <a:pt x="4100" y="5032"/>
                    <a:pt x="1717" y="2511"/>
                    <a:pt x="1982" y="0"/>
                  </a:cubicBezTo>
                  <a:close/>
                </a:path>
              </a:pathLst>
            </a:custGeom>
            <a:solidFill>
              <a:schemeClr val="dk1"/>
            </a:solidFill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39;p7"/>
            <p:cNvSpPr/>
            <p:nvPr/>
          </p:nvSpPr>
          <p:spPr>
            <a:xfrm>
              <a:off x="-1156543" y="1798517"/>
              <a:ext cx="279664" cy="188823"/>
            </a:xfrm>
            <a:custGeom>
              <a:avLst/>
              <a:gdLst/>
              <a:ahLst/>
              <a:cxnLst/>
              <a:rect l="l" t="t" r="r" b="b"/>
              <a:pathLst>
                <a:path w="4895" h="3305" fill="none" extrusionOk="0">
                  <a:moveTo>
                    <a:pt x="0" y="530"/>
                  </a:moveTo>
                  <a:cubicBezTo>
                    <a:pt x="3041" y="0"/>
                    <a:pt x="4894" y="530"/>
                    <a:pt x="4894" y="530"/>
                  </a:cubicBezTo>
                  <a:lnTo>
                    <a:pt x="4894" y="1854"/>
                  </a:lnTo>
                  <a:cubicBezTo>
                    <a:pt x="4894" y="2246"/>
                    <a:pt x="4629" y="2510"/>
                    <a:pt x="4365" y="2648"/>
                  </a:cubicBezTo>
                  <a:lnTo>
                    <a:pt x="2384" y="3305"/>
                  </a:lnTo>
                  <a:lnTo>
                    <a:pt x="1854" y="3305"/>
                  </a:lnTo>
                  <a:lnTo>
                    <a:pt x="0" y="2383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40;p7"/>
            <p:cNvSpPr/>
            <p:nvPr/>
          </p:nvSpPr>
          <p:spPr>
            <a:xfrm>
              <a:off x="-1050618" y="1904385"/>
              <a:ext cx="45420" cy="37593"/>
            </a:xfrm>
            <a:custGeom>
              <a:avLst/>
              <a:gdLst/>
              <a:ahLst/>
              <a:cxnLst/>
              <a:rect l="l" t="t" r="r" b="b"/>
              <a:pathLst>
                <a:path w="795" h="658" fill="none" extrusionOk="0">
                  <a:moveTo>
                    <a:pt x="795" y="266"/>
                  </a:moveTo>
                  <a:cubicBezTo>
                    <a:pt x="795" y="530"/>
                    <a:pt x="530" y="657"/>
                    <a:pt x="392" y="657"/>
                  </a:cubicBezTo>
                  <a:cubicBezTo>
                    <a:pt x="265" y="657"/>
                    <a:pt x="0" y="530"/>
                    <a:pt x="0" y="266"/>
                  </a:cubicBezTo>
                  <a:cubicBezTo>
                    <a:pt x="0" y="128"/>
                    <a:pt x="265" y="1"/>
                    <a:pt x="392" y="1"/>
                  </a:cubicBezTo>
                  <a:cubicBezTo>
                    <a:pt x="530" y="1"/>
                    <a:pt x="795" y="128"/>
                    <a:pt x="795" y="266"/>
                  </a:cubicBezTo>
                  <a:close/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41;p7"/>
            <p:cNvSpPr/>
            <p:nvPr/>
          </p:nvSpPr>
          <p:spPr>
            <a:xfrm>
              <a:off x="-1164428" y="1949806"/>
              <a:ext cx="257268" cy="211847"/>
            </a:xfrm>
            <a:custGeom>
              <a:avLst/>
              <a:gdLst/>
              <a:ahLst/>
              <a:cxnLst/>
              <a:rect l="l" t="t" r="r" b="b"/>
              <a:pathLst>
                <a:path w="4503" h="3708" fill="none" extrusionOk="0">
                  <a:moveTo>
                    <a:pt x="4503" y="0"/>
                  </a:moveTo>
                  <a:lnTo>
                    <a:pt x="4503" y="2246"/>
                  </a:lnTo>
                  <a:cubicBezTo>
                    <a:pt x="4503" y="2913"/>
                    <a:pt x="3973" y="3443"/>
                    <a:pt x="3316" y="3443"/>
                  </a:cubicBezTo>
                  <a:cubicBezTo>
                    <a:pt x="2522" y="3570"/>
                    <a:pt x="1325" y="3708"/>
                    <a:pt x="1" y="3443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42;p7"/>
            <p:cNvSpPr/>
            <p:nvPr/>
          </p:nvSpPr>
          <p:spPr>
            <a:xfrm>
              <a:off x="-884188" y="2207020"/>
              <a:ext cx="121064" cy="408555"/>
            </a:xfrm>
            <a:custGeom>
              <a:avLst/>
              <a:gdLst/>
              <a:ahLst/>
              <a:cxnLst/>
              <a:rect l="l" t="t" r="r" b="b"/>
              <a:pathLst>
                <a:path w="2119" h="7151" fill="none" extrusionOk="0">
                  <a:moveTo>
                    <a:pt x="2119" y="0"/>
                  </a:moveTo>
                  <a:cubicBezTo>
                    <a:pt x="1854" y="1451"/>
                    <a:pt x="0" y="6885"/>
                    <a:pt x="0" y="7150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43;p7"/>
            <p:cNvSpPr/>
            <p:nvPr/>
          </p:nvSpPr>
          <p:spPr>
            <a:xfrm>
              <a:off x="-521104" y="2827315"/>
              <a:ext cx="272408" cy="430436"/>
            </a:xfrm>
            <a:custGeom>
              <a:avLst/>
              <a:gdLst/>
              <a:ahLst/>
              <a:cxnLst/>
              <a:rect l="l" t="t" r="r" b="b"/>
              <a:pathLst>
                <a:path w="4768" h="7534" extrusionOk="0">
                  <a:moveTo>
                    <a:pt x="2119" y="1"/>
                  </a:moveTo>
                  <a:cubicBezTo>
                    <a:pt x="1855" y="1325"/>
                    <a:pt x="1590" y="1854"/>
                    <a:pt x="922" y="2914"/>
                  </a:cubicBezTo>
                  <a:cubicBezTo>
                    <a:pt x="266" y="3973"/>
                    <a:pt x="1" y="5689"/>
                    <a:pt x="266" y="5689"/>
                  </a:cubicBezTo>
                  <a:cubicBezTo>
                    <a:pt x="319" y="5725"/>
                    <a:pt x="368" y="5742"/>
                    <a:pt x="413" y="5742"/>
                  </a:cubicBezTo>
                  <a:cubicBezTo>
                    <a:pt x="698" y="5742"/>
                    <a:pt x="831" y="5087"/>
                    <a:pt x="1060" y="4630"/>
                  </a:cubicBezTo>
                  <a:cubicBezTo>
                    <a:pt x="1452" y="3973"/>
                    <a:pt x="1590" y="3973"/>
                    <a:pt x="1590" y="3973"/>
                  </a:cubicBezTo>
                  <a:cubicBezTo>
                    <a:pt x="1590" y="3973"/>
                    <a:pt x="1717" y="4365"/>
                    <a:pt x="1590" y="5297"/>
                  </a:cubicBezTo>
                  <a:cubicBezTo>
                    <a:pt x="1452" y="6092"/>
                    <a:pt x="795" y="7278"/>
                    <a:pt x="1187" y="7416"/>
                  </a:cubicBezTo>
                  <a:cubicBezTo>
                    <a:pt x="1276" y="7504"/>
                    <a:pt x="1379" y="7533"/>
                    <a:pt x="1478" y="7533"/>
                  </a:cubicBezTo>
                  <a:cubicBezTo>
                    <a:pt x="1676" y="7533"/>
                    <a:pt x="1855" y="7416"/>
                    <a:pt x="1855" y="7416"/>
                  </a:cubicBezTo>
                  <a:cubicBezTo>
                    <a:pt x="1855" y="7416"/>
                    <a:pt x="2776" y="7278"/>
                    <a:pt x="3041" y="6748"/>
                  </a:cubicBezTo>
                  <a:cubicBezTo>
                    <a:pt x="3041" y="6748"/>
                    <a:pt x="3076" y="6784"/>
                    <a:pt x="3147" y="6784"/>
                  </a:cubicBezTo>
                  <a:cubicBezTo>
                    <a:pt x="3270" y="6784"/>
                    <a:pt x="3499" y="6677"/>
                    <a:pt x="3835" y="6092"/>
                  </a:cubicBezTo>
                  <a:cubicBezTo>
                    <a:pt x="4365" y="5032"/>
                    <a:pt x="4768" y="4503"/>
                    <a:pt x="4630" y="3041"/>
                  </a:cubicBezTo>
                  <a:cubicBezTo>
                    <a:pt x="4503" y="1590"/>
                    <a:pt x="4503" y="265"/>
                    <a:pt x="4503" y="265"/>
                  </a:cubicBezTo>
                  <a:lnTo>
                    <a:pt x="21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44;p7"/>
            <p:cNvSpPr/>
            <p:nvPr/>
          </p:nvSpPr>
          <p:spPr>
            <a:xfrm>
              <a:off x="-521104" y="2827315"/>
              <a:ext cx="272408" cy="438835"/>
            </a:xfrm>
            <a:custGeom>
              <a:avLst/>
              <a:gdLst/>
              <a:ahLst/>
              <a:cxnLst/>
              <a:rect l="l" t="t" r="r" b="b"/>
              <a:pathLst>
                <a:path w="4768" h="7681" fill="none" extrusionOk="0">
                  <a:moveTo>
                    <a:pt x="2119" y="1"/>
                  </a:moveTo>
                  <a:cubicBezTo>
                    <a:pt x="1855" y="1325"/>
                    <a:pt x="1590" y="1854"/>
                    <a:pt x="922" y="2914"/>
                  </a:cubicBezTo>
                  <a:cubicBezTo>
                    <a:pt x="266" y="3973"/>
                    <a:pt x="1" y="5689"/>
                    <a:pt x="266" y="5689"/>
                  </a:cubicBezTo>
                  <a:cubicBezTo>
                    <a:pt x="658" y="5954"/>
                    <a:pt x="795" y="5159"/>
                    <a:pt x="1060" y="4630"/>
                  </a:cubicBezTo>
                  <a:cubicBezTo>
                    <a:pt x="1452" y="3973"/>
                    <a:pt x="1590" y="3973"/>
                    <a:pt x="1590" y="3973"/>
                  </a:cubicBezTo>
                  <a:cubicBezTo>
                    <a:pt x="1590" y="3973"/>
                    <a:pt x="1717" y="4365"/>
                    <a:pt x="1590" y="5297"/>
                  </a:cubicBezTo>
                  <a:cubicBezTo>
                    <a:pt x="1452" y="6092"/>
                    <a:pt x="795" y="7278"/>
                    <a:pt x="1187" y="7416"/>
                  </a:cubicBezTo>
                  <a:cubicBezTo>
                    <a:pt x="1452" y="7680"/>
                    <a:pt x="1855" y="7416"/>
                    <a:pt x="1855" y="7416"/>
                  </a:cubicBezTo>
                  <a:cubicBezTo>
                    <a:pt x="1855" y="7416"/>
                    <a:pt x="2776" y="7278"/>
                    <a:pt x="3041" y="6748"/>
                  </a:cubicBezTo>
                  <a:cubicBezTo>
                    <a:pt x="3041" y="6748"/>
                    <a:pt x="3306" y="7013"/>
                    <a:pt x="3835" y="6092"/>
                  </a:cubicBezTo>
                  <a:cubicBezTo>
                    <a:pt x="4365" y="5032"/>
                    <a:pt x="4768" y="4503"/>
                    <a:pt x="4630" y="3041"/>
                  </a:cubicBezTo>
                  <a:cubicBezTo>
                    <a:pt x="4503" y="1590"/>
                    <a:pt x="4503" y="265"/>
                    <a:pt x="4503" y="265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45;p7"/>
            <p:cNvSpPr/>
            <p:nvPr/>
          </p:nvSpPr>
          <p:spPr>
            <a:xfrm>
              <a:off x="-445459" y="2827315"/>
              <a:ext cx="181624" cy="121121"/>
            </a:xfrm>
            <a:custGeom>
              <a:avLst/>
              <a:gdLst/>
              <a:ahLst/>
              <a:cxnLst/>
              <a:rect l="l" t="t" r="r" b="b"/>
              <a:pathLst>
                <a:path w="3179" h="2120" extrusionOk="0">
                  <a:moveTo>
                    <a:pt x="795" y="1"/>
                  </a:moveTo>
                  <a:cubicBezTo>
                    <a:pt x="658" y="1060"/>
                    <a:pt x="393" y="1590"/>
                    <a:pt x="1" y="2119"/>
                  </a:cubicBezTo>
                  <a:cubicBezTo>
                    <a:pt x="1325" y="1452"/>
                    <a:pt x="2511" y="1187"/>
                    <a:pt x="3179" y="1060"/>
                  </a:cubicBezTo>
                  <a:lnTo>
                    <a:pt x="3179" y="265"/>
                  </a:lnTo>
                  <a:lnTo>
                    <a:pt x="7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46;p7"/>
            <p:cNvSpPr/>
            <p:nvPr/>
          </p:nvSpPr>
          <p:spPr>
            <a:xfrm>
              <a:off x="-460542" y="1639343"/>
              <a:ext cx="309887" cy="1240689"/>
            </a:xfrm>
            <a:custGeom>
              <a:avLst/>
              <a:gdLst/>
              <a:ahLst/>
              <a:cxnLst/>
              <a:rect l="l" t="t" r="r" b="b"/>
              <a:pathLst>
                <a:path w="5424" h="21716" extrusionOk="0">
                  <a:moveTo>
                    <a:pt x="1716" y="0"/>
                  </a:moveTo>
                  <a:lnTo>
                    <a:pt x="0" y="11123"/>
                  </a:lnTo>
                  <a:lnTo>
                    <a:pt x="795" y="19205"/>
                  </a:lnTo>
                  <a:lnTo>
                    <a:pt x="530" y="21715"/>
                  </a:lnTo>
                  <a:lnTo>
                    <a:pt x="3972" y="21715"/>
                  </a:lnTo>
                  <a:lnTo>
                    <a:pt x="4364" y="19205"/>
                  </a:lnTo>
                  <a:lnTo>
                    <a:pt x="3972" y="18675"/>
                  </a:lnTo>
                  <a:cubicBezTo>
                    <a:pt x="3972" y="18675"/>
                    <a:pt x="4894" y="14703"/>
                    <a:pt x="5032" y="11917"/>
                  </a:cubicBezTo>
                  <a:cubicBezTo>
                    <a:pt x="5159" y="9142"/>
                    <a:pt x="5424" y="7415"/>
                    <a:pt x="5032" y="5032"/>
                  </a:cubicBezTo>
                  <a:cubicBezTo>
                    <a:pt x="4502" y="2648"/>
                    <a:pt x="4237" y="2119"/>
                    <a:pt x="3708" y="1589"/>
                  </a:cubicBezTo>
                  <a:cubicBezTo>
                    <a:pt x="3178" y="932"/>
                    <a:pt x="1716" y="0"/>
                    <a:pt x="17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47;p7"/>
            <p:cNvSpPr/>
            <p:nvPr/>
          </p:nvSpPr>
          <p:spPr>
            <a:xfrm>
              <a:off x="-309253" y="2774067"/>
              <a:ext cx="45420" cy="45420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392" y="1"/>
                  </a:moveTo>
                  <a:cubicBezTo>
                    <a:pt x="127" y="1"/>
                    <a:pt x="0" y="138"/>
                    <a:pt x="0" y="403"/>
                  </a:cubicBezTo>
                  <a:cubicBezTo>
                    <a:pt x="0" y="668"/>
                    <a:pt x="127" y="795"/>
                    <a:pt x="392" y="795"/>
                  </a:cubicBezTo>
                  <a:cubicBezTo>
                    <a:pt x="657" y="795"/>
                    <a:pt x="795" y="668"/>
                    <a:pt x="795" y="403"/>
                  </a:cubicBezTo>
                  <a:cubicBezTo>
                    <a:pt x="795" y="138"/>
                    <a:pt x="657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48;p7"/>
            <p:cNvSpPr/>
            <p:nvPr/>
          </p:nvSpPr>
          <p:spPr>
            <a:xfrm>
              <a:off x="-725642" y="1472914"/>
              <a:ext cx="416439" cy="1278797"/>
            </a:xfrm>
            <a:custGeom>
              <a:avLst/>
              <a:gdLst/>
              <a:ahLst/>
              <a:cxnLst/>
              <a:rect l="l" t="t" r="r" b="b"/>
              <a:pathLst>
                <a:path w="7289" h="22383" extrusionOk="0">
                  <a:moveTo>
                    <a:pt x="795" y="0"/>
                  </a:moveTo>
                  <a:lnTo>
                    <a:pt x="795" y="0"/>
                  </a:lnTo>
                  <a:cubicBezTo>
                    <a:pt x="1197" y="2521"/>
                    <a:pt x="138" y="15624"/>
                    <a:pt x="0" y="17086"/>
                  </a:cubicBezTo>
                  <a:cubicBezTo>
                    <a:pt x="0" y="18537"/>
                    <a:pt x="138" y="22383"/>
                    <a:pt x="138" y="22383"/>
                  </a:cubicBezTo>
                  <a:cubicBezTo>
                    <a:pt x="138" y="22383"/>
                    <a:pt x="5297" y="21853"/>
                    <a:pt x="6229" y="21853"/>
                  </a:cubicBezTo>
                  <a:cubicBezTo>
                    <a:pt x="6229" y="21853"/>
                    <a:pt x="6356" y="13771"/>
                    <a:pt x="6229" y="12849"/>
                  </a:cubicBezTo>
                  <a:cubicBezTo>
                    <a:pt x="6229" y="11790"/>
                    <a:pt x="6091" y="11525"/>
                    <a:pt x="6091" y="11525"/>
                  </a:cubicBezTo>
                  <a:lnTo>
                    <a:pt x="6759" y="8877"/>
                  </a:lnTo>
                  <a:lnTo>
                    <a:pt x="7023" y="8347"/>
                  </a:lnTo>
                  <a:lnTo>
                    <a:pt x="7288" y="6758"/>
                  </a:lnTo>
                  <a:lnTo>
                    <a:pt x="6229" y="6493"/>
                  </a:lnTo>
                  <a:lnTo>
                    <a:pt x="7288" y="3580"/>
                  </a:lnTo>
                  <a:cubicBezTo>
                    <a:pt x="4111" y="1060"/>
                    <a:pt x="795" y="0"/>
                    <a:pt x="7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49;p7"/>
            <p:cNvSpPr/>
            <p:nvPr/>
          </p:nvSpPr>
          <p:spPr>
            <a:xfrm>
              <a:off x="-725642" y="1472914"/>
              <a:ext cx="416439" cy="1278797"/>
            </a:xfrm>
            <a:custGeom>
              <a:avLst/>
              <a:gdLst/>
              <a:ahLst/>
              <a:cxnLst/>
              <a:rect l="l" t="t" r="r" b="b"/>
              <a:pathLst>
                <a:path w="7289" h="22383" fill="none" extrusionOk="0">
                  <a:moveTo>
                    <a:pt x="6229" y="6493"/>
                  </a:moveTo>
                  <a:lnTo>
                    <a:pt x="7288" y="6758"/>
                  </a:lnTo>
                  <a:lnTo>
                    <a:pt x="7023" y="8347"/>
                  </a:lnTo>
                  <a:lnTo>
                    <a:pt x="6759" y="8877"/>
                  </a:lnTo>
                  <a:lnTo>
                    <a:pt x="6091" y="11525"/>
                  </a:lnTo>
                  <a:cubicBezTo>
                    <a:pt x="6091" y="11525"/>
                    <a:pt x="6229" y="11790"/>
                    <a:pt x="6229" y="12849"/>
                  </a:cubicBezTo>
                  <a:cubicBezTo>
                    <a:pt x="6356" y="13771"/>
                    <a:pt x="6229" y="21853"/>
                    <a:pt x="6229" y="21853"/>
                  </a:cubicBezTo>
                  <a:cubicBezTo>
                    <a:pt x="5297" y="21853"/>
                    <a:pt x="138" y="22383"/>
                    <a:pt x="138" y="22383"/>
                  </a:cubicBezTo>
                  <a:cubicBezTo>
                    <a:pt x="138" y="22383"/>
                    <a:pt x="0" y="18537"/>
                    <a:pt x="0" y="17086"/>
                  </a:cubicBezTo>
                  <a:cubicBezTo>
                    <a:pt x="138" y="15624"/>
                    <a:pt x="1197" y="2521"/>
                    <a:pt x="795" y="0"/>
                  </a:cubicBezTo>
                  <a:cubicBezTo>
                    <a:pt x="795" y="0"/>
                    <a:pt x="4110" y="1059"/>
                    <a:pt x="7288" y="3580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50;p7"/>
            <p:cNvSpPr/>
            <p:nvPr/>
          </p:nvSpPr>
          <p:spPr>
            <a:xfrm>
              <a:off x="-536187" y="1987285"/>
              <a:ext cx="15140" cy="144145"/>
            </a:xfrm>
            <a:custGeom>
              <a:avLst/>
              <a:gdLst/>
              <a:ahLst/>
              <a:cxnLst/>
              <a:rect l="l" t="t" r="r" b="b"/>
              <a:pathLst>
                <a:path w="265" h="2523" fill="none" extrusionOk="0">
                  <a:moveTo>
                    <a:pt x="265" y="1"/>
                  </a:moveTo>
                  <a:lnTo>
                    <a:pt x="0" y="2522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51;p7"/>
            <p:cNvSpPr/>
            <p:nvPr/>
          </p:nvSpPr>
          <p:spPr>
            <a:xfrm>
              <a:off x="-445459" y="1995169"/>
              <a:ext cx="15197" cy="143517"/>
            </a:xfrm>
            <a:custGeom>
              <a:avLst/>
              <a:gdLst/>
              <a:ahLst/>
              <a:cxnLst/>
              <a:rect l="l" t="t" r="r" b="b"/>
              <a:pathLst>
                <a:path w="266" h="2512" fill="none" extrusionOk="0">
                  <a:moveTo>
                    <a:pt x="266" y="1"/>
                  </a:moveTo>
                  <a:lnTo>
                    <a:pt x="1" y="2511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52;p7"/>
            <p:cNvSpPr/>
            <p:nvPr/>
          </p:nvSpPr>
          <p:spPr>
            <a:xfrm>
              <a:off x="-430319" y="2131375"/>
              <a:ext cx="52733" cy="469058"/>
            </a:xfrm>
            <a:custGeom>
              <a:avLst/>
              <a:gdLst/>
              <a:ahLst/>
              <a:cxnLst/>
              <a:rect l="l" t="t" r="r" b="b"/>
              <a:pathLst>
                <a:path w="923" h="8210" fill="none" extrusionOk="0">
                  <a:moveTo>
                    <a:pt x="922" y="0"/>
                  </a:moveTo>
                  <a:cubicBezTo>
                    <a:pt x="658" y="2775"/>
                    <a:pt x="1" y="8209"/>
                    <a:pt x="1" y="8209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53;p7"/>
            <p:cNvSpPr/>
            <p:nvPr/>
          </p:nvSpPr>
          <p:spPr>
            <a:xfrm>
              <a:off x="-619717" y="1919525"/>
              <a:ext cx="242128" cy="226987"/>
            </a:xfrm>
            <a:custGeom>
              <a:avLst/>
              <a:gdLst/>
              <a:ahLst/>
              <a:cxnLst/>
              <a:rect l="l" t="t" r="r" b="b"/>
              <a:pathLst>
                <a:path w="4238" h="3973" fill="none" extrusionOk="0">
                  <a:moveTo>
                    <a:pt x="403" y="1"/>
                  </a:moveTo>
                  <a:lnTo>
                    <a:pt x="138" y="2649"/>
                  </a:lnTo>
                  <a:cubicBezTo>
                    <a:pt x="0" y="3041"/>
                    <a:pt x="403" y="3443"/>
                    <a:pt x="795" y="3570"/>
                  </a:cubicBezTo>
                  <a:cubicBezTo>
                    <a:pt x="1727" y="3708"/>
                    <a:pt x="3051" y="3973"/>
                    <a:pt x="4237" y="3708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54;p7"/>
            <p:cNvSpPr/>
            <p:nvPr/>
          </p:nvSpPr>
          <p:spPr>
            <a:xfrm>
              <a:off x="-475683" y="1904385"/>
              <a:ext cx="45420" cy="45477"/>
            </a:xfrm>
            <a:custGeom>
              <a:avLst/>
              <a:gdLst/>
              <a:ahLst/>
              <a:cxnLst/>
              <a:rect l="l" t="t" r="r" b="b"/>
              <a:pathLst>
                <a:path w="795" h="796" fill="none" extrusionOk="0">
                  <a:moveTo>
                    <a:pt x="795" y="393"/>
                  </a:moveTo>
                  <a:cubicBezTo>
                    <a:pt x="795" y="657"/>
                    <a:pt x="530" y="795"/>
                    <a:pt x="392" y="795"/>
                  </a:cubicBezTo>
                  <a:cubicBezTo>
                    <a:pt x="127" y="795"/>
                    <a:pt x="0" y="657"/>
                    <a:pt x="0" y="393"/>
                  </a:cubicBezTo>
                  <a:cubicBezTo>
                    <a:pt x="0" y="128"/>
                    <a:pt x="127" y="1"/>
                    <a:pt x="392" y="1"/>
                  </a:cubicBezTo>
                  <a:cubicBezTo>
                    <a:pt x="530" y="1"/>
                    <a:pt x="795" y="128"/>
                    <a:pt x="795" y="393"/>
                  </a:cubicBezTo>
                  <a:close/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55;p7"/>
            <p:cNvSpPr/>
            <p:nvPr/>
          </p:nvSpPr>
          <p:spPr>
            <a:xfrm>
              <a:off x="-619717" y="1798517"/>
              <a:ext cx="295375" cy="181567"/>
            </a:xfrm>
            <a:custGeom>
              <a:avLst/>
              <a:gdLst/>
              <a:ahLst/>
              <a:cxnLst/>
              <a:rect l="l" t="t" r="r" b="b"/>
              <a:pathLst>
                <a:path w="5170" h="3178" fill="none" extrusionOk="0">
                  <a:moveTo>
                    <a:pt x="5169" y="2648"/>
                  </a:moveTo>
                  <a:lnTo>
                    <a:pt x="2913" y="3178"/>
                  </a:lnTo>
                  <a:lnTo>
                    <a:pt x="0" y="1981"/>
                  </a:lnTo>
                  <a:lnTo>
                    <a:pt x="265" y="0"/>
                  </a:lnTo>
                  <a:cubicBezTo>
                    <a:pt x="265" y="0"/>
                    <a:pt x="1854" y="265"/>
                    <a:pt x="3708" y="530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56;p7"/>
            <p:cNvSpPr/>
            <p:nvPr/>
          </p:nvSpPr>
          <p:spPr>
            <a:xfrm>
              <a:off x="-453286" y="1949806"/>
              <a:ext cx="128948" cy="30280"/>
            </a:xfrm>
            <a:custGeom>
              <a:avLst/>
              <a:gdLst/>
              <a:ahLst/>
              <a:cxnLst/>
              <a:rect l="l" t="t" r="r" b="b"/>
              <a:pathLst>
                <a:path w="2257" h="530" extrusionOk="0">
                  <a:moveTo>
                    <a:pt x="2256" y="0"/>
                  </a:moveTo>
                  <a:lnTo>
                    <a:pt x="0" y="530"/>
                  </a:lnTo>
                  <a:lnTo>
                    <a:pt x="1992" y="530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57;p7"/>
            <p:cNvSpPr/>
            <p:nvPr/>
          </p:nvSpPr>
          <p:spPr>
            <a:xfrm>
              <a:off x="-710502" y="1408011"/>
              <a:ext cx="234015" cy="314857"/>
            </a:xfrm>
            <a:custGeom>
              <a:avLst/>
              <a:gdLst/>
              <a:ahLst/>
              <a:cxnLst/>
              <a:rect l="l" t="t" r="r" b="b"/>
              <a:pathLst>
                <a:path w="4096" h="5511" extrusionOk="0">
                  <a:moveTo>
                    <a:pt x="524" y="0"/>
                  </a:moveTo>
                  <a:cubicBezTo>
                    <a:pt x="192" y="0"/>
                    <a:pt x="0" y="77"/>
                    <a:pt x="0" y="77"/>
                  </a:cubicBezTo>
                  <a:cubicBezTo>
                    <a:pt x="0" y="77"/>
                    <a:pt x="795" y="1803"/>
                    <a:pt x="530" y="5511"/>
                  </a:cubicBezTo>
                  <a:cubicBezTo>
                    <a:pt x="1060" y="5108"/>
                    <a:pt x="1589" y="4981"/>
                    <a:pt x="1992" y="4981"/>
                  </a:cubicBezTo>
                  <a:cubicBezTo>
                    <a:pt x="2057" y="4988"/>
                    <a:pt x="2121" y="4992"/>
                    <a:pt x="2185" y="4992"/>
                  </a:cubicBezTo>
                  <a:cubicBezTo>
                    <a:pt x="3277" y="4992"/>
                    <a:pt x="4096" y="3984"/>
                    <a:pt x="3845" y="2863"/>
                  </a:cubicBezTo>
                  <a:cubicBezTo>
                    <a:pt x="3708" y="2333"/>
                    <a:pt x="3443" y="1666"/>
                    <a:pt x="3051" y="1274"/>
                  </a:cubicBezTo>
                  <a:cubicBezTo>
                    <a:pt x="1981" y="204"/>
                    <a:pt x="1065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1_One column text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7"/>
          <p:cNvSpPr/>
          <p:nvPr/>
        </p:nvSpPr>
        <p:spPr>
          <a:xfrm>
            <a:off x="-7729" y="-105175"/>
            <a:ext cx="4284300" cy="532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7"/>
          <p:cNvSpPr/>
          <p:nvPr/>
        </p:nvSpPr>
        <p:spPr>
          <a:xfrm>
            <a:off x="-114575" y="1551850"/>
            <a:ext cx="4391100" cy="367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7"/>
          <p:cNvSpPr/>
          <p:nvPr/>
        </p:nvSpPr>
        <p:spPr>
          <a:xfrm flipH="1">
            <a:off x="-114585" y="4568879"/>
            <a:ext cx="4498023" cy="572694"/>
          </a:xfrm>
          <a:custGeom>
            <a:avLst/>
            <a:gdLst/>
            <a:ahLst/>
            <a:cxnLst/>
            <a:rect l="l" t="t" r="r" b="b"/>
            <a:pathLst>
              <a:path w="76432" h="9731" extrusionOk="0">
                <a:moveTo>
                  <a:pt x="73652" y="1"/>
                </a:moveTo>
                <a:cubicBezTo>
                  <a:pt x="73652" y="1"/>
                  <a:pt x="73337" y="199"/>
                  <a:pt x="72973" y="316"/>
                </a:cubicBezTo>
                <a:cubicBezTo>
                  <a:pt x="72865" y="347"/>
                  <a:pt x="72786" y="358"/>
                  <a:pt x="72722" y="358"/>
                </a:cubicBezTo>
                <a:cubicBezTo>
                  <a:pt x="72579" y="358"/>
                  <a:pt x="72509" y="300"/>
                  <a:pt x="72361" y="265"/>
                </a:cubicBezTo>
                <a:cubicBezTo>
                  <a:pt x="72301" y="246"/>
                  <a:pt x="72240" y="238"/>
                  <a:pt x="72173" y="238"/>
                </a:cubicBezTo>
                <a:cubicBezTo>
                  <a:pt x="72015" y="238"/>
                  <a:pt x="71823" y="281"/>
                  <a:pt x="71534" y="316"/>
                </a:cubicBezTo>
                <a:lnTo>
                  <a:pt x="71120" y="464"/>
                </a:lnTo>
                <a:lnTo>
                  <a:pt x="70607" y="316"/>
                </a:lnTo>
                <a:lnTo>
                  <a:pt x="69945" y="464"/>
                </a:lnTo>
                <a:cubicBezTo>
                  <a:pt x="69945" y="464"/>
                  <a:pt x="69679" y="528"/>
                  <a:pt x="69497" y="528"/>
                </a:cubicBezTo>
                <a:cubicBezTo>
                  <a:pt x="69452" y="528"/>
                  <a:pt x="69412" y="524"/>
                  <a:pt x="69383" y="514"/>
                </a:cubicBezTo>
                <a:cubicBezTo>
                  <a:pt x="69217" y="464"/>
                  <a:pt x="68803" y="365"/>
                  <a:pt x="68803" y="365"/>
                </a:cubicBezTo>
                <a:cubicBezTo>
                  <a:pt x="68803" y="365"/>
                  <a:pt x="68092" y="415"/>
                  <a:pt x="67728" y="464"/>
                </a:cubicBezTo>
                <a:cubicBezTo>
                  <a:pt x="67364" y="514"/>
                  <a:pt x="67016" y="978"/>
                  <a:pt x="66603" y="1077"/>
                </a:cubicBezTo>
                <a:cubicBezTo>
                  <a:pt x="66539" y="1095"/>
                  <a:pt x="66473" y="1102"/>
                  <a:pt x="66408" y="1102"/>
                </a:cubicBezTo>
                <a:cubicBezTo>
                  <a:pt x="66056" y="1102"/>
                  <a:pt x="65725" y="878"/>
                  <a:pt x="65725" y="878"/>
                </a:cubicBezTo>
                <a:cubicBezTo>
                  <a:pt x="65725" y="878"/>
                  <a:pt x="65511" y="779"/>
                  <a:pt x="65312" y="663"/>
                </a:cubicBezTo>
                <a:cubicBezTo>
                  <a:pt x="65287" y="651"/>
                  <a:pt x="65263" y="646"/>
                  <a:pt x="65241" y="646"/>
                </a:cubicBezTo>
                <a:cubicBezTo>
                  <a:pt x="65071" y="646"/>
                  <a:pt x="64968" y="945"/>
                  <a:pt x="64750" y="1077"/>
                </a:cubicBezTo>
                <a:cubicBezTo>
                  <a:pt x="64485" y="1242"/>
                  <a:pt x="64386" y="1242"/>
                  <a:pt x="64236" y="1291"/>
                </a:cubicBezTo>
                <a:cubicBezTo>
                  <a:pt x="64212" y="1299"/>
                  <a:pt x="64183" y="1302"/>
                  <a:pt x="64151" y="1302"/>
                </a:cubicBezTo>
                <a:cubicBezTo>
                  <a:pt x="63960" y="1302"/>
                  <a:pt x="63657" y="1192"/>
                  <a:pt x="63657" y="1192"/>
                </a:cubicBezTo>
                <a:lnTo>
                  <a:pt x="63045" y="978"/>
                </a:lnTo>
                <a:cubicBezTo>
                  <a:pt x="63045" y="978"/>
                  <a:pt x="62632" y="1192"/>
                  <a:pt x="62433" y="1291"/>
                </a:cubicBezTo>
                <a:cubicBezTo>
                  <a:pt x="62295" y="1355"/>
                  <a:pt x="62027" y="1385"/>
                  <a:pt x="61783" y="1385"/>
                </a:cubicBezTo>
                <a:cubicBezTo>
                  <a:pt x="61647" y="1385"/>
                  <a:pt x="61518" y="1376"/>
                  <a:pt x="61423" y="1358"/>
                </a:cubicBezTo>
                <a:cubicBezTo>
                  <a:pt x="61362" y="1346"/>
                  <a:pt x="61270" y="1342"/>
                  <a:pt x="61164" y="1342"/>
                </a:cubicBezTo>
                <a:cubicBezTo>
                  <a:pt x="60808" y="1342"/>
                  <a:pt x="60298" y="1391"/>
                  <a:pt x="60298" y="1391"/>
                </a:cubicBezTo>
                <a:lnTo>
                  <a:pt x="59338" y="1291"/>
                </a:lnTo>
                <a:cubicBezTo>
                  <a:pt x="59338" y="1291"/>
                  <a:pt x="58925" y="1242"/>
                  <a:pt x="58726" y="1192"/>
                </a:cubicBezTo>
                <a:cubicBezTo>
                  <a:pt x="58511" y="1126"/>
                  <a:pt x="58726" y="927"/>
                  <a:pt x="58462" y="779"/>
                </a:cubicBezTo>
                <a:cubicBezTo>
                  <a:pt x="58433" y="760"/>
                  <a:pt x="58402" y="751"/>
                  <a:pt x="58371" y="751"/>
                </a:cubicBezTo>
                <a:cubicBezTo>
                  <a:pt x="58133" y="751"/>
                  <a:pt x="57849" y="1242"/>
                  <a:pt x="57849" y="1242"/>
                </a:cubicBezTo>
                <a:lnTo>
                  <a:pt x="57072" y="1242"/>
                </a:lnTo>
                <a:cubicBezTo>
                  <a:pt x="57072" y="1242"/>
                  <a:pt x="56410" y="1126"/>
                  <a:pt x="56046" y="1126"/>
                </a:cubicBezTo>
                <a:cubicBezTo>
                  <a:pt x="55682" y="1126"/>
                  <a:pt x="55268" y="1077"/>
                  <a:pt x="55268" y="1077"/>
                </a:cubicBezTo>
                <a:cubicBezTo>
                  <a:pt x="55268" y="1077"/>
                  <a:pt x="55205" y="1085"/>
                  <a:pt x="55119" y="1085"/>
                </a:cubicBezTo>
                <a:cubicBezTo>
                  <a:pt x="54988" y="1085"/>
                  <a:pt x="54805" y="1067"/>
                  <a:pt x="54705" y="978"/>
                </a:cubicBezTo>
                <a:cubicBezTo>
                  <a:pt x="54557" y="828"/>
                  <a:pt x="54506" y="729"/>
                  <a:pt x="54292" y="729"/>
                </a:cubicBezTo>
                <a:cubicBezTo>
                  <a:pt x="54093" y="729"/>
                  <a:pt x="53778" y="978"/>
                  <a:pt x="53778" y="978"/>
                </a:cubicBezTo>
                <a:cubicBezTo>
                  <a:pt x="53778" y="978"/>
                  <a:pt x="53365" y="927"/>
                  <a:pt x="53116" y="927"/>
                </a:cubicBezTo>
                <a:cubicBezTo>
                  <a:pt x="52889" y="927"/>
                  <a:pt x="52711" y="818"/>
                  <a:pt x="52404" y="818"/>
                </a:cubicBezTo>
                <a:cubicBezTo>
                  <a:pt x="52353" y="818"/>
                  <a:pt x="52299" y="821"/>
                  <a:pt x="52240" y="828"/>
                </a:cubicBezTo>
                <a:cubicBezTo>
                  <a:pt x="52156" y="838"/>
                  <a:pt x="51984" y="842"/>
                  <a:pt x="51762" y="842"/>
                </a:cubicBezTo>
                <a:cubicBezTo>
                  <a:pt x="50888" y="842"/>
                  <a:pt x="49244" y="779"/>
                  <a:pt x="49244" y="779"/>
                </a:cubicBezTo>
                <a:lnTo>
                  <a:pt x="48384" y="878"/>
                </a:lnTo>
                <a:cubicBezTo>
                  <a:pt x="48384" y="878"/>
                  <a:pt x="48070" y="563"/>
                  <a:pt x="47854" y="365"/>
                </a:cubicBezTo>
                <a:cubicBezTo>
                  <a:pt x="47820" y="328"/>
                  <a:pt x="47781" y="312"/>
                  <a:pt x="47739" y="312"/>
                </a:cubicBezTo>
                <a:cubicBezTo>
                  <a:pt x="47541" y="312"/>
                  <a:pt x="47292" y="663"/>
                  <a:pt x="47292" y="663"/>
                </a:cubicBezTo>
                <a:cubicBezTo>
                  <a:pt x="47292" y="663"/>
                  <a:pt x="47145" y="908"/>
                  <a:pt x="46889" y="908"/>
                </a:cubicBezTo>
                <a:cubicBezTo>
                  <a:pt x="46812" y="908"/>
                  <a:pt x="46726" y="886"/>
                  <a:pt x="46630" y="828"/>
                </a:cubicBezTo>
                <a:cubicBezTo>
                  <a:pt x="46619" y="821"/>
                  <a:pt x="46609" y="818"/>
                  <a:pt x="46599" y="818"/>
                </a:cubicBezTo>
                <a:cubicBezTo>
                  <a:pt x="46494" y="818"/>
                  <a:pt x="46464" y="1213"/>
                  <a:pt x="46266" y="1441"/>
                </a:cubicBezTo>
                <a:lnTo>
                  <a:pt x="45853" y="1655"/>
                </a:lnTo>
                <a:cubicBezTo>
                  <a:pt x="45853" y="1655"/>
                  <a:pt x="45754" y="1490"/>
                  <a:pt x="45439" y="1391"/>
                </a:cubicBezTo>
                <a:cubicBezTo>
                  <a:pt x="45413" y="1382"/>
                  <a:pt x="45390" y="1378"/>
                  <a:pt x="45370" y="1378"/>
                </a:cubicBezTo>
                <a:cubicBezTo>
                  <a:pt x="45164" y="1378"/>
                  <a:pt x="45267" y="1818"/>
                  <a:pt x="45026" y="1953"/>
                </a:cubicBezTo>
                <a:lnTo>
                  <a:pt x="44677" y="2119"/>
                </a:lnTo>
                <a:lnTo>
                  <a:pt x="44364" y="1755"/>
                </a:lnTo>
                <a:lnTo>
                  <a:pt x="44000" y="2368"/>
                </a:lnTo>
                <a:lnTo>
                  <a:pt x="43636" y="2053"/>
                </a:lnTo>
                <a:cubicBezTo>
                  <a:pt x="43636" y="2053"/>
                  <a:pt x="43437" y="2268"/>
                  <a:pt x="43288" y="2417"/>
                </a:cubicBezTo>
                <a:cubicBezTo>
                  <a:pt x="43218" y="2486"/>
                  <a:pt x="43106" y="2506"/>
                  <a:pt x="42998" y="2506"/>
                </a:cubicBezTo>
                <a:cubicBezTo>
                  <a:pt x="42849" y="2506"/>
                  <a:pt x="42709" y="2467"/>
                  <a:pt x="42709" y="2467"/>
                </a:cubicBezTo>
                <a:lnTo>
                  <a:pt x="41434" y="2317"/>
                </a:lnTo>
                <a:lnTo>
                  <a:pt x="40657" y="2417"/>
                </a:lnTo>
                <a:lnTo>
                  <a:pt x="40243" y="2368"/>
                </a:lnTo>
                <a:cubicBezTo>
                  <a:pt x="40243" y="2368"/>
                  <a:pt x="40044" y="2119"/>
                  <a:pt x="39879" y="2119"/>
                </a:cubicBezTo>
                <a:cubicBezTo>
                  <a:pt x="39731" y="2119"/>
                  <a:pt x="39267" y="2582"/>
                  <a:pt x="39267" y="2582"/>
                </a:cubicBezTo>
                <a:lnTo>
                  <a:pt x="38804" y="2582"/>
                </a:lnTo>
                <a:lnTo>
                  <a:pt x="38191" y="2781"/>
                </a:lnTo>
                <a:lnTo>
                  <a:pt x="37827" y="2681"/>
                </a:lnTo>
                <a:lnTo>
                  <a:pt x="37463" y="2781"/>
                </a:lnTo>
                <a:cubicBezTo>
                  <a:pt x="37463" y="2781"/>
                  <a:pt x="37099" y="3195"/>
                  <a:pt x="36801" y="3294"/>
                </a:cubicBezTo>
                <a:cubicBezTo>
                  <a:pt x="36487" y="3394"/>
                  <a:pt x="35561" y="3857"/>
                  <a:pt x="34899" y="4122"/>
                </a:cubicBezTo>
                <a:cubicBezTo>
                  <a:pt x="34220" y="4369"/>
                  <a:pt x="31341" y="4535"/>
                  <a:pt x="31341" y="4535"/>
                </a:cubicBezTo>
                <a:lnTo>
                  <a:pt x="30613" y="4585"/>
                </a:lnTo>
                <a:lnTo>
                  <a:pt x="29902" y="4832"/>
                </a:lnTo>
                <a:lnTo>
                  <a:pt x="29538" y="4899"/>
                </a:lnTo>
                <a:cubicBezTo>
                  <a:pt x="29538" y="4899"/>
                  <a:pt x="29240" y="4634"/>
                  <a:pt x="29024" y="4634"/>
                </a:cubicBezTo>
                <a:cubicBezTo>
                  <a:pt x="28825" y="4634"/>
                  <a:pt x="28247" y="4949"/>
                  <a:pt x="28247" y="4949"/>
                </a:cubicBezTo>
                <a:lnTo>
                  <a:pt x="27784" y="5097"/>
                </a:lnTo>
                <a:lnTo>
                  <a:pt x="27733" y="4585"/>
                </a:lnTo>
                <a:lnTo>
                  <a:pt x="27122" y="5461"/>
                </a:lnTo>
                <a:cubicBezTo>
                  <a:pt x="27122" y="5461"/>
                  <a:pt x="27024" y="5497"/>
                  <a:pt x="26875" y="5497"/>
                </a:cubicBezTo>
                <a:cubicBezTo>
                  <a:pt x="26719" y="5497"/>
                  <a:pt x="26506" y="5457"/>
                  <a:pt x="26294" y="5296"/>
                </a:cubicBezTo>
                <a:cubicBezTo>
                  <a:pt x="26294" y="5296"/>
                  <a:pt x="25997" y="5560"/>
                  <a:pt x="25831" y="5660"/>
                </a:cubicBezTo>
                <a:cubicBezTo>
                  <a:pt x="25756" y="5710"/>
                  <a:pt x="25664" y="5722"/>
                  <a:pt x="25547" y="5722"/>
                </a:cubicBezTo>
                <a:cubicBezTo>
                  <a:pt x="25432" y="5722"/>
                  <a:pt x="25292" y="5710"/>
                  <a:pt x="25119" y="5710"/>
                </a:cubicBezTo>
                <a:cubicBezTo>
                  <a:pt x="24755" y="5710"/>
                  <a:pt x="24292" y="5975"/>
                  <a:pt x="23879" y="6074"/>
                </a:cubicBezTo>
                <a:cubicBezTo>
                  <a:pt x="23464" y="6173"/>
                  <a:pt x="23051" y="6123"/>
                  <a:pt x="22438" y="6222"/>
                </a:cubicBezTo>
                <a:cubicBezTo>
                  <a:pt x="21827" y="6339"/>
                  <a:pt x="21512" y="6339"/>
                  <a:pt x="20585" y="6537"/>
                </a:cubicBezTo>
                <a:cubicBezTo>
                  <a:pt x="19658" y="6752"/>
                  <a:pt x="15903" y="7050"/>
                  <a:pt x="15903" y="7050"/>
                </a:cubicBezTo>
                <a:cubicBezTo>
                  <a:pt x="15903" y="7050"/>
                  <a:pt x="15599" y="7076"/>
                  <a:pt x="15268" y="7076"/>
                </a:cubicBezTo>
                <a:cubicBezTo>
                  <a:pt x="15004" y="7076"/>
                  <a:pt x="14723" y="7059"/>
                  <a:pt x="14562" y="7001"/>
                </a:cubicBezTo>
                <a:cubicBezTo>
                  <a:pt x="14198" y="6868"/>
                  <a:pt x="13322" y="6537"/>
                  <a:pt x="13322" y="6537"/>
                </a:cubicBezTo>
                <a:lnTo>
                  <a:pt x="12097" y="6289"/>
                </a:lnTo>
                <a:lnTo>
                  <a:pt x="10906" y="5825"/>
                </a:lnTo>
                <a:lnTo>
                  <a:pt x="9053" y="5825"/>
                </a:lnTo>
                <a:cubicBezTo>
                  <a:pt x="8854" y="5825"/>
                  <a:pt x="8175" y="5512"/>
                  <a:pt x="8175" y="5512"/>
                </a:cubicBezTo>
                <a:lnTo>
                  <a:pt x="7365" y="5296"/>
                </a:lnTo>
                <a:lnTo>
                  <a:pt x="6884" y="5181"/>
                </a:lnTo>
                <a:lnTo>
                  <a:pt x="6273" y="4684"/>
                </a:lnTo>
                <a:lnTo>
                  <a:pt x="5710" y="4783"/>
                </a:lnTo>
                <a:cubicBezTo>
                  <a:pt x="5710" y="4783"/>
                  <a:pt x="5445" y="4684"/>
                  <a:pt x="5247" y="4634"/>
                </a:cubicBezTo>
                <a:cubicBezTo>
                  <a:pt x="5048" y="4585"/>
                  <a:pt x="4684" y="4535"/>
                  <a:pt x="4684" y="4535"/>
                </a:cubicBezTo>
                <a:cubicBezTo>
                  <a:pt x="4684" y="4535"/>
                  <a:pt x="4320" y="4369"/>
                  <a:pt x="4171" y="4221"/>
                </a:cubicBezTo>
                <a:cubicBezTo>
                  <a:pt x="4005" y="4071"/>
                  <a:pt x="3857" y="4071"/>
                  <a:pt x="3542" y="4022"/>
                </a:cubicBezTo>
                <a:cubicBezTo>
                  <a:pt x="3244" y="3972"/>
                  <a:pt x="2831" y="3972"/>
                  <a:pt x="2831" y="3972"/>
                </a:cubicBezTo>
                <a:cubicBezTo>
                  <a:pt x="2831" y="3972"/>
                  <a:pt x="1854" y="3442"/>
                  <a:pt x="1540" y="3394"/>
                </a:cubicBezTo>
                <a:cubicBezTo>
                  <a:pt x="1225" y="3343"/>
                  <a:pt x="1" y="2880"/>
                  <a:pt x="1" y="2880"/>
                </a:cubicBezTo>
                <a:lnTo>
                  <a:pt x="1" y="2880"/>
                </a:lnTo>
                <a:lnTo>
                  <a:pt x="51" y="9730"/>
                </a:lnTo>
                <a:lnTo>
                  <a:pt x="76432" y="9730"/>
                </a:lnTo>
                <a:lnTo>
                  <a:pt x="76017" y="828"/>
                </a:lnTo>
                <a:cubicBezTo>
                  <a:pt x="76017" y="828"/>
                  <a:pt x="75704" y="100"/>
                  <a:pt x="75554" y="100"/>
                </a:cubicBezTo>
                <a:cubicBezTo>
                  <a:pt x="75406" y="100"/>
                  <a:pt x="74991" y="100"/>
                  <a:pt x="74727" y="150"/>
                </a:cubicBezTo>
                <a:cubicBezTo>
                  <a:pt x="74557" y="184"/>
                  <a:pt x="74472" y="249"/>
                  <a:pt x="74323" y="249"/>
                </a:cubicBezTo>
                <a:cubicBezTo>
                  <a:pt x="74255" y="249"/>
                  <a:pt x="74174" y="236"/>
                  <a:pt x="74065" y="199"/>
                </a:cubicBezTo>
                <a:cubicBezTo>
                  <a:pt x="73701" y="100"/>
                  <a:pt x="73652" y="1"/>
                  <a:pt x="7365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7"/>
          <p:cNvSpPr/>
          <p:nvPr/>
        </p:nvSpPr>
        <p:spPr>
          <a:xfrm flipH="1">
            <a:off x="-84640" y="1063499"/>
            <a:ext cx="4498023" cy="572694"/>
          </a:xfrm>
          <a:custGeom>
            <a:avLst/>
            <a:gdLst/>
            <a:ahLst/>
            <a:cxnLst/>
            <a:rect l="l" t="t" r="r" b="b"/>
            <a:pathLst>
              <a:path w="76432" h="9731" extrusionOk="0">
                <a:moveTo>
                  <a:pt x="73652" y="1"/>
                </a:moveTo>
                <a:cubicBezTo>
                  <a:pt x="73652" y="1"/>
                  <a:pt x="73337" y="199"/>
                  <a:pt x="72973" y="316"/>
                </a:cubicBezTo>
                <a:cubicBezTo>
                  <a:pt x="72865" y="347"/>
                  <a:pt x="72786" y="358"/>
                  <a:pt x="72722" y="358"/>
                </a:cubicBezTo>
                <a:cubicBezTo>
                  <a:pt x="72579" y="358"/>
                  <a:pt x="72509" y="300"/>
                  <a:pt x="72361" y="265"/>
                </a:cubicBezTo>
                <a:cubicBezTo>
                  <a:pt x="72301" y="246"/>
                  <a:pt x="72240" y="238"/>
                  <a:pt x="72173" y="238"/>
                </a:cubicBezTo>
                <a:cubicBezTo>
                  <a:pt x="72015" y="238"/>
                  <a:pt x="71823" y="281"/>
                  <a:pt x="71534" y="316"/>
                </a:cubicBezTo>
                <a:lnTo>
                  <a:pt x="71120" y="464"/>
                </a:lnTo>
                <a:lnTo>
                  <a:pt x="70607" y="316"/>
                </a:lnTo>
                <a:lnTo>
                  <a:pt x="69945" y="464"/>
                </a:lnTo>
                <a:cubicBezTo>
                  <a:pt x="69945" y="464"/>
                  <a:pt x="69679" y="528"/>
                  <a:pt x="69497" y="528"/>
                </a:cubicBezTo>
                <a:cubicBezTo>
                  <a:pt x="69452" y="528"/>
                  <a:pt x="69412" y="524"/>
                  <a:pt x="69383" y="514"/>
                </a:cubicBezTo>
                <a:cubicBezTo>
                  <a:pt x="69217" y="464"/>
                  <a:pt x="68803" y="365"/>
                  <a:pt x="68803" y="365"/>
                </a:cubicBezTo>
                <a:cubicBezTo>
                  <a:pt x="68803" y="365"/>
                  <a:pt x="68092" y="415"/>
                  <a:pt x="67728" y="464"/>
                </a:cubicBezTo>
                <a:cubicBezTo>
                  <a:pt x="67364" y="514"/>
                  <a:pt x="67016" y="978"/>
                  <a:pt x="66603" y="1077"/>
                </a:cubicBezTo>
                <a:cubicBezTo>
                  <a:pt x="66539" y="1095"/>
                  <a:pt x="66473" y="1102"/>
                  <a:pt x="66408" y="1102"/>
                </a:cubicBezTo>
                <a:cubicBezTo>
                  <a:pt x="66056" y="1102"/>
                  <a:pt x="65725" y="878"/>
                  <a:pt x="65725" y="878"/>
                </a:cubicBezTo>
                <a:cubicBezTo>
                  <a:pt x="65725" y="878"/>
                  <a:pt x="65511" y="779"/>
                  <a:pt x="65312" y="663"/>
                </a:cubicBezTo>
                <a:cubicBezTo>
                  <a:pt x="65287" y="651"/>
                  <a:pt x="65263" y="646"/>
                  <a:pt x="65241" y="646"/>
                </a:cubicBezTo>
                <a:cubicBezTo>
                  <a:pt x="65071" y="646"/>
                  <a:pt x="64968" y="945"/>
                  <a:pt x="64750" y="1077"/>
                </a:cubicBezTo>
                <a:cubicBezTo>
                  <a:pt x="64485" y="1242"/>
                  <a:pt x="64386" y="1242"/>
                  <a:pt x="64236" y="1291"/>
                </a:cubicBezTo>
                <a:cubicBezTo>
                  <a:pt x="64212" y="1299"/>
                  <a:pt x="64183" y="1302"/>
                  <a:pt x="64151" y="1302"/>
                </a:cubicBezTo>
                <a:cubicBezTo>
                  <a:pt x="63960" y="1302"/>
                  <a:pt x="63657" y="1192"/>
                  <a:pt x="63657" y="1192"/>
                </a:cubicBezTo>
                <a:lnTo>
                  <a:pt x="63045" y="978"/>
                </a:lnTo>
                <a:cubicBezTo>
                  <a:pt x="63045" y="978"/>
                  <a:pt x="62632" y="1192"/>
                  <a:pt x="62433" y="1291"/>
                </a:cubicBezTo>
                <a:cubicBezTo>
                  <a:pt x="62295" y="1355"/>
                  <a:pt x="62027" y="1385"/>
                  <a:pt x="61783" y="1385"/>
                </a:cubicBezTo>
                <a:cubicBezTo>
                  <a:pt x="61647" y="1385"/>
                  <a:pt x="61518" y="1376"/>
                  <a:pt x="61423" y="1358"/>
                </a:cubicBezTo>
                <a:cubicBezTo>
                  <a:pt x="61362" y="1346"/>
                  <a:pt x="61270" y="1342"/>
                  <a:pt x="61164" y="1342"/>
                </a:cubicBezTo>
                <a:cubicBezTo>
                  <a:pt x="60808" y="1342"/>
                  <a:pt x="60298" y="1391"/>
                  <a:pt x="60298" y="1391"/>
                </a:cubicBezTo>
                <a:lnTo>
                  <a:pt x="59338" y="1291"/>
                </a:lnTo>
                <a:cubicBezTo>
                  <a:pt x="59338" y="1291"/>
                  <a:pt x="58925" y="1242"/>
                  <a:pt x="58726" y="1192"/>
                </a:cubicBezTo>
                <a:cubicBezTo>
                  <a:pt x="58511" y="1126"/>
                  <a:pt x="58726" y="927"/>
                  <a:pt x="58462" y="779"/>
                </a:cubicBezTo>
                <a:cubicBezTo>
                  <a:pt x="58433" y="760"/>
                  <a:pt x="58402" y="751"/>
                  <a:pt x="58371" y="751"/>
                </a:cubicBezTo>
                <a:cubicBezTo>
                  <a:pt x="58133" y="751"/>
                  <a:pt x="57849" y="1242"/>
                  <a:pt x="57849" y="1242"/>
                </a:cubicBezTo>
                <a:lnTo>
                  <a:pt x="57072" y="1242"/>
                </a:lnTo>
                <a:cubicBezTo>
                  <a:pt x="57072" y="1242"/>
                  <a:pt x="56410" y="1126"/>
                  <a:pt x="56046" y="1126"/>
                </a:cubicBezTo>
                <a:cubicBezTo>
                  <a:pt x="55682" y="1126"/>
                  <a:pt x="55268" y="1077"/>
                  <a:pt x="55268" y="1077"/>
                </a:cubicBezTo>
                <a:cubicBezTo>
                  <a:pt x="55268" y="1077"/>
                  <a:pt x="55205" y="1085"/>
                  <a:pt x="55119" y="1085"/>
                </a:cubicBezTo>
                <a:cubicBezTo>
                  <a:pt x="54988" y="1085"/>
                  <a:pt x="54805" y="1067"/>
                  <a:pt x="54705" y="978"/>
                </a:cubicBezTo>
                <a:cubicBezTo>
                  <a:pt x="54557" y="828"/>
                  <a:pt x="54506" y="729"/>
                  <a:pt x="54292" y="729"/>
                </a:cubicBezTo>
                <a:cubicBezTo>
                  <a:pt x="54093" y="729"/>
                  <a:pt x="53778" y="978"/>
                  <a:pt x="53778" y="978"/>
                </a:cubicBezTo>
                <a:cubicBezTo>
                  <a:pt x="53778" y="978"/>
                  <a:pt x="53365" y="927"/>
                  <a:pt x="53116" y="927"/>
                </a:cubicBezTo>
                <a:cubicBezTo>
                  <a:pt x="52889" y="927"/>
                  <a:pt x="52711" y="818"/>
                  <a:pt x="52404" y="818"/>
                </a:cubicBezTo>
                <a:cubicBezTo>
                  <a:pt x="52353" y="818"/>
                  <a:pt x="52299" y="821"/>
                  <a:pt x="52240" y="828"/>
                </a:cubicBezTo>
                <a:cubicBezTo>
                  <a:pt x="52156" y="838"/>
                  <a:pt x="51984" y="842"/>
                  <a:pt x="51762" y="842"/>
                </a:cubicBezTo>
                <a:cubicBezTo>
                  <a:pt x="50888" y="842"/>
                  <a:pt x="49244" y="779"/>
                  <a:pt x="49244" y="779"/>
                </a:cubicBezTo>
                <a:lnTo>
                  <a:pt x="48384" y="878"/>
                </a:lnTo>
                <a:cubicBezTo>
                  <a:pt x="48384" y="878"/>
                  <a:pt x="48070" y="563"/>
                  <a:pt x="47854" y="365"/>
                </a:cubicBezTo>
                <a:cubicBezTo>
                  <a:pt x="47820" y="328"/>
                  <a:pt x="47781" y="312"/>
                  <a:pt x="47739" y="312"/>
                </a:cubicBezTo>
                <a:cubicBezTo>
                  <a:pt x="47541" y="312"/>
                  <a:pt x="47292" y="663"/>
                  <a:pt x="47292" y="663"/>
                </a:cubicBezTo>
                <a:cubicBezTo>
                  <a:pt x="47292" y="663"/>
                  <a:pt x="47145" y="908"/>
                  <a:pt x="46889" y="908"/>
                </a:cubicBezTo>
                <a:cubicBezTo>
                  <a:pt x="46812" y="908"/>
                  <a:pt x="46726" y="886"/>
                  <a:pt x="46630" y="828"/>
                </a:cubicBezTo>
                <a:cubicBezTo>
                  <a:pt x="46619" y="821"/>
                  <a:pt x="46609" y="818"/>
                  <a:pt x="46599" y="818"/>
                </a:cubicBezTo>
                <a:cubicBezTo>
                  <a:pt x="46494" y="818"/>
                  <a:pt x="46464" y="1213"/>
                  <a:pt x="46266" y="1441"/>
                </a:cubicBezTo>
                <a:lnTo>
                  <a:pt x="45853" y="1655"/>
                </a:lnTo>
                <a:cubicBezTo>
                  <a:pt x="45853" y="1655"/>
                  <a:pt x="45754" y="1490"/>
                  <a:pt x="45439" y="1391"/>
                </a:cubicBezTo>
                <a:cubicBezTo>
                  <a:pt x="45413" y="1382"/>
                  <a:pt x="45390" y="1378"/>
                  <a:pt x="45370" y="1378"/>
                </a:cubicBezTo>
                <a:cubicBezTo>
                  <a:pt x="45164" y="1378"/>
                  <a:pt x="45267" y="1818"/>
                  <a:pt x="45026" y="1953"/>
                </a:cubicBezTo>
                <a:lnTo>
                  <a:pt x="44677" y="2119"/>
                </a:lnTo>
                <a:lnTo>
                  <a:pt x="44364" y="1755"/>
                </a:lnTo>
                <a:lnTo>
                  <a:pt x="44000" y="2368"/>
                </a:lnTo>
                <a:lnTo>
                  <a:pt x="43636" y="2053"/>
                </a:lnTo>
                <a:cubicBezTo>
                  <a:pt x="43636" y="2053"/>
                  <a:pt x="43437" y="2268"/>
                  <a:pt x="43288" y="2417"/>
                </a:cubicBezTo>
                <a:cubicBezTo>
                  <a:pt x="43218" y="2486"/>
                  <a:pt x="43106" y="2506"/>
                  <a:pt x="42998" y="2506"/>
                </a:cubicBezTo>
                <a:cubicBezTo>
                  <a:pt x="42849" y="2506"/>
                  <a:pt x="42709" y="2467"/>
                  <a:pt x="42709" y="2467"/>
                </a:cubicBezTo>
                <a:lnTo>
                  <a:pt x="41434" y="2317"/>
                </a:lnTo>
                <a:lnTo>
                  <a:pt x="40657" y="2417"/>
                </a:lnTo>
                <a:lnTo>
                  <a:pt x="40243" y="2368"/>
                </a:lnTo>
                <a:cubicBezTo>
                  <a:pt x="40243" y="2368"/>
                  <a:pt x="40044" y="2119"/>
                  <a:pt x="39879" y="2119"/>
                </a:cubicBezTo>
                <a:cubicBezTo>
                  <a:pt x="39731" y="2119"/>
                  <a:pt x="39267" y="2582"/>
                  <a:pt x="39267" y="2582"/>
                </a:cubicBezTo>
                <a:lnTo>
                  <a:pt x="38804" y="2582"/>
                </a:lnTo>
                <a:lnTo>
                  <a:pt x="38191" y="2781"/>
                </a:lnTo>
                <a:lnTo>
                  <a:pt x="37827" y="2681"/>
                </a:lnTo>
                <a:lnTo>
                  <a:pt x="37463" y="2781"/>
                </a:lnTo>
                <a:cubicBezTo>
                  <a:pt x="37463" y="2781"/>
                  <a:pt x="37099" y="3195"/>
                  <a:pt x="36801" y="3294"/>
                </a:cubicBezTo>
                <a:cubicBezTo>
                  <a:pt x="36487" y="3394"/>
                  <a:pt x="35561" y="3857"/>
                  <a:pt x="34899" y="4122"/>
                </a:cubicBezTo>
                <a:cubicBezTo>
                  <a:pt x="34220" y="4369"/>
                  <a:pt x="31341" y="4535"/>
                  <a:pt x="31341" y="4535"/>
                </a:cubicBezTo>
                <a:lnTo>
                  <a:pt x="30613" y="4585"/>
                </a:lnTo>
                <a:lnTo>
                  <a:pt x="29902" y="4832"/>
                </a:lnTo>
                <a:lnTo>
                  <a:pt x="29538" y="4899"/>
                </a:lnTo>
                <a:cubicBezTo>
                  <a:pt x="29538" y="4899"/>
                  <a:pt x="29240" y="4634"/>
                  <a:pt x="29024" y="4634"/>
                </a:cubicBezTo>
                <a:cubicBezTo>
                  <a:pt x="28825" y="4634"/>
                  <a:pt x="28247" y="4949"/>
                  <a:pt x="28247" y="4949"/>
                </a:cubicBezTo>
                <a:lnTo>
                  <a:pt x="27784" y="5097"/>
                </a:lnTo>
                <a:lnTo>
                  <a:pt x="27733" y="4585"/>
                </a:lnTo>
                <a:lnTo>
                  <a:pt x="27122" y="5461"/>
                </a:lnTo>
                <a:cubicBezTo>
                  <a:pt x="27122" y="5461"/>
                  <a:pt x="27024" y="5497"/>
                  <a:pt x="26875" y="5497"/>
                </a:cubicBezTo>
                <a:cubicBezTo>
                  <a:pt x="26719" y="5497"/>
                  <a:pt x="26506" y="5457"/>
                  <a:pt x="26294" y="5296"/>
                </a:cubicBezTo>
                <a:cubicBezTo>
                  <a:pt x="26294" y="5296"/>
                  <a:pt x="25997" y="5560"/>
                  <a:pt x="25831" y="5660"/>
                </a:cubicBezTo>
                <a:cubicBezTo>
                  <a:pt x="25756" y="5710"/>
                  <a:pt x="25664" y="5722"/>
                  <a:pt x="25547" y="5722"/>
                </a:cubicBezTo>
                <a:cubicBezTo>
                  <a:pt x="25432" y="5722"/>
                  <a:pt x="25292" y="5710"/>
                  <a:pt x="25119" y="5710"/>
                </a:cubicBezTo>
                <a:cubicBezTo>
                  <a:pt x="24755" y="5710"/>
                  <a:pt x="24292" y="5975"/>
                  <a:pt x="23879" y="6074"/>
                </a:cubicBezTo>
                <a:cubicBezTo>
                  <a:pt x="23464" y="6173"/>
                  <a:pt x="23051" y="6123"/>
                  <a:pt x="22438" y="6222"/>
                </a:cubicBezTo>
                <a:cubicBezTo>
                  <a:pt x="21827" y="6339"/>
                  <a:pt x="21512" y="6339"/>
                  <a:pt x="20585" y="6537"/>
                </a:cubicBezTo>
                <a:cubicBezTo>
                  <a:pt x="19658" y="6752"/>
                  <a:pt x="15903" y="7050"/>
                  <a:pt x="15903" y="7050"/>
                </a:cubicBezTo>
                <a:cubicBezTo>
                  <a:pt x="15903" y="7050"/>
                  <a:pt x="15599" y="7076"/>
                  <a:pt x="15268" y="7076"/>
                </a:cubicBezTo>
                <a:cubicBezTo>
                  <a:pt x="15004" y="7076"/>
                  <a:pt x="14723" y="7059"/>
                  <a:pt x="14562" y="7001"/>
                </a:cubicBezTo>
                <a:cubicBezTo>
                  <a:pt x="14198" y="6868"/>
                  <a:pt x="13322" y="6537"/>
                  <a:pt x="13322" y="6537"/>
                </a:cubicBezTo>
                <a:lnTo>
                  <a:pt x="12097" y="6289"/>
                </a:lnTo>
                <a:lnTo>
                  <a:pt x="10906" y="5825"/>
                </a:lnTo>
                <a:lnTo>
                  <a:pt x="9053" y="5825"/>
                </a:lnTo>
                <a:cubicBezTo>
                  <a:pt x="8854" y="5825"/>
                  <a:pt x="8175" y="5512"/>
                  <a:pt x="8175" y="5512"/>
                </a:cubicBezTo>
                <a:lnTo>
                  <a:pt x="7365" y="5296"/>
                </a:lnTo>
                <a:lnTo>
                  <a:pt x="6884" y="5181"/>
                </a:lnTo>
                <a:lnTo>
                  <a:pt x="6273" y="4684"/>
                </a:lnTo>
                <a:lnTo>
                  <a:pt x="5710" y="4783"/>
                </a:lnTo>
                <a:cubicBezTo>
                  <a:pt x="5710" y="4783"/>
                  <a:pt x="5445" y="4684"/>
                  <a:pt x="5247" y="4634"/>
                </a:cubicBezTo>
                <a:cubicBezTo>
                  <a:pt x="5048" y="4585"/>
                  <a:pt x="4684" y="4535"/>
                  <a:pt x="4684" y="4535"/>
                </a:cubicBezTo>
                <a:cubicBezTo>
                  <a:pt x="4684" y="4535"/>
                  <a:pt x="4320" y="4369"/>
                  <a:pt x="4171" y="4221"/>
                </a:cubicBezTo>
                <a:cubicBezTo>
                  <a:pt x="4005" y="4071"/>
                  <a:pt x="3857" y="4071"/>
                  <a:pt x="3542" y="4022"/>
                </a:cubicBezTo>
                <a:cubicBezTo>
                  <a:pt x="3244" y="3972"/>
                  <a:pt x="2831" y="3972"/>
                  <a:pt x="2831" y="3972"/>
                </a:cubicBezTo>
                <a:cubicBezTo>
                  <a:pt x="2831" y="3972"/>
                  <a:pt x="1854" y="3442"/>
                  <a:pt x="1540" y="3394"/>
                </a:cubicBezTo>
                <a:cubicBezTo>
                  <a:pt x="1225" y="3343"/>
                  <a:pt x="1" y="2880"/>
                  <a:pt x="1" y="2880"/>
                </a:cubicBezTo>
                <a:lnTo>
                  <a:pt x="1" y="2880"/>
                </a:lnTo>
                <a:lnTo>
                  <a:pt x="51" y="9730"/>
                </a:lnTo>
                <a:lnTo>
                  <a:pt x="76432" y="9730"/>
                </a:lnTo>
                <a:lnTo>
                  <a:pt x="76017" y="828"/>
                </a:lnTo>
                <a:cubicBezTo>
                  <a:pt x="76017" y="828"/>
                  <a:pt x="75704" y="100"/>
                  <a:pt x="75554" y="100"/>
                </a:cubicBezTo>
                <a:cubicBezTo>
                  <a:pt x="75406" y="100"/>
                  <a:pt x="74991" y="100"/>
                  <a:pt x="74727" y="150"/>
                </a:cubicBezTo>
                <a:cubicBezTo>
                  <a:pt x="74557" y="184"/>
                  <a:pt x="74472" y="249"/>
                  <a:pt x="74323" y="249"/>
                </a:cubicBezTo>
                <a:cubicBezTo>
                  <a:pt x="74255" y="249"/>
                  <a:pt x="74174" y="236"/>
                  <a:pt x="74065" y="199"/>
                </a:cubicBezTo>
                <a:cubicBezTo>
                  <a:pt x="73701" y="100"/>
                  <a:pt x="73652" y="1"/>
                  <a:pt x="736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2" name="Google Shape;852;p7"/>
          <p:cNvGrpSpPr/>
          <p:nvPr/>
        </p:nvGrpSpPr>
        <p:grpSpPr>
          <a:xfrm>
            <a:off x="-1497692" y="-317225"/>
            <a:ext cx="6905743" cy="1869072"/>
            <a:chOff x="3441537" y="-317225"/>
            <a:chExt cx="6905743" cy="1869072"/>
          </a:xfrm>
        </p:grpSpPr>
        <p:grpSp>
          <p:nvGrpSpPr>
            <p:cNvPr id="853" name="Google Shape;853;p7"/>
            <p:cNvGrpSpPr/>
            <p:nvPr/>
          </p:nvGrpSpPr>
          <p:grpSpPr>
            <a:xfrm>
              <a:off x="5100580" y="-258279"/>
              <a:ext cx="2132448" cy="727885"/>
              <a:chOff x="6029659" y="1276437"/>
              <a:chExt cx="502948" cy="171675"/>
            </a:xfrm>
          </p:grpSpPr>
          <p:sp>
            <p:nvSpPr>
              <p:cNvPr id="854" name="Google Shape;854;p7"/>
              <p:cNvSpPr/>
              <p:nvPr/>
            </p:nvSpPr>
            <p:spPr>
              <a:xfrm>
                <a:off x="6029659" y="1328395"/>
                <a:ext cx="218000" cy="86875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347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" y="0"/>
                      <a:pt x="3193" y="1754"/>
                      <a:pt x="5146" y="2416"/>
                    </a:cubicBezTo>
                    <a:cubicBezTo>
                      <a:pt x="7098" y="3095"/>
                      <a:pt x="8025" y="3294"/>
                      <a:pt x="8720" y="3475"/>
                    </a:cubicBezTo>
                    <a:cubicBezTo>
                      <a:pt x="8720" y="3475"/>
                      <a:pt x="8157" y="3111"/>
                      <a:pt x="7727" y="3012"/>
                    </a:cubicBezTo>
                    <a:cubicBezTo>
                      <a:pt x="7281" y="2912"/>
                      <a:pt x="6950" y="2863"/>
                      <a:pt x="6388" y="2466"/>
                    </a:cubicBezTo>
                    <a:cubicBezTo>
                      <a:pt x="5905" y="2149"/>
                      <a:pt x="5687" y="1867"/>
                      <a:pt x="5465" y="1867"/>
                    </a:cubicBezTo>
                    <a:cubicBezTo>
                      <a:pt x="5421" y="1867"/>
                      <a:pt x="5376" y="1878"/>
                      <a:pt x="5329" y="1904"/>
                    </a:cubicBezTo>
                    <a:cubicBezTo>
                      <a:pt x="5047" y="2052"/>
                      <a:pt x="4998" y="2135"/>
                      <a:pt x="4998" y="2135"/>
                    </a:cubicBezTo>
                    <a:cubicBezTo>
                      <a:pt x="4998" y="2135"/>
                      <a:pt x="4865" y="1672"/>
                      <a:pt x="4550" y="1655"/>
                    </a:cubicBezTo>
                    <a:cubicBezTo>
                      <a:pt x="4508" y="1650"/>
                      <a:pt x="4468" y="1648"/>
                      <a:pt x="4433" y="1648"/>
                    </a:cubicBezTo>
                    <a:cubicBezTo>
                      <a:pt x="4217" y="1648"/>
                      <a:pt x="4120" y="1721"/>
                      <a:pt x="4120" y="1721"/>
                    </a:cubicBezTo>
                    <a:cubicBezTo>
                      <a:pt x="4120" y="1721"/>
                      <a:pt x="3954" y="1473"/>
                      <a:pt x="3855" y="1473"/>
                    </a:cubicBezTo>
                    <a:cubicBezTo>
                      <a:pt x="3756" y="1473"/>
                      <a:pt x="3524" y="1489"/>
                      <a:pt x="3524" y="1489"/>
                    </a:cubicBezTo>
                    <a:cubicBezTo>
                      <a:pt x="3524" y="1489"/>
                      <a:pt x="3387" y="325"/>
                      <a:pt x="2935" y="325"/>
                    </a:cubicBezTo>
                    <a:cubicBezTo>
                      <a:pt x="2917" y="325"/>
                      <a:pt x="2898" y="327"/>
                      <a:pt x="2880" y="331"/>
                    </a:cubicBezTo>
                    <a:cubicBezTo>
                      <a:pt x="2399" y="430"/>
                      <a:pt x="2333" y="927"/>
                      <a:pt x="2333" y="927"/>
                    </a:cubicBezTo>
                    <a:cubicBezTo>
                      <a:pt x="2333" y="927"/>
                      <a:pt x="1967" y="504"/>
                      <a:pt x="1754" y="504"/>
                    </a:cubicBezTo>
                    <a:cubicBezTo>
                      <a:pt x="1736" y="504"/>
                      <a:pt x="1719" y="507"/>
                      <a:pt x="1704" y="514"/>
                    </a:cubicBezTo>
                    <a:cubicBezTo>
                      <a:pt x="1675" y="525"/>
                      <a:pt x="1640" y="529"/>
                      <a:pt x="1600" y="529"/>
                    </a:cubicBezTo>
                    <a:cubicBezTo>
                      <a:pt x="1340" y="529"/>
                      <a:pt x="894" y="331"/>
                      <a:pt x="894" y="33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7"/>
              <p:cNvSpPr/>
              <p:nvPr/>
            </p:nvSpPr>
            <p:spPr>
              <a:xfrm>
                <a:off x="6088732" y="1276437"/>
                <a:ext cx="443875" cy="171675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6" name="Google Shape;856;p7"/>
            <p:cNvSpPr/>
            <p:nvPr/>
          </p:nvSpPr>
          <p:spPr>
            <a:xfrm>
              <a:off x="3441537" y="-301446"/>
              <a:ext cx="6905743" cy="1853292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7" name="Google Shape;857;p7"/>
            <p:cNvGrpSpPr/>
            <p:nvPr/>
          </p:nvGrpSpPr>
          <p:grpSpPr>
            <a:xfrm>
              <a:off x="7028565" y="-117173"/>
              <a:ext cx="3104365" cy="1131005"/>
              <a:chOff x="5938428" y="1002090"/>
              <a:chExt cx="1184375" cy="431500"/>
            </a:xfrm>
          </p:grpSpPr>
          <p:sp>
            <p:nvSpPr>
              <p:cNvPr id="858" name="Google Shape;858;p7"/>
              <p:cNvSpPr/>
              <p:nvPr/>
            </p:nvSpPr>
            <p:spPr>
              <a:xfrm>
                <a:off x="5938428" y="1002090"/>
                <a:ext cx="1184375" cy="431500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7"/>
              <p:cNvSpPr/>
              <p:nvPr/>
            </p:nvSpPr>
            <p:spPr>
              <a:xfrm>
                <a:off x="6135875" y="1011825"/>
                <a:ext cx="912150" cy="364050"/>
              </a:xfrm>
              <a:custGeom>
                <a:avLst/>
                <a:gdLst/>
                <a:ahLst/>
                <a:cxnLst/>
                <a:rect l="l" t="t" r="r" b="b"/>
                <a:pathLst>
                  <a:path w="36486" h="14562" extrusionOk="0">
                    <a:moveTo>
                      <a:pt x="1" y="0"/>
                    </a:moveTo>
                    <a:cubicBezTo>
                      <a:pt x="1" y="0"/>
                      <a:pt x="11219" y="5147"/>
                      <a:pt x="13585" y="6222"/>
                    </a:cubicBezTo>
                    <a:lnTo>
                      <a:pt x="10143" y="5345"/>
                    </a:lnTo>
                    <a:lnTo>
                      <a:pt x="10143" y="5345"/>
                    </a:lnTo>
                    <a:cubicBezTo>
                      <a:pt x="10144" y="5346"/>
                      <a:pt x="14876" y="6901"/>
                      <a:pt x="17027" y="8075"/>
                    </a:cubicBezTo>
                    <a:cubicBezTo>
                      <a:pt x="19195" y="9266"/>
                      <a:pt x="21313" y="10292"/>
                      <a:pt x="23266" y="11020"/>
                    </a:cubicBezTo>
                    <a:cubicBezTo>
                      <a:pt x="25218" y="11732"/>
                      <a:pt x="29024" y="12659"/>
                      <a:pt x="29024" y="12659"/>
                    </a:cubicBezTo>
                    <a:lnTo>
                      <a:pt x="24705" y="10905"/>
                    </a:lnTo>
                    <a:lnTo>
                      <a:pt x="24705" y="10905"/>
                    </a:lnTo>
                    <a:cubicBezTo>
                      <a:pt x="24706" y="10905"/>
                      <a:pt x="32731" y="13171"/>
                      <a:pt x="33971" y="13685"/>
                    </a:cubicBezTo>
                    <a:cubicBezTo>
                      <a:pt x="35195" y="14197"/>
                      <a:pt x="36486" y="14561"/>
                      <a:pt x="36486" y="14561"/>
                    </a:cubicBezTo>
                    <a:cubicBezTo>
                      <a:pt x="36486" y="14561"/>
                      <a:pt x="35195" y="13436"/>
                      <a:pt x="34732" y="13171"/>
                    </a:cubicBezTo>
                    <a:cubicBezTo>
                      <a:pt x="34269" y="12924"/>
                      <a:pt x="33044" y="12973"/>
                      <a:pt x="32830" y="12245"/>
                    </a:cubicBezTo>
                    <a:cubicBezTo>
                      <a:pt x="32631" y="11534"/>
                      <a:pt x="33194" y="10343"/>
                      <a:pt x="32118" y="9681"/>
                    </a:cubicBezTo>
                    <a:cubicBezTo>
                      <a:pt x="31483" y="9279"/>
                      <a:pt x="30899" y="9081"/>
                      <a:pt x="30474" y="9081"/>
                    </a:cubicBezTo>
                    <a:cubicBezTo>
                      <a:pt x="30179" y="9081"/>
                      <a:pt x="29960" y="9176"/>
                      <a:pt x="29851" y="9366"/>
                    </a:cubicBezTo>
                    <a:cubicBezTo>
                      <a:pt x="29587" y="9829"/>
                      <a:pt x="29653" y="10656"/>
                      <a:pt x="29653" y="10656"/>
                    </a:cubicBezTo>
                    <a:cubicBezTo>
                      <a:pt x="29653" y="10656"/>
                      <a:pt x="29447" y="9679"/>
                      <a:pt x="28869" y="9679"/>
                    </a:cubicBezTo>
                    <a:cubicBezTo>
                      <a:pt x="28854" y="9679"/>
                      <a:pt x="28840" y="9679"/>
                      <a:pt x="28825" y="9681"/>
                    </a:cubicBezTo>
                    <a:cubicBezTo>
                      <a:pt x="28197" y="9730"/>
                      <a:pt x="27799" y="10094"/>
                      <a:pt x="27799" y="10094"/>
                    </a:cubicBezTo>
                    <a:cubicBezTo>
                      <a:pt x="27799" y="10094"/>
                      <a:pt x="28610" y="7612"/>
                      <a:pt x="27799" y="7049"/>
                    </a:cubicBezTo>
                    <a:cubicBezTo>
                      <a:pt x="27539" y="6872"/>
                      <a:pt x="27238" y="6811"/>
                      <a:pt x="26947" y="6811"/>
                    </a:cubicBezTo>
                    <a:cubicBezTo>
                      <a:pt x="26314" y="6811"/>
                      <a:pt x="25730" y="7099"/>
                      <a:pt x="25730" y="7099"/>
                    </a:cubicBezTo>
                    <a:cubicBezTo>
                      <a:pt x="25730" y="7099"/>
                      <a:pt x="26873" y="5610"/>
                      <a:pt x="26410" y="4170"/>
                    </a:cubicBezTo>
                    <a:cubicBezTo>
                      <a:pt x="26007" y="2918"/>
                      <a:pt x="25165" y="1666"/>
                      <a:pt x="23875" y="1666"/>
                    </a:cubicBezTo>
                    <a:cubicBezTo>
                      <a:pt x="23682" y="1666"/>
                      <a:pt x="23479" y="1694"/>
                      <a:pt x="23266" y="1754"/>
                    </a:cubicBezTo>
                    <a:cubicBezTo>
                      <a:pt x="22385" y="2000"/>
                      <a:pt x="21875" y="2565"/>
                      <a:pt x="21590" y="3040"/>
                    </a:cubicBezTo>
                    <a:lnTo>
                      <a:pt x="21590" y="3040"/>
                    </a:lnTo>
                    <a:cubicBezTo>
                      <a:pt x="21816" y="2149"/>
                      <a:pt x="21648" y="738"/>
                      <a:pt x="18632" y="265"/>
                    </a:cubicBezTo>
                    <a:cubicBezTo>
                      <a:pt x="17730" y="120"/>
                      <a:pt x="16997" y="61"/>
                      <a:pt x="16396" y="61"/>
                    </a:cubicBezTo>
                    <a:cubicBezTo>
                      <a:pt x="13975" y="61"/>
                      <a:pt x="13675" y="1016"/>
                      <a:pt x="12973" y="1175"/>
                    </a:cubicBezTo>
                    <a:cubicBezTo>
                      <a:pt x="12914" y="1190"/>
                      <a:pt x="12853" y="1197"/>
                      <a:pt x="12791" y="1197"/>
                    </a:cubicBezTo>
                    <a:cubicBezTo>
                      <a:pt x="12037" y="1197"/>
                      <a:pt x="11102" y="207"/>
                      <a:pt x="10374" y="207"/>
                    </a:cubicBezTo>
                    <a:cubicBezTo>
                      <a:pt x="10277" y="207"/>
                      <a:pt x="10183" y="225"/>
                      <a:pt x="10094" y="265"/>
                    </a:cubicBezTo>
                    <a:cubicBezTo>
                      <a:pt x="9267" y="613"/>
                      <a:pt x="8588" y="1754"/>
                      <a:pt x="8588" y="1754"/>
                    </a:cubicBezTo>
                    <a:cubicBezTo>
                      <a:pt x="8588" y="1754"/>
                      <a:pt x="7149" y="1540"/>
                      <a:pt x="5759" y="1242"/>
                    </a:cubicBezTo>
                    <a:cubicBezTo>
                      <a:pt x="4369" y="927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0" name="Google Shape;860;p7"/>
            <p:cNvSpPr/>
            <p:nvPr/>
          </p:nvSpPr>
          <p:spPr>
            <a:xfrm>
              <a:off x="7104765" y="-110767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7"/>
            <p:cNvSpPr/>
            <p:nvPr/>
          </p:nvSpPr>
          <p:spPr>
            <a:xfrm>
              <a:off x="3441537" y="-317225"/>
              <a:ext cx="6905743" cy="1853292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58" name="Google Shape;958;p7"/>
          <p:cNvPicPr preferRelativeResize="0"/>
          <p:nvPr/>
        </p:nvPicPr>
        <p:blipFill rotWithShape="1">
          <a:blip r:embed="rId2">
            <a:alphaModFix/>
          </a:blip>
          <a:srcRect l="7246" r="13981"/>
          <a:stretch/>
        </p:blipFill>
        <p:spPr>
          <a:xfrm rot="5400000">
            <a:off x="-765432" y="499420"/>
            <a:ext cx="5634950" cy="40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7"/>
          <p:cNvSpPr/>
          <p:nvPr/>
        </p:nvSpPr>
        <p:spPr>
          <a:xfrm>
            <a:off x="3851400" y="-105325"/>
            <a:ext cx="5399400" cy="524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61" name="Google Shape;961;p7"/>
          <p:cNvSpPr txBox="1">
            <a:spLocks noGrp="1"/>
          </p:cNvSpPr>
          <p:nvPr>
            <p:ph type="body" idx="1"/>
          </p:nvPr>
        </p:nvSpPr>
        <p:spPr>
          <a:xfrm>
            <a:off x="4722300" y="1152475"/>
            <a:ext cx="37017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 sz="1400">
                <a:latin typeface="Roboto Light" panose="02000000000000000000" pitchFamily="2" charset="0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○"/>
              <a:defRPr/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■"/>
              <a:defRPr/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/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○"/>
              <a:defRPr/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■"/>
              <a:defRPr/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/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○"/>
              <a:defRPr/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■"/>
              <a:defRPr/>
            </a:lvl9pPr>
          </a:lstStyle>
          <a:p>
            <a:endParaRPr dirty="0"/>
          </a:p>
        </p:txBody>
      </p:sp>
      <p:grpSp>
        <p:nvGrpSpPr>
          <p:cNvPr id="962" name="Google Shape;962;p7"/>
          <p:cNvGrpSpPr/>
          <p:nvPr/>
        </p:nvGrpSpPr>
        <p:grpSpPr>
          <a:xfrm flipH="1">
            <a:off x="6299426" y="3867475"/>
            <a:ext cx="5712342" cy="1533020"/>
            <a:chOff x="4330176" y="-258275"/>
            <a:chExt cx="5712342" cy="1533020"/>
          </a:xfrm>
        </p:grpSpPr>
        <p:sp>
          <p:nvSpPr>
            <p:cNvPr id="963" name="Google Shape;963;p7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7"/>
            <p:cNvSpPr/>
            <p:nvPr/>
          </p:nvSpPr>
          <p:spPr>
            <a:xfrm>
              <a:off x="4330176" y="-258275"/>
              <a:ext cx="5712342" cy="1533020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7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862;p7"/>
          <p:cNvGrpSpPr/>
          <p:nvPr userDrawn="1"/>
        </p:nvGrpSpPr>
        <p:grpSpPr>
          <a:xfrm>
            <a:off x="9828504" y="528952"/>
            <a:ext cx="2216319" cy="4085595"/>
            <a:chOff x="-2366975" y="897525"/>
            <a:chExt cx="2216319" cy="4085595"/>
          </a:xfrm>
        </p:grpSpPr>
        <p:sp>
          <p:nvSpPr>
            <p:cNvPr id="3" name="Google Shape;863;p7"/>
            <p:cNvSpPr/>
            <p:nvPr/>
          </p:nvSpPr>
          <p:spPr>
            <a:xfrm>
              <a:off x="-1973553" y="4280671"/>
              <a:ext cx="203963" cy="422838"/>
            </a:xfrm>
            <a:custGeom>
              <a:avLst/>
              <a:gdLst/>
              <a:ahLst/>
              <a:cxnLst/>
              <a:rect l="l" t="t" r="r" b="b"/>
              <a:pathLst>
                <a:path w="3570" h="7401" extrusionOk="0">
                  <a:moveTo>
                    <a:pt x="1281" y="1"/>
                  </a:moveTo>
                  <a:cubicBezTo>
                    <a:pt x="818" y="1"/>
                    <a:pt x="360" y="98"/>
                    <a:pt x="0" y="377"/>
                  </a:cubicBezTo>
                  <a:cubicBezTo>
                    <a:pt x="0" y="1309"/>
                    <a:pt x="795" y="5017"/>
                    <a:pt x="922" y="5811"/>
                  </a:cubicBezTo>
                  <a:lnTo>
                    <a:pt x="922" y="7262"/>
                  </a:lnTo>
                  <a:lnTo>
                    <a:pt x="3040" y="7400"/>
                  </a:lnTo>
                  <a:cubicBezTo>
                    <a:pt x="3040" y="7400"/>
                    <a:pt x="3040" y="5938"/>
                    <a:pt x="3305" y="4349"/>
                  </a:cubicBezTo>
                  <a:cubicBezTo>
                    <a:pt x="3570" y="2633"/>
                    <a:pt x="3443" y="515"/>
                    <a:pt x="3443" y="515"/>
                  </a:cubicBezTo>
                  <a:cubicBezTo>
                    <a:pt x="3443" y="515"/>
                    <a:pt x="2347" y="1"/>
                    <a:pt x="1281" y="1"/>
                  </a:cubicBezTo>
                  <a:close/>
                </a:path>
              </a:pathLst>
            </a:custGeom>
            <a:solidFill>
              <a:schemeClr val="dk2"/>
            </a:solidFill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64;p7"/>
            <p:cNvSpPr/>
            <p:nvPr/>
          </p:nvSpPr>
          <p:spPr>
            <a:xfrm>
              <a:off x="-1943330" y="4280843"/>
              <a:ext cx="173740" cy="120035"/>
            </a:xfrm>
            <a:custGeom>
              <a:avLst/>
              <a:gdLst/>
              <a:ahLst/>
              <a:cxnLst/>
              <a:rect l="l" t="t" r="r" b="b"/>
              <a:pathLst>
                <a:path w="3041" h="2101" extrusionOk="0">
                  <a:moveTo>
                    <a:pt x="751" y="1"/>
                  </a:moveTo>
                  <a:cubicBezTo>
                    <a:pt x="492" y="1"/>
                    <a:pt x="236" y="32"/>
                    <a:pt x="1" y="109"/>
                  </a:cubicBezTo>
                  <a:lnTo>
                    <a:pt x="1" y="512"/>
                  </a:lnTo>
                  <a:cubicBezTo>
                    <a:pt x="1060" y="639"/>
                    <a:pt x="1325" y="1963"/>
                    <a:pt x="2914" y="2101"/>
                  </a:cubicBezTo>
                  <a:cubicBezTo>
                    <a:pt x="3041" y="1169"/>
                    <a:pt x="2914" y="512"/>
                    <a:pt x="2914" y="512"/>
                  </a:cubicBezTo>
                  <a:cubicBezTo>
                    <a:pt x="2914" y="512"/>
                    <a:pt x="1803" y="1"/>
                    <a:pt x="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65;p7"/>
            <p:cNvSpPr/>
            <p:nvPr/>
          </p:nvSpPr>
          <p:spPr>
            <a:xfrm>
              <a:off x="-1943330" y="4468640"/>
              <a:ext cx="166484" cy="234872"/>
            </a:xfrm>
            <a:custGeom>
              <a:avLst/>
              <a:gdLst/>
              <a:ahLst/>
              <a:cxnLst/>
              <a:rect l="l" t="t" r="r" b="b"/>
              <a:pathLst>
                <a:path w="2914" h="4111" extrusionOk="0">
                  <a:moveTo>
                    <a:pt x="2914" y="0"/>
                  </a:moveTo>
                  <a:lnTo>
                    <a:pt x="2914" y="0"/>
                  </a:lnTo>
                  <a:cubicBezTo>
                    <a:pt x="2490" y="168"/>
                    <a:pt x="1964" y="337"/>
                    <a:pt x="1297" y="337"/>
                  </a:cubicBezTo>
                  <a:cubicBezTo>
                    <a:pt x="914" y="337"/>
                    <a:pt x="484" y="281"/>
                    <a:pt x="1" y="138"/>
                  </a:cubicBezTo>
                  <a:lnTo>
                    <a:pt x="1" y="138"/>
                  </a:lnTo>
                  <a:cubicBezTo>
                    <a:pt x="128" y="1197"/>
                    <a:pt x="266" y="2119"/>
                    <a:pt x="393" y="2521"/>
                  </a:cubicBezTo>
                  <a:lnTo>
                    <a:pt x="393" y="3972"/>
                  </a:lnTo>
                  <a:lnTo>
                    <a:pt x="2511" y="4110"/>
                  </a:lnTo>
                  <a:cubicBezTo>
                    <a:pt x="2511" y="4110"/>
                    <a:pt x="2511" y="2648"/>
                    <a:pt x="2776" y="1059"/>
                  </a:cubicBezTo>
                  <a:cubicBezTo>
                    <a:pt x="2914" y="668"/>
                    <a:pt x="2914" y="403"/>
                    <a:pt x="29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66;p7"/>
            <p:cNvSpPr/>
            <p:nvPr/>
          </p:nvSpPr>
          <p:spPr>
            <a:xfrm>
              <a:off x="-2026802" y="4654894"/>
              <a:ext cx="249955" cy="320799"/>
            </a:xfrm>
            <a:custGeom>
              <a:avLst/>
              <a:gdLst/>
              <a:ahLst/>
              <a:cxnLst/>
              <a:rect l="l" t="t" r="r" b="b"/>
              <a:pathLst>
                <a:path w="4375" h="5615" extrusionOk="0">
                  <a:moveTo>
                    <a:pt x="2724" y="1"/>
                  </a:moveTo>
                  <a:cubicBezTo>
                    <a:pt x="2475" y="1"/>
                    <a:pt x="2185" y="50"/>
                    <a:pt x="1854" y="183"/>
                  </a:cubicBezTo>
                  <a:cubicBezTo>
                    <a:pt x="1589" y="448"/>
                    <a:pt x="1854" y="712"/>
                    <a:pt x="1462" y="1772"/>
                  </a:cubicBezTo>
                  <a:cubicBezTo>
                    <a:pt x="1059" y="2969"/>
                    <a:pt x="138" y="3763"/>
                    <a:pt x="138" y="4155"/>
                  </a:cubicBezTo>
                  <a:cubicBezTo>
                    <a:pt x="0" y="4685"/>
                    <a:pt x="265" y="5352"/>
                    <a:pt x="265" y="5352"/>
                  </a:cubicBezTo>
                  <a:cubicBezTo>
                    <a:pt x="731" y="5548"/>
                    <a:pt x="1459" y="5614"/>
                    <a:pt x="2121" y="5614"/>
                  </a:cubicBezTo>
                  <a:cubicBezTo>
                    <a:pt x="2783" y="5614"/>
                    <a:pt x="3379" y="5548"/>
                    <a:pt x="3580" y="5479"/>
                  </a:cubicBezTo>
                  <a:cubicBezTo>
                    <a:pt x="3845" y="5352"/>
                    <a:pt x="4237" y="4293"/>
                    <a:pt x="4110" y="3234"/>
                  </a:cubicBezTo>
                  <a:cubicBezTo>
                    <a:pt x="3972" y="2301"/>
                    <a:pt x="4375" y="2301"/>
                    <a:pt x="4375" y="1380"/>
                  </a:cubicBezTo>
                  <a:cubicBezTo>
                    <a:pt x="4375" y="448"/>
                    <a:pt x="3972" y="56"/>
                    <a:pt x="3972" y="56"/>
                  </a:cubicBezTo>
                  <a:lnTo>
                    <a:pt x="3845" y="448"/>
                  </a:lnTo>
                  <a:cubicBezTo>
                    <a:pt x="3845" y="448"/>
                    <a:pt x="3470" y="1"/>
                    <a:pt x="27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67;p7"/>
            <p:cNvSpPr/>
            <p:nvPr/>
          </p:nvSpPr>
          <p:spPr>
            <a:xfrm>
              <a:off x="-2026802" y="4892283"/>
              <a:ext cx="234872" cy="83413"/>
            </a:xfrm>
            <a:custGeom>
              <a:avLst/>
              <a:gdLst/>
              <a:ahLst/>
              <a:cxnLst/>
              <a:rect l="l" t="t" r="r" b="b"/>
              <a:pathLst>
                <a:path w="4111" h="1460" extrusionOk="0">
                  <a:moveTo>
                    <a:pt x="138" y="0"/>
                  </a:moveTo>
                  <a:lnTo>
                    <a:pt x="138" y="0"/>
                  </a:lnTo>
                  <a:cubicBezTo>
                    <a:pt x="0" y="530"/>
                    <a:pt x="265" y="1197"/>
                    <a:pt x="265" y="1197"/>
                  </a:cubicBezTo>
                  <a:cubicBezTo>
                    <a:pt x="731" y="1393"/>
                    <a:pt x="1459" y="1459"/>
                    <a:pt x="2121" y="1459"/>
                  </a:cubicBezTo>
                  <a:cubicBezTo>
                    <a:pt x="2783" y="1459"/>
                    <a:pt x="3379" y="1393"/>
                    <a:pt x="3580" y="1324"/>
                  </a:cubicBezTo>
                  <a:cubicBezTo>
                    <a:pt x="3708" y="1197"/>
                    <a:pt x="3972" y="667"/>
                    <a:pt x="4110" y="0"/>
                  </a:cubicBezTo>
                  <a:lnTo>
                    <a:pt x="4110" y="0"/>
                  </a:lnTo>
                  <a:cubicBezTo>
                    <a:pt x="3804" y="153"/>
                    <a:pt x="3234" y="306"/>
                    <a:pt x="2398" y="306"/>
                  </a:cubicBezTo>
                  <a:cubicBezTo>
                    <a:pt x="1787" y="306"/>
                    <a:pt x="1033" y="224"/>
                    <a:pt x="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68;p7"/>
            <p:cNvSpPr/>
            <p:nvPr/>
          </p:nvSpPr>
          <p:spPr>
            <a:xfrm>
              <a:off x="-1739363" y="4280671"/>
              <a:ext cx="211904" cy="422838"/>
            </a:xfrm>
            <a:custGeom>
              <a:avLst/>
              <a:gdLst/>
              <a:ahLst/>
              <a:cxnLst/>
              <a:rect l="l" t="t" r="r" b="b"/>
              <a:pathLst>
                <a:path w="3709" h="7401" extrusionOk="0">
                  <a:moveTo>
                    <a:pt x="2338" y="1"/>
                  </a:moveTo>
                  <a:cubicBezTo>
                    <a:pt x="1229" y="1"/>
                    <a:pt x="138" y="515"/>
                    <a:pt x="138" y="515"/>
                  </a:cubicBezTo>
                  <a:cubicBezTo>
                    <a:pt x="138" y="515"/>
                    <a:pt x="1" y="2633"/>
                    <a:pt x="265" y="4349"/>
                  </a:cubicBezTo>
                  <a:cubicBezTo>
                    <a:pt x="530" y="5938"/>
                    <a:pt x="530" y="7400"/>
                    <a:pt x="530" y="7400"/>
                  </a:cubicBezTo>
                  <a:lnTo>
                    <a:pt x="2787" y="7262"/>
                  </a:lnTo>
                  <a:cubicBezTo>
                    <a:pt x="2787" y="7262"/>
                    <a:pt x="2649" y="6606"/>
                    <a:pt x="2787" y="5811"/>
                  </a:cubicBezTo>
                  <a:cubicBezTo>
                    <a:pt x="2787" y="5017"/>
                    <a:pt x="3581" y="1309"/>
                    <a:pt x="3708" y="377"/>
                  </a:cubicBezTo>
                  <a:cubicBezTo>
                    <a:pt x="3307" y="98"/>
                    <a:pt x="2821" y="1"/>
                    <a:pt x="23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69;p7"/>
            <p:cNvSpPr/>
            <p:nvPr/>
          </p:nvSpPr>
          <p:spPr>
            <a:xfrm>
              <a:off x="-1731478" y="4279814"/>
              <a:ext cx="204020" cy="105924"/>
            </a:xfrm>
            <a:custGeom>
              <a:avLst/>
              <a:gdLst/>
              <a:ahLst/>
              <a:cxnLst/>
              <a:rect l="l" t="t" r="r" b="b"/>
              <a:pathLst>
                <a:path w="3571" h="1854" extrusionOk="0">
                  <a:moveTo>
                    <a:pt x="1589" y="0"/>
                  </a:moveTo>
                  <a:lnTo>
                    <a:pt x="1452" y="127"/>
                  </a:lnTo>
                  <a:lnTo>
                    <a:pt x="1187" y="127"/>
                  </a:lnTo>
                  <a:cubicBezTo>
                    <a:pt x="1060" y="127"/>
                    <a:pt x="922" y="265"/>
                    <a:pt x="795" y="265"/>
                  </a:cubicBezTo>
                  <a:lnTo>
                    <a:pt x="657" y="265"/>
                  </a:lnTo>
                  <a:cubicBezTo>
                    <a:pt x="530" y="265"/>
                    <a:pt x="530" y="392"/>
                    <a:pt x="530" y="392"/>
                  </a:cubicBezTo>
                  <a:lnTo>
                    <a:pt x="392" y="392"/>
                  </a:lnTo>
                  <a:cubicBezTo>
                    <a:pt x="265" y="392"/>
                    <a:pt x="265" y="530"/>
                    <a:pt x="127" y="530"/>
                  </a:cubicBezTo>
                  <a:lnTo>
                    <a:pt x="0" y="530"/>
                  </a:lnTo>
                  <a:lnTo>
                    <a:pt x="0" y="1854"/>
                  </a:lnTo>
                  <a:cubicBezTo>
                    <a:pt x="1060" y="1187"/>
                    <a:pt x="2384" y="795"/>
                    <a:pt x="3443" y="795"/>
                  </a:cubicBezTo>
                  <a:cubicBezTo>
                    <a:pt x="3443" y="530"/>
                    <a:pt x="3443" y="392"/>
                    <a:pt x="3570" y="392"/>
                  </a:cubicBezTo>
                  <a:lnTo>
                    <a:pt x="3443" y="265"/>
                  </a:lnTo>
                  <a:lnTo>
                    <a:pt x="3040" y="127"/>
                  </a:lnTo>
                  <a:cubicBezTo>
                    <a:pt x="2913" y="0"/>
                    <a:pt x="2913" y="0"/>
                    <a:pt x="2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70;p7"/>
            <p:cNvSpPr/>
            <p:nvPr/>
          </p:nvSpPr>
          <p:spPr>
            <a:xfrm>
              <a:off x="-1731478" y="4468640"/>
              <a:ext cx="166484" cy="234872"/>
            </a:xfrm>
            <a:custGeom>
              <a:avLst/>
              <a:gdLst/>
              <a:ahLst/>
              <a:cxnLst/>
              <a:rect l="l" t="t" r="r" b="b"/>
              <a:pathLst>
                <a:path w="2914" h="4111" extrusionOk="0">
                  <a:moveTo>
                    <a:pt x="0" y="0"/>
                  </a:moveTo>
                  <a:cubicBezTo>
                    <a:pt x="0" y="403"/>
                    <a:pt x="127" y="668"/>
                    <a:pt x="127" y="1059"/>
                  </a:cubicBezTo>
                  <a:cubicBezTo>
                    <a:pt x="392" y="2648"/>
                    <a:pt x="392" y="4110"/>
                    <a:pt x="392" y="4110"/>
                  </a:cubicBezTo>
                  <a:lnTo>
                    <a:pt x="2649" y="3972"/>
                  </a:lnTo>
                  <a:cubicBezTo>
                    <a:pt x="2649" y="3972"/>
                    <a:pt x="2511" y="3316"/>
                    <a:pt x="2649" y="2521"/>
                  </a:cubicBezTo>
                  <a:cubicBezTo>
                    <a:pt x="2649" y="2119"/>
                    <a:pt x="2776" y="1197"/>
                    <a:pt x="2913" y="138"/>
                  </a:cubicBezTo>
                  <a:lnTo>
                    <a:pt x="2913" y="138"/>
                  </a:lnTo>
                  <a:cubicBezTo>
                    <a:pt x="2476" y="281"/>
                    <a:pt x="2058" y="337"/>
                    <a:pt x="1671" y="337"/>
                  </a:cubicBezTo>
                  <a:cubicBezTo>
                    <a:pt x="997" y="337"/>
                    <a:pt x="417" y="16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71;p7"/>
            <p:cNvSpPr/>
            <p:nvPr/>
          </p:nvSpPr>
          <p:spPr>
            <a:xfrm>
              <a:off x="-1731478" y="4654894"/>
              <a:ext cx="249383" cy="320799"/>
            </a:xfrm>
            <a:custGeom>
              <a:avLst/>
              <a:gdLst/>
              <a:ahLst/>
              <a:cxnLst/>
              <a:rect l="l" t="t" r="r" b="b"/>
              <a:pathLst>
                <a:path w="4365" h="5615" extrusionOk="0">
                  <a:moveTo>
                    <a:pt x="1701" y="1"/>
                  </a:moveTo>
                  <a:cubicBezTo>
                    <a:pt x="977" y="1"/>
                    <a:pt x="530" y="448"/>
                    <a:pt x="530" y="448"/>
                  </a:cubicBezTo>
                  <a:lnTo>
                    <a:pt x="392" y="56"/>
                  </a:lnTo>
                  <a:cubicBezTo>
                    <a:pt x="392" y="56"/>
                    <a:pt x="0" y="448"/>
                    <a:pt x="0" y="1380"/>
                  </a:cubicBezTo>
                  <a:cubicBezTo>
                    <a:pt x="0" y="2301"/>
                    <a:pt x="392" y="2301"/>
                    <a:pt x="265" y="3234"/>
                  </a:cubicBezTo>
                  <a:cubicBezTo>
                    <a:pt x="265" y="4293"/>
                    <a:pt x="530" y="5352"/>
                    <a:pt x="922" y="5479"/>
                  </a:cubicBezTo>
                  <a:cubicBezTo>
                    <a:pt x="1054" y="5548"/>
                    <a:pt x="1618" y="5614"/>
                    <a:pt x="2265" y="5614"/>
                  </a:cubicBezTo>
                  <a:cubicBezTo>
                    <a:pt x="2911" y="5614"/>
                    <a:pt x="3639" y="5548"/>
                    <a:pt x="4100" y="5352"/>
                  </a:cubicBezTo>
                  <a:cubicBezTo>
                    <a:pt x="4100" y="5352"/>
                    <a:pt x="4365" y="4685"/>
                    <a:pt x="4237" y="4155"/>
                  </a:cubicBezTo>
                  <a:cubicBezTo>
                    <a:pt x="4237" y="3763"/>
                    <a:pt x="3305" y="2969"/>
                    <a:pt x="2913" y="1772"/>
                  </a:cubicBezTo>
                  <a:cubicBezTo>
                    <a:pt x="2649" y="712"/>
                    <a:pt x="2913" y="448"/>
                    <a:pt x="2511" y="183"/>
                  </a:cubicBezTo>
                  <a:cubicBezTo>
                    <a:pt x="2214" y="50"/>
                    <a:pt x="1942" y="1"/>
                    <a:pt x="17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72;p7"/>
            <p:cNvSpPr/>
            <p:nvPr/>
          </p:nvSpPr>
          <p:spPr>
            <a:xfrm>
              <a:off x="-1716338" y="4892283"/>
              <a:ext cx="234243" cy="83413"/>
            </a:xfrm>
            <a:custGeom>
              <a:avLst/>
              <a:gdLst/>
              <a:ahLst/>
              <a:cxnLst/>
              <a:rect l="l" t="t" r="r" b="b"/>
              <a:pathLst>
                <a:path w="4100" h="1460" extrusionOk="0">
                  <a:moveTo>
                    <a:pt x="3972" y="0"/>
                  </a:moveTo>
                  <a:cubicBezTo>
                    <a:pt x="3077" y="224"/>
                    <a:pt x="2346" y="306"/>
                    <a:pt x="1751" y="306"/>
                  </a:cubicBezTo>
                  <a:cubicBezTo>
                    <a:pt x="939" y="306"/>
                    <a:pt x="379" y="153"/>
                    <a:pt x="0" y="0"/>
                  </a:cubicBezTo>
                  <a:lnTo>
                    <a:pt x="0" y="0"/>
                  </a:lnTo>
                  <a:cubicBezTo>
                    <a:pt x="127" y="667"/>
                    <a:pt x="392" y="1197"/>
                    <a:pt x="657" y="1324"/>
                  </a:cubicBezTo>
                  <a:cubicBezTo>
                    <a:pt x="789" y="1393"/>
                    <a:pt x="1353" y="1459"/>
                    <a:pt x="2000" y="1459"/>
                  </a:cubicBezTo>
                  <a:cubicBezTo>
                    <a:pt x="2646" y="1459"/>
                    <a:pt x="3374" y="1393"/>
                    <a:pt x="3835" y="1197"/>
                  </a:cubicBezTo>
                  <a:cubicBezTo>
                    <a:pt x="3835" y="1197"/>
                    <a:pt x="4100" y="530"/>
                    <a:pt x="39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73;p7"/>
            <p:cNvSpPr/>
            <p:nvPr/>
          </p:nvSpPr>
          <p:spPr>
            <a:xfrm>
              <a:off x="-2215628" y="2494457"/>
              <a:ext cx="960454" cy="1864062"/>
            </a:xfrm>
            <a:custGeom>
              <a:avLst/>
              <a:gdLst/>
              <a:ahLst/>
              <a:cxnLst/>
              <a:rect l="l" t="t" r="r" b="b"/>
              <a:pathLst>
                <a:path w="16811" h="32627" extrusionOk="0">
                  <a:moveTo>
                    <a:pt x="12976" y="1"/>
                  </a:moveTo>
                  <a:lnTo>
                    <a:pt x="2119" y="128"/>
                  </a:lnTo>
                  <a:lnTo>
                    <a:pt x="1589" y="8210"/>
                  </a:lnTo>
                  <a:cubicBezTo>
                    <a:pt x="795" y="16811"/>
                    <a:pt x="0" y="31514"/>
                    <a:pt x="0" y="31514"/>
                  </a:cubicBezTo>
                  <a:cubicBezTo>
                    <a:pt x="0" y="31514"/>
                    <a:pt x="964" y="32627"/>
                    <a:pt x="2339" y="32627"/>
                  </a:cubicBezTo>
                  <a:cubicBezTo>
                    <a:pt x="2799" y="32627"/>
                    <a:pt x="3304" y="32503"/>
                    <a:pt x="3835" y="32171"/>
                  </a:cubicBezTo>
                  <a:cubicBezTo>
                    <a:pt x="4377" y="31799"/>
                    <a:pt x="4807" y="31670"/>
                    <a:pt x="5184" y="31670"/>
                  </a:cubicBezTo>
                  <a:cubicBezTo>
                    <a:pt x="6047" y="31670"/>
                    <a:pt x="6633" y="32346"/>
                    <a:pt x="7658" y="32346"/>
                  </a:cubicBezTo>
                  <a:cubicBezTo>
                    <a:pt x="7936" y="32346"/>
                    <a:pt x="8246" y="32297"/>
                    <a:pt x="8601" y="32171"/>
                  </a:cubicBezTo>
                  <a:cubicBezTo>
                    <a:pt x="9287" y="31873"/>
                    <a:pt x="10028" y="31782"/>
                    <a:pt x="10767" y="31782"/>
                  </a:cubicBezTo>
                  <a:cubicBezTo>
                    <a:pt x="11915" y="31782"/>
                    <a:pt x="13058" y="32002"/>
                    <a:pt x="13974" y="32002"/>
                  </a:cubicBezTo>
                  <a:cubicBezTo>
                    <a:pt x="14289" y="32002"/>
                    <a:pt x="14577" y="31976"/>
                    <a:pt x="14830" y="31906"/>
                  </a:cubicBezTo>
                  <a:cubicBezTo>
                    <a:pt x="16154" y="31514"/>
                    <a:pt x="16811" y="30317"/>
                    <a:pt x="16811" y="30317"/>
                  </a:cubicBezTo>
                  <a:cubicBezTo>
                    <a:pt x="16811" y="30317"/>
                    <a:pt x="15889" y="12182"/>
                    <a:pt x="14957" y="7945"/>
                  </a:cubicBezTo>
                  <a:cubicBezTo>
                    <a:pt x="14036" y="3835"/>
                    <a:pt x="12976" y="1"/>
                    <a:pt x="129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74;p7"/>
            <p:cNvSpPr/>
            <p:nvPr/>
          </p:nvSpPr>
          <p:spPr>
            <a:xfrm>
              <a:off x="-2215628" y="4167901"/>
              <a:ext cx="960454" cy="199792"/>
            </a:xfrm>
            <a:custGeom>
              <a:avLst/>
              <a:gdLst/>
              <a:ahLst/>
              <a:cxnLst/>
              <a:rect l="l" t="t" r="r" b="b"/>
              <a:pathLst>
                <a:path w="16811" h="3497" extrusionOk="0">
                  <a:moveTo>
                    <a:pt x="16811" y="1"/>
                  </a:moveTo>
                  <a:cubicBezTo>
                    <a:pt x="16546" y="266"/>
                    <a:pt x="15889" y="1060"/>
                    <a:pt x="14830" y="1325"/>
                  </a:cubicBezTo>
                  <a:cubicBezTo>
                    <a:pt x="14550" y="1400"/>
                    <a:pt x="14227" y="1427"/>
                    <a:pt x="13872" y="1427"/>
                  </a:cubicBezTo>
                  <a:cubicBezTo>
                    <a:pt x="12975" y="1427"/>
                    <a:pt x="11876" y="1255"/>
                    <a:pt x="10771" y="1255"/>
                  </a:cubicBezTo>
                  <a:cubicBezTo>
                    <a:pt x="10031" y="1255"/>
                    <a:pt x="9289" y="1332"/>
                    <a:pt x="8601" y="1590"/>
                  </a:cubicBezTo>
                  <a:cubicBezTo>
                    <a:pt x="8197" y="1755"/>
                    <a:pt x="7853" y="1819"/>
                    <a:pt x="7548" y="1819"/>
                  </a:cubicBezTo>
                  <a:cubicBezTo>
                    <a:pt x="6562" y="1819"/>
                    <a:pt x="5982" y="1160"/>
                    <a:pt x="5111" y="1160"/>
                  </a:cubicBezTo>
                  <a:cubicBezTo>
                    <a:pt x="4752" y="1160"/>
                    <a:pt x="4342" y="1272"/>
                    <a:pt x="3835" y="1590"/>
                  </a:cubicBezTo>
                  <a:cubicBezTo>
                    <a:pt x="3279" y="1987"/>
                    <a:pt x="2747" y="2133"/>
                    <a:pt x="2267" y="2133"/>
                  </a:cubicBezTo>
                  <a:cubicBezTo>
                    <a:pt x="1147" y="2133"/>
                    <a:pt x="313" y="1334"/>
                    <a:pt x="127" y="1060"/>
                  </a:cubicBezTo>
                  <a:cubicBezTo>
                    <a:pt x="0" y="1854"/>
                    <a:pt x="0" y="2384"/>
                    <a:pt x="0" y="2384"/>
                  </a:cubicBezTo>
                  <a:cubicBezTo>
                    <a:pt x="0" y="2384"/>
                    <a:pt x="964" y="3497"/>
                    <a:pt x="2339" y="3497"/>
                  </a:cubicBezTo>
                  <a:cubicBezTo>
                    <a:pt x="2799" y="3497"/>
                    <a:pt x="3304" y="3373"/>
                    <a:pt x="3835" y="3041"/>
                  </a:cubicBezTo>
                  <a:cubicBezTo>
                    <a:pt x="4377" y="2669"/>
                    <a:pt x="4807" y="2540"/>
                    <a:pt x="5184" y="2540"/>
                  </a:cubicBezTo>
                  <a:cubicBezTo>
                    <a:pt x="6047" y="2540"/>
                    <a:pt x="6633" y="3216"/>
                    <a:pt x="7658" y="3216"/>
                  </a:cubicBezTo>
                  <a:cubicBezTo>
                    <a:pt x="7936" y="3216"/>
                    <a:pt x="8246" y="3167"/>
                    <a:pt x="8601" y="3041"/>
                  </a:cubicBezTo>
                  <a:cubicBezTo>
                    <a:pt x="9287" y="2743"/>
                    <a:pt x="10028" y="2652"/>
                    <a:pt x="10767" y="2652"/>
                  </a:cubicBezTo>
                  <a:cubicBezTo>
                    <a:pt x="11915" y="2652"/>
                    <a:pt x="13058" y="2872"/>
                    <a:pt x="13974" y="2872"/>
                  </a:cubicBezTo>
                  <a:cubicBezTo>
                    <a:pt x="14289" y="2872"/>
                    <a:pt x="14577" y="2846"/>
                    <a:pt x="14830" y="2776"/>
                  </a:cubicBezTo>
                  <a:cubicBezTo>
                    <a:pt x="16154" y="2384"/>
                    <a:pt x="16811" y="1187"/>
                    <a:pt x="16811" y="1187"/>
                  </a:cubicBezTo>
                  <a:lnTo>
                    <a:pt x="168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75;p7"/>
            <p:cNvSpPr/>
            <p:nvPr/>
          </p:nvSpPr>
          <p:spPr>
            <a:xfrm>
              <a:off x="-1625553" y="2660886"/>
              <a:ext cx="302631" cy="521734"/>
            </a:xfrm>
            <a:custGeom>
              <a:avLst/>
              <a:gdLst/>
              <a:ahLst/>
              <a:cxnLst/>
              <a:rect l="l" t="t" r="r" b="b"/>
              <a:pathLst>
                <a:path w="5297" h="9132" extrusionOk="0">
                  <a:moveTo>
                    <a:pt x="3443" y="1"/>
                  </a:moveTo>
                  <a:lnTo>
                    <a:pt x="1589" y="265"/>
                  </a:lnTo>
                  <a:lnTo>
                    <a:pt x="0" y="7278"/>
                  </a:lnTo>
                  <a:cubicBezTo>
                    <a:pt x="1854" y="8210"/>
                    <a:pt x="3835" y="8740"/>
                    <a:pt x="5296" y="9132"/>
                  </a:cubicBezTo>
                  <a:cubicBezTo>
                    <a:pt x="5032" y="7278"/>
                    <a:pt x="4894" y="5954"/>
                    <a:pt x="4629" y="5032"/>
                  </a:cubicBezTo>
                  <a:cubicBezTo>
                    <a:pt x="4237" y="3306"/>
                    <a:pt x="3835" y="1452"/>
                    <a:pt x="344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76;p7"/>
            <p:cNvSpPr/>
            <p:nvPr/>
          </p:nvSpPr>
          <p:spPr>
            <a:xfrm>
              <a:off x="-1338114" y="2774067"/>
              <a:ext cx="173740" cy="121121"/>
            </a:xfrm>
            <a:custGeom>
              <a:avLst/>
              <a:gdLst/>
              <a:ahLst/>
              <a:cxnLst/>
              <a:rect l="l" t="t" r="r" b="b"/>
              <a:pathLst>
                <a:path w="3041" h="2120" extrusionOk="0">
                  <a:moveTo>
                    <a:pt x="2914" y="1"/>
                  </a:moveTo>
                  <a:lnTo>
                    <a:pt x="1" y="265"/>
                  </a:lnTo>
                  <a:lnTo>
                    <a:pt x="393" y="2119"/>
                  </a:lnTo>
                  <a:lnTo>
                    <a:pt x="2914" y="1854"/>
                  </a:lnTo>
                  <a:cubicBezTo>
                    <a:pt x="2914" y="1854"/>
                    <a:pt x="3041" y="795"/>
                    <a:pt x="291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77;p7"/>
            <p:cNvSpPr/>
            <p:nvPr/>
          </p:nvSpPr>
          <p:spPr>
            <a:xfrm>
              <a:off x="-1489404" y="1874161"/>
              <a:ext cx="344852" cy="945314"/>
            </a:xfrm>
            <a:custGeom>
              <a:avLst/>
              <a:gdLst/>
              <a:ahLst/>
              <a:cxnLst/>
              <a:rect l="l" t="t" r="r" b="b"/>
              <a:pathLst>
                <a:path w="6036" h="16546" extrusionOk="0">
                  <a:moveTo>
                    <a:pt x="1325" y="0"/>
                  </a:moveTo>
                  <a:cubicBezTo>
                    <a:pt x="1325" y="0"/>
                    <a:pt x="795" y="657"/>
                    <a:pt x="530" y="2775"/>
                  </a:cubicBezTo>
                  <a:cubicBezTo>
                    <a:pt x="128" y="5032"/>
                    <a:pt x="0" y="7150"/>
                    <a:pt x="795" y="9926"/>
                  </a:cubicBezTo>
                  <a:cubicBezTo>
                    <a:pt x="1589" y="12574"/>
                    <a:pt x="2913" y="16546"/>
                    <a:pt x="2913" y="16546"/>
                  </a:cubicBezTo>
                  <a:lnTo>
                    <a:pt x="5826" y="16016"/>
                  </a:lnTo>
                  <a:cubicBezTo>
                    <a:pt x="5826" y="16016"/>
                    <a:pt x="5838" y="16028"/>
                    <a:pt x="5854" y="16028"/>
                  </a:cubicBezTo>
                  <a:cubicBezTo>
                    <a:pt x="5915" y="16028"/>
                    <a:pt x="6035" y="15863"/>
                    <a:pt x="5826" y="14300"/>
                  </a:cubicBezTo>
                  <a:cubicBezTo>
                    <a:pt x="5562" y="12182"/>
                    <a:pt x="4502" y="10190"/>
                    <a:pt x="4100" y="7807"/>
                  </a:cubicBezTo>
                  <a:cubicBezTo>
                    <a:pt x="3570" y="5424"/>
                    <a:pt x="3305" y="4099"/>
                    <a:pt x="3178" y="3178"/>
                  </a:cubicBezTo>
                  <a:cubicBezTo>
                    <a:pt x="3041" y="2246"/>
                    <a:pt x="2776" y="795"/>
                    <a:pt x="1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78;p7"/>
            <p:cNvSpPr/>
            <p:nvPr/>
          </p:nvSpPr>
          <p:spPr>
            <a:xfrm>
              <a:off x="-1512428" y="2178281"/>
              <a:ext cx="211904" cy="595835"/>
            </a:xfrm>
            <a:custGeom>
              <a:avLst/>
              <a:gdLst/>
              <a:ahLst/>
              <a:cxnLst/>
              <a:rect l="l" t="t" r="r" b="b"/>
              <a:pathLst>
                <a:path w="3709" h="10429" extrusionOk="0">
                  <a:moveTo>
                    <a:pt x="1641" y="0"/>
                  </a:moveTo>
                  <a:cubicBezTo>
                    <a:pt x="692" y="0"/>
                    <a:pt x="1" y="2749"/>
                    <a:pt x="1" y="2749"/>
                  </a:cubicBezTo>
                  <a:lnTo>
                    <a:pt x="3708" y="10429"/>
                  </a:lnTo>
                  <a:cubicBezTo>
                    <a:pt x="3708" y="10429"/>
                    <a:pt x="3179" y="1425"/>
                    <a:pt x="2119" y="238"/>
                  </a:cubicBezTo>
                  <a:cubicBezTo>
                    <a:pt x="1955" y="72"/>
                    <a:pt x="1795" y="0"/>
                    <a:pt x="16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79;p7"/>
            <p:cNvSpPr/>
            <p:nvPr/>
          </p:nvSpPr>
          <p:spPr>
            <a:xfrm>
              <a:off x="-2115530" y="1685336"/>
              <a:ext cx="330854" cy="228130"/>
            </a:xfrm>
            <a:custGeom>
              <a:avLst/>
              <a:gdLst/>
              <a:ahLst/>
              <a:cxnLst/>
              <a:rect l="l" t="t" r="r" b="b"/>
              <a:pathLst>
                <a:path w="5791" h="3993" extrusionOk="0">
                  <a:moveTo>
                    <a:pt x="2008" y="0"/>
                  </a:moveTo>
                  <a:cubicBezTo>
                    <a:pt x="1472" y="0"/>
                    <a:pt x="793" y="213"/>
                    <a:pt x="494" y="1187"/>
                  </a:cubicBezTo>
                  <a:cubicBezTo>
                    <a:pt x="0" y="2476"/>
                    <a:pt x="1373" y="3993"/>
                    <a:pt x="2760" y="3993"/>
                  </a:cubicBezTo>
                  <a:cubicBezTo>
                    <a:pt x="3219" y="3993"/>
                    <a:pt x="3679" y="3827"/>
                    <a:pt x="4074" y="3432"/>
                  </a:cubicBezTo>
                  <a:cubicBezTo>
                    <a:pt x="5790" y="1716"/>
                    <a:pt x="4201" y="392"/>
                    <a:pt x="4201" y="392"/>
                  </a:cubicBezTo>
                  <a:lnTo>
                    <a:pt x="2750" y="127"/>
                  </a:lnTo>
                  <a:cubicBezTo>
                    <a:pt x="2750" y="127"/>
                    <a:pt x="2422" y="0"/>
                    <a:pt x="2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80;p7"/>
            <p:cNvSpPr/>
            <p:nvPr/>
          </p:nvSpPr>
          <p:spPr>
            <a:xfrm>
              <a:off x="-1958413" y="1647171"/>
              <a:ext cx="188823" cy="90784"/>
            </a:xfrm>
            <a:custGeom>
              <a:avLst/>
              <a:gdLst/>
              <a:ahLst/>
              <a:cxnLst/>
              <a:rect l="l" t="t" r="r" b="b"/>
              <a:pathLst>
                <a:path w="3305" h="1589" extrusionOk="0">
                  <a:moveTo>
                    <a:pt x="265" y="1"/>
                  </a:moveTo>
                  <a:lnTo>
                    <a:pt x="0" y="795"/>
                  </a:lnTo>
                  <a:cubicBezTo>
                    <a:pt x="0" y="795"/>
                    <a:pt x="970" y="1588"/>
                    <a:pt x="1833" y="1588"/>
                  </a:cubicBezTo>
                  <a:cubicBezTo>
                    <a:pt x="2026" y="1588"/>
                    <a:pt x="2213" y="1549"/>
                    <a:pt x="2383" y="1452"/>
                  </a:cubicBezTo>
                  <a:cubicBezTo>
                    <a:pt x="3305" y="922"/>
                    <a:pt x="2913" y="128"/>
                    <a:pt x="2913" y="128"/>
                  </a:cubicBezTo>
                  <a:lnTo>
                    <a:pt x="2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81;p7"/>
            <p:cNvSpPr/>
            <p:nvPr/>
          </p:nvSpPr>
          <p:spPr>
            <a:xfrm>
              <a:off x="-1739363" y="1268491"/>
              <a:ext cx="234872" cy="227444"/>
            </a:xfrm>
            <a:custGeom>
              <a:avLst/>
              <a:gdLst/>
              <a:ahLst/>
              <a:cxnLst/>
              <a:rect l="l" t="t" r="r" b="b"/>
              <a:pathLst>
                <a:path w="4111" h="3981" extrusionOk="0">
                  <a:moveTo>
                    <a:pt x="710" y="1"/>
                  </a:moveTo>
                  <a:cubicBezTo>
                    <a:pt x="651" y="1"/>
                    <a:pt x="591" y="3"/>
                    <a:pt x="530" y="8"/>
                  </a:cubicBezTo>
                  <a:cubicBezTo>
                    <a:pt x="530" y="8"/>
                    <a:pt x="1" y="803"/>
                    <a:pt x="933" y="1195"/>
                  </a:cubicBezTo>
                  <a:cubicBezTo>
                    <a:pt x="1992" y="1724"/>
                    <a:pt x="2384" y="3981"/>
                    <a:pt x="2384" y="3981"/>
                  </a:cubicBezTo>
                  <a:cubicBezTo>
                    <a:pt x="2384" y="3981"/>
                    <a:pt x="4111" y="3578"/>
                    <a:pt x="3846" y="2519"/>
                  </a:cubicBezTo>
                  <a:cubicBezTo>
                    <a:pt x="3737" y="1678"/>
                    <a:pt x="3214" y="1591"/>
                    <a:pt x="3002" y="1591"/>
                  </a:cubicBezTo>
                  <a:cubicBezTo>
                    <a:pt x="2947" y="1591"/>
                    <a:pt x="2914" y="1597"/>
                    <a:pt x="2914" y="1597"/>
                  </a:cubicBezTo>
                  <a:cubicBezTo>
                    <a:pt x="2914" y="1597"/>
                    <a:pt x="2179" y="1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82;p7"/>
            <p:cNvSpPr/>
            <p:nvPr/>
          </p:nvSpPr>
          <p:spPr>
            <a:xfrm>
              <a:off x="-1928189" y="1609063"/>
              <a:ext cx="317771" cy="598006"/>
            </a:xfrm>
            <a:custGeom>
              <a:avLst/>
              <a:gdLst/>
              <a:ahLst/>
              <a:cxnLst/>
              <a:rect l="l" t="t" r="r" b="b"/>
              <a:pathLst>
                <a:path w="5562" h="10467" extrusionOk="0">
                  <a:moveTo>
                    <a:pt x="1590" y="0"/>
                  </a:moveTo>
                  <a:cubicBezTo>
                    <a:pt x="1590" y="1"/>
                    <a:pt x="1982" y="668"/>
                    <a:pt x="1452" y="1854"/>
                  </a:cubicBezTo>
                  <a:cubicBezTo>
                    <a:pt x="1060" y="2786"/>
                    <a:pt x="1" y="4767"/>
                    <a:pt x="1" y="4767"/>
                  </a:cubicBezTo>
                  <a:lnTo>
                    <a:pt x="1" y="10466"/>
                  </a:lnTo>
                  <a:lnTo>
                    <a:pt x="5032" y="10328"/>
                  </a:lnTo>
                  <a:lnTo>
                    <a:pt x="5562" y="6091"/>
                  </a:lnTo>
                  <a:lnTo>
                    <a:pt x="4503" y="4375"/>
                  </a:lnTo>
                  <a:cubicBezTo>
                    <a:pt x="4503" y="4375"/>
                    <a:pt x="4100" y="2384"/>
                    <a:pt x="4630" y="795"/>
                  </a:cubicBezTo>
                  <a:lnTo>
                    <a:pt x="15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83;p7"/>
            <p:cNvSpPr/>
            <p:nvPr/>
          </p:nvSpPr>
          <p:spPr>
            <a:xfrm>
              <a:off x="-1746619" y="1654427"/>
              <a:ext cx="82956" cy="177396"/>
            </a:xfrm>
            <a:custGeom>
              <a:avLst/>
              <a:gdLst/>
              <a:ahLst/>
              <a:cxnLst/>
              <a:rect l="l" t="t" r="r" b="b"/>
              <a:pathLst>
                <a:path w="1452" h="3105" extrusionOk="0">
                  <a:moveTo>
                    <a:pt x="1325" y="1"/>
                  </a:moveTo>
                  <a:lnTo>
                    <a:pt x="1" y="403"/>
                  </a:lnTo>
                  <a:cubicBezTo>
                    <a:pt x="1" y="403"/>
                    <a:pt x="392" y="1992"/>
                    <a:pt x="922" y="3052"/>
                  </a:cubicBezTo>
                  <a:cubicBezTo>
                    <a:pt x="922" y="3089"/>
                    <a:pt x="944" y="3104"/>
                    <a:pt x="976" y="3104"/>
                  </a:cubicBezTo>
                  <a:cubicBezTo>
                    <a:pt x="1054" y="3104"/>
                    <a:pt x="1187" y="3012"/>
                    <a:pt x="1187" y="2914"/>
                  </a:cubicBezTo>
                  <a:cubicBezTo>
                    <a:pt x="1187" y="2119"/>
                    <a:pt x="1060" y="933"/>
                    <a:pt x="1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84;p7"/>
            <p:cNvSpPr/>
            <p:nvPr/>
          </p:nvSpPr>
          <p:spPr>
            <a:xfrm>
              <a:off x="-1860372" y="2131375"/>
              <a:ext cx="249955" cy="453918"/>
            </a:xfrm>
            <a:custGeom>
              <a:avLst/>
              <a:gdLst/>
              <a:ahLst/>
              <a:cxnLst/>
              <a:rect l="l" t="t" r="r" b="b"/>
              <a:pathLst>
                <a:path w="4375" h="7945" extrusionOk="0">
                  <a:moveTo>
                    <a:pt x="4375" y="0"/>
                  </a:moveTo>
                  <a:cubicBezTo>
                    <a:pt x="4375" y="0"/>
                    <a:pt x="3340" y="450"/>
                    <a:pt x="1947" y="450"/>
                  </a:cubicBezTo>
                  <a:cubicBezTo>
                    <a:pt x="1347" y="450"/>
                    <a:pt x="680" y="366"/>
                    <a:pt x="0" y="127"/>
                  </a:cubicBezTo>
                  <a:lnTo>
                    <a:pt x="0" y="127"/>
                  </a:lnTo>
                  <a:lnTo>
                    <a:pt x="667" y="7945"/>
                  </a:lnTo>
                  <a:lnTo>
                    <a:pt x="4237" y="7807"/>
                  </a:lnTo>
                  <a:lnTo>
                    <a:pt x="4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85;p7"/>
            <p:cNvSpPr/>
            <p:nvPr/>
          </p:nvSpPr>
          <p:spPr>
            <a:xfrm>
              <a:off x="-1867685" y="1318369"/>
              <a:ext cx="317828" cy="386958"/>
            </a:xfrm>
            <a:custGeom>
              <a:avLst/>
              <a:gdLst/>
              <a:ahLst/>
              <a:cxnLst/>
              <a:rect l="l" t="t" r="r" b="b"/>
              <a:pathLst>
                <a:path w="5563" h="6773" extrusionOk="0">
                  <a:moveTo>
                    <a:pt x="2422" y="0"/>
                  </a:moveTo>
                  <a:cubicBezTo>
                    <a:pt x="2353" y="0"/>
                    <a:pt x="2293" y="15"/>
                    <a:pt x="2247" y="57"/>
                  </a:cubicBezTo>
                  <a:cubicBezTo>
                    <a:pt x="1325" y="57"/>
                    <a:pt x="128" y="1519"/>
                    <a:pt x="128" y="2578"/>
                  </a:cubicBezTo>
                  <a:cubicBezTo>
                    <a:pt x="1" y="3764"/>
                    <a:pt x="531" y="4697"/>
                    <a:pt x="658" y="5618"/>
                  </a:cubicBezTo>
                  <a:lnTo>
                    <a:pt x="1982" y="6148"/>
                  </a:lnTo>
                  <a:cubicBezTo>
                    <a:pt x="2352" y="6429"/>
                    <a:pt x="3179" y="6773"/>
                    <a:pt x="3823" y="6773"/>
                  </a:cubicBezTo>
                  <a:cubicBezTo>
                    <a:pt x="4100" y="6773"/>
                    <a:pt x="4344" y="6709"/>
                    <a:pt x="4503" y="6550"/>
                  </a:cubicBezTo>
                  <a:cubicBezTo>
                    <a:pt x="5160" y="6148"/>
                    <a:pt x="5160" y="4294"/>
                    <a:pt x="5160" y="4294"/>
                  </a:cubicBezTo>
                  <a:lnTo>
                    <a:pt x="5562" y="4167"/>
                  </a:lnTo>
                  <a:lnTo>
                    <a:pt x="5160" y="2970"/>
                  </a:lnTo>
                  <a:cubicBezTo>
                    <a:pt x="5033" y="1646"/>
                    <a:pt x="4100" y="587"/>
                    <a:pt x="2914" y="57"/>
                  </a:cubicBezTo>
                  <a:cubicBezTo>
                    <a:pt x="2737" y="57"/>
                    <a:pt x="2561" y="0"/>
                    <a:pt x="24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86;p7"/>
            <p:cNvSpPr/>
            <p:nvPr/>
          </p:nvSpPr>
          <p:spPr>
            <a:xfrm>
              <a:off x="-1655834" y="1457774"/>
              <a:ext cx="30337" cy="30280"/>
            </a:xfrm>
            <a:custGeom>
              <a:avLst/>
              <a:gdLst/>
              <a:ahLst/>
              <a:cxnLst/>
              <a:rect l="l" t="t" r="r" b="b"/>
              <a:pathLst>
                <a:path w="531" h="530" extrusionOk="0">
                  <a:moveTo>
                    <a:pt x="265" y="0"/>
                  </a:moveTo>
                  <a:cubicBezTo>
                    <a:pt x="0" y="0"/>
                    <a:pt x="0" y="138"/>
                    <a:pt x="0" y="265"/>
                  </a:cubicBezTo>
                  <a:cubicBezTo>
                    <a:pt x="0" y="403"/>
                    <a:pt x="0" y="530"/>
                    <a:pt x="265" y="530"/>
                  </a:cubicBezTo>
                  <a:cubicBezTo>
                    <a:pt x="392" y="530"/>
                    <a:pt x="530" y="403"/>
                    <a:pt x="530" y="265"/>
                  </a:cubicBezTo>
                  <a:cubicBezTo>
                    <a:pt x="530" y="138"/>
                    <a:pt x="39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87;p7"/>
            <p:cNvSpPr/>
            <p:nvPr/>
          </p:nvSpPr>
          <p:spPr>
            <a:xfrm>
              <a:off x="-1595329" y="1563699"/>
              <a:ext cx="7313" cy="57"/>
            </a:xfrm>
            <a:custGeom>
              <a:avLst/>
              <a:gdLst/>
              <a:ahLst/>
              <a:cxnLst/>
              <a:rect l="l" t="t" r="r" b="b"/>
              <a:pathLst>
                <a:path w="128" h="1" fill="none" extrusionOk="0">
                  <a:moveTo>
                    <a:pt x="1" y="0"/>
                  </a:moveTo>
                  <a:lnTo>
                    <a:pt x="128" y="0"/>
                  </a:lnTo>
                </a:path>
              </a:pathLst>
            </a:custGeom>
            <a:noFill/>
            <a:ln w="345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88;p7"/>
            <p:cNvSpPr/>
            <p:nvPr/>
          </p:nvSpPr>
          <p:spPr>
            <a:xfrm>
              <a:off x="-1640693" y="1593922"/>
              <a:ext cx="45420" cy="23082"/>
            </a:xfrm>
            <a:custGeom>
              <a:avLst/>
              <a:gdLst/>
              <a:ahLst/>
              <a:cxnLst/>
              <a:rect l="l" t="t" r="r" b="b"/>
              <a:pathLst>
                <a:path w="795" h="404" fill="none" extrusionOk="0">
                  <a:moveTo>
                    <a:pt x="0" y="1"/>
                  </a:moveTo>
                  <a:cubicBezTo>
                    <a:pt x="0" y="1"/>
                    <a:pt x="265" y="403"/>
                    <a:pt x="795" y="403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89;p7"/>
            <p:cNvSpPr/>
            <p:nvPr/>
          </p:nvSpPr>
          <p:spPr>
            <a:xfrm>
              <a:off x="-2026802" y="1230326"/>
              <a:ext cx="371018" cy="460374"/>
            </a:xfrm>
            <a:custGeom>
              <a:avLst/>
              <a:gdLst/>
              <a:ahLst/>
              <a:cxnLst/>
              <a:rect l="l" t="t" r="r" b="b"/>
              <a:pathLst>
                <a:path w="6494" h="8058" extrusionOk="0">
                  <a:moveTo>
                    <a:pt x="4709" y="0"/>
                  </a:moveTo>
                  <a:cubicBezTo>
                    <a:pt x="3395" y="0"/>
                    <a:pt x="2913" y="1206"/>
                    <a:pt x="2913" y="1206"/>
                  </a:cubicBezTo>
                  <a:cubicBezTo>
                    <a:pt x="2697" y="900"/>
                    <a:pt x="2352" y="751"/>
                    <a:pt x="1977" y="751"/>
                  </a:cubicBezTo>
                  <a:cubicBezTo>
                    <a:pt x="1210" y="751"/>
                    <a:pt x="316" y="1371"/>
                    <a:pt x="138" y="2530"/>
                  </a:cubicBezTo>
                  <a:cubicBezTo>
                    <a:pt x="0" y="3589"/>
                    <a:pt x="403" y="4246"/>
                    <a:pt x="667" y="4649"/>
                  </a:cubicBezTo>
                  <a:cubicBezTo>
                    <a:pt x="932" y="4913"/>
                    <a:pt x="932" y="5178"/>
                    <a:pt x="932" y="5443"/>
                  </a:cubicBezTo>
                  <a:cubicBezTo>
                    <a:pt x="795" y="5835"/>
                    <a:pt x="667" y="6502"/>
                    <a:pt x="795" y="6894"/>
                  </a:cubicBezTo>
                  <a:cubicBezTo>
                    <a:pt x="942" y="7266"/>
                    <a:pt x="1133" y="7349"/>
                    <a:pt x="1272" y="7349"/>
                  </a:cubicBezTo>
                  <a:cubicBezTo>
                    <a:pt x="1383" y="7349"/>
                    <a:pt x="1462" y="7297"/>
                    <a:pt x="1462" y="7297"/>
                  </a:cubicBezTo>
                  <a:cubicBezTo>
                    <a:pt x="1814" y="7649"/>
                    <a:pt x="2518" y="8058"/>
                    <a:pt x="2988" y="8058"/>
                  </a:cubicBezTo>
                  <a:cubicBezTo>
                    <a:pt x="3224" y="8058"/>
                    <a:pt x="3400" y="7955"/>
                    <a:pt x="3443" y="7689"/>
                  </a:cubicBezTo>
                  <a:cubicBezTo>
                    <a:pt x="3580" y="7032"/>
                    <a:pt x="3178" y="5570"/>
                    <a:pt x="3051" y="4913"/>
                  </a:cubicBezTo>
                  <a:cubicBezTo>
                    <a:pt x="2953" y="4816"/>
                    <a:pt x="2994" y="4723"/>
                    <a:pt x="3071" y="4723"/>
                  </a:cubicBezTo>
                  <a:cubicBezTo>
                    <a:pt x="3103" y="4723"/>
                    <a:pt x="3141" y="4739"/>
                    <a:pt x="3178" y="4776"/>
                  </a:cubicBezTo>
                  <a:cubicBezTo>
                    <a:pt x="3580" y="5041"/>
                    <a:pt x="3972" y="5443"/>
                    <a:pt x="4237" y="5443"/>
                  </a:cubicBezTo>
                  <a:cubicBezTo>
                    <a:pt x="4375" y="5443"/>
                    <a:pt x="4640" y="5305"/>
                    <a:pt x="4640" y="5041"/>
                  </a:cubicBezTo>
                  <a:cubicBezTo>
                    <a:pt x="4767" y="4913"/>
                    <a:pt x="4905" y="4511"/>
                    <a:pt x="5169" y="4119"/>
                  </a:cubicBezTo>
                  <a:cubicBezTo>
                    <a:pt x="5561" y="3452"/>
                    <a:pt x="6493" y="3187"/>
                    <a:pt x="6356" y="1863"/>
                  </a:cubicBezTo>
                  <a:cubicBezTo>
                    <a:pt x="6356" y="1863"/>
                    <a:pt x="6229" y="9"/>
                    <a:pt x="4905" y="9"/>
                  </a:cubicBezTo>
                  <a:cubicBezTo>
                    <a:pt x="4838" y="3"/>
                    <a:pt x="4773" y="0"/>
                    <a:pt x="47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90;p7"/>
            <p:cNvSpPr/>
            <p:nvPr/>
          </p:nvSpPr>
          <p:spPr>
            <a:xfrm>
              <a:off x="-1896252" y="1504852"/>
              <a:ext cx="74044" cy="97582"/>
            </a:xfrm>
            <a:custGeom>
              <a:avLst/>
              <a:gdLst/>
              <a:ahLst/>
              <a:cxnLst/>
              <a:rect l="l" t="t" r="r" b="b"/>
              <a:pathLst>
                <a:path w="1296" h="1708" extrusionOk="0">
                  <a:moveTo>
                    <a:pt x="881" y="0"/>
                  </a:moveTo>
                  <a:cubicBezTo>
                    <a:pt x="763" y="0"/>
                    <a:pt x="632" y="59"/>
                    <a:pt x="501" y="236"/>
                  </a:cubicBezTo>
                  <a:cubicBezTo>
                    <a:pt x="1" y="736"/>
                    <a:pt x="322" y="1708"/>
                    <a:pt x="1144" y="1708"/>
                  </a:cubicBezTo>
                  <a:cubicBezTo>
                    <a:pt x="1193" y="1708"/>
                    <a:pt x="1243" y="1704"/>
                    <a:pt x="1295" y="1697"/>
                  </a:cubicBezTo>
                  <a:lnTo>
                    <a:pt x="1295" y="236"/>
                  </a:lnTo>
                  <a:cubicBezTo>
                    <a:pt x="1295" y="236"/>
                    <a:pt x="1117" y="0"/>
                    <a:pt x="8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91;p7"/>
            <p:cNvSpPr/>
            <p:nvPr/>
          </p:nvSpPr>
          <p:spPr>
            <a:xfrm>
              <a:off x="-2200545" y="1790632"/>
              <a:ext cx="514478" cy="1301193"/>
            </a:xfrm>
            <a:custGeom>
              <a:avLst/>
              <a:gdLst/>
              <a:ahLst/>
              <a:cxnLst/>
              <a:rect l="l" t="t" r="r" b="b"/>
              <a:pathLst>
                <a:path w="9005" h="22775" extrusionOk="0">
                  <a:moveTo>
                    <a:pt x="5562" y="0"/>
                  </a:moveTo>
                  <a:cubicBezTo>
                    <a:pt x="5562" y="0"/>
                    <a:pt x="658" y="2786"/>
                    <a:pt x="266" y="3316"/>
                  </a:cubicBezTo>
                  <a:cubicBezTo>
                    <a:pt x="1" y="3708"/>
                    <a:pt x="128" y="4237"/>
                    <a:pt x="128" y="4237"/>
                  </a:cubicBezTo>
                  <a:lnTo>
                    <a:pt x="1855" y="12447"/>
                  </a:lnTo>
                  <a:lnTo>
                    <a:pt x="1187" y="22775"/>
                  </a:lnTo>
                  <a:lnTo>
                    <a:pt x="8602" y="22510"/>
                  </a:lnTo>
                  <a:cubicBezTo>
                    <a:pt x="8602" y="22510"/>
                    <a:pt x="9005" y="19597"/>
                    <a:pt x="7946" y="11525"/>
                  </a:cubicBezTo>
                  <a:cubicBezTo>
                    <a:pt x="7013" y="3316"/>
                    <a:pt x="5562" y="0"/>
                    <a:pt x="5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92;p7"/>
            <p:cNvSpPr/>
            <p:nvPr/>
          </p:nvSpPr>
          <p:spPr>
            <a:xfrm>
              <a:off x="-2102504" y="2539878"/>
              <a:ext cx="174368" cy="325027"/>
            </a:xfrm>
            <a:custGeom>
              <a:avLst/>
              <a:gdLst/>
              <a:ahLst/>
              <a:cxnLst/>
              <a:rect l="l" t="t" r="r" b="b"/>
              <a:pathLst>
                <a:path w="3052" h="5689" extrusionOk="0">
                  <a:moveTo>
                    <a:pt x="404" y="0"/>
                  </a:moveTo>
                  <a:cubicBezTo>
                    <a:pt x="1" y="1716"/>
                    <a:pt x="1198" y="5688"/>
                    <a:pt x="1198" y="5688"/>
                  </a:cubicBezTo>
                  <a:cubicBezTo>
                    <a:pt x="1198" y="5688"/>
                    <a:pt x="1728" y="3040"/>
                    <a:pt x="3052" y="392"/>
                  </a:cubicBezTo>
                  <a:lnTo>
                    <a:pt x="3052" y="392"/>
                  </a:lnTo>
                  <a:cubicBezTo>
                    <a:pt x="2741" y="436"/>
                    <a:pt x="2459" y="455"/>
                    <a:pt x="2207" y="455"/>
                  </a:cubicBezTo>
                  <a:cubicBezTo>
                    <a:pt x="954" y="455"/>
                    <a:pt x="404" y="0"/>
                    <a:pt x="4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93;p7"/>
            <p:cNvSpPr/>
            <p:nvPr/>
          </p:nvSpPr>
          <p:spPr>
            <a:xfrm>
              <a:off x="-1958413" y="2297804"/>
              <a:ext cx="52676" cy="45420"/>
            </a:xfrm>
            <a:custGeom>
              <a:avLst/>
              <a:gdLst/>
              <a:ahLst/>
              <a:cxnLst/>
              <a:rect l="l" t="t" r="r" b="b"/>
              <a:pathLst>
                <a:path w="922" h="795" extrusionOk="0">
                  <a:moveTo>
                    <a:pt x="530" y="0"/>
                  </a:moveTo>
                  <a:cubicBezTo>
                    <a:pt x="265" y="0"/>
                    <a:pt x="0" y="127"/>
                    <a:pt x="0" y="392"/>
                  </a:cubicBezTo>
                  <a:cubicBezTo>
                    <a:pt x="0" y="657"/>
                    <a:pt x="265" y="794"/>
                    <a:pt x="530" y="794"/>
                  </a:cubicBezTo>
                  <a:cubicBezTo>
                    <a:pt x="657" y="794"/>
                    <a:pt x="922" y="657"/>
                    <a:pt x="922" y="392"/>
                  </a:cubicBezTo>
                  <a:cubicBezTo>
                    <a:pt x="922" y="127"/>
                    <a:pt x="657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94;p7"/>
            <p:cNvSpPr/>
            <p:nvPr/>
          </p:nvSpPr>
          <p:spPr>
            <a:xfrm>
              <a:off x="-1966297" y="1790632"/>
              <a:ext cx="159228" cy="265095"/>
            </a:xfrm>
            <a:custGeom>
              <a:avLst/>
              <a:gdLst/>
              <a:ahLst/>
              <a:cxnLst/>
              <a:rect l="l" t="t" r="r" b="b"/>
              <a:pathLst>
                <a:path w="2787" h="4640" extrusionOk="0">
                  <a:moveTo>
                    <a:pt x="1197" y="0"/>
                  </a:moveTo>
                  <a:cubicBezTo>
                    <a:pt x="933" y="0"/>
                    <a:pt x="668" y="265"/>
                    <a:pt x="668" y="530"/>
                  </a:cubicBezTo>
                  <a:lnTo>
                    <a:pt x="0" y="3973"/>
                  </a:lnTo>
                  <a:cubicBezTo>
                    <a:pt x="0" y="3973"/>
                    <a:pt x="209" y="3938"/>
                    <a:pt x="532" y="3938"/>
                  </a:cubicBezTo>
                  <a:cubicBezTo>
                    <a:pt x="1100" y="3938"/>
                    <a:pt x="2023" y="4046"/>
                    <a:pt x="2786" y="4640"/>
                  </a:cubicBezTo>
                  <a:cubicBezTo>
                    <a:pt x="2786" y="4640"/>
                    <a:pt x="2649" y="1589"/>
                    <a:pt x="1462" y="0"/>
                  </a:cubicBezTo>
                  <a:close/>
                </a:path>
              </a:pathLst>
            </a:custGeom>
            <a:solidFill>
              <a:schemeClr val="dk1"/>
            </a:solidFill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95;p7"/>
            <p:cNvSpPr/>
            <p:nvPr/>
          </p:nvSpPr>
          <p:spPr>
            <a:xfrm>
              <a:off x="-2366975" y="1980029"/>
              <a:ext cx="393472" cy="1023757"/>
            </a:xfrm>
            <a:custGeom>
              <a:avLst/>
              <a:gdLst/>
              <a:ahLst/>
              <a:cxnLst/>
              <a:rect l="l" t="t" r="r" b="b"/>
              <a:pathLst>
                <a:path w="6887" h="17919" extrusionOk="0">
                  <a:moveTo>
                    <a:pt x="3179" y="1"/>
                  </a:moveTo>
                  <a:cubicBezTo>
                    <a:pt x="2119" y="922"/>
                    <a:pt x="2119" y="2246"/>
                    <a:pt x="1855" y="3041"/>
                  </a:cubicBezTo>
                  <a:cubicBezTo>
                    <a:pt x="1717" y="3708"/>
                    <a:pt x="1060" y="3835"/>
                    <a:pt x="923" y="5297"/>
                  </a:cubicBezTo>
                  <a:cubicBezTo>
                    <a:pt x="795" y="6748"/>
                    <a:pt x="923" y="6748"/>
                    <a:pt x="1060" y="8073"/>
                  </a:cubicBezTo>
                  <a:cubicBezTo>
                    <a:pt x="1187" y="9534"/>
                    <a:pt x="128" y="10594"/>
                    <a:pt x="1" y="12182"/>
                  </a:cubicBezTo>
                  <a:cubicBezTo>
                    <a:pt x="1" y="13771"/>
                    <a:pt x="1452" y="13771"/>
                    <a:pt x="1590" y="14831"/>
                  </a:cubicBezTo>
                  <a:cubicBezTo>
                    <a:pt x="1855" y="16017"/>
                    <a:pt x="795" y="17214"/>
                    <a:pt x="1452" y="17479"/>
                  </a:cubicBezTo>
                  <a:cubicBezTo>
                    <a:pt x="1828" y="17551"/>
                    <a:pt x="2750" y="17918"/>
                    <a:pt x="3647" y="17918"/>
                  </a:cubicBezTo>
                  <a:cubicBezTo>
                    <a:pt x="4342" y="17918"/>
                    <a:pt x="5022" y="17698"/>
                    <a:pt x="5424" y="16949"/>
                  </a:cubicBezTo>
                  <a:cubicBezTo>
                    <a:pt x="6357" y="15360"/>
                    <a:pt x="5424" y="15360"/>
                    <a:pt x="5689" y="13634"/>
                  </a:cubicBezTo>
                  <a:cubicBezTo>
                    <a:pt x="5954" y="11918"/>
                    <a:pt x="6886" y="12447"/>
                    <a:pt x="6219" y="10191"/>
                  </a:cubicBezTo>
                  <a:cubicBezTo>
                    <a:pt x="5424" y="8073"/>
                    <a:pt x="6484" y="7416"/>
                    <a:pt x="5827" y="5424"/>
                  </a:cubicBezTo>
                  <a:cubicBezTo>
                    <a:pt x="5033" y="3571"/>
                    <a:pt x="4365" y="2776"/>
                    <a:pt x="4365" y="2776"/>
                  </a:cubicBezTo>
                  <a:lnTo>
                    <a:pt x="31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96;p7"/>
            <p:cNvSpPr/>
            <p:nvPr/>
          </p:nvSpPr>
          <p:spPr>
            <a:xfrm>
              <a:off x="-2366975" y="1980029"/>
              <a:ext cx="393472" cy="1066435"/>
            </a:xfrm>
            <a:custGeom>
              <a:avLst/>
              <a:gdLst/>
              <a:ahLst/>
              <a:cxnLst/>
              <a:rect l="l" t="t" r="r" b="b"/>
              <a:pathLst>
                <a:path w="6887" h="18666" fill="none" extrusionOk="0">
                  <a:moveTo>
                    <a:pt x="3179" y="1"/>
                  </a:moveTo>
                  <a:cubicBezTo>
                    <a:pt x="2119" y="922"/>
                    <a:pt x="2119" y="2246"/>
                    <a:pt x="1855" y="3041"/>
                  </a:cubicBezTo>
                  <a:cubicBezTo>
                    <a:pt x="1717" y="3708"/>
                    <a:pt x="1060" y="3835"/>
                    <a:pt x="923" y="5297"/>
                  </a:cubicBezTo>
                  <a:cubicBezTo>
                    <a:pt x="795" y="6748"/>
                    <a:pt x="923" y="6748"/>
                    <a:pt x="1060" y="8073"/>
                  </a:cubicBezTo>
                  <a:cubicBezTo>
                    <a:pt x="1187" y="9534"/>
                    <a:pt x="128" y="10594"/>
                    <a:pt x="1" y="12182"/>
                  </a:cubicBezTo>
                  <a:cubicBezTo>
                    <a:pt x="1" y="13771"/>
                    <a:pt x="1452" y="13771"/>
                    <a:pt x="1590" y="14831"/>
                  </a:cubicBezTo>
                  <a:cubicBezTo>
                    <a:pt x="1855" y="16017"/>
                    <a:pt x="795" y="17214"/>
                    <a:pt x="1452" y="17479"/>
                  </a:cubicBezTo>
                  <a:cubicBezTo>
                    <a:pt x="2119" y="17606"/>
                    <a:pt x="4503" y="18665"/>
                    <a:pt x="5424" y="16949"/>
                  </a:cubicBezTo>
                  <a:cubicBezTo>
                    <a:pt x="6357" y="15360"/>
                    <a:pt x="5424" y="15360"/>
                    <a:pt x="5689" y="13634"/>
                  </a:cubicBezTo>
                  <a:cubicBezTo>
                    <a:pt x="5954" y="11918"/>
                    <a:pt x="6886" y="12447"/>
                    <a:pt x="6219" y="10191"/>
                  </a:cubicBezTo>
                  <a:cubicBezTo>
                    <a:pt x="5424" y="8073"/>
                    <a:pt x="6484" y="7416"/>
                    <a:pt x="5827" y="5424"/>
                  </a:cubicBezTo>
                  <a:cubicBezTo>
                    <a:pt x="5033" y="3571"/>
                    <a:pt x="4365" y="2776"/>
                    <a:pt x="4365" y="2776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97;p7"/>
            <p:cNvSpPr/>
            <p:nvPr/>
          </p:nvSpPr>
          <p:spPr>
            <a:xfrm>
              <a:off x="-2072223" y="2131375"/>
              <a:ext cx="23082" cy="121064"/>
            </a:xfrm>
            <a:custGeom>
              <a:avLst/>
              <a:gdLst/>
              <a:ahLst/>
              <a:cxnLst/>
              <a:rect l="l" t="t" r="r" b="b"/>
              <a:pathLst>
                <a:path w="404" h="2119" fill="none" extrusionOk="0">
                  <a:moveTo>
                    <a:pt x="1" y="0"/>
                  </a:moveTo>
                  <a:cubicBezTo>
                    <a:pt x="403" y="922"/>
                    <a:pt x="265" y="2119"/>
                    <a:pt x="265" y="2119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98;p7"/>
            <p:cNvSpPr/>
            <p:nvPr/>
          </p:nvSpPr>
          <p:spPr>
            <a:xfrm>
              <a:off x="-2215628" y="2010310"/>
              <a:ext cx="52676" cy="45420"/>
            </a:xfrm>
            <a:custGeom>
              <a:avLst/>
              <a:gdLst/>
              <a:ahLst/>
              <a:cxnLst/>
              <a:rect l="l" t="t" r="r" b="b"/>
              <a:pathLst>
                <a:path w="922" h="795" fill="none" extrusionOk="0">
                  <a:moveTo>
                    <a:pt x="922" y="795"/>
                  </a:moveTo>
                  <a:cubicBezTo>
                    <a:pt x="922" y="795"/>
                    <a:pt x="265" y="128"/>
                    <a:pt x="0" y="0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99;p7"/>
            <p:cNvSpPr/>
            <p:nvPr/>
          </p:nvSpPr>
          <p:spPr>
            <a:xfrm>
              <a:off x="-2291273" y="2789208"/>
              <a:ext cx="75701" cy="98668"/>
            </a:xfrm>
            <a:custGeom>
              <a:avLst/>
              <a:gdLst/>
              <a:ahLst/>
              <a:cxnLst/>
              <a:rect l="l" t="t" r="r" b="b"/>
              <a:pathLst>
                <a:path w="1325" h="1727" fill="none" extrusionOk="0">
                  <a:moveTo>
                    <a:pt x="0" y="0"/>
                  </a:moveTo>
                  <a:cubicBezTo>
                    <a:pt x="1059" y="668"/>
                    <a:pt x="1324" y="1727"/>
                    <a:pt x="1324" y="1727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00;p7"/>
            <p:cNvSpPr/>
            <p:nvPr/>
          </p:nvSpPr>
          <p:spPr>
            <a:xfrm>
              <a:off x="-2079479" y="2441209"/>
              <a:ext cx="52733" cy="159228"/>
            </a:xfrm>
            <a:custGeom>
              <a:avLst/>
              <a:gdLst/>
              <a:ahLst/>
              <a:cxnLst/>
              <a:rect l="l" t="t" r="r" b="b"/>
              <a:pathLst>
                <a:path w="923" h="2787" fill="none" extrusionOk="0">
                  <a:moveTo>
                    <a:pt x="922" y="1"/>
                  </a:moveTo>
                  <a:cubicBezTo>
                    <a:pt x="795" y="1325"/>
                    <a:pt x="1" y="2786"/>
                    <a:pt x="1" y="2786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01;p7"/>
            <p:cNvSpPr/>
            <p:nvPr/>
          </p:nvSpPr>
          <p:spPr>
            <a:xfrm>
              <a:off x="-2253793" y="2924385"/>
              <a:ext cx="196764" cy="137232"/>
            </a:xfrm>
            <a:custGeom>
              <a:avLst/>
              <a:gdLst/>
              <a:ahLst/>
              <a:cxnLst/>
              <a:rect l="l" t="t" r="r" b="b"/>
              <a:pathLst>
                <a:path w="3444" h="2402" extrusionOk="0">
                  <a:moveTo>
                    <a:pt x="2144" y="0"/>
                  </a:moveTo>
                  <a:cubicBezTo>
                    <a:pt x="1557" y="0"/>
                    <a:pt x="848" y="122"/>
                    <a:pt x="138" y="547"/>
                  </a:cubicBezTo>
                  <a:cubicBezTo>
                    <a:pt x="1" y="547"/>
                    <a:pt x="1" y="685"/>
                    <a:pt x="1" y="812"/>
                  </a:cubicBezTo>
                  <a:lnTo>
                    <a:pt x="138" y="2136"/>
                  </a:lnTo>
                  <a:cubicBezTo>
                    <a:pt x="266" y="2274"/>
                    <a:pt x="403" y="2401"/>
                    <a:pt x="530" y="2401"/>
                  </a:cubicBezTo>
                  <a:cubicBezTo>
                    <a:pt x="904" y="2311"/>
                    <a:pt x="1408" y="2217"/>
                    <a:pt x="2000" y="2217"/>
                  </a:cubicBezTo>
                  <a:cubicBezTo>
                    <a:pt x="2248" y="2217"/>
                    <a:pt x="2511" y="2233"/>
                    <a:pt x="2787" y="2274"/>
                  </a:cubicBezTo>
                  <a:cubicBezTo>
                    <a:pt x="2914" y="2274"/>
                    <a:pt x="3052" y="2136"/>
                    <a:pt x="3052" y="2009"/>
                  </a:cubicBezTo>
                  <a:lnTo>
                    <a:pt x="3443" y="547"/>
                  </a:lnTo>
                  <a:cubicBezTo>
                    <a:pt x="3443" y="420"/>
                    <a:pt x="3443" y="283"/>
                    <a:pt x="3316" y="155"/>
                  </a:cubicBezTo>
                  <a:cubicBezTo>
                    <a:pt x="3070" y="91"/>
                    <a:pt x="2653" y="0"/>
                    <a:pt x="2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02;p7"/>
            <p:cNvSpPr/>
            <p:nvPr/>
          </p:nvSpPr>
          <p:spPr>
            <a:xfrm>
              <a:off x="-2276190" y="3015455"/>
              <a:ext cx="204020" cy="442777"/>
            </a:xfrm>
            <a:custGeom>
              <a:avLst/>
              <a:gdLst/>
              <a:ahLst/>
              <a:cxnLst/>
              <a:rect l="l" t="t" r="r" b="b"/>
              <a:pathLst>
                <a:path w="3571" h="7750" extrusionOk="0">
                  <a:moveTo>
                    <a:pt x="2485" y="1"/>
                  </a:moveTo>
                  <a:cubicBezTo>
                    <a:pt x="1154" y="1"/>
                    <a:pt x="922" y="807"/>
                    <a:pt x="922" y="807"/>
                  </a:cubicBezTo>
                  <a:cubicBezTo>
                    <a:pt x="795" y="1602"/>
                    <a:pt x="128" y="2534"/>
                    <a:pt x="128" y="3455"/>
                  </a:cubicBezTo>
                  <a:cubicBezTo>
                    <a:pt x="1" y="4250"/>
                    <a:pt x="795" y="5574"/>
                    <a:pt x="795" y="5574"/>
                  </a:cubicBezTo>
                  <a:cubicBezTo>
                    <a:pt x="795" y="5574"/>
                    <a:pt x="922" y="7036"/>
                    <a:pt x="1187" y="7428"/>
                  </a:cubicBezTo>
                  <a:lnTo>
                    <a:pt x="1452" y="7692"/>
                  </a:lnTo>
                  <a:cubicBezTo>
                    <a:pt x="1530" y="7733"/>
                    <a:pt x="1597" y="7750"/>
                    <a:pt x="1653" y="7750"/>
                  </a:cubicBezTo>
                  <a:cubicBezTo>
                    <a:pt x="1786" y="7750"/>
                    <a:pt x="1855" y="7655"/>
                    <a:pt x="1855" y="7565"/>
                  </a:cubicBezTo>
                  <a:lnTo>
                    <a:pt x="2247" y="5044"/>
                  </a:lnTo>
                  <a:cubicBezTo>
                    <a:pt x="2247" y="5711"/>
                    <a:pt x="2511" y="6012"/>
                    <a:pt x="2707" y="6012"/>
                  </a:cubicBezTo>
                  <a:cubicBezTo>
                    <a:pt x="2822" y="6012"/>
                    <a:pt x="2914" y="5908"/>
                    <a:pt x="2914" y="5712"/>
                  </a:cubicBezTo>
                  <a:cubicBezTo>
                    <a:pt x="3041" y="5309"/>
                    <a:pt x="3179" y="4917"/>
                    <a:pt x="3444" y="3455"/>
                  </a:cubicBezTo>
                  <a:cubicBezTo>
                    <a:pt x="3571" y="2131"/>
                    <a:pt x="3306" y="1739"/>
                    <a:pt x="3306" y="542"/>
                  </a:cubicBezTo>
                  <a:cubicBezTo>
                    <a:pt x="3179" y="277"/>
                    <a:pt x="3041" y="13"/>
                    <a:pt x="2776" y="13"/>
                  </a:cubicBezTo>
                  <a:cubicBezTo>
                    <a:pt x="2674" y="4"/>
                    <a:pt x="2577" y="1"/>
                    <a:pt x="2485" y="1"/>
                  </a:cubicBezTo>
                  <a:close/>
                </a:path>
              </a:pathLst>
            </a:custGeom>
            <a:solidFill>
              <a:srgbClr val="F3E8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03;p7"/>
            <p:cNvSpPr/>
            <p:nvPr/>
          </p:nvSpPr>
          <p:spPr>
            <a:xfrm>
              <a:off x="-1678858" y="1820856"/>
              <a:ext cx="408555" cy="1270970"/>
            </a:xfrm>
            <a:custGeom>
              <a:avLst/>
              <a:gdLst/>
              <a:ahLst/>
              <a:cxnLst/>
              <a:rect l="l" t="t" r="r" b="b"/>
              <a:pathLst>
                <a:path w="7151" h="22246" extrusionOk="0">
                  <a:moveTo>
                    <a:pt x="1" y="1"/>
                  </a:moveTo>
                  <a:cubicBezTo>
                    <a:pt x="403" y="2257"/>
                    <a:pt x="1" y="3846"/>
                    <a:pt x="1" y="3846"/>
                  </a:cubicBezTo>
                  <a:cubicBezTo>
                    <a:pt x="1" y="3846"/>
                    <a:pt x="403" y="13380"/>
                    <a:pt x="403" y="14566"/>
                  </a:cubicBezTo>
                  <a:cubicBezTo>
                    <a:pt x="531" y="15763"/>
                    <a:pt x="933" y="21981"/>
                    <a:pt x="933" y="21981"/>
                  </a:cubicBezTo>
                  <a:cubicBezTo>
                    <a:pt x="933" y="21981"/>
                    <a:pt x="1992" y="22246"/>
                    <a:pt x="3973" y="22246"/>
                  </a:cubicBezTo>
                  <a:cubicBezTo>
                    <a:pt x="5965" y="22246"/>
                    <a:pt x="7151" y="21324"/>
                    <a:pt x="7151" y="21324"/>
                  </a:cubicBezTo>
                  <a:cubicBezTo>
                    <a:pt x="7151" y="21324"/>
                    <a:pt x="6621" y="15096"/>
                    <a:pt x="5965" y="13909"/>
                  </a:cubicBezTo>
                  <a:cubicBezTo>
                    <a:pt x="5297" y="12712"/>
                    <a:pt x="5170" y="13507"/>
                    <a:pt x="5170" y="11388"/>
                  </a:cubicBezTo>
                  <a:cubicBezTo>
                    <a:pt x="5170" y="9407"/>
                    <a:pt x="4641" y="8878"/>
                    <a:pt x="4641" y="7946"/>
                  </a:cubicBezTo>
                  <a:cubicBezTo>
                    <a:pt x="4768" y="7554"/>
                    <a:pt x="4905" y="6759"/>
                    <a:pt x="5032" y="5965"/>
                  </a:cubicBezTo>
                  <a:lnTo>
                    <a:pt x="5435" y="1463"/>
                  </a:lnTo>
                  <a:cubicBezTo>
                    <a:pt x="4376" y="139"/>
                    <a:pt x="933" y="1"/>
                    <a:pt x="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04;p7"/>
            <p:cNvSpPr/>
            <p:nvPr/>
          </p:nvSpPr>
          <p:spPr>
            <a:xfrm>
              <a:off x="-1678858" y="1737955"/>
              <a:ext cx="144088" cy="302688"/>
            </a:xfrm>
            <a:custGeom>
              <a:avLst/>
              <a:gdLst/>
              <a:ahLst/>
              <a:cxnLst/>
              <a:rect l="l" t="t" r="r" b="b"/>
              <a:pathLst>
                <a:path w="2522" h="5298" extrusionOk="0">
                  <a:moveTo>
                    <a:pt x="1" y="1"/>
                  </a:moveTo>
                  <a:lnTo>
                    <a:pt x="1" y="5297"/>
                  </a:lnTo>
                  <a:cubicBezTo>
                    <a:pt x="464" y="5039"/>
                    <a:pt x="945" y="4960"/>
                    <a:pt x="1362" y="4960"/>
                  </a:cubicBezTo>
                  <a:cubicBezTo>
                    <a:pt x="2024" y="4960"/>
                    <a:pt x="2522" y="5159"/>
                    <a:pt x="2522" y="5159"/>
                  </a:cubicBezTo>
                  <a:cubicBezTo>
                    <a:pt x="1992" y="106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05;p7"/>
            <p:cNvSpPr/>
            <p:nvPr/>
          </p:nvSpPr>
          <p:spPr>
            <a:xfrm>
              <a:off x="-1519684" y="2237243"/>
              <a:ext cx="52733" cy="45477"/>
            </a:xfrm>
            <a:custGeom>
              <a:avLst/>
              <a:gdLst/>
              <a:ahLst/>
              <a:cxnLst/>
              <a:rect l="l" t="t" r="r" b="b"/>
              <a:pathLst>
                <a:path w="923" h="796" extrusionOk="0">
                  <a:moveTo>
                    <a:pt x="530" y="1"/>
                  </a:moveTo>
                  <a:cubicBezTo>
                    <a:pt x="266" y="1"/>
                    <a:pt x="1" y="128"/>
                    <a:pt x="1" y="393"/>
                  </a:cubicBezTo>
                  <a:cubicBezTo>
                    <a:pt x="1" y="658"/>
                    <a:pt x="266" y="795"/>
                    <a:pt x="530" y="795"/>
                  </a:cubicBezTo>
                  <a:cubicBezTo>
                    <a:pt x="658" y="795"/>
                    <a:pt x="922" y="658"/>
                    <a:pt x="922" y="393"/>
                  </a:cubicBezTo>
                  <a:cubicBezTo>
                    <a:pt x="922" y="128"/>
                    <a:pt x="658" y="1"/>
                    <a:pt x="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06;p7"/>
            <p:cNvSpPr/>
            <p:nvPr/>
          </p:nvSpPr>
          <p:spPr>
            <a:xfrm>
              <a:off x="-1444039" y="2441209"/>
              <a:ext cx="83014" cy="144088"/>
            </a:xfrm>
            <a:custGeom>
              <a:avLst/>
              <a:gdLst/>
              <a:ahLst/>
              <a:cxnLst/>
              <a:rect l="l" t="t" r="r" b="b"/>
              <a:pathLst>
                <a:path w="1453" h="2522" fill="none" extrusionOk="0">
                  <a:moveTo>
                    <a:pt x="1" y="1"/>
                  </a:moveTo>
                  <a:cubicBezTo>
                    <a:pt x="266" y="1197"/>
                    <a:pt x="1452" y="2522"/>
                    <a:pt x="1452" y="2522"/>
                  </a:cubicBezTo>
                </a:path>
              </a:pathLst>
            </a:custGeom>
            <a:noFill/>
            <a:ln w="34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07;p7"/>
            <p:cNvSpPr/>
            <p:nvPr/>
          </p:nvSpPr>
          <p:spPr>
            <a:xfrm>
              <a:off x="-1103866" y="4597533"/>
              <a:ext cx="371018" cy="378160"/>
            </a:xfrm>
            <a:custGeom>
              <a:avLst/>
              <a:gdLst/>
              <a:ahLst/>
              <a:cxnLst/>
              <a:rect l="l" t="t" r="r" b="b"/>
              <a:pathLst>
                <a:path w="6494" h="6619" extrusionOk="0">
                  <a:moveTo>
                    <a:pt x="3051" y="0"/>
                  </a:moveTo>
                  <a:cubicBezTo>
                    <a:pt x="3051" y="0"/>
                    <a:pt x="3178" y="392"/>
                    <a:pt x="3051" y="795"/>
                  </a:cubicBezTo>
                  <a:cubicBezTo>
                    <a:pt x="2786" y="1981"/>
                    <a:pt x="1462" y="3305"/>
                    <a:pt x="667" y="3973"/>
                  </a:cubicBezTo>
                  <a:cubicBezTo>
                    <a:pt x="0" y="4767"/>
                    <a:pt x="403" y="6356"/>
                    <a:pt x="794" y="6483"/>
                  </a:cubicBezTo>
                  <a:cubicBezTo>
                    <a:pt x="1059" y="6552"/>
                    <a:pt x="1491" y="6618"/>
                    <a:pt x="1956" y="6618"/>
                  </a:cubicBezTo>
                  <a:cubicBezTo>
                    <a:pt x="2420" y="6618"/>
                    <a:pt x="2918" y="6552"/>
                    <a:pt x="3316" y="6356"/>
                  </a:cubicBezTo>
                  <a:cubicBezTo>
                    <a:pt x="4110" y="5954"/>
                    <a:pt x="5032" y="5032"/>
                    <a:pt x="5699" y="4767"/>
                  </a:cubicBezTo>
                  <a:cubicBezTo>
                    <a:pt x="6493" y="4502"/>
                    <a:pt x="6229" y="3570"/>
                    <a:pt x="5964" y="2119"/>
                  </a:cubicBezTo>
                  <a:cubicBezTo>
                    <a:pt x="5826" y="795"/>
                    <a:pt x="5826" y="0"/>
                    <a:pt x="58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08;p7"/>
            <p:cNvSpPr/>
            <p:nvPr/>
          </p:nvSpPr>
          <p:spPr>
            <a:xfrm>
              <a:off x="-1103866" y="4597533"/>
              <a:ext cx="371018" cy="385587"/>
            </a:xfrm>
            <a:custGeom>
              <a:avLst/>
              <a:gdLst/>
              <a:ahLst/>
              <a:cxnLst/>
              <a:rect l="l" t="t" r="r" b="b"/>
              <a:pathLst>
                <a:path w="6494" h="6749" fill="none" extrusionOk="0">
                  <a:moveTo>
                    <a:pt x="5826" y="0"/>
                  </a:moveTo>
                  <a:cubicBezTo>
                    <a:pt x="5826" y="0"/>
                    <a:pt x="5826" y="795"/>
                    <a:pt x="5964" y="2119"/>
                  </a:cubicBezTo>
                  <a:cubicBezTo>
                    <a:pt x="6229" y="3570"/>
                    <a:pt x="6493" y="4502"/>
                    <a:pt x="5699" y="4767"/>
                  </a:cubicBezTo>
                  <a:cubicBezTo>
                    <a:pt x="5032" y="5032"/>
                    <a:pt x="4110" y="5954"/>
                    <a:pt x="3316" y="6356"/>
                  </a:cubicBezTo>
                  <a:cubicBezTo>
                    <a:pt x="2521" y="6748"/>
                    <a:pt x="1324" y="6621"/>
                    <a:pt x="794" y="6483"/>
                  </a:cubicBezTo>
                  <a:cubicBezTo>
                    <a:pt x="403" y="6356"/>
                    <a:pt x="0" y="4767"/>
                    <a:pt x="667" y="3973"/>
                  </a:cubicBezTo>
                  <a:cubicBezTo>
                    <a:pt x="1462" y="3305"/>
                    <a:pt x="2786" y="1981"/>
                    <a:pt x="3051" y="795"/>
                  </a:cubicBezTo>
                  <a:cubicBezTo>
                    <a:pt x="3178" y="392"/>
                    <a:pt x="3051" y="0"/>
                    <a:pt x="3051" y="0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09;p7"/>
            <p:cNvSpPr/>
            <p:nvPr/>
          </p:nvSpPr>
          <p:spPr>
            <a:xfrm>
              <a:off x="-937436" y="4597533"/>
              <a:ext cx="174311" cy="92612"/>
            </a:xfrm>
            <a:custGeom>
              <a:avLst/>
              <a:gdLst/>
              <a:ahLst/>
              <a:cxnLst/>
              <a:rect l="l" t="t" r="r" b="b"/>
              <a:pathLst>
                <a:path w="3051" h="1621" extrusionOk="0">
                  <a:moveTo>
                    <a:pt x="138" y="0"/>
                  </a:moveTo>
                  <a:cubicBezTo>
                    <a:pt x="138" y="0"/>
                    <a:pt x="265" y="392"/>
                    <a:pt x="138" y="795"/>
                  </a:cubicBezTo>
                  <a:cubicBezTo>
                    <a:pt x="138" y="922"/>
                    <a:pt x="138" y="1060"/>
                    <a:pt x="0" y="1060"/>
                  </a:cubicBezTo>
                  <a:lnTo>
                    <a:pt x="0" y="1187"/>
                  </a:lnTo>
                  <a:cubicBezTo>
                    <a:pt x="932" y="1187"/>
                    <a:pt x="1589" y="1325"/>
                    <a:pt x="2119" y="1589"/>
                  </a:cubicBezTo>
                  <a:cubicBezTo>
                    <a:pt x="2186" y="1611"/>
                    <a:pt x="2256" y="1621"/>
                    <a:pt x="2327" y="1621"/>
                  </a:cubicBezTo>
                  <a:cubicBezTo>
                    <a:pt x="2683" y="1621"/>
                    <a:pt x="3051" y="1363"/>
                    <a:pt x="3051" y="922"/>
                  </a:cubicBezTo>
                  <a:cubicBezTo>
                    <a:pt x="3051" y="392"/>
                    <a:pt x="2913" y="0"/>
                    <a:pt x="291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10;p7"/>
            <p:cNvSpPr/>
            <p:nvPr/>
          </p:nvSpPr>
          <p:spPr>
            <a:xfrm>
              <a:off x="-1088783" y="4779102"/>
              <a:ext cx="348051" cy="196593"/>
            </a:xfrm>
            <a:custGeom>
              <a:avLst/>
              <a:gdLst/>
              <a:ahLst/>
              <a:cxnLst/>
              <a:rect l="l" t="t" r="r" b="b"/>
              <a:pathLst>
                <a:path w="6092" h="3441" extrusionOk="0">
                  <a:moveTo>
                    <a:pt x="5965" y="0"/>
                  </a:moveTo>
                  <a:lnTo>
                    <a:pt x="5965" y="0"/>
                  </a:lnTo>
                  <a:cubicBezTo>
                    <a:pt x="5562" y="127"/>
                    <a:pt x="4905" y="392"/>
                    <a:pt x="4111" y="1187"/>
                  </a:cubicBezTo>
                  <a:cubicBezTo>
                    <a:pt x="3393" y="1998"/>
                    <a:pt x="2675" y="2318"/>
                    <a:pt x="1668" y="2318"/>
                  </a:cubicBezTo>
                  <a:cubicBezTo>
                    <a:pt x="1188" y="2318"/>
                    <a:pt x="643" y="2245"/>
                    <a:pt x="1" y="2119"/>
                  </a:cubicBezTo>
                  <a:lnTo>
                    <a:pt x="1" y="2119"/>
                  </a:lnTo>
                  <a:cubicBezTo>
                    <a:pt x="139" y="2648"/>
                    <a:pt x="266" y="3305"/>
                    <a:pt x="530" y="3305"/>
                  </a:cubicBezTo>
                  <a:cubicBezTo>
                    <a:pt x="795" y="3374"/>
                    <a:pt x="1227" y="3440"/>
                    <a:pt x="1692" y="3440"/>
                  </a:cubicBezTo>
                  <a:cubicBezTo>
                    <a:pt x="2156" y="3440"/>
                    <a:pt x="2654" y="3374"/>
                    <a:pt x="3052" y="3178"/>
                  </a:cubicBezTo>
                  <a:cubicBezTo>
                    <a:pt x="3846" y="2776"/>
                    <a:pt x="4768" y="1854"/>
                    <a:pt x="5435" y="1589"/>
                  </a:cubicBezTo>
                  <a:cubicBezTo>
                    <a:pt x="6092" y="1451"/>
                    <a:pt x="6092" y="922"/>
                    <a:pt x="5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11;p7"/>
            <p:cNvSpPr/>
            <p:nvPr/>
          </p:nvSpPr>
          <p:spPr>
            <a:xfrm>
              <a:off x="-801287" y="4552169"/>
              <a:ext cx="371018" cy="423523"/>
            </a:xfrm>
            <a:custGeom>
              <a:avLst/>
              <a:gdLst/>
              <a:ahLst/>
              <a:cxnLst/>
              <a:rect l="l" t="t" r="r" b="b"/>
              <a:pathLst>
                <a:path w="6494" h="7413" extrusionOk="0">
                  <a:moveTo>
                    <a:pt x="668" y="0"/>
                  </a:moveTo>
                  <a:cubicBezTo>
                    <a:pt x="668" y="0"/>
                    <a:pt x="668" y="1589"/>
                    <a:pt x="530" y="2913"/>
                  </a:cubicBezTo>
                  <a:cubicBezTo>
                    <a:pt x="265" y="4364"/>
                    <a:pt x="0" y="5296"/>
                    <a:pt x="795" y="5561"/>
                  </a:cubicBezTo>
                  <a:cubicBezTo>
                    <a:pt x="1462" y="5826"/>
                    <a:pt x="2384" y="6748"/>
                    <a:pt x="3178" y="7150"/>
                  </a:cubicBezTo>
                  <a:cubicBezTo>
                    <a:pt x="3575" y="7346"/>
                    <a:pt x="4073" y="7412"/>
                    <a:pt x="4538" y="7412"/>
                  </a:cubicBezTo>
                  <a:cubicBezTo>
                    <a:pt x="5003" y="7412"/>
                    <a:pt x="5434" y="7346"/>
                    <a:pt x="5699" y="7277"/>
                  </a:cubicBezTo>
                  <a:cubicBezTo>
                    <a:pt x="6091" y="7150"/>
                    <a:pt x="6494" y="5561"/>
                    <a:pt x="5826" y="4767"/>
                  </a:cubicBezTo>
                  <a:cubicBezTo>
                    <a:pt x="5032" y="4099"/>
                    <a:pt x="3708" y="2775"/>
                    <a:pt x="3443" y="1589"/>
                  </a:cubicBezTo>
                  <a:cubicBezTo>
                    <a:pt x="3316" y="1186"/>
                    <a:pt x="3443" y="0"/>
                    <a:pt x="3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12;p7"/>
            <p:cNvSpPr/>
            <p:nvPr/>
          </p:nvSpPr>
          <p:spPr>
            <a:xfrm>
              <a:off x="-771006" y="4552169"/>
              <a:ext cx="174311" cy="153115"/>
            </a:xfrm>
            <a:custGeom>
              <a:avLst/>
              <a:gdLst/>
              <a:ahLst/>
              <a:cxnLst/>
              <a:rect l="l" t="t" r="r" b="b"/>
              <a:pathLst>
                <a:path w="3051" h="2680" extrusionOk="0">
                  <a:moveTo>
                    <a:pt x="138" y="0"/>
                  </a:moveTo>
                  <a:cubicBezTo>
                    <a:pt x="138" y="0"/>
                    <a:pt x="0" y="1186"/>
                    <a:pt x="0" y="1981"/>
                  </a:cubicBezTo>
                  <a:cubicBezTo>
                    <a:pt x="0" y="2422"/>
                    <a:pt x="280" y="2680"/>
                    <a:pt x="679" y="2680"/>
                  </a:cubicBezTo>
                  <a:cubicBezTo>
                    <a:pt x="759" y="2680"/>
                    <a:pt x="844" y="2669"/>
                    <a:pt x="932" y="2648"/>
                  </a:cubicBezTo>
                  <a:lnTo>
                    <a:pt x="3051" y="1981"/>
                  </a:lnTo>
                  <a:lnTo>
                    <a:pt x="3051" y="1854"/>
                  </a:lnTo>
                  <a:cubicBezTo>
                    <a:pt x="2913" y="1854"/>
                    <a:pt x="2913" y="1716"/>
                    <a:pt x="2913" y="1589"/>
                  </a:cubicBezTo>
                  <a:cubicBezTo>
                    <a:pt x="2786" y="1186"/>
                    <a:pt x="2913" y="0"/>
                    <a:pt x="291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13;p7"/>
            <p:cNvSpPr/>
            <p:nvPr/>
          </p:nvSpPr>
          <p:spPr>
            <a:xfrm>
              <a:off x="-793403" y="4779102"/>
              <a:ext cx="347994" cy="196593"/>
            </a:xfrm>
            <a:custGeom>
              <a:avLst/>
              <a:gdLst/>
              <a:ahLst/>
              <a:cxnLst/>
              <a:rect l="l" t="t" r="r" b="b"/>
              <a:pathLst>
                <a:path w="6091" h="3441" extrusionOk="0">
                  <a:moveTo>
                    <a:pt x="127" y="0"/>
                  </a:moveTo>
                  <a:lnTo>
                    <a:pt x="127" y="0"/>
                  </a:lnTo>
                  <a:cubicBezTo>
                    <a:pt x="0" y="922"/>
                    <a:pt x="0" y="1451"/>
                    <a:pt x="657" y="1589"/>
                  </a:cubicBezTo>
                  <a:cubicBezTo>
                    <a:pt x="1324" y="1854"/>
                    <a:pt x="2246" y="2776"/>
                    <a:pt x="3040" y="3178"/>
                  </a:cubicBezTo>
                  <a:cubicBezTo>
                    <a:pt x="3437" y="3374"/>
                    <a:pt x="3935" y="3440"/>
                    <a:pt x="4400" y="3440"/>
                  </a:cubicBezTo>
                  <a:cubicBezTo>
                    <a:pt x="4865" y="3440"/>
                    <a:pt x="5296" y="3374"/>
                    <a:pt x="5561" y="3305"/>
                  </a:cubicBezTo>
                  <a:cubicBezTo>
                    <a:pt x="5826" y="3305"/>
                    <a:pt x="5953" y="2648"/>
                    <a:pt x="6091" y="2119"/>
                  </a:cubicBezTo>
                  <a:lnTo>
                    <a:pt x="6091" y="2119"/>
                  </a:lnTo>
                  <a:cubicBezTo>
                    <a:pt x="5449" y="2245"/>
                    <a:pt x="4904" y="2318"/>
                    <a:pt x="4424" y="2318"/>
                  </a:cubicBezTo>
                  <a:cubicBezTo>
                    <a:pt x="3416" y="2318"/>
                    <a:pt x="2699" y="1998"/>
                    <a:pt x="1981" y="1187"/>
                  </a:cubicBezTo>
                  <a:cubicBezTo>
                    <a:pt x="1186" y="392"/>
                    <a:pt x="530" y="127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14;p7"/>
            <p:cNvSpPr/>
            <p:nvPr/>
          </p:nvSpPr>
          <p:spPr>
            <a:xfrm>
              <a:off x="-1186824" y="2691167"/>
              <a:ext cx="430950" cy="1929193"/>
            </a:xfrm>
            <a:custGeom>
              <a:avLst/>
              <a:gdLst/>
              <a:ahLst/>
              <a:cxnLst/>
              <a:rect l="l" t="t" r="r" b="b"/>
              <a:pathLst>
                <a:path w="7543" h="33767" extrusionOk="0">
                  <a:moveTo>
                    <a:pt x="530" y="0"/>
                  </a:moveTo>
                  <a:cubicBezTo>
                    <a:pt x="530" y="0"/>
                    <a:pt x="1" y="12976"/>
                    <a:pt x="658" y="15487"/>
                  </a:cubicBezTo>
                  <a:cubicBezTo>
                    <a:pt x="1187" y="18135"/>
                    <a:pt x="1187" y="22372"/>
                    <a:pt x="1187" y="22372"/>
                  </a:cubicBezTo>
                  <a:lnTo>
                    <a:pt x="1855" y="25953"/>
                  </a:lnTo>
                  <a:lnTo>
                    <a:pt x="3835" y="33759"/>
                  </a:lnTo>
                  <a:cubicBezTo>
                    <a:pt x="3835" y="33759"/>
                    <a:pt x="3953" y="33767"/>
                    <a:pt x="4151" y="33767"/>
                  </a:cubicBezTo>
                  <a:cubicBezTo>
                    <a:pt x="4823" y="33767"/>
                    <a:pt x="6423" y="33685"/>
                    <a:pt x="7543" y="32965"/>
                  </a:cubicBezTo>
                  <a:lnTo>
                    <a:pt x="6748" y="18135"/>
                  </a:lnTo>
                  <a:lnTo>
                    <a:pt x="7013" y="7278"/>
                  </a:lnTo>
                  <a:lnTo>
                    <a:pt x="7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15;p7"/>
            <p:cNvSpPr/>
            <p:nvPr/>
          </p:nvSpPr>
          <p:spPr>
            <a:xfrm>
              <a:off x="-853964" y="3084529"/>
              <a:ext cx="67873" cy="642798"/>
            </a:xfrm>
            <a:custGeom>
              <a:avLst/>
              <a:gdLst/>
              <a:ahLst/>
              <a:cxnLst/>
              <a:rect l="l" t="t" r="r" b="b"/>
              <a:pathLst>
                <a:path w="1188" h="11251" extrusionOk="0">
                  <a:moveTo>
                    <a:pt x="1" y="1"/>
                  </a:moveTo>
                  <a:lnTo>
                    <a:pt x="922" y="11250"/>
                  </a:lnTo>
                  <a:lnTo>
                    <a:pt x="1187" y="3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16;p7"/>
            <p:cNvSpPr/>
            <p:nvPr/>
          </p:nvSpPr>
          <p:spPr>
            <a:xfrm>
              <a:off x="-823683" y="2691167"/>
              <a:ext cx="476314" cy="1929193"/>
            </a:xfrm>
            <a:custGeom>
              <a:avLst/>
              <a:gdLst/>
              <a:ahLst/>
              <a:cxnLst/>
              <a:rect l="l" t="t" r="r" b="b"/>
              <a:pathLst>
                <a:path w="8337" h="33767" extrusionOk="0">
                  <a:moveTo>
                    <a:pt x="795" y="0"/>
                  </a:moveTo>
                  <a:lnTo>
                    <a:pt x="128" y="2776"/>
                  </a:lnTo>
                  <a:cubicBezTo>
                    <a:pt x="0" y="3835"/>
                    <a:pt x="0" y="4629"/>
                    <a:pt x="0" y="5159"/>
                  </a:cubicBezTo>
                  <a:cubicBezTo>
                    <a:pt x="0" y="5953"/>
                    <a:pt x="128" y="6748"/>
                    <a:pt x="657" y="7278"/>
                  </a:cubicBezTo>
                  <a:lnTo>
                    <a:pt x="1589" y="18135"/>
                  </a:lnTo>
                  <a:lnTo>
                    <a:pt x="795" y="32965"/>
                  </a:lnTo>
                  <a:cubicBezTo>
                    <a:pt x="1915" y="33685"/>
                    <a:pt x="3515" y="33767"/>
                    <a:pt x="4187" y="33767"/>
                  </a:cubicBezTo>
                  <a:cubicBezTo>
                    <a:pt x="4385" y="33767"/>
                    <a:pt x="4502" y="33759"/>
                    <a:pt x="4502" y="33759"/>
                  </a:cubicBezTo>
                  <a:lnTo>
                    <a:pt x="6483" y="25953"/>
                  </a:lnTo>
                  <a:lnTo>
                    <a:pt x="7151" y="22372"/>
                  </a:lnTo>
                  <a:cubicBezTo>
                    <a:pt x="7151" y="22372"/>
                    <a:pt x="7151" y="18135"/>
                    <a:pt x="7680" y="15487"/>
                  </a:cubicBezTo>
                  <a:cubicBezTo>
                    <a:pt x="8337" y="12976"/>
                    <a:pt x="6886" y="0"/>
                    <a:pt x="68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17;p7"/>
            <p:cNvSpPr/>
            <p:nvPr/>
          </p:nvSpPr>
          <p:spPr>
            <a:xfrm>
              <a:off x="-884188" y="3061562"/>
              <a:ext cx="98097" cy="45420"/>
            </a:xfrm>
            <a:custGeom>
              <a:avLst/>
              <a:gdLst/>
              <a:ahLst/>
              <a:cxnLst/>
              <a:rect l="l" t="t" r="r" b="b"/>
              <a:pathLst>
                <a:path w="1717" h="795" extrusionOk="0">
                  <a:moveTo>
                    <a:pt x="0" y="0"/>
                  </a:moveTo>
                  <a:cubicBezTo>
                    <a:pt x="0" y="0"/>
                    <a:pt x="922" y="795"/>
                    <a:pt x="1716" y="79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18;p7"/>
            <p:cNvSpPr/>
            <p:nvPr/>
          </p:nvSpPr>
          <p:spPr>
            <a:xfrm>
              <a:off x="-778319" y="2918100"/>
              <a:ext cx="15197" cy="113237"/>
            </a:xfrm>
            <a:custGeom>
              <a:avLst/>
              <a:gdLst/>
              <a:ahLst/>
              <a:cxnLst/>
              <a:rect l="l" t="t" r="r" b="b"/>
              <a:pathLst>
                <a:path w="266" h="1982" extrusionOk="0">
                  <a:moveTo>
                    <a:pt x="266" y="1"/>
                  </a:moveTo>
                  <a:cubicBezTo>
                    <a:pt x="266" y="1"/>
                    <a:pt x="1" y="795"/>
                    <a:pt x="1" y="1981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19;p7"/>
            <p:cNvSpPr/>
            <p:nvPr/>
          </p:nvSpPr>
          <p:spPr>
            <a:xfrm>
              <a:off x="-929609" y="1276204"/>
              <a:ext cx="317771" cy="501680"/>
            </a:xfrm>
            <a:custGeom>
              <a:avLst/>
              <a:gdLst/>
              <a:ahLst/>
              <a:cxnLst/>
              <a:rect l="l" t="t" r="r" b="b"/>
              <a:pathLst>
                <a:path w="5562" h="8781" extrusionOk="0">
                  <a:moveTo>
                    <a:pt x="3179" y="0"/>
                  </a:moveTo>
                  <a:lnTo>
                    <a:pt x="1" y="1462"/>
                  </a:lnTo>
                  <a:cubicBezTo>
                    <a:pt x="1" y="1462"/>
                    <a:pt x="795" y="3973"/>
                    <a:pt x="128" y="5562"/>
                  </a:cubicBezTo>
                  <a:cubicBezTo>
                    <a:pt x="128" y="5826"/>
                    <a:pt x="1" y="6091"/>
                    <a:pt x="1" y="6356"/>
                  </a:cubicBezTo>
                  <a:cubicBezTo>
                    <a:pt x="115" y="7781"/>
                    <a:pt x="1302" y="8780"/>
                    <a:pt x="2692" y="8780"/>
                  </a:cubicBezTo>
                  <a:cubicBezTo>
                    <a:pt x="2852" y="8780"/>
                    <a:pt x="3015" y="8767"/>
                    <a:pt x="3179" y="8739"/>
                  </a:cubicBezTo>
                  <a:lnTo>
                    <a:pt x="3306" y="8612"/>
                  </a:lnTo>
                  <a:cubicBezTo>
                    <a:pt x="4767" y="8210"/>
                    <a:pt x="5562" y="6759"/>
                    <a:pt x="5159" y="5435"/>
                  </a:cubicBezTo>
                  <a:lnTo>
                    <a:pt x="4503" y="3708"/>
                  </a:lnTo>
                  <a:cubicBezTo>
                    <a:pt x="3570" y="2522"/>
                    <a:pt x="3179" y="0"/>
                    <a:pt x="3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20;p7"/>
            <p:cNvSpPr/>
            <p:nvPr/>
          </p:nvSpPr>
          <p:spPr>
            <a:xfrm>
              <a:off x="-922353" y="1351849"/>
              <a:ext cx="83585" cy="204591"/>
            </a:xfrm>
            <a:custGeom>
              <a:avLst/>
              <a:gdLst/>
              <a:ahLst/>
              <a:cxnLst/>
              <a:rect l="l" t="t" r="r" b="b"/>
              <a:pathLst>
                <a:path w="1463" h="3581" extrusionOk="0">
                  <a:moveTo>
                    <a:pt x="530" y="1"/>
                  </a:moveTo>
                  <a:lnTo>
                    <a:pt x="1" y="265"/>
                  </a:lnTo>
                  <a:cubicBezTo>
                    <a:pt x="1" y="795"/>
                    <a:pt x="403" y="2257"/>
                    <a:pt x="266" y="3581"/>
                  </a:cubicBezTo>
                  <a:cubicBezTo>
                    <a:pt x="1463" y="2786"/>
                    <a:pt x="1325" y="668"/>
                    <a:pt x="1325" y="668"/>
                  </a:cubicBezTo>
                  <a:cubicBezTo>
                    <a:pt x="1325" y="265"/>
                    <a:pt x="933" y="1"/>
                    <a:pt x="53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21;p7"/>
            <p:cNvSpPr/>
            <p:nvPr/>
          </p:nvSpPr>
          <p:spPr>
            <a:xfrm>
              <a:off x="-1126263" y="1511022"/>
              <a:ext cx="741408" cy="1311591"/>
            </a:xfrm>
            <a:custGeom>
              <a:avLst/>
              <a:gdLst/>
              <a:ahLst/>
              <a:cxnLst/>
              <a:rect l="l" t="t" r="r" b="b"/>
              <a:pathLst>
                <a:path w="12977" h="22957" extrusionOk="0">
                  <a:moveTo>
                    <a:pt x="8739" y="0"/>
                  </a:moveTo>
                  <a:cubicBezTo>
                    <a:pt x="8739" y="0"/>
                    <a:pt x="7397" y="2792"/>
                    <a:pt x="4843" y="2792"/>
                  </a:cubicBezTo>
                  <a:cubicBezTo>
                    <a:pt x="4731" y="2792"/>
                    <a:pt x="4618" y="2787"/>
                    <a:pt x="4502" y="2776"/>
                  </a:cubicBezTo>
                  <a:lnTo>
                    <a:pt x="392" y="6621"/>
                  </a:lnTo>
                  <a:lnTo>
                    <a:pt x="0" y="22108"/>
                  </a:lnTo>
                  <a:cubicBezTo>
                    <a:pt x="0" y="22108"/>
                    <a:pt x="2246" y="22775"/>
                    <a:pt x="4629" y="22902"/>
                  </a:cubicBezTo>
                  <a:cubicBezTo>
                    <a:pt x="4970" y="22940"/>
                    <a:pt x="5375" y="22956"/>
                    <a:pt x="5820" y="22956"/>
                  </a:cubicBezTo>
                  <a:cubicBezTo>
                    <a:pt x="8488" y="22956"/>
                    <a:pt x="12574" y="22372"/>
                    <a:pt x="12574" y="22372"/>
                  </a:cubicBezTo>
                  <a:lnTo>
                    <a:pt x="12976" y="8210"/>
                  </a:lnTo>
                  <a:lnTo>
                    <a:pt x="8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22;p7"/>
            <p:cNvSpPr/>
            <p:nvPr/>
          </p:nvSpPr>
          <p:spPr>
            <a:xfrm>
              <a:off x="-1126263" y="2282664"/>
              <a:ext cx="370390" cy="538417"/>
            </a:xfrm>
            <a:custGeom>
              <a:avLst/>
              <a:gdLst/>
              <a:ahLst/>
              <a:cxnLst/>
              <a:rect l="l" t="t" r="r" b="b"/>
              <a:pathLst>
                <a:path w="6483" h="9424" extrusionOk="0">
                  <a:moveTo>
                    <a:pt x="6356" y="0"/>
                  </a:moveTo>
                  <a:lnTo>
                    <a:pt x="6356" y="0"/>
                  </a:lnTo>
                  <a:cubicBezTo>
                    <a:pt x="6355" y="0"/>
                    <a:pt x="2510" y="392"/>
                    <a:pt x="265" y="1324"/>
                  </a:cubicBezTo>
                  <a:lnTo>
                    <a:pt x="0" y="8602"/>
                  </a:lnTo>
                  <a:cubicBezTo>
                    <a:pt x="0" y="8602"/>
                    <a:pt x="2246" y="9269"/>
                    <a:pt x="4629" y="9396"/>
                  </a:cubicBezTo>
                  <a:cubicBezTo>
                    <a:pt x="4719" y="9414"/>
                    <a:pt x="4803" y="9423"/>
                    <a:pt x="4883" y="9423"/>
                  </a:cubicBezTo>
                  <a:cubicBezTo>
                    <a:pt x="5397" y="9423"/>
                    <a:pt x="5707" y="9060"/>
                    <a:pt x="5826" y="8602"/>
                  </a:cubicBezTo>
                  <a:cubicBezTo>
                    <a:pt x="6483" y="4237"/>
                    <a:pt x="6356" y="0"/>
                    <a:pt x="6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23;p7"/>
            <p:cNvSpPr/>
            <p:nvPr/>
          </p:nvSpPr>
          <p:spPr>
            <a:xfrm>
              <a:off x="-1179568" y="966313"/>
              <a:ext cx="272408" cy="272408"/>
            </a:xfrm>
            <a:custGeom>
              <a:avLst/>
              <a:gdLst/>
              <a:ahLst/>
              <a:cxnLst/>
              <a:rect l="l" t="t" r="r" b="b"/>
              <a:pathLst>
                <a:path w="4768" h="4768" extrusionOk="0">
                  <a:moveTo>
                    <a:pt x="2384" y="1"/>
                  </a:moveTo>
                  <a:cubicBezTo>
                    <a:pt x="1060" y="1"/>
                    <a:pt x="1" y="1060"/>
                    <a:pt x="1" y="2384"/>
                  </a:cubicBezTo>
                  <a:cubicBezTo>
                    <a:pt x="1" y="3708"/>
                    <a:pt x="1060" y="4768"/>
                    <a:pt x="2384" y="4768"/>
                  </a:cubicBezTo>
                  <a:cubicBezTo>
                    <a:pt x="3708" y="4768"/>
                    <a:pt x="4768" y="3708"/>
                    <a:pt x="4768" y="2384"/>
                  </a:cubicBezTo>
                  <a:cubicBezTo>
                    <a:pt x="4768" y="1060"/>
                    <a:pt x="3708" y="1"/>
                    <a:pt x="2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24;p7"/>
            <p:cNvSpPr/>
            <p:nvPr/>
          </p:nvSpPr>
          <p:spPr>
            <a:xfrm>
              <a:off x="-1080899" y="1010306"/>
              <a:ext cx="348051" cy="419695"/>
            </a:xfrm>
            <a:custGeom>
              <a:avLst/>
              <a:gdLst/>
              <a:ahLst/>
              <a:cxnLst/>
              <a:rect l="l" t="t" r="r" b="b"/>
              <a:pathLst>
                <a:path w="6092" h="7346" extrusionOk="0">
                  <a:moveTo>
                    <a:pt x="3579" y="0"/>
                  </a:moveTo>
                  <a:cubicBezTo>
                    <a:pt x="3233" y="0"/>
                    <a:pt x="2836" y="57"/>
                    <a:pt x="2384" y="153"/>
                  </a:cubicBezTo>
                  <a:cubicBezTo>
                    <a:pt x="657" y="417"/>
                    <a:pt x="530" y="1350"/>
                    <a:pt x="530" y="1350"/>
                  </a:cubicBezTo>
                  <a:cubicBezTo>
                    <a:pt x="1" y="2271"/>
                    <a:pt x="530" y="3330"/>
                    <a:pt x="265" y="3860"/>
                  </a:cubicBezTo>
                  <a:cubicBezTo>
                    <a:pt x="128" y="4527"/>
                    <a:pt x="1" y="4919"/>
                    <a:pt x="1" y="5057"/>
                  </a:cubicBezTo>
                  <a:cubicBezTo>
                    <a:pt x="128" y="5322"/>
                    <a:pt x="657" y="5322"/>
                    <a:pt x="657" y="5322"/>
                  </a:cubicBezTo>
                  <a:cubicBezTo>
                    <a:pt x="657" y="5322"/>
                    <a:pt x="1187" y="6911"/>
                    <a:pt x="1854" y="7303"/>
                  </a:cubicBezTo>
                  <a:cubicBezTo>
                    <a:pt x="1927" y="7332"/>
                    <a:pt x="2013" y="7345"/>
                    <a:pt x="2109" y="7345"/>
                  </a:cubicBezTo>
                  <a:cubicBezTo>
                    <a:pt x="2873" y="7345"/>
                    <a:pt x="4238" y="6508"/>
                    <a:pt x="4238" y="6508"/>
                  </a:cubicBezTo>
                  <a:lnTo>
                    <a:pt x="6091" y="5587"/>
                  </a:lnTo>
                  <a:cubicBezTo>
                    <a:pt x="6091" y="5587"/>
                    <a:pt x="5827" y="4263"/>
                    <a:pt x="5424" y="2144"/>
                  </a:cubicBezTo>
                  <a:cubicBezTo>
                    <a:pt x="5224" y="543"/>
                    <a:pt x="4648" y="0"/>
                    <a:pt x="35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25;p7"/>
            <p:cNvSpPr/>
            <p:nvPr/>
          </p:nvSpPr>
          <p:spPr>
            <a:xfrm>
              <a:off x="-1028221" y="1178164"/>
              <a:ext cx="30280" cy="30337"/>
            </a:xfrm>
            <a:custGeom>
              <a:avLst/>
              <a:gdLst/>
              <a:ahLst/>
              <a:cxnLst/>
              <a:rect l="l" t="t" r="r" b="b"/>
              <a:pathLst>
                <a:path w="530" h="531" extrusionOk="0">
                  <a:moveTo>
                    <a:pt x="265" y="0"/>
                  </a:moveTo>
                  <a:cubicBezTo>
                    <a:pt x="138" y="0"/>
                    <a:pt x="0" y="128"/>
                    <a:pt x="0" y="265"/>
                  </a:cubicBezTo>
                  <a:cubicBezTo>
                    <a:pt x="0" y="392"/>
                    <a:pt x="138" y="530"/>
                    <a:pt x="265" y="530"/>
                  </a:cubicBezTo>
                  <a:cubicBezTo>
                    <a:pt x="403" y="530"/>
                    <a:pt x="530" y="392"/>
                    <a:pt x="530" y="265"/>
                  </a:cubicBezTo>
                  <a:cubicBezTo>
                    <a:pt x="530" y="128"/>
                    <a:pt x="40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26;p7"/>
            <p:cNvSpPr/>
            <p:nvPr/>
          </p:nvSpPr>
          <p:spPr>
            <a:xfrm>
              <a:off x="-1073357" y="897525"/>
              <a:ext cx="453689" cy="429351"/>
            </a:xfrm>
            <a:custGeom>
              <a:avLst/>
              <a:gdLst/>
              <a:ahLst/>
              <a:cxnLst/>
              <a:rect l="l" t="t" r="r" b="b"/>
              <a:pathLst>
                <a:path w="7941" h="7515" extrusionOk="0">
                  <a:moveTo>
                    <a:pt x="3588" y="0"/>
                  </a:moveTo>
                  <a:cubicBezTo>
                    <a:pt x="1467" y="0"/>
                    <a:pt x="1" y="1647"/>
                    <a:pt x="133" y="2921"/>
                  </a:cubicBezTo>
                  <a:cubicBezTo>
                    <a:pt x="1585" y="3186"/>
                    <a:pt x="790" y="4775"/>
                    <a:pt x="1585" y="4912"/>
                  </a:cubicBezTo>
                  <a:cubicBezTo>
                    <a:pt x="1655" y="4924"/>
                    <a:pt x="1726" y="4929"/>
                    <a:pt x="1797" y="4929"/>
                  </a:cubicBezTo>
                  <a:cubicBezTo>
                    <a:pt x="2536" y="4929"/>
                    <a:pt x="3311" y="4383"/>
                    <a:pt x="3311" y="4383"/>
                  </a:cubicBezTo>
                  <a:lnTo>
                    <a:pt x="3841" y="5304"/>
                  </a:lnTo>
                  <a:cubicBezTo>
                    <a:pt x="3968" y="5442"/>
                    <a:pt x="4106" y="5442"/>
                    <a:pt x="4233" y="5442"/>
                  </a:cubicBezTo>
                  <a:lnTo>
                    <a:pt x="4635" y="5304"/>
                  </a:lnTo>
                  <a:cubicBezTo>
                    <a:pt x="4635" y="5304"/>
                    <a:pt x="5557" y="5707"/>
                    <a:pt x="5695" y="6237"/>
                  </a:cubicBezTo>
                  <a:cubicBezTo>
                    <a:pt x="5822" y="6893"/>
                    <a:pt x="5822" y="7296"/>
                    <a:pt x="5822" y="7296"/>
                  </a:cubicBezTo>
                  <a:cubicBezTo>
                    <a:pt x="5822" y="7296"/>
                    <a:pt x="5970" y="7515"/>
                    <a:pt x="6323" y="7515"/>
                  </a:cubicBezTo>
                  <a:cubicBezTo>
                    <a:pt x="6442" y="7515"/>
                    <a:pt x="6585" y="7490"/>
                    <a:pt x="6754" y="7423"/>
                  </a:cubicBezTo>
                  <a:cubicBezTo>
                    <a:pt x="7675" y="7031"/>
                    <a:pt x="7283" y="5569"/>
                    <a:pt x="7283" y="5569"/>
                  </a:cubicBezTo>
                  <a:cubicBezTo>
                    <a:pt x="7283" y="5569"/>
                    <a:pt x="7940" y="4245"/>
                    <a:pt x="7813" y="3324"/>
                  </a:cubicBezTo>
                  <a:cubicBezTo>
                    <a:pt x="7675" y="2391"/>
                    <a:pt x="6351" y="2127"/>
                    <a:pt x="6351" y="2127"/>
                  </a:cubicBezTo>
                  <a:cubicBezTo>
                    <a:pt x="6351" y="2127"/>
                    <a:pt x="6224" y="273"/>
                    <a:pt x="3841" y="8"/>
                  </a:cubicBezTo>
                  <a:cubicBezTo>
                    <a:pt x="3756" y="3"/>
                    <a:pt x="3671" y="0"/>
                    <a:pt x="3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27;p7"/>
            <p:cNvSpPr/>
            <p:nvPr/>
          </p:nvSpPr>
          <p:spPr>
            <a:xfrm>
              <a:off x="-816427" y="1147312"/>
              <a:ext cx="103410" cy="113808"/>
            </a:xfrm>
            <a:custGeom>
              <a:avLst/>
              <a:gdLst/>
              <a:ahLst/>
              <a:cxnLst/>
              <a:rect l="l" t="t" r="r" b="b"/>
              <a:pathLst>
                <a:path w="1810" h="1992" extrusionOk="0">
                  <a:moveTo>
                    <a:pt x="627" y="1"/>
                  </a:moveTo>
                  <a:cubicBezTo>
                    <a:pt x="595" y="1"/>
                    <a:pt x="563" y="4"/>
                    <a:pt x="530" y="11"/>
                  </a:cubicBezTo>
                  <a:cubicBezTo>
                    <a:pt x="1" y="138"/>
                    <a:pt x="138" y="1197"/>
                    <a:pt x="138" y="1197"/>
                  </a:cubicBezTo>
                  <a:lnTo>
                    <a:pt x="933" y="1992"/>
                  </a:lnTo>
                  <a:cubicBezTo>
                    <a:pt x="1809" y="1236"/>
                    <a:pt x="1258" y="1"/>
                    <a:pt x="6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28;p7"/>
            <p:cNvSpPr/>
            <p:nvPr/>
          </p:nvSpPr>
          <p:spPr>
            <a:xfrm>
              <a:off x="-1315718" y="2767440"/>
              <a:ext cx="277950" cy="430322"/>
            </a:xfrm>
            <a:custGeom>
              <a:avLst/>
              <a:gdLst/>
              <a:ahLst/>
              <a:cxnLst/>
              <a:rect l="l" t="t" r="r" b="b"/>
              <a:pathLst>
                <a:path w="4865" h="7532" extrusionOk="0">
                  <a:moveTo>
                    <a:pt x="1263" y="0"/>
                  </a:moveTo>
                  <a:cubicBezTo>
                    <a:pt x="698" y="0"/>
                    <a:pt x="265" y="117"/>
                    <a:pt x="265" y="117"/>
                  </a:cubicBezTo>
                  <a:lnTo>
                    <a:pt x="530" y="1705"/>
                  </a:lnTo>
                  <a:cubicBezTo>
                    <a:pt x="530" y="1970"/>
                    <a:pt x="530" y="2373"/>
                    <a:pt x="403" y="2765"/>
                  </a:cubicBezTo>
                  <a:cubicBezTo>
                    <a:pt x="265" y="3559"/>
                    <a:pt x="1" y="5021"/>
                    <a:pt x="265" y="5678"/>
                  </a:cubicBezTo>
                  <a:cubicBezTo>
                    <a:pt x="403" y="6472"/>
                    <a:pt x="933" y="6080"/>
                    <a:pt x="1060" y="6737"/>
                  </a:cubicBezTo>
                  <a:cubicBezTo>
                    <a:pt x="1325" y="7404"/>
                    <a:pt x="2257" y="7531"/>
                    <a:pt x="2257" y="7531"/>
                  </a:cubicBezTo>
                  <a:lnTo>
                    <a:pt x="3051" y="5021"/>
                  </a:lnTo>
                  <a:cubicBezTo>
                    <a:pt x="3051" y="5021"/>
                    <a:pt x="3443" y="5413"/>
                    <a:pt x="3973" y="5815"/>
                  </a:cubicBezTo>
                  <a:cubicBezTo>
                    <a:pt x="4128" y="5930"/>
                    <a:pt x="4271" y="5977"/>
                    <a:pt x="4394" y="5977"/>
                  </a:cubicBezTo>
                  <a:cubicBezTo>
                    <a:pt x="4692" y="5977"/>
                    <a:pt x="4865" y="5698"/>
                    <a:pt x="4767" y="5413"/>
                  </a:cubicBezTo>
                  <a:cubicBezTo>
                    <a:pt x="4502" y="5021"/>
                    <a:pt x="3708" y="3697"/>
                    <a:pt x="3581" y="2638"/>
                  </a:cubicBezTo>
                  <a:cubicBezTo>
                    <a:pt x="3443" y="1441"/>
                    <a:pt x="2914" y="1313"/>
                    <a:pt x="2786" y="381"/>
                  </a:cubicBezTo>
                  <a:cubicBezTo>
                    <a:pt x="2304" y="82"/>
                    <a:pt x="1737" y="0"/>
                    <a:pt x="1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29;p7"/>
            <p:cNvSpPr/>
            <p:nvPr/>
          </p:nvSpPr>
          <p:spPr>
            <a:xfrm>
              <a:off x="-1300577" y="2766811"/>
              <a:ext cx="196707" cy="181624"/>
            </a:xfrm>
            <a:custGeom>
              <a:avLst/>
              <a:gdLst/>
              <a:ahLst/>
              <a:cxnLst/>
              <a:rect l="l" t="t" r="r" b="b"/>
              <a:pathLst>
                <a:path w="3443" h="3179" extrusionOk="0">
                  <a:moveTo>
                    <a:pt x="668" y="0"/>
                  </a:moveTo>
                  <a:cubicBezTo>
                    <a:pt x="265" y="0"/>
                    <a:pt x="0" y="128"/>
                    <a:pt x="0" y="128"/>
                  </a:cubicBezTo>
                  <a:lnTo>
                    <a:pt x="138" y="1187"/>
                  </a:lnTo>
                  <a:cubicBezTo>
                    <a:pt x="1589" y="1716"/>
                    <a:pt x="2913" y="2776"/>
                    <a:pt x="3443" y="3178"/>
                  </a:cubicBezTo>
                  <a:cubicBezTo>
                    <a:pt x="3443" y="3041"/>
                    <a:pt x="3316" y="2776"/>
                    <a:pt x="3316" y="2649"/>
                  </a:cubicBezTo>
                  <a:cubicBezTo>
                    <a:pt x="3178" y="1452"/>
                    <a:pt x="2649" y="1324"/>
                    <a:pt x="2521" y="392"/>
                  </a:cubicBezTo>
                  <a:cubicBezTo>
                    <a:pt x="2384" y="392"/>
                    <a:pt x="2257" y="265"/>
                    <a:pt x="2119" y="265"/>
                  </a:cubicBezTo>
                  <a:lnTo>
                    <a:pt x="6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30;p7"/>
            <p:cNvSpPr/>
            <p:nvPr/>
          </p:nvSpPr>
          <p:spPr>
            <a:xfrm>
              <a:off x="-1201965" y="3084529"/>
              <a:ext cx="90841" cy="128891"/>
            </a:xfrm>
            <a:custGeom>
              <a:avLst/>
              <a:gdLst/>
              <a:ahLst/>
              <a:cxnLst/>
              <a:rect l="l" t="t" r="r" b="b"/>
              <a:pathLst>
                <a:path w="1590" h="2256" extrusionOk="0">
                  <a:moveTo>
                    <a:pt x="266" y="1"/>
                  </a:moveTo>
                  <a:cubicBezTo>
                    <a:pt x="128" y="1"/>
                    <a:pt x="1" y="1"/>
                    <a:pt x="1" y="128"/>
                  </a:cubicBezTo>
                  <a:lnTo>
                    <a:pt x="1" y="393"/>
                  </a:lnTo>
                  <a:cubicBezTo>
                    <a:pt x="128" y="393"/>
                    <a:pt x="128" y="530"/>
                    <a:pt x="266" y="657"/>
                  </a:cubicBezTo>
                  <a:lnTo>
                    <a:pt x="128" y="795"/>
                  </a:lnTo>
                  <a:lnTo>
                    <a:pt x="128" y="1060"/>
                  </a:lnTo>
                  <a:cubicBezTo>
                    <a:pt x="266" y="1187"/>
                    <a:pt x="393" y="1325"/>
                    <a:pt x="531" y="1590"/>
                  </a:cubicBezTo>
                  <a:cubicBezTo>
                    <a:pt x="393" y="1452"/>
                    <a:pt x="393" y="1452"/>
                    <a:pt x="266" y="1452"/>
                  </a:cubicBezTo>
                  <a:cubicBezTo>
                    <a:pt x="128" y="1452"/>
                    <a:pt x="1" y="1452"/>
                    <a:pt x="1" y="1590"/>
                  </a:cubicBezTo>
                  <a:lnTo>
                    <a:pt x="1" y="1854"/>
                  </a:lnTo>
                  <a:cubicBezTo>
                    <a:pt x="128" y="1854"/>
                    <a:pt x="128" y="1981"/>
                    <a:pt x="266" y="2119"/>
                  </a:cubicBezTo>
                  <a:cubicBezTo>
                    <a:pt x="359" y="2212"/>
                    <a:pt x="485" y="2256"/>
                    <a:pt x="609" y="2256"/>
                  </a:cubicBezTo>
                  <a:cubicBezTo>
                    <a:pt x="838" y="2256"/>
                    <a:pt x="1060" y="2108"/>
                    <a:pt x="1060" y="1854"/>
                  </a:cubicBezTo>
                  <a:cubicBezTo>
                    <a:pt x="1060" y="1854"/>
                    <a:pt x="1325" y="1717"/>
                    <a:pt x="1452" y="1187"/>
                  </a:cubicBezTo>
                  <a:cubicBezTo>
                    <a:pt x="1590" y="1187"/>
                    <a:pt x="1590" y="922"/>
                    <a:pt x="1452" y="795"/>
                  </a:cubicBezTo>
                  <a:cubicBezTo>
                    <a:pt x="1325" y="530"/>
                    <a:pt x="795" y="128"/>
                    <a:pt x="2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31;p7"/>
            <p:cNvSpPr/>
            <p:nvPr/>
          </p:nvSpPr>
          <p:spPr>
            <a:xfrm>
              <a:off x="-1201965" y="3031281"/>
              <a:ext cx="104895" cy="77300"/>
            </a:xfrm>
            <a:custGeom>
              <a:avLst/>
              <a:gdLst/>
              <a:ahLst/>
              <a:cxnLst/>
              <a:rect l="l" t="t" r="r" b="b"/>
              <a:pathLst>
                <a:path w="1836" h="1353" extrusionOk="0">
                  <a:moveTo>
                    <a:pt x="266" y="0"/>
                  </a:moveTo>
                  <a:cubicBezTo>
                    <a:pt x="128" y="0"/>
                    <a:pt x="1" y="138"/>
                    <a:pt x="1" y="138"/>
                  </a:cubicBezTo>
                  <a:lnTo>
                    <a:pt x="1" y="403"/>
                  </a:lnTo>
                  <a:cubicBezTo>
                    <a:pt x="266" y="668"/>
                    <a:pt x="923" y="1325"/>
                    <a:pt x="1187" y="1325"/>
                  </a:cubicBezTo>
                  <a:cubicBezTo>
                    <a:pt x="1261" y="1344"/>
                    <a:pt x="1328" y="1352"/>
                    <a:pt x="1387" y="1352"/>
                  </a:cubicBezTo>
                  <a:cubicBezTo>
                    <a:pt x="1750" y="1352"/>
                    <a:pt x="1835" y="1023"/>
                    <a:pt x="1717" y="795"/>
                  </a:cubicBezTo>
                  <a:cubicBezTo>
                    <a:pt x="1590" y="530"/>
                    <a:pt x="795" y="138"/>
                    <a:pt x="2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32;p7"/>
            <p:cNvSpPr/>
            <p:nvPr/>
          </p:nvSpPr>
          <p:spPr>
            <a:xfrm>
              <a:off x="-1361082" y="1563699"/>
              <a:ext cx="287491" cy="1271541"/>
            </a:xfrm>
            <a:custGeom>
              <a:avLst/>
              <a:gdLst/>
              <a:ahLst/>
              <a:cxnLst/>
              <a:rect l="l" t="t" r="r" b="b"/>
              <a:pathLst>
                <a:path w="5032" h="22256" extrusionOk="0">
                  <a:moveTo>
                    <a:pt x="4640" y="0"/>
                  </a:moveTo>
                  <a:cubicBezTo>
                    <a:pt x="4640" y="0"/>
                    <a:pt x="2913" y="667"/>
                    <a:pt x="1589" y="1854"/>
                  </a:cubicBezTo>
                  <a:cubicBezTo>
                    <a:pt x="138" y="3178"/>
                    <a:pt x="403" y="11260"/>
                    <a:pt x="403" y="11260"/>
                  </a:cubicBezTo>
                  <a:cubicBezTo>
                    <a:pt x="403" y="11260"/>
                    <a:pt x="138" y="15095"/>
                    <a:pt x="0" y="17351"/>
                  </a:cubicBezTo>
                  <a:cubicBezTo>
                    <a:pt x="0" y="19469"/>
                    <a:pt x="265" y="21980"/>
                    <a:pt x="265" y="21980"/>
                  </a:cubicBezTo>
                  <a:cubicBezTo>
                    <a:pt x="265" y="21980"/>
                    <a:pt x="675" y="21960"/>
                    <a:pt x="1237" y="21960"/>
                  </a:cubicBezTo>
                  <a:cubicBezTo>
                    <a:pt x="2103" y="21960"/>
                    <a:pt x="3330" y="22007"/>
                    <a:pt x="3972" y="22245"/>
                  </a:cubicBezTo>
                  <a:cubicBezTo>
                    <a:pt x="3987" y="22252"/>
                    <a:pt x="4000" y="22256"/>
                    <a:pt x="4012" y="22256"/>
                  </a:cubicBezTo>
                  <a:cubicBezTo>
                    <a:pt x="4224" y="22256"/>
                    <a:pt x="4110" y="21186"/>
                    <a:pt x="4110" y="21186"/>
                  </a:cubicBezTo>
                  <a:cubicBezTo>
                    <a:pt x="4110" y="21186"/>
                    <a:pt x="4905" y="9936"/>
                    <a:pt x="4905" y="8347"/>
                  </a:cubicBezTo>
                  <a:cubicBezTo>
                    <a:pt x="4905" y="6885"/>
                    <a:pt x="5032" y="1727"/>
                    <a:pt x="5032" y="1727"/>
                  </a:cubicBezTo>
                  <a:lnTo>
                    <a:pt x="46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33;p7"/>
            <p:cNvSpPr/>
            <p:nvPr/>
          </p:nvSpPr>
          <p:spPr>
            <a:xfrm>
              <a:off x="-1300577" y="2706307"/>
              <a:ext cx="45420" cy="52676"/>
            </a:xfrm>
            <a:custGeom>
              <a:avLst/>
              <a:gdLst/>
              <a:ahLst/>
              <a:cxnLst/>
              <a:rect l="l" t="t" r="r" b="b"/>
              <a:pathLst>
                <a:path w="795" h="922" extrusionOk="0">
                  <a:moveTo>
                    <a:pt x="403" y="0"/>
                  </a:moveTo>
                  <a:cubicBezTo>
                    <a:pt x="138" y="0"/>
                    <a:pt x="0" y="265"/>
                    <a:pt x="0" y="530"/>
                  </a:cubicBezTo>
                  <a:cubicBezTo>
                    <a:pt x="0" y="795"/>
                    <a:pt x="138" y="922"/>
                    <a:pt x="403" y="922"/>
                  </a:cubicBezTo>
                  <a:cubicBezTo>
                    <a:pt x="668" y="922"/>
                    <a:pt x="795" y="795"/>
                    <a:pt x="795" y="530"/>
                  </a:cubicBezTo>
                  <a:cubicBezTo>
                    <a:pt x="795" y="265"/>
                    <a:pt x="668" y="0"/>
                    <a:pt x="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34;p7"/>
            <p:cNvSpPr/>
            <p:nvPr/>
          </p:nvSpPr>
          <p:spPr>
            <a:xfrm>
              <a:off x="-1171684" y="1510051"/>
              <a:ext cx="408555" cy="1264057"/>
            </a:xfrm>
            <a:custGeom>
              <a:avLst/>
              <a:gdLst/>
              <a:ahLst/>
              <a:cxnLst/>
              <a:rect l="l" t="t" r="r" b="b"/>
              <a:pathLst>
                <a:path w="7151" h="22125" extrusionOk="0">
                  <a:moveTo>
                    <a:pt x="4287" y="1"/>
                  </a:moveTo>
                  <a:cubicBezTo>
                    <a:pt x="3631" y="1"/>
                    <a:pt x="2119" y="150"/>
                    <a:pt x="530" y="1342"/>
                  </a:cubicBezTo>
                  <a:lnTo>
                    <a:pt x="530" y="3460"/>
                  </a:lnTo>
                  <a:cubicBezTo>
                    <a:pt x="530" y="3460"/>
                    <a:pt x="1" y="5579"/>
                    <a:pt x="265" y="7030"/>
                  </a:cubicBezTo>
                  <a:cubicBezTo>
                    <a:pt x="530" y="8492"/>
                    <a:pt x="1" y="9413"/>
                    <a:pt x="1" y="12856"/>
                  </a:cubicBezTo>
                  <a:cubicBezTo>
                    <a:pt x="128" y="16299"/>
                    <a:pt x="795" y="22125"/>
                    <a:pt x="795" y="22125"/>
                  </a:cubicBezTo>
                  <a:cubicBezTo>
                    <a:pt x="1629" y="21363"/>
                    <a:pt x="3009" y="21182"/>
                    <a:pt x="4132" y="21182"/>
                  </a:cubicBezTo>
                  <a:cubicBezTo>
                    <a:pt x="5148" y="21182"/>
                    <a:pt x="5954" y="21330"/>
                    <a:pt x="5954" y="21330"/>
                  </a:cubicBezTo>
                  <a:cubicBezTo>
                    <a:pt x="5954" y="21330"/>
                    <a:pt x="7151" y="15239"/>
                    <a:pt x="7151" y="12199"/>
                  </a:cubicBezTo>
                  <a:cubicBezTo>
                    <a:pt x="7151" y="9148"/>
                    <a:pt x="6748" y="3990"/>
                    <a:pt x="6748" y="3990"/>
                  </a:cubicBezTo>
                  <a:cubicBezTo>
                    <a:pt x="6748" y="3990"/>
                    <a:pt x="4630" y="2401"/>
                    <a:pt x="4630" y="17"/>
                  </a:cubicBezTo>
                  <a:cubicBezTo>
                    <a:pt x="4630" y="17"/>
                    <a:pt x="4506" y="1"/>
                    <a:pt x="4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35;p7"/>
            <p:cNvSpPr/>
            <p:nvPr/>
          </p:nvSpPr>
          <p:spPr>
            <a:xfrm>
              <a:off x="-1171684" y="1495882"/>
              <a:ext cx="408555" cy="1278225"/>
            </a:xfrm>
            <a:custGeom>
              <a:avLst/>
              <a:gdLst/>
              <a:ahLst/>
              <a:cxnLst/>
              <a:rect l="l" t="t" r="r" b="b"/>
              <a:pathLst>
                <a:path w="7151" h="22373" fill="none" extrusionOk="0">
                  <a:moveTo>
                    <a:pt x="530" y="3708"/>
                  </a:moveTo>
                  <a:cubicBezTo>
                    <a:pt x="530" y="3708"/>
                    <a:pt x="1" y="5827"/>
                    <a:pt x="265" y="7278"/>
                  </a:cubicBezTo>
                  <a:cubicBezTo>
                    <a:pt x="530" y="8740"/>
                    <a:pt x="1" y="9661"/>
                    <a:pt x="1" y="13104"/>
                  </a:cubicBezTo>
                  <a:cubicBezTo>
                    <a:pt x="128" y="16547"/>
                    <a:pt x="795" y="22373"/>
                    <a:pt x="795" y="22373"/>
                  </a:cubicBezTo>
                  <a:cubicBezTo>
                    <a:pt x="2384" y="20921"/>
                    <a:pt x="5954" y="21578"/>
                    <a:pt x="5954" y="21578"/>
                  </a:cubicBezTo>
                  <a:cubicBezTo>
                    <a:pt x="5954" y="21578"/>
                    <a:pt x="7151" y="15487"/>
                    <a:pt x="7151" y="12447"/>
                  </a:cubicBezTo>
                  <a:cubicBezTo>
                    <a:pt x="7151" y="9396"/>
                    <a:pt x="6748" y="4238"/>
                    <a:pt x="6748" y="4238"/>
                  </a:cubicBezTo>
                  <a:cubicBezTo>
                    <a:pt x="6748" y="4238"/>
                    <a:pt x="4630" y="2649"/>
                    <a:pt x="4630" y="265"/>
                  </a:cubicBezTo>
                  <a:cubicBezTo>
                    <a:pt x="4630" y="265"/>
                    <a:pt x="2649" y="1"/>
                    <a:pt x="530" y="1590"/>
                  </a:cubicBezTo>
                </a:path>
              </a:pathLst>
            </a:custGeom>
            <a:solidFill>
              <a:schemeClr val="dk2"/>
            </a:solidFill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36;p7"/>
            <p:cNvSpPr/>
            <p:nvPr/>
          </p:nvSpPr>
          <p:spPr>
            <a:xfrm>
              <a:off x="-990113" y="2010310"/>
              <a:ext cx="7313" cy="143460"/>
            </a:xfrm>
            <a:custGeom>
              <a:avLst/>
              <a:gdLst/>
              <a:ahLst/>
              <a:cxnLst/>
              <a:rect l="l" t="t" r="r" b="b"/>
              <a:pathLst>
                <a:path w="128" h="2511" fill="none" extrusionOk="0">
                  <a:moveTo>
                    <a:pt x="128" y="0"/>
                  </a:moveTo>
                  <a:lnTo>
                    <a:pt x="0" y="2511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37;p7"/>
            <p:cNvSpPr/>
            <p:nvPr/>
          </p:nvSpPr>
          <p:spPr>
            <a:xfrm>
              <a:off x="-1088783" y="2010310"/>
              <a:ext cx="7941" cy="143460"/>
            </a:xfrm>
            <a:custGeom>
              <a:avLst/>
              <a:gdLst/>
              <a:ahLst/>
              <a:cxnLst/>
              <a:rect l="l" t="t" r="r" b="b"/>
              <a:pathLst>
                <a:path w="139" h="2511" fill="none" extrusionOk="0">
                  <a:moveTo>
                    <a:pt x="139" y="0"/>
                  </a:moveTo>
                  <a:lnTo>
                    <a:pt x="1" y="2511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38;p7"/>
            <p:cNvSpPr/>
            <p:nvPr/>
          </p:nvSpPr>
          <p:spPr>
            <a:xfrm>
              <a:off x="-1020394" y="1450518"/>
              <a:ext cx="234300" cy="319085"/>
            </a:xfrm>
            <a:custGeom>
              <a:avLst/>
              <a:gdLst/>
              <a:ahLst/>
              <a:cxnLst/>
              <a:rect l="l" t="t" r="r" b="b"/>
              <a:pathLst>
                <a:path w="4101" h="5585" extrusionOk="0">
                  <a:moveTo>
                    <a:pt x="1982" y="0"/>
                  </a:moveTo>
                  <a:lnTo>
                    <a:pt x="1982" y="0"/>
                  </a:lnTo>
                  <a:cubicBezTo>
                    <a:pt x="1981" y="0"/>
                    <a:pt x="1" y="1187"/>
                    <a:pt x="1" y="3305"/>
                  </a:cubicBezTo>
                  <a:cubicBezTo>
                    <a:pt x="1" y="3972"/>
                    <a:pt x="128" y="4364"/>
                    <a:pt x="266" y="4767"/>
                  </a:cubicBezTo>
                  <a:cubicBezTo>
                    <a:pt x="358" y="5242"/>
                    <a:pt x="799" y="5585"/>
                    <a:pt x="1289" y="5585"/>
                  </a:cubicBezTo>
                  <a:cubicBezTo>
                    <a:pt x="1476" y="5585"/>
                    <a:pt x="1670" y="5535"/>
                    <a:pt x="1855" y="5424"/>
                  </a:cubicBezTo>
                  <a:cubicBezTo>
                    <a:pt x="2206" y="5072"/>
                    <a:pt x="2731" y="4837"/>
                    <a:pt x="3277" y="4837"/>
                  </a:cubicBezTo>
                  <a:cubicBezTo>
                    <a:pt x="3553" y="4837"/>
                    <a:pt x="3834" y="4897"/>
                    <a:pt x="4100" y="5032"/>
                  </a:cubicBezTo>
                  <a:cubicBezTo>
                    <a:pt x="4100" y="5032"/>
                    <a:pt x="1717" y="2511"/>
                    <a:pt x="1982" y="0"/>
                  </a:cubicBezTo>
                  <a:close/>
                </a:path>
              </a:pathLst>
            </a:custGeom>
            <a:solidFill>
              <a:schemeClr val="dk1"/>
            </a:solidFill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39;p7"/>
            <p:cNvSpPr/>
            <p:nvPr/>
          </p:nvSpPr>
          <p:spPr>
            <a:xfrm>
              <a:off x="-1156543" y="1798517"/>
              <a:ext cx="279664" cy="188823"/>
            </a:xfrm>
            <a:custGeom>
              <a:avLst/>
              <a:gdLst/>
              <a:ahLst/>
              <a:cxnLst/>
              <a:rect l="l" t="t" r="r" b="b"/>
              <a:pathLst>
                <a:path w="4895" h="3305" fill="none" extrusionOk="0">
                  <a:moveTo>
                    <a:pt x="0" y="530"/>
                  </a:moveTo>
                  <a:cubicBezTo>
                    <a:pt x="3041" y="0"/>
                    <a:pt x="4894" y="530"/>
                    <a:pt x="4894" y="530"/>
                  </a:cubicBezTo>
                  <a:lnTo>
                    <a:pt x="4894" y="1854"/>
                  </a:lnTo>
                  <a:cubicBezTo>
                    <a:pt x="4894" y="2246"/>
                    <a:pt x="4629" y="2510"/>
                    <a:pt x="4365" y="2648"/>
                  </a:cubicBezTo>
                  <a:lnTo>
                    <a:pt x="2384" y="3305"/>
                  </a:lnTo>
                  <a:lnTo>
                    <a:pt x="1854" y="3305"/>
                  </a:lnTo>
                  <a:lnTo>
                    <a:pt x="0" y="2383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40;p7"/>
            <p:cNvSpPr/>
            <p:nvPr/>
          </p:nvSpPr>
          <p:spPr>
            <a:xfrm>
              <a:off x="-1050618" y="1904385"/>
              <a:ext cx="45420" cy="37593"/>
            </a:xfrm>
            <a:custGeom>
              <a:avLst/>
              <a:gdLst/>
              <a:ahLst/>
              <a:cxnLst/>
              <a:rect l="l" t="t" r="r" b="b"/>
              <a:pathLst>
                <a:path w="795" h="658" fill="none" extrusionOk="0">
                  <a:moveTo>
                    <a:pt x="795" y="266"/>
                  </a:moveTo>
                  <a:cubicBezTo>
                    <a:pt x="795" y="530"/>
                    <a:pt x="530" y="657"/>
                    <a:pt x="392" y="657"/>
                  </a:cubicBezTo>
                  <a:cubicBezTo>
                    <a:pt x="265" y="657"/>
                    <a:pt x="0" y="530"/>
                    <a:pt x="0" y="266"/>
                  </a:cubicBezTo>
                  <a:cubicBezTo>
                    <a:pt x="0" y="128"/>
                    <a:pt x="265" y="1"/>
                    <a:pt x="392" y="1"/>
                  </a:cubicBezTo>
                  <a:cubicBezTo>
                    <a:pt x="530" y="1"/>
                    <a:pt x="795" y="128"/>
                    <a:pt x="795" y="266"/>
                  </a:cubicBezTo>
                  <a:close/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41;p7"/>
            <p:cNvSpPr/>
            <p:nvPr/>
          </p:nvSpPr>
          <p:spPr>
            <a:xfrm>
              <a:off x="-1164428" y="1949806"/>
              <a:ext cx="257268" cy="211847"/>
            </a:xfrm>
            <a:custGeom>
              <a:avLst/>
              <a:gdLst/>
              <a:ahLst/>
              <a:cxnLst/>
              <a:rect l="l" t="t" r="r" b="b"/>
              <a:pathLst>
                <a:path w="4503" h="3708" fill="none" extrusionOk="0">
                  <a:moveTo>
                    <a:pt x="4503" y="0"/>
                  </a:moveTo>
                  <a:lnTo>
                    <a:pt x="4503" y="2246"/>
                  </a:lnTo>
                  <a:cubicBezTo>
                    <a:pt x="4503" y="2913"/>
                    <a:pt x="3973" y="3443"/>
                    <a:pt x="3316" y="3443"/>
                  </a:cubicBezTo>
                  <a:cubicBezTo>
                    <a:pt x="2522" y="3570"/>
                    <a:pt x="1325" y="3708"/>
                    <a:pt x="1" y="3443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42;p7"/>
            <p:cNvSpPr/>
            <p:nvPr/>
          </p:nvSpPr>
          <p:spPr>
            <a:xfrm>
              <a:off x="-884188" y="2207020"/>
              <a:ext cx="121064" cy="408555"/>
            </a:xfrm>
            <a:custGeom>
              <a:avLst/>
              <a:gdLst/>
              <a:ahLst/>
              <a:cxnLst/>
              <a:rect l="l" t="t" r="r" b="b"/>
              <a:pathLst>
                <a:path w="2119" h="7151" fill="none" extrusionOk="0">
                  <a:moveTo>
                    <a:pt x="2119" y="0"/>
                  </a:moveTo>
                  <a:cubicBezTo>
                    <a:pt x="1854" y="1451"/>
                    <a:pt x="0" y="6885"/>
                    <a:pt x="0" y="7150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43;p7"/>
            <p:cNvSpPr/>
            <p:nvPr/>
          </p:nvSpPr>
          <p:spPr>
            <a:xfrm>
              <a:off x="-521104" y="2827315"/>
              <a:ext cx="272408" cy="430436"/>
            </a:xfrm>
            <a:custGeom>
              <a:avLst/>
              <a:gdLst/>
              <a:ahLst/>
              <a:cxnLst/>
              <a:rect l="l" t="t" r="r" b="b"/>
              <a:pathLst>
                <a:path w="4768" h="7534" extrusionOk="0">
                  <a:moveTo>
                    <a:pt x="2119" y="1"/>
                  </a:moveTo>
                  <a:cubicBezTo>
                    <a:pt x="1855" y="1325"/>
                    <a:pt x="1590" y="1854"/>
                    <a:pt x="922" y="2914"/>
                  </a:cubicBezTo>
                  <a:cubicBezTo>
                    <a:pt x="266" y="3973"/>
                    <a:pt x="1" y="5689"/>
                    <a:pt x="266" y="5689"/>
                  </a:cubicBezTo>
                  <a:cubicBezTo>
                    <a:pt x="319" y="5725"/>
                    <a:pt x="368" y="5742"/>
                    <a:pt x="413" y="5742"/>
                  </a:cubicBezTo>
                  <a:cubicBezTo>
                    <a:pt x="698" y="5742"/>
                    <a:pt x="831" y="5087"/>
                    <a:pt x="1060" y="4630"/>
                  </a:cubicBezTo>
                  <a:cubicBezTo>
                    <a:pt x="1452" y="3973"/>
                    <a:pt x="1590" y="3973"/>
                    <a:pt x="1590" y="3973"/>
                  </a:cubicBezTo>
                  <a:cubicBezTo>
                    <a:pt x="1590" y="3973"/>
                    <a:pt x="1717" y="4365"/>
                    <a:pt x="1590" y="5297"/>
                  </a:cubicBezTo>
                  <a:cubicBezTo>
                    <a:pt x="1452" y="6092"/>
                    <a:pt x="795" y="7278"/>
                    <a:pt x="1187" y="7416"/>
                  </a:cubicBezTo>
                  <a:cubicBezTo>
                    <a:pt x="1276" y="7504"/>
                    <a:pt x="1379" y="7533"/>
                    <a:pt x="1478" y="7533"/>
                  </a:cubicBezTo>
                  <a:cubicBezTo>
                    <a:pt x="1676" y="7533"/>
                    <a:pt x="1855" y="7416"/>
                    <a:pt x="1855" y="7416"/>
                  </a:cubicBezTo>
                  <a:cubicBezTo>
                    <a:pt x="1855" y="7416"/>
                    <a:pt x="2776" y="7278"/>
                    <a:pt x="3041" y="6748"/>
                  </a:cubicBezTo>
                  <a:cubicBezTo>
                    <a:pt x="3041" y="6748"/>
                    <a:pt x="3076" y="6784"/>
                    <a:pt x="3147" y="6784"/>
                  </a:cubicBezTo>
                  <a:cubicBezTo>
                    <a:pt x="3270" y="6784"/>
                    <a:pt x="3499" y="6677"/>
                    <a:pt x="3835" y="6092"/>
                  </a:cubicBezTo>
                  <a:cubicBezTo>
                    <a:pt x="4365" y="5032"/>
                    <a:pt x="4768" y="4503"/>
                    <a:pt x="4630" y="3041"/>
                  </a:cubicBezTo>
                  <a:cubicBezTo>
                    <a:pt x="4503" y="1590"/>
                    <a:pt x="4503" y="265"/>
                    <a:pt x="4503" y="265"/>
                  </a:cubicBezTo>
                  <a:lnTo>
                    <a:pt x="21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44;p7"/>
            <p:cNvSpPr/>
            <p:nvPr/>
          </p:nvSpPr>
          <p:spPr>
            <a:xfrm>
              <a:off x="-521104" y="2827315"/>
              <a:ext cx="272408" cy="438835"/>
            </a:xfrm>
            <a:custGeom>
              <a:avLst/>
              <a:gdLst/>
              <a:ahLst/>
              <a:cxnLst/>
              <a:rect l="l" t="t" r="r" b="b"/>
              <a:pathLst>
                <a:path w="4768" h="7681" fill="none" extrusionOk="0">
                  <a:moveTo>
                    <a:pt x="2119" y="1"/>
                  </a:moveTo>
                  <a:cubicBezTo>
                    <a:pt x="1855" y="1325"/>
                    <a:pt x="1590" y="1854"/>
                    <a:pt x="922" y="2914"/>
                  </a:cubicBezTo>
                  <a:cubicBezTo>
                    <a:pt x="266" y="3973"/>
                    <a:pt x="1" y="5689"/>
                    <a:pt x="266" y="5689"/>
                  </a:cubicBezTo>
                  <a:cubicBezTo>
                    <a:pt x="658" y="5954"/>
                    <a:pt x="795" y="5159"/>
                    <a:pt x="1060" y="4630"/>
                  </a:cubicBezTo>
                  <a:cubicBezTo>
                    <a:pt x="1452" y="3973"/>
                    <a:pt x="1590" y="3973"/>
                    <a:pt x="1590" y="3973"/>
                  </a:cubicBezTo>
                  <a:cubicBezTo>
                    <a:pt x="1590" y="3973"/>
                    <a:pt x="1717" y="4365"/>
                    <a:pt x="1590" y="5297"/>
                  </a:cubicBezTo>
                  <a:cubicBezTo>
                    <a:pt x="1452" y="6092"/>
                    <a:pt x="795" y="7278"/>
                    <a:pt x="1187" y="7416"/>
                  </a:cubicBezTo>
                  <a:cubicBezTo>
                    <a:pt x="1452" y="7680"/>
                    <a:pt x="1855" y="7416"/>
                    <a:pt x="1855" y="7416"/>
                  </a:cubicBezTo>
                  <a:cubicBezTo>
                    <a:pt x="1855" y="7416"/>
                    <a:pt x="2776" y="7278"/>
                    <a:pt x="3041" y="6748"/>
                  </a:cubicBezTo>
                  <a:cubicBezTo>
                    <a:pt x="3041" y="6748"/>
                    <a:pt x="3306" y="7013"/>
                    <a:pt x="3835" y="6092"/>
                  </a:cubicBezTo>
                  <a:cubicBezTo>
                    <a:pt x="4365" y="5032"/>
                    <a:pt x="4768" y="4503"/>
                    <a:pt x="4630" y="3041"/>
                  </a:cubicBezTo>
                  <a:cubicBezTo>
                    <a:pt x="4503" y="1590"/>
                    <a:pt x="4503" y="265"/>
                    <a:pt x="4503" y="265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45;p7"/>
            <p:cNvSpPr/>
            <p:nvPr/>
          </p:nvSpPr>
          <p:spPr>
            <a:xfrm>
              <a:off x="-445459" y="2827315"/>
              <a:ext cx="181624" cy="121121"/>
            </a:xfrm>
            <a:custGeom>
              <a:avLst/>
              <a:gdLst/>
              <a:ahLst/>
              <a:cxnLst/>
              <a:rect l="l" t="t" r="r" b="b"/>
              <a:pathLst>
                <a:path w="3179" h="2120" extrusionOk="0">
                  <a:moveTo>
                    <a:pt x="795" y="1"/>
                  </a:moveTo>
                  <a:cubicBezTo>
                    <a:pt x="658" y="1060"/>
                    <a:pt x="393" y="1590"/>
                    <a:pt x="1" y="2119"/>
                  </a:cubicBezTo>
                  <a:cubicBezTo>
                    <a:pt x="1325" y="1452"/>
                    <a:pt x="2511" y="1187"/>
                    <a:pt x="3179" y="1060"/>
                  </a:cubicBezTo>
                  <a:lnTo>
                    <a:pt x="3179" y="265"/>
                  </a:lnTo>
                  <a:lnTo>
                    <a:pt x="7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46;p7"/>
            <p:cNvSpPr/>
            <p:nvPr/>
          </p:nvSpPr>
          <p:spPr>
            <a:xfrm>
              <a:off x="-460542" y="1639343"/>
              <a:ext cx="309887" cy="1240689"/>
            </a:xfrm>
            <a:custGeom>
              <a:avLst/>
              <a:gdLst/>
              <a:ahLst/>
              <a:cxnLst/>
              <a:rect l="l" t="t" r="r" b="b"/>
              <a:pathLst>
                <a:path w="5424" h="21716" extrusionOk="0">
                  <a:moveTo>
                    <a:pt x="1716" y="0"/>
                  </a:moveTo>
                  <a:lnTo>
                    <a:pt x="0" y="11123"/>
                  </a:lnTo>
                  <a:lnTo>
                    <a:pt x="795" y="19205"/>
                  </a:lnTo>
                  <a:lnTo>
                    <a:pt x="530" y="21715"/>
                  </a:lnTo>
                  <a:lnTo>
                    <a:pt x="3972" y="21715"/>
                  </a:lnTo>
                  <a:lnTo>
                    <a:pt x="4364" y="19205"/>
                  </a:lnTo>
                  <a:lnTo>
                    <a:pt x="3972" y="18675"/>
                  </a:lnTo>
                  <a:cubicBezTo>
                    <a:pt x="3972" y="18675"/>
                    <a:pt x="4894" y="14703"/>
                    <a:pt x="5032" y="11917"/>
                  </a:cubicBezTo>
                  <a:cubicBezTo>
                    <a:pt x="5159" y="9142"/>
                    <a:pt x="5424" y="7415"/>
                    <a:pt x="5032" y="5032"/>
                  </a:cubicBezTo>
                  <a:cubicBezTo>
                    <a:pt x="4502" y="2648"/>
                    <a:pt x="4237" y="2119"/>
                    <a:pt x="3708" y="1589"/>
                  </a:cubicBezTo>
                  <a:cubicBezTo>
                    <a:pt x="3178" y="932"/>
                    <a:pt x="1716" y="0"/>
                    <a:pt x="17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47;p7"/>
            <p:cNvSpPr/>
            <p:nvPr/>
          </p:nvSpPr>
          <p:spPr>
            <a:xfrm>
              <a:off x="-309253" y="2774067"/>
              <a:ext cx="45420" cy="45420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392" y="1"/>
                  </a:moveTo>
                  <a:cubicBezTo>
                    <a:pt x="127" y="1"/>
                    <a:pt x="0" y="138"/>
                    <a:pt x="0" y="403"/>
                  </a:cubicBezTo>
                  <a:cubicBezTo>
                    <a:pt x="0" y="668"/>
                    <a:pt x="127" y="795"/>
                    <a:pt x="392" y="795"/>
                  </a:cubicBezTo>
                  <a:cubicBezTo>
                    <a:pt x="657" y="795"/>
                    <a:pt x="795" y="668"/>
                    <a:pt x="795" y="403"/>
                  </a:cubicBezTo>
                  <a:cubicBezTo>
                    <a:pt x="795" y="138"/>
                    <a:pt x="657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48;p7"/>
            <p:cNvSpPr/>
            <p:nvPr/>
          </p:nvSpPr>
          <p:spPr>
            <a:xfrm>
              <a:off x="-725642" y="1472914"/>
              <a:ext cx="416439" cy="1278797"/>
            </a:xfrm>
            <a:custGeom>
              <a:avLst/>
              <a:gdLst/>
              <a:ahLst/>
              <a:cxnLst/>
              <a:rect l="l" t="t" r="r" b="b"/>
              <a:pathLst>
                <a:path w="7289" h="22383" extrusionOk="0">
                  <a:moveTo>
                    <a:pt x="795" y="0"/>
                  </a:moveTo>
                  <a:lnTo>
                    <a:pt x="795" y="0"/>
                  </a:lnTo>
                  <a:cubicBezTo>
                    <a:pt x="1197" y="2521"/>
                    <a:pt x="138" y="15624"/>
                    <a:pt x="0" y="17086"/>
                  </a:cubicBezTo>
                  <a:cubicBezTo>
                    <a:pt x="0" y="18537"/>
                    <a:pt x="138" y="22383"/>
                    <a:pt x="138" y="22383"/>
                  </a:cubicBezTo>
                  <a:cubicBezTo>
                    <a:pt x="138" y="22383"/>
                    <a:pt x="5297" y="21853"/>
                    <a:pt x="6229" y="21853"/>
                  </a:cubicBezTo>
                  <a:cubicBezTo>
                    <a:pt x="6229" y="21853"/>
                    <a:pt x="6356" y="13771"/>
                    <a:pt x="6229" y="12849"/>
                  </a:cubicBezTo>
                  <a:cubicBezTo>
                    <a:pt x="6229" y="11790"/>
                    <a:pt x="6091" y="11525"/>
                    <a:pt x="6091" y="11525"/>
                  </a:cubicBezTo>
                  <a:lnTo>
                    <a:pt x="6759" y="8877"/>
                  </a:lnTo>
                  <a:lnTo>
                    <a:pt x="7023" y="8347"/>
                  </a:lnTo>
                  <a:lnTo>
                    <a:pt x="7288" y="6758"/>
                  </a:lnTo>
                  <a:lnTo>
                    <a:pt x="6229" y="6493"/>
                  </a:lnTo>
                  <a:lnTo>
                    <a:pt x="7288" y="3580"/>
                  </a:lnTo>
                  <a:cubicBezTo>
                    <a:pt x="4111" y="1060"/>
                    <a:pt x="795" y="0"/>
                    <a:pt x="7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49;p7"/>
            <p:cNvSpPr/>
            <p:nvPr/>
          </p:nvSpPr>
          <p:spPr>
            <a:xfrm>
              <a:off x="-725642" y="1472914"/>
              <a:ext cx="416439" cy="1278797"/>
            </a:xfrm>
            <a:custGeom>
              <a:avLst/>
              <a:gdLst/>
              <a:ahLst/>
              <a:cxnLst/>
              <a:rect l="l" t="t" r="r" b="b"/>
              <a:pathLst>
                <a:path w="7289" h="22383" fill="none" extrusionOk="0">
                  <a:moveTo>
                    <a:pt x="6229" y="6493"/>
                  </a:moveTo>
                  <a:lnTo>
                    <a:pt x="7288" y="6758"/>
                  </a:lnTo>
                  <a:lnTo>
                    <a:pt x="7023" y="8347"/>
                  </a:lnTo>
                  <a:lnTo>
                    <a:pt x="6759" y="8877"/>
                  </a:lnTo>
                  <a:lnTo>
                    <a:pt x="6091" y="11525"/>
                  </a:lnTo>
                  <a:cubicBezTo>
                    <a:pt x="6091" y="11525"/>
                    <a:pt x="6229" y="11790"/>
                    <a:pt x="6229" y="12849"/>
                  </a:cubicBezTo>
                  <a:cubicBezTo>
                    <a:pt x="6356" y="13771"/>
                    <a:pt x="6229" y="21853"/>
                    <a:pt x="6229" y="21853"/>
                  </a:cubicBezTo>
                  <a:cubicBezTo>
                    <a:pt x="5297" y="21853"/>
                    <a:pt x="138" y="22383"/>
                    <a:pt x="138" y="22383"/>
                  </a:cubicBezTo>
                  <a:cubicBezTo>
                    <a:pt x="138" y="22383"/>
                    <a:pt x="0" y="18537"/>
                    <a:pt x="0" y="17086"/>
                  </a:cubicBezTo>
                  <a:cubicBezTo>
                    <a:pt x="138" y="15624"/>
                    <a:pt x="1197" y="2521"/>
                    <a:pt x="795" y="0"/>
                  </a:cubicBezTo>
                  <a:cubicBezTo>
                    <a:pt x="795" y="0"/>
                    <a:pt x="4110" y="1059"/>
                    <a:pt x="7288" y="3580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50;p7"/>
            <p:cNvSpPr/>
            <p:nvPr/>
          </p:nvSpPr>
          <p:spPr>
            <a:xfrm>
              <a:off x="-536187" y="1987285"/>
              <a:ext cx="15140" cy="144145"/>
            </a:xfrm>
            <a:custGeom>
              <a:avLst/>
              <a:gdLst/>
              <a:ahLst/>
              <a:cxnLst/>
              <a:rect l="l" t="t" r="r" b="b"/>
              <a:pathLst>
                <a:path w="265" h="2523" fill="none" extrusionOk="0">
                  <a:moveTo>
                    <a:pt x="265" y="1"/>
                  </a:moveTo>
                  <a:lnTo>
                    <a:pt x="0" y="2522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51;p7"/>
            <p:cNvSpPr/>
            <p:nvPr/>
          </p:nvSpPr>
          <p:spPr>
            <a:xfrm>
              <a:off x="-445459" y="1995169"/>
              <a:ext cx="15197" cy="143517"/>
            </a:xfrm>
            <a:custGeom>
              <a:avLst/>
              <a:gdLst/>
              <a:ahLst/>
              <a:cxnLst/>
              <a:rect l="l" t="t" r="r" b="b"/>
              <a:pathLst>
                <a:path w="266" h="2512" fill="none" extrusionOk="0">
                  <a:moveTo>
                    <a:pt x="266" y="1"/>
                  </a:moveTo>
                  <a:lnTo>
                    <a:pt x="1" y="2511"/>
                  </a:ln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52;p7"/>
            <p:cNvSpPr/>
            <p:nvPr/>
          </p:nvSpPr>
          <p:spPr>
            <a:xfrm>
              <a:off x="-430319" y="2131375"/>
              <a:ext cx="52733" cy="469058"/>
            </a:xfrm>
            <a:custGeom>
              <a:avLst/>
              <a:gdLst/>
              <a:ahLst/>
              <a:cxnLst/>
              <a:rect l="l" t="t" r="r" b="b"/>
              <a:pathLst>
                <a:path w="923" h="8210" fill="none" extrusionOk="0">
                  <a:moveTo>
                    <a:pt x="922" y="0"/>
                  </a:moveTo>
                  <a:cubicBezTo>
                    <a:pt x="658" y="2775"/>
                    <a:pt x="1" y="8209"/>
                    <a:pt x="1" y="8209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53;p7"/>
            <p:cNvSpPr/>
            <p:nvPr/>
          </p:nvSpPr>
          <p:spPr>
            <a:xfrm>
              <a:off x="-619717" y="1919525"/>
              <a:ext cx="242128" cy="226987"/>
            </a:xfrm>
            <a:custGeom>
              <a:avLst/>
              <a:gdLst/>
              <a:ahLst/>
              <a:cxnLst/>
              <a:rect l="l" t="t" r="r" b="b"/>
              <a:pathLst>
                <a:path w="4238" h="3973" fill="none" extrusionOk="0">
                  <a:moveTo>
                    <a:pt x="403" y="1"/>
                  </a:moveTo>
                  <a:lnTo>
                    <a:pt x="138" y="2649"/>
                  </a:lnTo>
                  <a:cubicBezTo>
                    <a:pt x="0" y="3041"/>
                    <a:pt x="403" y="3443"/>
                    <a:pt x="795" y="3570"/>
                  </a:cubicBezTo>
                  <a:cubicBezTo>
                    <a:pt x="1727" y="3708"/>
                    <a:pt x="3051" y="3973"/>
                    <a:pt x="4237" y="3708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54;p7"/>
            <p:cNvSpPr/>
            <p:nvPr/>
          </p:nvSpPr>
          <p:spPr>
            <a:xfrm>
              <a:off x="-475683" y="1904385"/>
              <a:ext cx="45420" cy="45477"/>
            </a:xfrm>
            <a:custGeom>
              <a:avLst/>
              <a:gdLst/>
              <a:ahLst/>
              <a:cxnLst/>
              <a:rect l="l" t="t" r="r" b="b"/>
              <a:pathLst>
                <a:path w="795" h="796" fill="none" extrusionOk="0">
                  <a:moveTo>
                    <a:pt x="795" y="393"/>
                  </a:moveTo>
                  <a:cubicBezTo>
                    <a:pt x="795" y="657"/>
                    <a:pt x="530" y="795"/>
                    <a:pt x="392" y="795"/>
                  </a:cubicBezTo>
                  <a:cubicBezTo>
                    <a:pt x="127" y="795"/>
                    <a:pt x="0" y="657"/>
                    <a:pt x="0" y="393"/>
                  </a:cubicBezTo>
                  <a:cubicBezTo>
                    <a:pt x="0" y="128"/>
                    <a:pt x="127" y="1"/>
                    <a:pt x="392" y="1"/>
                  </a:cubicBezTo>
                  <a:cubicBezTo>
                    <a:pt x="530" y="1"/>
                    <a:pt x="795" y="128"/>
                    <a:pt x="795" y="393"/>
                  </a:cubicBezTo>
                  <a:close/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55;p7"/>
            <p:cNvSpPr/>
            <p:nvPr/>
          </p:nvSpPr>
          <p:spPr>
            <a:xfrm>
              <a:off x="-619717" y="1798517"/>
              <a:ext cx="295375" cy="181567"/>
            </a:xfrm>
            <a:custGeom>
              <a:avLst/>
              <a:gdLst/>
              <a:ahLst/>
              <a:cxnLst/>
              <a:rect l="l" t="t" r="r" b="b"/>
              <a:pathLst>
                <a:path w="5170" h="3178" fill="none" extrusionOk="0">
                  <a:moveTo>
                    <a:pt x="5169" y="2648"/>
                  </a:moveTo>
                  <a:lnTo>
                    <a:pt x="2913" y="3178"/>
                  </a:lnTo>
                  <a:lnTo>
                    <a:pt x="0" y="1981"/>
                  </a:lnTo>
                  <a:lnTo>
                    <a:pt x="265" y="0"/>
                  </a:lnTo>
                  <a:cubicBezTo>
                    <a:pt x="265" y="0"/>
                    <a:pt x="1854" y="265"/>
                    <a:pt x="3708" y="530"/>
                  </a:cubicBezTo>
                </a:path>
              </a:pathLst>
            </a:custGeom>
            <a:noFill/>
            <a:ln w="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56;p7"/>
            <p:cNvSpPr/>
            <p:nvPr/>
          </p:nvSpPr>
          <p:spPr>
            <a:xfrm>
              <a:off x="-453286" y="1949806"/>
              <a:ext cx="128948" cy="30280"/>
            </a:xfrm>
            <a:custGeom>
              <a:avLst/>
              <a:gdLst/>
              <a:ahLst/>
              <a:cxnLst/>
              <a:rect l="l" t="t" r="r" b="b"/>
              <a:pathLst>
                <a:path w="2257" h="530" extrusionOk="0">
                  <a:moveTo>
                    <a:pt x="2256" y="0"/>
                  </a:moveTo>
                  <a:lnTo>
                    <a:pt x="0" y="530"/>
                  </a:lnTo>
                  <a:lnTo>
                    <a:pt x="1992" y="530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57;p7"/>
            <p:cNvSpPr/>
            <p:nvPr/>
          </p:nvSpPr>
          <p:spPr>
            <a:xfrm>
              <a:off x="-710502" y="1408011"/>
              <a:ext cx="234015" cy="314857"/>
            </a:xfrm>
            <a:custGeom>
              <a:avLst/>
              <a:gdLst/>
              <a:ahLst/>
              <a:cxnLst/>
              <a:rect l="l" t="t" r="r" b="b"/>
              <a:pathLst>
                <a:path w="4096" h="5511" extrusionOk="0">
                  <a:moveTo>
                    <a:pt x="524" y="0"/>
                  </a:moveTo>
                  <a:cubicBezTo>
                    <a:pt x="192" y="0"/>
                    <a:pt x="0" y="77"/>
                    <a:pt x="0" y="77"/>
                  </a:cubicBezTo>
                  <a:cubicBezTo>
                    <a:pt x="0" y="77"/>
                    <a:pt x="795" y="1803"/>
                    <a:pt x="530" y="5511"/>
                  </a:cubicBezTo>
                  <a:cubicBezTo>
                    <a:pt x="1060" y="5108"/>
                    <a:pt x="1589" y="4981"/>
                    <a:pt x="1992" y="4981"/>
                  </a:cubicBezTo>
                  <a:cubicBezTo>
                    <a:pt x="2057" y="4988"/>
                    <a:pt x="2121" y="4992"/>
                    <a:pt x="2185" y="4992"/>
                  </a:cubicBezTo>
                  <a:cubicBezTo>
                    <a:pt x="3277" y="4992"/>
                    <a:pt x="4096" y="3984"/>
                    <a:pt x="3845" y="2863"/>
                  </a:cubicBezTo>
                  <a:cubicBezTo>
                    <a:pt x="3708" y="2333"/>
                    <a:pt x="3443" y="1666"/>
                    <a:pt x="3051" y="1274"/>
                  </a:cubicBezTo>
                  <a:cubicBezTo>
                    <a:pt x="1981" y="204"/>
                    <a:pt x="1065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04804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1_Section title and description"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9"/>
          <p:cNvSpPr/>
          <p:nvPr userDrawn="1"/>
        </p:nvSpPr>
        <p:spPr>
          <a:xfrm>
            <a:off x="4931500" y="-105175"/>
            <a:ext cx="4284300" cy="532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2" name="Google Shape;1042;p9"/>
          <p:cNvGrpSpPr/>
          <p:nvPr/>
        </p:nvGrpSpPr>
        <p:grpSpPr>
          <a:xfrm>
            <a:off x="3441537" y="-820987"/>
            <a:ext cx="6905743" cy="1893822"/>
            <a:chOff x="3441537" y="-820987"/>
            <a:chExt cx="6905743" cy="1893822"/>
          </a:xfrm>
        </p:grpSpPr>
        <p:grpSp>
          <p:nvGrpSpPr>
            <p:cNvPr id="1043" name="Google Shape;1043;p9"/>
            <p:cNvGrpSpPr/>
            <p:nvPr/>
          </p:nvGrpSpPr>
          <p:grpSpPr>
            <a:xfrm>
              <a:off x="5100580" y="-258279"/>
              <a:ext cx="2132448" cy="727885"/>
              <a:chOff x="6029659" y="1276437"/>
              <a:chExt cx="502948" cy="171675"/>
            </a:xfrm>
          </p:grpSpPr>
          <p:sp>
            <p:nvSpPr>
              <p:cNvPr id="1044" name="Google Shape;1044;p9"/>
              <p:cNvSpPr/>
              <p:nvPr/>
            </p:nvSpPr>
            <p:spPr>
              <a:xfrm>
                <a:off x="6029659" y="1328395"/>
                <a:ext cx="218000" cy="86875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347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" y="0"/>
                      <a:pt x="3193" y="1754"/>
                      <a:pt x="5146" y="2416"/>
                    </a:cubicBezTo>
                    <a:cubicBezTo>
                      <a:pt x="7098" y="3095"/>
                      <a:pt x="8025" y="3294"/>
                      <a:pt x="8720" y="3475"/>
                    </a:cubicBezTo>
                    <a:cubicBezTo>
                      <a:pt x="8720" y="3475"/>
                      <a:pt x="8157" y="3111"/>
                      <a:pt x="7727" y="3012"/>
                    </a:cubicBezTo>
                    <a:cubicBezTo>
                      <a:pt x="7281" y="2912"/>
                      <a:pt x="6950" y="2863"/>
                      <a:pt x="6388" y="2466"/>
                    </a:cubicBezTo>
                    <a:cubicBezTo>
                      <a:pt x="5905" y="2149"/>
                      <a:pt x="5687" y="1867"/>
                      <a:pt x="5465" y="1867"/>
                    </a:cubicBezTo>
                    <a:cubicBezTo>
                      <a:pt x="5421" y="1867"/>
                      <a:pt x="5376" y="1878"/>
                      <a:pt x="5329" y="1904"/>
                    </a:cubicBezTo>
                    <a:cubicBezTo>
                      <a:pt x="5047" y="2052"/>
                      <a:pt x="4998" y="2135"/>
                      <a:pt x="4998" y="2135"/>
                    </a:cubicBezTo>
                    <a:cubicBezTo>
                      <a:pt x="4998" y="2135"/>
                      <a:pt x="4865" y="1672"/>
                      <a:pt x="4550" y="1655"/>
                    </a:cubicBezTo>
                    <a:cubicBezTo>
                      <a:pt x="4508" y="1650"/>
                      <a:pt x="4468" y="1648"/>
                      <a:pt x="4433" y="1648"/>
                    </a:cubicBezTo>
                    <a:cubicBezTo>
                      <a:pt x="4217" y="1648"/>
                      <a:pt x="4120" y="1721"/>
                      <a:pt x="4120" y="1721"/>
                    </a:cubicBezTo>
                    <a:cubicBezTo>
                      <a:pt x="4120" y="1721"/>
                      <a:pt x="3954" y="1473"/>
                      <a:pt x="3855" y="1473"/>
                    </a:cubicBezTo>
                    <a:cubicBezTo>
                      <a:pt x="3756" y="1473"/>
                      <a:pt x="3524" y="1489"/>
                      <a:pt x="3524" y="1489"/>
                    </a:cubicBezTo>
                    <a:cubicBezTo>
                      <a:pt x="3524" y="1489"/>
                      <a:pt x="3387" y="325"/>
                      <a:pt x="2935" y="325"/>
                    </a:cubicBezTo>
                    <a:cubicBezTo>
                      <a:pt x="2917" y="325"/>
                      <a:pt x="2898" y="327"/>
                      <a:pt x="2880" y="331"/>
                    </a:cubicBezTo>
                    <a:cubicBezTo>
                      <a:pt x="2399" y="430"/>
                      <a:pt x="2333" y="927"/>
                      <a:pt x="2333" y="927"/>
                    </a:cubicBezTo>
                    <a:cubicBezTo>
                      <a:pt x="2333" y="927"/>
                      <a:pt x="1967" y="504"/>
                      <a:pt x="1754" y="504"/>
                    </a:cubicBezTo>
                    <a:cubicBezTo>
                      <a:pt x="1736" y="504"/>
                      <a:pt x="1719" y="507"/>
                      <a:pt x="1704" y="514"/>
                    </a:cubicBezTo>
                    <a:cubicBezTo>
                      <a:pt x="1675" y="525"/>
                      <a:pt x="1640" y="529"/>
                      <a:pt x="1600" y="529"/>
                    </a:cubicBezTo>
                    <a:cubicBezTo>
                      <a:pt x="1340" y="529"/>
                      <a:pt x="894" y="331"/>
                      <a:pt x="894" y="33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9"/>
              <p:cNvSpPr/>
              <p:nvPr/>
            </p:nvSpPr>
            <p:spPr>
              <a:xfrm>
                <a:off x="6088732" y="1276437"/>
                <a:ext cx="443875" cy="171675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6" name="Google Shape;1046;p9"/>
            <p:cNvSpPr/>
            <p:nvPr/>
          </p:nvSpPr>
          <p:spPr>
            <a:xfrm>
              <a:off x="3441537" y="-780458"/>
              <a:ext cx="6905743" cy="1853292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7" name="Google Shape;1047;p9"/>
            <p:cNvGrpSpPr/>
            <p:nvPr/>
          </p:nvGrpSpPr>
          <p:grpSpPr>
            <a:xfrm>
              <a:off x="7028565" y="-117173"/>
              <a:ext cx="3104365" cy="1131005"/>
              <a:chOff x="5938428" y="1002090"/>
              <a:chExt cx="1184375" cy="431500"/>
            </a:xfrm>
          </p:grpSpPr>
          <p:sp>
            <p:nvSpPr>
              <p:cNvPr id="1048" name="Google Shape;1048;p9"/>
              <p:cNvSpPr/>
              <p:nvPr/>
            </p:nvSpPr>
            <p:spPr>
              <a:xfrm>
                <a:off x="5938428" y="1002090"/>
                <a:ext cx="1184375" cy="431500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9"/>
              <p:cNvSpPr/>
              <p:nvPr/>
            </p:nvSpPr>
            <p:spPr>
              <a:xfrm>
                <a:off x="6135875" y="1011825"/>
                <a:ext cx="912150" cy="364050"/>
              </a:xfrm>
              <a:custGeom>
                <a:avLst/>
                <a:gdLst/>
                <a:ahLst/>
                <a:cxnLst/>
                <a:rect l="l" t="t" r="r" b="b"/>
                <a:pathLst>
                  <a:path w="36486" h="14562" extrusionOk="0">
                    <a:moveTo>
                      <a:pt x="1" y="0"/>
                    </a:moveTo>
                    <a:cubicBezTo>
                      <a:pt x="1" y="0"/>
                      <a:pt x="11219" y="5147"/>
                      <a:pt x="13585" y="6222"/>
                    </a:cubicBezTo>
                    <a:lnTo>
                      <a:pt x="10143" y="5345"/>
                    </a:lnTo>
                    <a:lnTo>
                      <a:pt x="10143" y="5345"/>
                    </a:lnTo>
                    <a:cubicBezTo>
                      <a:pt x="10144" y="5346"/>
                      <a:pt x="14876" y="6901"/>
                      <a:pt x="17027" y="8075"/>
                    </a:cubicBezTo>
                    <a:cubicBezTo>
                      <a:pt x="19195" y="9266"/>
                      <a:pt x="21313" y="10292"/>
                      <a:pt x="23266" y="11020"/>
                    </a:cubicBezTo>
                    <a:cubicBezTo>
                      <a:pt x="25218" y="11732"/>
                      <a:pt x="29024" y="12659"/>
                      <a:pt x="29024" y="12659"/>
                    </a:cubicBezTo>
                    <a:lnTo>
                      <a:pt x="24705" y="10905"/>
                    </a:lnTo>
                    <a:lnTo>
                      <a:pt x="24705" y="10905"/>
                    </a:lnTo>
                    <a:cubicBezTo>
                      <a:pt x="24706" y="10905"/>
                      <a:pt x="32731" y="13171"/>
                      <a:pt x="33971" y="13685"/>
                    </a:cubicBezTo>
                    <a:cubicBezTo>
                      <a:pt x="35195" y="14197"/>
                      <a:pt x="36486" y="14561"/>
                      <a:pt x="36486" y="14561"/>
                    </a:cubicBezTo>
                    <a:cubicBezTo>
                      <a:pt x="36486" y="14561"/>
                      <a:pt x="35195" y="13436"/>
                      <a:pt x="34732" y="13171"/>
                    </a:cubicBezTo>
                    <a:cubicBezTo>
                      <a:pt x="34269" y="12924"/>
                      <a:pt x="33044" y="12973"/>
                      <a:pt x="32830" y="12245"/>
                    </a:cubicBezTo>
                    <a:cubicBezTo>
                      <a:pt x="32631" y="11534"/>
                      <a:pt x="33194" y="10343"/>
                      <a:pt x="32118" y="9681"/>
                    </a:cubicBezTo>
                    <a:cubicBezTo>
                      <a:pt x="31483" y="9279"/>
                      <a:pt x="30899" y="9081"/>
                      <a:pt x="30474" y="9081"/>
                    </a:cubicBezTo>
                    <a:cubicBezTo>
                      <a:pt x="30179" y="9081"/>
                      <a:pt x="29960" y="9176"/>
                      <a:pt x="29851" y="9366"/>
                    </a:cubicBezTo>
                    <a:cubicBezTo>
                      <a:pt x="29587" y="9829"/>
                      <a:pt x="29653" y="10656"/>
                      <a:pt x="29653" y="10656"/>
                    </a:cubicBezTo>
                    <a:cubicBezTo>
                      <a:pt x="29653" y="10656"/>
                      <a:pt x="29447" y="9679"/>
                      <a:pt x="28869" y="9679"/>
                    </a:cubicBezTo>
                    <a:cubicBezTo>
                      <a:pt x="28854" y="9679"/>
                      <a:pt x="28840" y="9679"/>
                      <a:pt x="28825" y="9681"/>
                    </a:cubicBezTo>
                    <a:cubicBezTo>
                      <a:pt x="28197" y="9730"/>
                      <a:pt x="27799" y="10094"/>
                      <a:pt x="27799" y="10094"/>
                    </a:cubicBezTo>
                    <a:cubicBezTo>
                      <a:pt x="27799" y="10094"/>
                      <a:pt x="28610" y="7612"/>
                      <a:pt x="27799" y="7049"/>
                    </a:cubicBezTo>
                    <a:cubicBezTo>
                      <a:pt x="27539" y="6872"/>
                      <a:pt x="27238" y="6811"/>
                      <a:pt x="26947" y="6811"/>
                    </a:cubicBezTo>
                    <a:cubicBezTo>
                      <a:pt x="26314" y="6811"/>
                      <a:pt x="25730" y="7099"/>
                      <a:pt x="25730" y="7099"/>
                    </a:cubicBezTo>
                    <a:cubicBezTo>
                      <a:pt x="25730" y="7099"/>
                      <a:pt x="26873" y="5610"/>
                      <a:pt x="26410" y="4170"/>
                    </a:cubicBezTo>
                    <a:cubicBezTo>
                      <a:pt x="26007" y="2918"/>
                      <a:pt x="25165" y="1666"/>
                      <a:pt x="23875" y="1666"/>
                    </a:cubicBezTo>
                    <a:cubicBezTo>
                      <a:pt x="23682" y="1666"/>
                      <a:pt x="23479" y="1694"/>
                      <a:pt x="23266" y="1754"/>
                    </a:cubicBezTo>
                    <a:cubicBezTo>
                      <a:pt x="22385" y="2000"/>
                      <a:pt x="21875" y="2565"/>
                      <a:pt x="21590" y="3040"/>
                    </a:cubicBezTo>
                    <a:lnTo>
                      <a:pt x="21590" y="3040"/>
                    </a:lnTo>
                    <a:cubicBezTo>
                      <a:pt x="21816" y="2149"/>
                      <a:pt x="21648" y="738"/>
                      <a:pt x="18632" y="265"/>
                    </a:cubicBezTo>
                    <a:cubicBezTo>
                      <a:pt x="17730" y="120"/>
                      <a:pt x="16997" y="61"/>
                      <a:pt x="16396" y="61"/>
                    </a:cubicBezTo>
                    <a:cubicBezTo>
                      <a:pt x="13975" y="61"/>
                      <a:pt x="13675" y="1016"/>
                      <a:pt x="12973" y="1175"/>
                    </a:cubicBezTo>
                    <a:cubicBezTo>
                      <a:pt x="12914" y="1190"/>
                      <a:pt x="12853" y="1197"/>
                      <a:pt x="12791" y="1197"/>
                    </a:cubicBezTo>
                    <a:cubicBezTo>
                      <a:pt x="12037" y="1197"/>
                      <a:pt x="11102" y="207"/>
                      <a:pt x="10374" y="207"/>
                    </a:cubicBezTo>
                    <a:cubicBezTo>
                      <a:pt x="10277" y="207"/>
                      <a:pt x="10183" y="225"/>
                      <a:pt x="10094" y="265"/>
                    </a:cubicBezTo>
                    <a:cubicBezTo>
                      <a:pt x="9267" y="613"/>
                      <a:pt x="8588" y="1754"/>
                      <a:pt x="8588" y="1754"/>
                    </a:cubicBezTo>
                    <a:cubicBezTo>
                      <a:pt x="8588" y="1754"/>
                      <a:pt x="7149" y="1540"/>
                      <a:pt x="5759" y="1242"/>
                    </a:cubicBezTo>
                    <a:cubicBezTo>
                      <a:pt x="4369" y="927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50" name="Google Shape;1050;p9"/>
            <p:cNvSpPr/>
            <p:nvPr/>
          </p:nvSpPr>
          <p:spPr>
            <a:xfrm>
              <a:off x="7104765" y="-110767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9"/>
            <p:cNvSpPr/>
            <p:nvPr/>
          </p:nvSpPr>
          <p:spPr>
            <a:xfrm>
              <a:off x="3441537" y="-820987"/>
              <a:ext cx="6905743" cy="1853292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2" name="Google Shape;1052;p9"/>
          <p:cNvGrpSpPr/>
          <p:nvPr userDrawn="1"/>
        </p:nvGrpSpPr>
        <p:grpSpPr>
          <a:xfrm>
            <a:off x="5177852" y="862555"/>
            <a:ext cx="4284264" cy="5816406"/>
            <a:chOff x="5704751" y="900001"/>
            <a:chExt cx="3228777" cy="4383455"/>
          </a:xfrm>
        </p:grpSpPr>
        <p:grpSp>
          <p:nvGrpSpPr>
            <p:cNvPr id="1053" name="Google Shape;1053;p9"/>
            <p:cNvGrpSpPr/>
            <p:nvPr/>
          </p:nvGrpSpPr>
          <p:grpSpPr>
            <a:xfrm>
              <a:off x="5704751" y="1596396"/>
              <a:ext cx="911849" cy="3687060"/>
              <a:chOff x="21286502" y="175192"/>
              <a:chExt cx="1228907" cy="4969084"/>
            </a:xfrm>
          </p:grpSpPr>
          <p:sp>
            <p:nvSpPr>
              <p:cNvPr id="1054" name="Google Shape;1054;p9"/>
              <p:cNvSpPr/>
              <p:nvPr/>
            </p:nvSpPr>
            <p:spPr>
              <a:xfrm>
                <a:off x="21322973" y="327325"/>
                <a:ext cx="710667" cy="4816950"/>
              </a:xfrm>
              <a:custGeom>
                <a:avLst/>
                <a:gdLst/>
                <a:ahLst/>
                <a:cxnLst/>
                <a:rect l="l" t="t" r="r" b="b"/>
                <a:pathLst>
                  <a:path w="9665" h="65510" extrusionOk="0">
                    <a:moveTo>
                      <a:pt x="1" y="0"/>
                    </a:moveTo>
                    <a:lnTo>
                      <a:pt x="1" y="65509"/>
                    </a:lnTo>
                    <a:lnTo>
                      <a:pt x="9664" y="65509"/>
                    </a:lnTo>
                    <a:lnTo>
                      <a:pt x="96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9"/>
              <p:cNvSpPr/>
              <p:nvPr/>
            </p:nvSpPr>
            <p:spPr>
              <a:xfrm>
                <a:off x="21286502" y="327325"/>
                <a:ext cx="710594" cy="4816950"/>
              </a:xfrm>
              <a:custGeom>
                <a:avLst/>
                <a:gdLst/>
                <a:ahLst/>
                <a:cxnLst/>
                <a:rect l="l" t="t" r="r" b="b"/>
                <a:pathLst>
                  <a:path w="9664" h="65510" extrusionOk="0">
                    <a:moveTo>
                      <a:pt x="0" y="0"/>
                    </a:moveTo>
                    <a:lnTo>
                      <a:pt x="0" y="65509"/>
                    </a:lnTo>
                    <a:lnTo>
                      <a:pt x="9664" y="65509"/>
                    </a:lnTo>
                    <a:lnTo>
                      <a:pt x="96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9"/>
              <p:cNvSpPr/>
              <p:nvPr/>
            </p:nvSpPr>
            <p:spPr>
              <a:xfrm>
                <a:off x="21318120" y="577989"/>
                <a:ext cx="91398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910" extrusionOk="0">
                    <a:moveTo>
                      <a:pt x="1" y="0"/>
                    </a:moveTo>
                    <a:lnTo>
                      <a:pt x="1" y="910"/>
                    </a:lnTo>
                    <a:lnTo>
                      <a:pt x="1242" y="910"/>
                    </a:lnTo>
                    <a:lnTo>
                      <a:pt x="12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9"/>
              <p:cNvSpPr/>
              <p:nvPr/>
            </p:nvSpPr>
            <p:spPr>
              <a:xfrm>
                <a:off x="21487312" y="577989"/>
                <a:ext cx="484269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6586" h="910" extrusionOk="0">
                    <a:moveTo>
                      <a:pt x="0" y="0"/>
                    </a:moveTo>
                    <a:lnTo>
                      <a:pt x="0" y="910"/>
                    </a:lnTo>
                    <a:lnTo>
                      <a:pt x="6586" y="910"/>
                    </a:lnTo>
                    <a:lnTo>
                      <a:pt x="65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9"/>
              <p:cNvSpPr/>
              <p:nvPr/>
            </p:nvSpPr>
            <p:spPr>
              <a:xfrm>
                <a:off x="21318120" y="764093"/>
                <a:ext cx="310370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4221" h="927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4221" y="927"/>
                    </a:lnTo>
                    <a:lnTo>
                      <a:pt x="422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9"/>
              <p:cNvSpPr/>
              <p:nvPr/>
            </p:nvSpPr>
            <p:spPr>
              <a:xfrm>
                <a:off x="21669814" y="764093"/>
                <a:ext cx="301767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927" extrusionOk="0">
                    <a:moveTo>
                      <a:pt x="0" y="0"/>
                    </a:moveTo>
                    <a:lnTo>
                      <a:pt x="0" y="927"/>
                    </a:lnTo>
                    <a:lnTo>
                      <a:pt x="4104" y="927"/>
                    </a:lnTo>
                    <a:lnTo>
                      <a:pt x="41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9"/>
              <p:cNvSpPr/>
              <p:nvPr/>
            </p:nvSpPr>
            <p:spPr>
              <a:xfrm>
                <a:off x="21318120" y="951448"/>
                <a:ext cx="653461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8887" h="912" extrusionOk="0">
                    <a:moveTo>
                      <a:pt x="1" y="0"/>
                    </a:moveTo>
                    <a:lnTo>
                      <a:pt x="1" y="911"/>
                    </a:lnTo>
                    <a:lnTo>
                      <a:pt x="1390" y="911"/>
                    </a:lnTo>
                    <a:lnTo>
                      <a:pt x="1390" y="133"/>
                    </a:lnTo>
                    <a:lnTo>
                      <a:pt x="1887" y="133"/>
                    </a:lnTo>
                    <a:lnTo>
                      <a:pt x="1887" y="911"/>
                    </a:lnTo>
                    <a:lnTo>
                      <a:pt x="8887" y="911"/>
                    </a:lnTo>
                    <a:lnTo>
                      <a:pt x="888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9"/>
              <p:cNvSpPr/>
              <p:nvPr/>
            </p:nvSpPr>
            <p:spPr>
              <a:xfrm>
                <a:off x="21318120" y="1137626"/>
                <a:ext cx="315223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911" extrusionOk="0">
                    <a:moveTo>
                      <a:pt x="1" y="1"/>
                    </a:moveTo>
                    <a:lnTo>
                      <a:pt x="1" y="910"/>
                    </a:lnTo>
                    <a:lnTo>
                      <a:pt x="4287" y="910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9"/>
              <p:cNvSpPr/>
              <p:nvPr/>
            </p:nvSpPr>
            <p:spPr>
              <a:xfrm>
                <a:off x="21711138" y="1137626"/>
                <a:ext cx="260443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3542" h="911" extrusionOk="0">
                    <a:moveTo>
                      <a:pt x="1" y="1"/>
                    </a:moveTo>
                    <a:lnTo>
                      <a:pt x="1" y="910"/>
                    </a:lnTo>
                    <a:lnTo>
                      <a:pt x="3542" y="910"/>
                    </a:lnTo>
                    <a:lnTo>
                      <a:pt x="35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9"/>
              <p:cNvSpPr/>
              <p:nvPr/>
            </p:nvSpPr>
            <p:spPr>
              <a:xfrm>
                <a:off x="21318120" y="1323730"/>
                <a:ext cx="653461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8887" h="912" extrusionOk="0">
                    <a:moveTo>
                      <a:pt x="1" y="1"/>
                    </a:moveTo>
                    <a:lnTo>
                      <a:pt x="1" y="912"/>
                    </a:lnTo>
                    <a:lnTo>
                      <a:pt x="8887" y="912"/>
                    </a:lnTo>
                    <a:lnTo>
                      <a:pt x="888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9"/>
              <p:cNvSpPr/>
              <p:nvPr/>
            </p:nvSpPr>
            <p:spPr>
              <a:xfrm>
                <a:off x="21318120" y="1511085"/>
                <a:ext cx="102280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912" extrusionOk="0">
                    <a:moveTo>
                      <a:pt x="1" y="1"/>
                    </a:moveTo>
                    <a:lnTo>
                      <a:pt x="1" y="912"/>
                    </a:lnTo>
                    <a:lnTo>
                      <a:pt x="1390" y="912"/>
                    </a:lnTo>
                    <a:lnTo>
                      <a:pt x="139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9"/>
              <p:cNvSpPr/>
              <p:nvPr/>
            </p:nvSpPr>
            <p:spPr>
              <a:xfrm>
                <a:off x="21572460" y="1511085"/>
                <a:ext cx="250737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3410" h="912" extrusionOk="0">
                    <a:moveTo>
                      <a:pt x="0" y="1"/>
                    </a:moveTo>
                    <a:lnTo>
                      <a:pt x="0" y="912"/>
                    </a:lnTo>
                    <a:lnTo>
                      <a:pt x="3409" y="912"/>
                    </a:lnTo>
                    <a:lnTo>
                      <a:pt x="34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9"/>
              <p:cNvSpPr/>
              <p:nvPr/>
            </p:nvSpPr>
            <p:spPr>
              <a:xfrm>
                <a:off x="21882683" y="1511085"/>
                <a:ext cx="88898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912" extrusionOk="0">
                    <a:moveTo>
                      <a:pt x="0" y="1"/>
                    </a:moveTo>
                    <a:lnTo>
                      <a:pt x="0" y="912"/>
                    </a:lnTo>
                    <a:lnTo>
                      <a:pt x="1209" y="912"/>
                    </a:lnTo>
                    <a:lnTo>
                      <a:pt x="12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9"/>
              <p:cNvSpPr/>
              <p:nvPr/>
            </p:nvSpPr>
            <p:spPr>
              <a:xfrm>
                <a:off x="21318120" y="1697336"/>
                <a:ext cx="653461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8887" h="910" extrusionOk="0">
                    <a:moveTo>
                      <a:pt x="1" y="0"/>
                    </a:moveTo>
                    <a:lnTo>
                      <a:pt x="1" y="910"/>
                    </a:lnTo>
                    <a:lnTo>
                      <a:pt x="8887" y="910"/>
                    </a:lnTo>
                    <a:lnTo>
                      <a:pt x="888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9"/>
              <p:cNvSpPr/>
              <p:nvPr/>
            </p:nvSpPr>
            <p:spPr>
              <a:xfrm>
                <a:off x="21318120" y="1883440"/>
                <a:ext cx="109560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912" extrusionOk="0">
                    <a:moveTo>
                      <a:pt x="1" y="0"/>
                    </a:moveTo>
                    <a:lnTo>
                      <a:pt x="1" y="911"/>
                    </a:lnTo>
                    <a:lnTo>
                      <a:pt x="1490" y="911"/>
                    </a:lnTo>
                    <a:lnTo>
                      <a:pt x="149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9"/>
              <p:cNvSpPr/>
              <p:nvPr/>
            </p:nvSpPr>
            <p:spPr>
              <a:xfrm>
                <a:off x="21565181" y="1883440"/>
                <a:ext cx="406400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5527" h="912" extrusionOk="0">
                    <a:moveTo>
                      <a:pt x="0" y="0"/>
                    </a:moveTo>
                    <a:lnTo>
                      <a:pt x="0" y="911"/>
                    </a:lnTo>
                    <a:lnTo>
                      <a:pt x="5527" y="911"/>
                    </a:lnTo>
                    <a:lnTo>
                      <a:pt x="552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9"/>
              <p:cNvSpPr/>
              <p:nvPr/>
            </p:nvSpPr>
            <p:spPr>
              <a:xfrm>
                <a:off x="21318120" y="2069618"/>
                <a:ext cx="284782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3873" h="911" extrusionOk="0">
                    <a:moveTo>
                      <a:pt x="1" y="1"/>
                    </a:moveTo>
                    <a:lnTo>
                      <a:pt x="1" y="910"/>
                    </a:lnTo>
                    <a:lnTo>
                      <a:pt x="3872" y="910"/>
                    </a:lnTo>
                    <a:lnTo>
                      <a:pt x="387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9"/>
              <p:cNvSpPr/>
              <p:nvPr/>
            </p:nvSpPr>
            <p:spPr>
              <a:xfrm>
                <a:off x="21711138" y="2069618"/>
                <a:ext cx="260443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3542" h="911" extrusionOk="0">
                    <a:moveTo>
                      <a:pt x="1" y="1"/>
                    </a:moveTo>
                    <a:lnTo>
                      <a:pt x="1" y="910"/>
                    </a:lnTo>
                    <a:lnTo>
                      <a:pt x="3542" y="910"/>
                    </a:lnTo>
                    <a:lnTo>
                      <a:pt x="35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9"/>
              <p:cNvSpPr/>
              <p:nvPr/>
            </p:nvSpPr>
            <p:spPr>
              <a:xfrm>
                <a:off x="21318120" y="2256973"/>
                <a:ext cx="161913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911" extrusionOk="0">
                    <a:moveTo>
                      <a:pt x="1" y="1"/>
                    </a:moveTo>
                    <a:lnTo>
                      <a:pt x="1" y="910"/>
                    </a:lnTo>
                    <a:lnTo>
                      <a:pt x="2202" y="910"/>
                    </a:lnTo>
                    <a:lnTo>
                      <a:pt x="220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9"/>
              <p:cNvSpPr/>
              <p:nvPr/>
            </p:nvSpPr>
            <p:spPr>
              <a:xfrm>
                <a:off x="21524960" y="2256973"/>
                <a:ext cx="204487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2781" h="911" extrusionOk="0">
                    <a:moveTo>
                      <a:pt x="0" y="1"/>
                    </a:moveTo>
                    <a:lnTo>
                      <a:pt x="0" y="910"/>
                    </a:lnTo>
                    <a:lnTo>
                      <a:pt x="2780" y="910"/>
                    </a:lnTo>
                    <a:lnTo>
                      <a:pt x="278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9"/>
              <p:cNvSpPr/>
              <p:nvPr/>
            </p:nvSpPr>
            <p:spPr>
              <a:xfrm>
                <a:off x="21796359" y="2256973"/>
                <a:ext cx="175222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2383" h="911" extrusionOk="0">
                    <a:moveTo>
                      <a:pt x="0" y="1"/>
                    </a:moveTo>
                    <a:lnTo>
                      <a:pt x="0" y="910"/>
                    </a:lnTo>
                    <a:lnTo>
                      <a:pt x="2383" y="910"/>
                    </a:lnTo>
                    <a:lnTo>
                      <a:pt x="23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9"/>
              <p:cNvSpPr/>
              <p:nvPr/>
            </p:nvSpPr>
            <p:spPr>
              <a:xfrm>
                <a:off x="21318120" y="2443077"/>
                <a:ext cx="366326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4982" h="912" extrusionOk="0">
                    <a:moveTo>
                      <a:pt x="1" y="1"/>
                    </a:moveTo>
                    <a:lnTo>
                      <a:pt x="1" y="912"/>
                    </a:lnTo>
                    <a:lnTo>
                      <a:pt x="4982" y="912"/>
                    </a:lnTo>
                    <a:lnTo>
                      <a:pt x="498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9"/>
              <p:cNvSpPr/>
              <p:nvPr/>
            </p:nvSpPr>
            <p:spPr>
              <a:xfrm>
                <a:off x="21812094" y="2443077"/>
                <a:ext cx="159487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912" extrusionOk="0">
                    <a:moveTo>
                      <a:pt x="1" y="1"/>
                    </a:moveTo>
                    <a:lnTo>
                      <a:pt x="1" y="912"/>
                    </a:lnTo>
                    <a:lnTo>
                      <a:pt x="2169" y="912"/>
                    </a:lnTo>
                    <a:lnTo>
                      <a:pt x="216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9"/>
              <p:cNvSpPr/>
              <p:nvPr/>
            </p:nvSpPr>
            <p:spPr>
              <a:xfrm>
                <a:off x="21318120" y="2629329"/>
                <a:ext cx="382135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5197" h="910" extrusionOk="0">
                    <a:moveTo>
                      <a:pt x="1" y="0"/>
                    </a:moveTo>
                    <a:lnTo>
                      <a:pt x="1" y="910"/>
                    </a:lnTo>
                    <a:lnTo>
                      <a:pt x="5196" y="910"/>
                    </a:lnTo>
                    <a:lnTo>
                      <a:pt x="519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9"/>
              <p:cNvSpPr/>
              <p:nvPr/>
            </p:nvSpPr>
            <p:spPr>
              <a:xfrm>
                <a:off x="21799962" y="2629329"/>
                <a:ext cx="171619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2334" h="910" extrusionOk="0">
                    <a:moveTo>
                      <a:pt x="0" y="0"/>
                    </a:moveTo>
                    <a:lnTo>
                      <a:pt x="0" y="910"/>
                    </a:lnTo>
                    <a:lnTo>
                      <a:pt x="2334" y="910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9"/>
              <p:cNvSpPr/>
              <p:nvPr/>
            </p:nvSpPr>
            <p:spPr>
              <a:xfrm>
                <a:off x="21662461" y="2815433"/>
                <a:ext cx="309120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927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4204" y="927"/>
                    </a:lnTo>
                    <a:lnTo>
                      <a:pt x="42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9"/>
              <p:cNvSpPr/>
              <p:nvPr/>
            </p:nvSpPr>
            <p:spPr>
              <a:xfrm>
                <a:off x="21318120" y="2815433"/>
                <a:ext cx="277502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927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3773" y="927"/>
                    </a:lnTo>
                    <a:lnTo>
                      <a:pt x="377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9"/>
              <p:cNvSpPr/>
              <p:nvPr/>
            </p:nvSpPr>
            <p:spPr>
              <a:xfrm>
                <a:off x="21318120" y="3002788"/>
                <a:ext cx="418606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5693" h="912" extrusionOk="0">
                    <a:moveTo>
                      <a:pt x="1" y="1"/>
                    </a:moveTo>
                    <a:lnTo>
                      <a:pt x="1" y="911"/>
                    </a:lnTo>
                    <a:lnTo>
                      <a:pt x="5693" y="911"/>
                    </a:lnTo>
                    <a:lnTo>
                      <a:pt x="56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9"/>
              <p:cNvSpPr/>
              <p:nvPr/>
            </p:nvSpPr>
            <p:spPr>
              <a:xfrm>
                <a:off x="21826727" y="3002788"/>
                <a:ext cx="144854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1970" h="912" extrusionOk="0">
                    <a:moveTo>
                      <a:pt x="0" y="1"/>
                    </a:moveTo>
                    <a:lnTo>
                      <a:pt x="0" y="911"/>
                    </a:lnTo>
                    <a:lnTo>
                      <a:pt x="1970" y="911"/>
                    </a:lnTo>
                    <a:lnTo>
                      <a:pt x="19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9"/>
              <p:cNvSpPr/>
              <p:nvPr/>
            </p:nvSpPr>
            <p:spPr>
              <a:xfrm>
                <a:off x="21318120" y="3188966"/>
                <a:ext cx="210590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2864" h="911" extrusionOk="0">
                    <a:moveTo>
                      <a:pt x="1" y="1"/>
                    </a:moveTo>
                    <a:lnTo>
                      <a:pt x="1" y="910"/>
                    </a:lnTo>
                    <a:lnTo>
                      <a:pt x="2864" y="910"/>
                    </a:lnTo>
                    <a:lnTo>
                      <a:pt x="286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9"/>
              <p:cNvSpPr/>
              <p:nvPr/>
            </p:nvSpPr>
            <p:spPr>
              <a:xfrm>
                <a:off x="21640622" y="3188966"/>
                <a:ext cx="330959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4501" h="911" extrusionOk="0">
                    <a:moveTo>
                      <a:pt x="0" y="1"/>
                    </a:moveTo>
                    <a:lnTo>
                      <a:pt x="0" y="910"/>
                    </a:lnTo>
                    <a:lnTo>
                      <a:pt x="4501" y="910"/>
                    </a:lnTo>
                    <a:lnTo>
                      <a:pt x="45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9"/>
              <p:cNvSpPr/>
              <p:nvPr/>
            </p:nvSpPr>
            <p:spPr>
              <a:xfrm>
                <a:off x="21318120" y="3375070"/>
                <a:ext cx="653461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8887" h="912" extrusionOk="0">
                    <a:moveTo>
                      <a:pt x="5196" y="133"/>
                    </a:moveTo>
                    <a:lnTo>
                      <a:pt x="5196" y="845"/>
                    </a:lnTo>
                    <a:lnTo>
                      <a:pt x="3972" y="845"/>
                    </a:lnTo>
                    <a:lnTo>
                      <a:pt x="3972" y="133"/>
                    </a:lnTo>
                    <a:close/>
                    <a:moveTo>
                      <a:pt x="1" y="1"/>
                    </a:moveTo>
                    <a:lnTo>
                      <a:pt x="1" y="912"/>
                    </a:lnTo>
                    <a:lnTo>
                      <a:pt x="6504" y="912"/>
                    </a:lnTo>
                    <a:lnTo>
                      <a:pt x="6504" y="133"/>
                    </a:lnTo>
                    <a:lnTo>
                      <a:pt x="7530" y="133"/>
                    </a:lnTo>
                    <a:lnTo>
                      <a:pt x="7530" y="912"/>
                    </a:lnTo>
                    <a:lnTo>
                      <a:pt x="8887" y="912"/>
                    </a:lnTo>
                    <a:lnTo>
                      <a:pt x="888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9"/>
              <p:cNvSpPr/>
              <p:nvPr/>
            </p:nvSpPr>
            <p:spPr>
              <a:xfrm>
                <a:off x="21318120" y="3561322"/>
                <a:ext cx="653461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8887" h="927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8887" y="927"/>
                    </a:lnTo>
                    <a:lnTo>
                      <a:pt x="888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9"/>
              <p:cNvSpPr/>
              <p:nvPr/>
            </p:nvSpPr>
            <p:spPr>
              <a:xfrm>
                <a:off x="21391135" y="247030"/>
                <a:ext cx="170369" cy="98604"/>
              </a:xfrm>
              <a:custGeom>
                <a:avLst/>
                <a:gdLst/>
                <a:ahLst/>
                <a:cxnLst/>
                <a:rect l="l" t="t" r="r" b="b"/>
                <a:pathLst>
                  <a:path w="2317" h="1341" extrusionOk="0">
                    <a:moveTo>
                      <a:pt x="0" y="0"/>
                    </a:moveTo>
                    <a:lnTo>
                      <a:pt x="0" y="1340"/>
                    </a:lnTo>
                    <a:lnTo>
                      <a:pt x="2317" y="1340"/>
                    </a:lnTo>
                    <a:lnTo>
                      <a:pt x="231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9"/>
              <p:cNvSpPr/>
              <p:nvPr/>
            </p:nvSpPr>
            <p:spPr>
              <a:xfrm>
                <a:off x="21604078" y="175192"/>
                <a:ext cx="76692" cy="149781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2037" extrusionOk="0">
                    <a:moveTo>
                      <a:pt x="1" y="0"/>
                    </a:moveTo>
                    <a:lnTo>
                      <a:pt x="1" y="2036"/>
                    </a:lnTo>
                    <a:lnTo>
                      <a:pt x="1043" y="2036"/>
                    </a:lnTo>
                    <a:lnTo>
                      <a:pt x="10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9"/>
              <p:cNvSpPr/>
              <p:nvPr/>
            </p:nvSpPr>
            <p:spPr>
              <a:xfrm>
                <a:off x="21724520" y="264089"/>
                <a:ext cx="34118" cy="86398"/>
              </a:xfrm>
              <a:custGeom>
                <a:avLst/>
                <a:gdLst/>
                <a:ahLst/>
                <a:cxnLst/>
                <a:rect l="l" t="t" r="r" b="b"/>
                <a:pathLst>
                  <a:path w="464" h="1175" extrusionOk="0">
                    <a:moveTo>
                      <a:pt x="0" y="0"/>
                    </a:moveTo>
                    <a:lnTo>
                      <a:pt x="0" y="1174"/>
                    </a:lnTo>
                    <a:lnTo>
                      <a:pt x="464" y="1174"/>
                    </a:lnTo>
                    <a:lnTo>
                      <a:pt x="4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9"/>
              <p:cNvSpPr/>
              <p:nvPr/>
            </p:nvSpPr>
            <p:spPr>
              <a:xfrm>
                <a:off x="21365620" y="1988074"/>
                <a:ext cx="1149789" cy="3152599"/>
              </a:xfrm>
              <a:custGeom>
                <a:avLst/>
                <a:gdLst/>
                <a:ahLst/>
                <a:cxnLst/>
                <a:rect l="l" t="t" r="r" b="b"/>
                <a:pathLst>
                  <a:path w="15637" h="42875" extrusionOk="0">
                    <a:moveTo>
                      <a:pt x="1" y="0"/>
                    </a:moveTo>
                    <a:lnTo>
                      <a:pt x="1" y="42874"/>
                    </a:lnTo>
                    <a:lnTo>
                      <a:pt x="15637" y="42874"/>
                    </a:lnTo>
                    <a:lnTo>
                      <a:pt x="156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9"/>
              <p:cNvSpPr/>
              <p:nvPr/>
            </p:nvSpPr>
            <p:spPr>
              <a:xfrm>
                <a:off x="21469003" y="2203443"/>
                <a:ext cx="298164" cy="433239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92" extrusionOk="0">
                    <a:moveTo>
                      <a:pt x="0" y="1"/>
                    </a:moveTo>
                    <a:lnTo>
                      <a:pt x="0" y="5892"/>
                    </a:lnTo>
                    <a:lnTo>
                      <a:pt x="4055" y="5892"/>
                    </a:lnTo>
                    <a:lnTo>
                      <a:pt x="40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9"/>
              <p:cNvSpPr/>
              <p:nvPr/>
            </p:nvSpPr>
            <p:spPr>
              <a:xfrm>
                <a:off x="21804815" y="2203443"/>
                <a:ext cx="298164" cy="433239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92" extrusionOk="0">
                    <a:moveTo>
                      <a:pt x="0" y="1"/>
                    </a:moveTo>
                    <a:lnTo>
                      <a:pt x="0" y="5892"/>
                    </a:lnTo>
                    <a:lnTo>
                      <a:pt x="4055" y="5892"/>
                    </a:lnTo>
                    <a:lnTo>
                      <a:pt x="40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9"/>
              <p:cNvSpPr/>
              <p:nvPr/>
            </p:nvSpPr>
            <p:spPr>
              <a:xfrm>
                <a:off x="22140626" y="2203443"/>
                <a:ext cx="298164" cy="433239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92" extrusionOk="0">
                    <a:moveTo>
                      <a:pt x="0" y="1"/>
                    </a:moveTo>
                    <a:lnTo>
                      <a:pt x="0" y="5892"/>
                    </a:lnTo>
                    <a:lnTo>
                      <a:pt x="4055" y="5892"/>
                    </a:lnTo>
                    <a:lnTo>
                      <a:pt x="40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9"/>
              <p:cNvSpPr/>
              <p:nvPr/>
            </p:nvSpPr>
            <p:spPr>
              <a:xfrm>
                <a:off x="21469003" y="2881096"/>
                <a:ext cx="298164" cy="432062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76" extrusionOk="0">
                    <a:moveTo>
                      <a:pt x="0" y="1"/>
                    </a:moveTo>
                    <a:lnTo>
                      <a:pt x="0" y="5876"/>
                    </a:lnTo>
                    <a:lnTo>
                      <a:pt x="4055" y="5876"/>
                    </a:lnTo>
                    <a:lnTo>
                      <a:pt x="405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9"/>
              <p:cNvSpPr/>
              <p:nvPr/>
            </p:nvSpPr>
            <p:spPr>
              <a:xfrm>
                <a:off x="21804815" y="2881096"/>
                <a:ext cx="298164" cy="432062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76" extrusionOk="0">
                    <a:moveTo>
                      <a:pt x="0" y="1"/>
                    </a:moveTo>
                    <a:lnTo>
                      <a:pt x="0" y="5876"/>
                    </a:lnTo>
                    <a:lnTo>
                      <a:pt x="4055" y="5876"/>
                    </a:lnTo>
                    <a:lnTo>
                      <a:pt x="40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9"/>
              <p:cNvSpPr/>
              <p:nvPr/>
            </p:nvSpPr>
            <p:spPr>
              <a:xfrm>
                <a:off x="22140626" y="2881096"/>
                <a:ext cx="298164" cy="432062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76" extrusionOk="0">
                    <a:moveTo>
                      <a:pt x="0" y="1"/>
                    </a:moveTo>
                    <a:lnTo>
                      <a:pt x="0" y="5876"/>
                    </a:lnTo>
                    <a:lnTo>
                      <a:pt x="4055" y="5876"/>
                    </a:lnTo>
                    <a:lnTo>
                      <a:pt x="40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9"/>
              <p:cNvSpPr/>
              <p:nvPr/>
            </p:nvSpPr>
            <p:spPr>
              <a:xfrm>
                <a:off x="21469003" y="3558895"/>
                <a:ext cx="298164" cy="431915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74" extrusionOk="0">
                    <a:moveTo>
                      <a:pt x="0" y="0"/>
                    </a:moveTo>
                    <a:lnTo>
                      <a:pt x="0" y="5874"/>
                    </a:lnTo>
                    <a:lnTo>
                      <a:pt x="4055" y="5874"/>
                    </a:lnTo>
                    <a:lnTo>
                      <a:pt x="40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9"/>
              <p:cNvSpPr/>
              <p:nvPr/>
            </p:nvSpPr>
            <p:spPr>
              <a:xfrm>
                <a:off x="21804815" y="3558895"/>
                <a:ext cx="298164" cy="431915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74" extrusionOk="0">
                    <a:moveTo>
                      <a:pt x="0" y="0"/>
                    </a:moveTo>
                    <a:lnTo>
                      <a:pt x="0" y="5874"/>
                    </a:lnTo>
                    <a:lnTo>
                      <a:pt x="4055" y="5874"/>
                    </a:lnTo>
                    <a:lnTo>
                      <a:pt x="40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9"/>
              <p:cNvSpPr/>
              <p:nvPr/>
            </p:nvSpPr>
            <p:spPr>
              <a:xfrm>
                <a:off x="22140626" y="3558895"/>
                <a:ext cx="298164" cy="431915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74" extrusionOk="0">
                    <a:moveTo>
                      <a:pt x="0" y="0"/>
                    </a:moveTo>
                    <a:lnTo>
                      <a:pt x="0" y="5874"/>
                    </a:lnTo>
                    <a:lnTo>
                      <a:pt x="4055" y="5874"/>
                    </a:lnTo>
                    <a:lnTo>
                      <a:pt x="40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9"/>
              <p:cNvSpPr/>
              <p:nvPr/>
            </p:nvSpPr>
            <p:spPr>
              <a:xfrm>
                <a:off x="21469003" y="4235371"/>
                <a:ext cx="298164" cy="433165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91" extrusionOk="0">
                    <a:moveTo>
                      <a:pt x="0" y="0"/>
                    </a:moveTo>
                    <a:lnTo>
                      <a:pt x="0" y="5891"/>
                    </a:lnTo>
                    <a:lnTo>
                      <a:pt x="4055" y="5891"/>
                    </a:lnTo>
                    <a:lnTo>
                      <a:pt x="40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9"/>
              <p:cNvSpPr/>
              <p:nvPr/>
            </p:nvSpPr>
            <p:spPr>
              <a:xfrm>
                <a:off x="21804815" y="4235371"/>
                <a:ext cx="298164" cy="433165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91" extrusionOk="0">
                    <a:moveTo>
                      <a:pt x="0" y="0"/>
                    </a:moveTo>
                    <a:lnTo>
                      <a:pt x="0" y="5891"/>
                    </a:lnTo>
                    <a:lnTo>
                      <a:pt x="4055" y="5891"/>
                    </a:lnTo>
                    <a:lnTo>
                      <a:pt x="40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9"/>
              <p:cNvSpPr/>
              <p:nvPr/>
            </p:nvSpPr>
            <p:spPr>
              <a:xfrm>
                <a:off x="22140626" y="4235371"/>
                <a:ext cx="298164" cy="433165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5891" extrusionOk="0">
                    <a:moveTo>
                      <a:pt x="0" y="0"/>
                    </a:moveTo>
                    <a:lnTo>
                      <a:pt x="0" y="5891"/>
                    </a:lnTo>
                    <a:lnTo>
                      <a:pt x="4055" y="5891"/>
                    </a:lnTo>
                    <a:lnTo>
                      <a:pt x="40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9"/>
              <p:cNvSpPr/>
              <p:nvPr/>
            </p:nvSpPr>
            <p:spPr>
              <a:xfrm>
                <a:off x="21388709" y="2371386"/>
                <a:ext cx="323679" cy="1733837"/>
              </a:xfrm>
              <a:custGeom>
                <a:avLst/>
                <a:gdLst/>
                <a:ahLst/>
                <a:cxnLst/>
                <a:rect l="l" t="t" r="r" b="b"/>
                <a:pathLst>
                  <a:path w="4402" h="23580" extrusionOk="0">
                    <a:moveTo>
                      <a:pt x="0" y="0"/>
                    </a:moveTo>
                    <a:lnTo>
                      <a:pt x="0" y="23579"/>
                    </a:lnTo>
                    <a:lnTo>
                      <a:pt x="4402" y="23579"/>
                    </a:lnTo>
                    <a:lnTo>
                      <a:pt x="44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9"/>
              <p:cNvSpPr/>
              <p:nvPr/>
            </p:nvSpPr>
            <p:spPr>
              <a:xfrm>
                <a:off x="21439812" y="2371386"/>
                <a:ext cx="323679" cy="1733837"/>
              </a:xfrm>
              <a:custGeom>
                <a:avLst/>
                <a:gdLst/>
                <a:ahLst/>
                <a:cxnLst/>
                <a:rect l="l" t="t" r="r" b="b"/>
                <a:pathLst>
                  <a:path w="4402" h="23580" extrusionOk="0">
                    <a:moveTo>
                      <a:pt x="0" y="0"/>
                    </a:moveTo>
                    <a:lnTo>
                      <a:pt x="0" y="23579"/>
                    </a:lnTo>
                    <a:lnTo>
                      <a:pt x="4402" y="23579"/>
                    </a:lnTo>
                    <a:lnTo>
                      <a:pt x="44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9"/>
              <p:cNvSpPr/>
              <p:nvPr/>
            </p:nvSpPr>
            <p:spPr>
              <a:xfrm>
                <a:off x="21482459" y="2399327"/>
                <a:ext cx="238531" cy="313973"/>
              </a:xfrm>
              <a:custGeom>
                <a:avLst/>
                <a:gdLst/>
                <a:ahLst/>
                <a:cxnLst/>
                <a:rect l="l" t="t" r="r" b="b"/>
                <a:pathLst>
                  <a:path w="3244" h="4270" extrusionOk="0">
                    <a:moveTo>
                      <a:pt x="3078" y="166"/>
                    </a:moveTo>
                    <a:lnTo>
                      <a:pt x="3078" y="4088"/>
                    </a:lnTo>
                    <a:lnTo>
                      <a:pt x="165" y="4088"/>
                    </a:lnTo>
                    <a:lnTo>
                      <a:pt x="165" y="166"/>
                    </a:lnTo>
                    <a:close/>
                    <a:moveTo>
                      <a:pt x="0" y="0"/>
                    </a:moveTo>
                    <a:lnTo>
                      <a:pt x="0" y="4269"/>
                    </a:lnTo>
                    <a:lnTo>
                      <a:pt x="3243" y="4269"/>
                    </a:lnTo>
                    <a:lnTo>
                      <a:pt x="32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9"/>
              <p:cNvSpPr/>
              <p:nvPr/>
            </p:nvSpPr>
            <p:spPr>
              <a:xfrm>
                <a:off x="21482459" y="2761903"/>
                <a:ext cx="238531" cy="313973"/>
              </a:xfrm>
              <a:custGeom>
                <a:avLst/>
                <a:gdLst/>
                <a:ahLst/>
                <a:cxnLst/>
                <a:rect l="l" t="t" r="r" b="b"/>
                <a:pathLst>
                  <a:path w="3244" h="4270" extrusionOk="0">
                    <a:moveTo>
                      <a:pt x="3078" y="183"/>
                    </a:moveTo>
                    <a:lnTo>
                      <a:pt x="3078" y="4088"/>
                    </a:lnTo>
                    <a:lnTo>
                      <a:pt x="165" y="4088"/>
                    </a:lnTo>
                    <a:lnTo>
                      <a:pt x="165" y="183"/>
                    </a:lnTo>
                    <a:close/>
                    <a:moveTo>
                      <a:pt x="0" y="0"/>
                    </a:moveTo>
                    <a:lnTo>
                      <a:pt x="0" y="4269"/>
                    </a:lnTo>
                    <a:lnTo>
                      <a:pt x="3243" y="4269"/>
                    </a:lnTo>
                    <a:lnTo>
                      <a:pt x="32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9"/>
              <p:cNvSpPr/>
              <p:nvPr/>
            </p:nvSpPr>
            <p:spPr>
              <a:xfrm>
                <a:off x="21482459" y="3124480"/>
                <a:ext cx="238531" cy="313973"/>
              </a:xfrm>
              <a:custGeom>
                <a:avLst/>
                <a:gdLst/>
                <a:ahLst/>
                <a:cxnLst/>
                <a:rect l="l" t="t" r="r" b="b"/>
                <a:pathLst>
                  <a:path w="3244" h="4270" extrusionOk="0">
                    <a:moveTo>
                      <a:pt x="3078" y="183"/>
                    </a:moveTo>
                    <a:lnTo>
                      <a:pt x="3078" y="4088"/>
                    </a:lnTo>
                    <a:lnTo>
                      <a:pt x="165" y="4088"/>
                    </a:lnTo>
                    <a:lnTo>
                      <a:pt x="165" y="183"/>
                    </a:lnTo>
                    <a:close/>
                    <a:moveTo>
                      <a:pt x="0" y="0"/>
                    </a:moveTo>
                    <a:lnTo>
                      <a:pt x="0" y="4269"/>
                    </a:lnTo>
                    <a:lnTo>
                      <a:pt x="3243" y="4269"/>
                    </a:lnTo>
                    <a:lnTo>
                      <a:pt x="32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9"/>
              <p:cNvSpPr/>
              <p:nvPr/>
            </p:nvSpPr>
            <p:spPr>
              <a:xfrm>
                <a:off x="21482459" y="3487056"/>
                <a:ext cx="238531" cy="313973"/>
              </a:xfrm>
              <a:custGeom>
                <a:avLst/>
                <a:gdLst/>
                <a:ahLst/>
                <a:cxnLst/>
                <a:rect l="l" t="t" r="r" b="b"/>
                <a:pathLst>
                  <a:path w="3244" h="4270" extrusionOk="0">
                    <a:moveTo>
                      <a:pt x="3078" y="183"/>
                    </a:moveTo>
                    <a:lnTo>
                      <a:pt x="3078" y="4088"/>
                    </a:lnTo>
                    <a:lnTo>
                      <a:pt x="165" y="4088"/>
                    </a:lnTo>
                    <a:lnTo>
                      <a:pt x="165" y="183"/>
                    </a:lnTo>
                    <a:close/>
                    <a:moveTo>
                      <a:pt x="0" y="0"/>
                    </a:moveTo>
                    <a:lnTo>
                      <a:pt x="0" y="4269"/>
                    </a:lnTo>
                    <a:lnTo>
                      <a:pt x="3243" y="4269"/>
                    </a:lnTo>
                    <a:lnTo>
                      <a:pt x="32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9"/>
              <p:cNvSpPr/>
              <p:nvPr/>
            </p:nvSpPr>
            <p:spPr>
              <a:xfrm>
                <a:off x="21507901" y="2421239"/>
                <a:ext cx="181399" cy="193531"/>
              </a:xfrm>
              <a:custGeom>
                <a:avLst/>
                <a:gdLst/>
                <a:ahLst/>
                <a:cxnLst/>
                <a:rect l="l" t="t" r="r" b="b"/>
                <a:pathLst>
                  <a:path w="2467" h="2632" extrusionOk="0">
                    <a:moveTo>
                      <a:pt x="927" y="0"/>
                    </a:moveTo>
                    <a:cubicBezTo>
                      <a:pt x="927" y="232"/>
                      <a:pt x="927" y="381"/>
                      <a:pt x="894" y="580"/>
                    </a:cubicBezTo>
                    <a:lnTo>
                      <a:pt x="133" y="580"/>
                    </a:lnTo>
                    <a:lnTo>
                      <a:pt x="133" y="1010"/>
                    </a:lnTo>
                    <a:lnTo>
                      <a:pt x="812" y="1010"/>
                    </a:lnTo>
                    <a:cubicBezTo>
                      <a:pt x="713" y="1456"/>
                      <a:pt x="497" y="1970"/>
                      <a:pt x="1" y="2350"/>
                    </a:cubicBezTo>
                    <a:cubicBezTo>
                      <a:pt x="117" y="2416"/>
                      <a:pt x="299" y="2548"/>
                      <a:pt x="382" y="2632"/>
                    </a:cubicBezTo>
                    <a:cubicBezTo>
                      <a:pt x="945" y="2151"/>
                      <a:pt x="1159" y="1573"/>
                      <a:pt x="1291" y="1010"/>
                    </a:cubicBezTo>
                    <a:lnTo>
                      <a:pt x="1920" y="1010"/>
                    </a:lnTo>
                    <a:cubicBezTo>
                      <a:pt x="1904" y="1522"/>
                      <a:pt x="1838" y="1953"/>
                      <a:pt x="1772" y="2069"/>
                    </a:cubicBezTo>
                    <a:cubicBezTo>
                      <a:pt x="1739" y="2151"/>
                      <a:pt x="1673" y="2168"/>
                      <a:pt x="1589" y="2168"/>
                    </a:cubicBezTo>
                    <a:cubicBezTo>
                      <a:pt x="1507" y="2168"/>
                      <a:pt x="1309" y="2151"/>
                      <a:pt x="1143" y="2102"/>
                    </a:cubicBezTo>
                    <a:lnTo>
                      <a:pt x="1143" y="2102"/>
                    </a:lnTo>
                    <a:cubicBezTo>
                      <a:pt x="1159" y="2235"/>
                      <a:pt x="1176" y="2449"/>
                      <a:pt x="1176" y="2566"/>
                    </a:cubicBezTo>
                    <a:cubicBezTo>
                      <a:pt x="1358" y="2599"/>
                      <a:pt x="1523" y="2615"/>
                      <a:pt x="1673" y="2615"/>
                    </a:cubicBezTo>
                    <a:cubicBezTo>
                      <a:pt x="1887" y="2615"/>
                      <a:pt x="2053" y="2532"/>
                      <a:pt x="2169" y="2367"/>
                    </a:cubicBezTo>
                    <a:cubicBezTo>
                      <a:pt x="2284" y="2202"/>
                      <a:pt x="2384" y="1655"/>
                      <a:pt x="2417" y="728"/>
                    </a:cubicBezTo>
                    <a:cubicBezTo>
                      <a:pt x="2450" y="712"/>
                      <a:pt x="2450" y="695"/>
                      <a:pt x="2467" y="679"/>
                    </a:cubicBezTo>
                    <a:lnTo>
                      <a:pt x="2136" y="563"/>
                    </a:lnTo>
                    <a:lnTo>
                      <a:pt x="2037" y="596"/>
                    </a:lnTo>
                    <a:lnTo>
                      <a:pt x="1375" y="596"/>
                    </a:lnTo>
                    <a:cubicBezTo>
                      <a:pt x="1391" y="430"/>
                      <a:pt x="1408" y="298"/>
                      <a:pt x="1424" y="132"/>
                    </a:cubicBezTo>
                    <a:cubicBezTo>
                      <a:pt x="1474" y="117"/>
                      <a:pt x="1507" y="84"/>
                      <a:pt x="1507" y="50"/>
                    </a:cubicBezTo>
                    <a:lnTo>
                      <a:pt x="92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9"/>
              <p:cNvSpPr/>
              <p:nvPr/>
            </p:nvSpPr>
            <p:spPr>
              <a:xfrm>
                <a:off x="21511651" y="2800801"/>
                <a:ext cx="173972" cy="188752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2567" extrusionOk="0">
                    <a:moveTo>
                      <a:pt x="298" y="1"/>
                    </a:moveTo>
                    <a:lnTo>
                      <a:pt x="298" y="431"/>
                    </a:lnTo>
                    <a:lnTo>
                      <a:pt x="2019" y="431"/>
                    </a:lnTo>
                    <a:lnTo>
                      <a:pt x="2019" y="1"/>
                    </a:lnTo>
                    <a:close/>
                    <a:moveTo>
                      <a:pt x="1986" y="729"/>
                    </a:moveTo>
                    <a:lnTo>
                      <a:pt x="1935" y="762"/>
                    </a:lnTo>
                    <a:lnTo>
                      <a:pt x="0" y="762"/>
                    </a:lnTo>
                    <a:lnTo>
                      <a:pt x="0" y="1192"/>
                    </a:lnTo>
                    <a:lnTo>
                      <a:pt x="1737" y="1192"/>
                    </a:lnTo>
                    <a:cubicBezTo>
                      <a:pt x="1622" y="1640"/>
                      <a:pt x="1125" y="2037"/>
                      <a:pt x="397" y="2218"/>
                    </a:cubicBezTo>
                    <a:cubicBezTo>
                      <a:pt x="497" y="2301"/>
                      <a:pt x="629" y="2467"/>
                      <a:pt x="678" y="2566"/>
                    </a:cubicBezTo>
                    <a:cubicBezTo>
                      <a:pt x="1589" y="2317"/>
                      <a:pt x="2019" y="1871"/>
                      <a:pt x="2300" y="960"/>
                    </a:cubicBezTo>
                    <a:cubicBezTo>
                      <a:pt x="2333" y="945"/>
                      <a:pt x="2366" y="927"/>
                      <a:pt x="2366" y="912"/>
                    </a:cubicBezTo>
                    <a:lnTo>
                      <a:pt x="1986" y="72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9"/>
              <p:cNvSpPr/>
              <p:nvPr/>
            </p:nvSpPr>
            <p:spPr>
              <a:xfrm>
                <a:off x="21504298" y="3175583"/>
                <a:ext cx="192354" cy="195957"/>
              </a:xfrm>
              <a:custGeom>
                <a:avLst/>
                <a:gdLst/>
                <a:ahLst/>
                <a:cxnLst/>
                <a:rect l="l" t="t" r="r" b="b"/>
                <a:pathLst>
                  <a:path w="2616" h="2665" extrusionOk="0">
                    <a:moveTo>
                      <a:pt x="1374" y="0"/>
                    </a:moveTo>
                    <a:lnTo>
                      <a:pt x="1374" y="580"/>
                    </a:lnTo>
                    <a:lnTo>
                      <a:pt x="166" y="580"/>
                    </a:lnTo>
                    <a:lnTo>
                      <a:pt x="166" y="1010"/>
                    </a:lnTo>
                    <a:lnTo>
                      <a:pt x="1126" y="1010"/>
                    </a:lnTo>
                    <a:cubicBezTo>
                      <a:pt x="828" y="1374"/>
                      <a:pt x="414" y="1705"/>
                      <a:pt x="1" y="1920"/>
                    </a:cubicBezTo>
                    <a:cubicBezTo>
                      <a:pt x="116" y="2003"/>
                      <a:pt x="248" y="2151"/>
                      <a:pt x="332" y="2251"/>
                    </a:cubicBezTo>
                    <a:cubicBezTo>
                      <a:pt x="712" y="2036"/>
                      <a:pt x="1093" y="1721"/>
                      <a:pt x="1374" y="1357"/>
                    </a:cubicBezTo>
                    <a:lnTo>
                      <a:pt x="1391" y="2169"/>
                    </a:lnTo>
                    <a:cubicBezTo>
                      <a:pt x="1391" y="2251"/>
                      <a:pt x="1374" y="2251"/>
                      <a:pt x="1076" y="2251"/>
                    </a:cubicBezTo>
                    <a:lnTo>
                      <a:pt x="844" y="2251"/>
                    </a:lnTo>
                    <a:cubicBezTo>
                      <a:pt x="877" y="2350"/>
                      <a:pt x="943" y="2533"/>
                      <a:pt x="961" y="2665"/>
                    </a:cubicBezTo>
                    <a:cubicBezTo>
                      <a:pt x="1556" y="2665"/>
                      <a:pt x="1854" y="2648"/>
                      <a:pt x="1837" y="2169"/>
                    </a:cubicBezTo>
                    <a:lnTo>
                      <a:pt x="1837" y="1010"/>
                    </a:lnTo>
                    <a:lnTo>
                      <a:pt x="2615" y="1010"/>
                    </a:lnTo>
                    <a:lnTo>
                      <a:pt x="2615" y="580"/>
                    </a:lnTo>
                    <a:lnTo>
                      <a:pt x="1821" y="580"/>
                    </a:lnTo>
                    <a:lnTo>
                      <a:pt x="1821" y="100"/>
                    </a:lnTo>
                    <a:cubicBezTo>
                      <a:pt x="1887" y="84"/>
                      <a:pt x="1903" y="51"/>
                      <a:pt x="1903" y="17"/>
                    </a:cubicBezTo>
                    <a:lnTo>
                      <a:pt x="1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9"/>
              <p:cNvSpPr/>
              <p:nvPr/>
            </p:nvSpPr>
            <p:spPr>
              <a:xfrm>
                <a:off x="21509224" y="3553969"/>
                <a:ext cx="186178" cy="194781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649" extrusionOk="0">
                    <a:moveTo>
                      <a:pt x="761" y="1"/>
                    </a:moveTo>
                    <a:cubicBezTo>
                      <a:pt x="662" y="480"/>
                      <a:pt x="380" y="1043"/>
                      <a:pt x="0" y="1391"/>
                    </a:cubicBezTo>
                    <a:cubicBezTo>
                      <a:pt x="115" y="1440"/>
                      <a:pt x="314" y="1539"/>
                      <a:pt x="413" y="1605"/>
                    </a:cubicBezTo>
                    <a:cubicBezTo>
                      <a:pt x="563" y="1440"/>
                      <a:pt x="711" y="1259"/>
                      <a:pt x="827" y="1060"/>
                    </a:cubicBezTo>
                    <a:lnTo>
                      <a:pt x="1406" y="1060"/>
                    </a:lnTo>
                    <a:cubicBezTo>
                      <a:pt x="1340" y="1556"/>
                      <a:pt x="1075" y="2086"/>
                      <a:pt x="530" y="2367"/>
                    </a:cubicBezTo>
                    <a:cubicBezTo>
                      <a:pt x="645" y="2450"/>
                      <a:pt x="843" y="2565"/>
                      <a:pt x="943" y="2648"/>
                    </a:cubicBezTo>
                    <a:cubicBezTo>
                      <a:pt x="1538" y="2300"/>
                      <a:pt x="1770" y="1705"/>
                      <a:pt x="1886" y="1093"/>
                    </a:cubicBezTo>
                    <a:cubicBezTo>
                      <a:pt x="1919" y="1093"/>
                      <a:pt x="1935" y="1076"/>
                      <a:pt x="1953" y="1060"/>
                    </a:cubicBezTo>
                    <a:lnTo>
                      <a:pt x="2531" y="1060"/>
                    </a:lnTo>
                    <a:lnTo>
                      <a:pt x="2531" y="630"/>
                    </a:lnTo>
                    <a:lnTo>
                      <a:pt x="1042" y="630"/>
                    </a:lnTo>
                    <a:cubicBezTo>
                      <a:pt x="1125" y="447"/>
                      <a:pt x="1191" y="266"/>
                      <a:pt x="1225" y="149"/>
                    </a:cubicBezTo>
                    <a:cubicBezTo>
                      <a:pt x="1273" y="149"/>
                      <a:pt x="1307" y="133"/>
                      <a:pt x="1324" y="100"/>
                    </a:cubicBezTo>
                    <a:lnTo>
                      <a:pt x="7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9"/>
              <p:cNvSpPr/>
              <p:nvPr/>
            </p:nvSpPr>
            <p:spPr>
              <a:xfrm>
                <a:off x="21994596" y="2956537"/>
                <a:ext cx="384562" cy="1478394"/>
              </a:xfrm>
              <a:custGeom>
                <a:avLst/>
                <a:gdLst/>
                <a:ahLst/>
                <a:cxnLst/>
                <a:rect l="l" t="t" r="r" b="b"/>
                <a:pathLst>
                  <a:path w="5230" h="20106" extrusionOk="0">
                    <a:moveTo>
                      <a:pt x="1" y="1"/>
                    </a:moveTo>
                    <a:lnTo>
                      <a:pt x="1" y="20106"/>
                    </a:lnTo>
                    <a:lnTo>
                      <a:pt x="5229" y="20106"/>
                    </a:lnTo>
                    <a:lnTo>
                      <a:pt x="52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9"/>
              <p:cNvSpPr/>
              <p:nvPr/>
            </p:nvSpPr>
            <p:spPr>
              <a:xfrm>
                <a:off x="22050552" y="2982126"/>
                <a:ext cx="383385" cy="142721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9410" extrusionOk="0">
                    <a:moveTo>
                      <a:pt x="1" y="1"/>
                    </a:moveTo>
                    <a:lnTo>
                      <a:pt x="1" y="19410"/>
                    </a:lnTo>
                    <a:lnTo>
                      <a:pt x="5214" y="19410"/>
                    </a:lnTo>
                    <a:lnTo>
                      <a:pt x="52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9"/>
              <p:cNvSpPr/>
              <p:nvPr/>
            </p:nvSpPr>
            <p:spPr>
              <a:xfrm>
                <a:off x="22074891" y="2997935"/>
                <a:ext cx="342062" cy="282355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3840" extrusionOk="0">
                    <a:moveTo>
                      <a:pt x="1" y="0"/>
                    </a:moveTo>
                    <a:lnTo>
                      <a:pt x="1" y="3839"/>
                    </a:lnTo>
                    <a:lnTo>
                      <a:pt x="4651" y="3839"/>
                    </a:lnTo>
                    <a:lnTo>
                      <a:pt x="46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9"/>
              <p:cNvSpPr/>
              <p:nvPr/>
            </p:nvSpPr>
            <p:spPr>
              <a:xfrm>
                <a:off x="22074891" y="3314261"/>
                <a:ext cx="342062" cy="282355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3840" extrusionOk="0">
                    <a:moveTo>
                      <a:pt x="1" y="1"/>
                    </a:moveTo>
                    <a:lnTo>
                      <a:pt x="1" y="3839"/>
                    </a:lnTo>
                    <a:lnTo>
                      <a:pt x="4651" y="3839"/>
                    </a:lnTo>
                    <a:lnTo>
                      <a:pt x="46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9"/>
              <p:cNvSpPr/>
              <p:nvPr/>
            </p:nvSpPr>
            <p:spPr>
              <a:xfrm>
                <a:off x="22074891" y="3618454"/>
                <a:ext cx="342062" cy="281179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3824" extrusionOk="0">
                    <a:moveTo>
                      <a:pt x="1" y="0"/>
                    </a:moveTo>
                    <a:lnTo>
                      <a:pt x="1" y="3823"/>
                    </a:lnTo>
                    <a:lnTo>
                      <a:pt x="4651" y="3823"/>
                    </a:lnTo>
                    <a:lnTo>
                      <a:pt x="46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9"/>
              <p:cNvSpPr/>
              <p:nvPr/>
            </p:nvSpPr>
            <p:spPr>
              <a:xfrm>
                <a:off x="22074891" y="3921471"/>
                <a:ext cx="342062" cy="281032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3822" extrusionOk="0">
                    <a:moveTo>
                      <a:pt x="1" y="0"/>
                    </a:moveTo>
                    <a:lnTo>
                      <a:pt x="1" y="3822"/>
                    </a:lnTo>
                    <a:lnTo>
                      <a:pt x="4651" y="3822"/>
                    </a:lnTo>
                    <a:lnTo>
                      <a:pt x="46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9"/>
              <p:cNvSpPr/>
              <p:nvPr/>
            </p:nvSpPr>
            <p:spPr>
              <a:xfrm>
                <a:off x="22118715" y="3327717"/>
                <a:ext cx="237355" cy="226325"/>
              </a:xfrm>
              <a:custGeom>
                <a:avLst/>
                <a:gdLst/>
                <a:ahLst/>
                <a:cxnLst/>
                <a:rect l="l" t="t" r="r" b="b"/>
                <a:pathLst>
                  <a:path w="3228" h="3078" extrusionOk="0">
                    <a:moveTo>
                      <a:pt x="2681" y="281"/>
                    </a:moveTo>
                    <a:lnTo>
                      <a:pt x="2681" y="612"/>
                    </a:lnTo>
                    <a:lnTo>
                      <a:pt x="728" y="612"/>
                    </a:lnTo>
                    <a:lnTo>
                      <a:pt x="728" y="281"/>
                    </a:lnTo>
                    <a:close/>
                    <a:moveTo>
                      <a:pt x="2615" y="2200"/>
                    </a:moveTo>
                    <a:lnTo>
                      <a:pt x="2615" y="2664"/>
                    </a:lnTo>
                    <a:lnTo>
                      <a:pt x="1275" y="2664"/>
                    </a:lnTo>
                    <a:lnTo>
                      <a:pt x="1275" y="2200"/>
                    </a:lnTo>
                    <a:close/>
                    <a:moveTo>
                      <a:pt x="382" y="0"/>
                    </a:moveTo>
                    <a:lnTo>
                      <a:pt x="382" y="1026"/>
                    </a:lnTo>
                    <a:cubicBezTo>
                      <a:pt x="382" y="1589"/>
                      <a:pt x="364" y="2366"/>
                      <a:pt x="0" y="2913"/>
                    </a:cubicBezTo>
                    <a:cubicBezTo>
                      <a:pt x="84" y="2928"/>
                      <a:pt x="216" y="3028"/>
                      <a:pt x="282" y="3078"/>
                    </a:cubicBezTo>
                    <a:cubicBezTo>
                      <a:pt x="662" y="2498"/>
                      <a:pt x="728" y="1622"/>
                      <a:pt x="728" y="1026"/>
                    </a:cubicBezTo>
                    <a:lnTo>
                      <a:pt x="728" y="910"/>
                    </a:lnTo>
                    <a:lnTo>
                      <a:pt x="1772" y="910"/>
                    </a:lnTo>
                    <a:lnTo>
                      <a:pt x="1772" y="1258"/>
                    </a:lnTo>
                    <a:lnTo>
                      <a:pt x="746" y="1258"/>
                    </a:lnTo>
                    <a:lnTo>
                      <a:pt x="746" y="1556"/>
                    </a:lnTo>
                    <a:lnTo>
                      <a:pt x="1772" y="1556"/>
                    </a:lnTo>
                    <a:lnTo>
                      <a:pt x="1772" y="1902"/>
                    </a:lnTo>
                    <a:lnTo>
                      <a:pt x="960" y="1902"/>
                    </a:lnTo>
                    <a:lnTo>
                      <a:pt x="960" y="3078"/>
                    </a:lnTo>
                    <a:lnTo>
                      <a:pt x="1275" y="3078"/>
                    </a:lnTo>
                    <a:lnTo>
                      <a:pt x="1275" y="2946"/>
                    </a:lnTo>
                    <a:lnTo>
                      <a:pt x="2615" y="2946"/>
                    </a:lnTo>
                    <a:lnTo>
                      <a:pt x="2615" y="3061"/>
                    </a:lnTo>
                    <a:lnTo>
                      <a:pt x="2946" y="3061"/>
                    </a:lnTo>
                    <a:lnTo>
                      <a:pt x="2946" y="1902"/>
                    </a:lnTo>
                    <a:lnTo>
                      <a:pt x="2103" y="1902"/>
                    </a:lnTo>
                    <a:lnTo>
                      <a:pt x="2103" y="1556"/>
                    </a:lnTo>
                    <a:lnTo>
                      <a:pt x="3228" y="1556"/>
                    </a:lnTo>
                    <a:lnTo>
                      <a:pt x="3228" y="1258"/>
                    </a:lnTo>
                    <a:lnTo>
                      <a:pt x="2103" y="1258"/>
                    </a:lnTo>
                    <a:lnTo>
                      <a:pt x="2103" y="993"/>
                    </a:lnTo>
                    <a:cubicBezTo>
                      <a:pt x="2152" y="976"/>
                      <a:pt x="2185" y="960"/>
                      <a:pt x="2185" y="927"/>
                    </a:cubicBezTo>
                    <a:lnTo>
                      <a:pt x="1838" y="910"/>
                    </a:lnTo>
                    <a:lnTo>
                      <a:pt x="3012" y="910"/>
                    </a:lnTo>
                    <a:lnTo>
                      <a:pt x="30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9"/>
              <p:cNvSpPr/>
              <p:nvPr/>
            </p:nvSpPr>
            <p:spPr>
              <a:xfrm>
                <a:off x="22118715" y="3622131"/>
                <a:ext cx="240958" cy="237281"/>
              </a:xfrm>
              <a:custGeom>
                <a:avLst/>
                <a:gdLst/>
                <a:ahLst/>
                <a:cxnLst/>
                <a:rect l="l" t="t" r="r" b="b"/>
                <a:pathLst>
                  <a:path w="3277" h="3227" extrusionOk="0">
                    <a:moveTo>
                      <a:pt x="2202" y="464"/>
                    </a:moveTo>
                    <a:lnTo>
                      <a:pt x="2202" y="910"/>
                    </a:lnTo>
                    <a:lnTo>
                      <a:pt x="1920" y="910"/>
                    </a:lnTo>
                    <a:lnTo>
                      <a:pt x="1920" y="464"/>
                    </a:lnTo>
                    <a:close/>
                    <a:moveTo>
                      <a:pt x="183" y="943"/>
                    </a:moveTo>
                    <a:lnTo>
                      <a:pt x="0" y="1192"/>
                    </a:lnTo>
                    <a:cubicBezTo>
                      <a:pt x="216" y="1291"/>
                      <a:pt x="481" y="1440"/>
                      <a:pt x="613" y="1556"/>
                    </a:cubicBezTo>
                    <a:lnTo>
                      <a:pt x="795" y="1274"/>
                    </a:lnTo>
                    <a:cubicBezTo>
                      <a:pt x="662" y="1159"/>
                      <a:pt x="398" y="1027"/>
                      <a:pt x="183" y="943"/>
                    </a:cubicBezTo>
                    <a:close/>
                    <a:moveTo>
                      <a:pt x="2813" y="1208"/>
                    </a:moveTo>
                    <a:lnTo>
                      <a:pt x="2813" y="1539"/>
                    </a:lnTo>
                    <a:cubicBezTo>
                      <a:pt x="2764" y="1523"/>
                      <a:pt x="2714" y="1490"/>
                      <a:pt x="2681" y="1473"/>
                    </a:cubicBezTo>
                    <a:cubicBezTo>
                      <a:pt x="2681" y="1622"/>
                      <a:pt x="2665" y="1638"/>
                      <a:pt x="2615" y="1638"/>
                    </a:cubicBezTo>
                    <a:lnTo>
                      <a:pt x="2500" y="1638"/>
                    </a:lnTo>
                    <a:cubicBezTo>
                      <a:pt x="2467" y="1638"/>
                      <a:pt x="2449" y="1638"/>
                      <a:pt x="2449" y="1572"/>
                    </a:cubicBezTo>
                    <a:lnTo>
                      <a:pt x="2449" y="1208"/>
                    </a:lnTo>
                    <a:close/>
                    <a:moveTo>
                      <a:pt x="1655" y="1208"/>
                    </a:moveTo>
                    <a:cubicBezTo>
                      <a:pt x="1655" y="1357"/>
                      <a:pt x="1655" y="1638"/>
                      <a:pt x="1357" y="1870"/>
                    </a:cubicBezTo>
                    <a:lnTo>
                      <a:pt x="1357" y="1208"/>
                    </a:lnTo>
                    <a:close/>
                    <a:moveTo>
                      <a:pt x="2202" y="1208"/>
                    </a:moveTo>
                    <a:lnTo>
                      <a:pt x="2202" y="1572"/>
                    </a:lnTo>
                    <a:cubicBezTo>
                      <a:pt x="2202" y="1837"/>
                      <a:pt x="2251" y="1903"/>
                      <a:pt x="2467" y="1903"/>
                    </a:cubicBezTo>
                    <a:lnTo>
                      <a:pt x="2648" y="1903"/>
                    </a:lnTo>
                    <a:cubicBezTo>
                      <a:pt x="2731" y="1903"/>
                      <a:pt x="2780" y="1887"/>
                      <a:pt x="2813" y="1854"/>
                    </a:cubicBezTo>
                    <a:lnTo>
                      <a:pt x="2813" y="2168"/>
                    </a:lnTo>
                    <a:lnTo>
                      <a:pt x="1357" y="2168"/>
                    </a:lnTo>
                    <a:lnTo>
                      <a:pt x="1357" y="1903"/>
                    </a:lnTo>
                    <a:cubicBezTo>
                      <a:pt x="1408" y="1953"/>
                      <a:pt x="1490" y="2019"/>
                      <a:pt x="1523" y="2068"/>
                    </a:cubicBezTo>
                    <a:cubicBezTo>
                      <a:pt x="1838" y="1837"/>
                      <a:pt x="1920" y="1523"/>
                      <a:pt x="1920" y="1208"/>
                    </a:cubicBezTo>
                    <a:close/>
                    <a:moveTo>
                      <a:pt x="2813" y="2450"/>
                    </a:moveTo>
                    <a:lnTo>
                      <a:pt x="2813" y="2780"/>
                    </a:lnTo>
                    <a:lnTo>
                      <a:pt x="1357" y="2780"/>
                    </a:lnTo>
                    <a:lnTo>
                      <a:pt x="1357" y="2450"/>
                    </a:lnTo>
                    <a:close/>
                    <a:moveTo>
                      <a:pt x="646" y="1854"/>
                    </a:moveTo>
                    <a:cubicBezTo>
                      <a:pt x="481" y="2267"/>
                      <a:pt x="249" y="2714"/>
                      <a:pt x="84" y="2995"/>
                    </a:cubicBezTo>
                    <a:lnTo>
                      <a:pt x="431" y="3211"/>
                    </a:lnTo>
                    <a:lnTo>
                      <a:pt x="431" y="3160"/>
                    </a:lnTo>
                    <a:cubicBezTo>
                      <a:pt x="431" y="3145"/>
                      <a:pt x="431" y="3127"/>
                      <a:pt x="415" y="3094"/>
                    </a:cubicBezTo>
                    <a:cubicBezTo>
                      <a:pt x="563" y="2829"/>
                      <a:pt x="762" y="2416"/>
                      <a:pt x="911" y="2052"/>
                    </a:cubicBezTo>
                    <a:lnTo>
                      <a:pt x="646" y="1854"/>
                    </a:lnTo>
                    <a:close/>
                    <a:moveTo>
                      <a:pt x="349" y="1"/>
                    </a:moveTo>
                    <a:lnTo>
                      <a:pt x="166" y="248"/>
                    </a:lnTo>
                    <a:cubicBezTo>
                      <a:pt x="382" y="347"/>
                      <a:pt x="629" y="513"/>
                      <a:pt x="762" y="629"/>
                    </a:cubicBezTo>
                    <a:lnTo>
                      <a:pt x="911" y="414"/>
                    </a:lnTo>
                    <a:lnTo>
                      <a:pt x="911" y="464"/>
                    </a:lnTo>
                    <a:lnTo>
                      <a:pt x="1622" y="464"/>
                    </a:lnTo>
                    <a:lnTo>
                      <a:pt x="1622" y="910"/>
                    </a:lnTo>
                    <a:lnTo>
                      <a:pt x="1044" y="910"/>
                    </a:lnTo>
                    <a:lnTo>
                      <a:pt x="1044" y="3227"/>
                    </a:lnTo>
                    <a:lnTo>
                      <a:pt x="1357" y="3227"/>
                    </a:lnTo>
                    <a:lnTo>
                      <a:pt x="1357" y="3078"/>
                    </a:lnTo>
                    <a:lnTo>
                      <a:pt x="2813" y="3078"/>
                    </a:lnTo>
                    <a:lnTo>
                      <a:pt x="2813" y="3211"/>
                    </a:lnTo>
                    <a:lnTo>
                      <a:pt x="3128" y="3211"/>
                    </a:lnTo>
                    <a:lnTo>
                      <a:pt x="3128" y="910"/>
                    </a:lnTo>
                    <a:lnTo>
                      <a:pt x="2500" y="910"/>
                    </a:lnTo>
                    <a:lnTo>
                      <a:pt x="2500" y="464"/>
                    </a:lnTo>
                    <a:lnTo>
                      <a:pt x="3277" y="464"/>
                    </a:lnTo>
                    <a:lnTo>
                      <a:pt x="3277" y="166"/>
                    </a:lnTo>
                    <a:lnTo>
                      <a:pt x="911" y="166"/>
                    </a:lnTo>
                    <a:lnTo>
                      <a:pt x="911" y="314"/>
                    </a:lnTo>
                    <a:cubicBezTo>
                      <a:pt x="762" y="215"/>
                      <a:pt x="530" y="83"/>
                      <a:pt x="3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9"/>
              <p:cNvSpPr/>
              <p:nvPr/>
            </p:nvSpPr>
            <p:spPr>
              <a:xfrm>
                <a:off x="22119965" y="3939633"/>
                <a:ext cx="234855" cy="227649"/>
              </a:xfrm>
              <a:custGeom>
                <a:avLst/>
                <a:gdLst/>
                <a:ahLst/>
                <a:cxnLst/>
                <a:rect l="l" t="t" r="r" b="b"/>
                <a:pathLst>
                  <a:path w="3194" h="3096" extrusionOk="0">
                    <a:moveTo>
                      <a:pt x="2648" y="265"/>
                    </a:moveTo>
                    <a:lnTo>
                      <a:pt x="2648" y="581"/>
                    </a:lnTo>
                    <a:lnTo>
                      <a:pt x="711" y="581"/>
                    </a:lnTo>
                    <a:lnTo>
                      <a:pt x="711" y="265"/>
                    </a:lnTo>
                    <a:close/>
                    <a:moveTo>
                      <a:pt x="2317" y="1324"/>
                    </a:moveTo>
                    <a:lnTo>
                      <a:pt x="2119" y="1441"/>
                    </a:lnTo>
                    <a:cubicBezTo>
                      <a:pt x="2201" y="1507"/>
                      <a:pt x="2300" y="1573"/>
                      <a:pt x="2399" y="1655"/>
                    </a:cubicBezTo>
                    <a:cubicBezTo>
                      <a:pt x="2086" y="1673"/>
                      <a:pt x="1770" y="1673"/>
                      <a:pt x="1473" y="1673"/>
                    </a:cubicBezTo>
                    <a:cubicBezTo>
                      <a:pt x="1572" y="1556"/>
                      <a:pt x="1655" y="1424"/>
                      <a:pt x="1721" y="1324"/>
                    </a:cubicBezTo>
                    <a:close/>
                    <a:moveTo>
                      <a:pt x="381" y="1"/>
                    </a:moveTo>
                    <a:lnTo>
                      <a:pt x="381" y="994"/>
                    </a:lnTo>
                    <a:cubicBezTo>
                      <a:pt x="381" y="1556"/>
                      <a:pt x="347" y="2368"/>
                      <a:pt x="1" y="2913"/>
                    </a:cubicBezTo>
                    <a:cubicBezTo>
                      <a:pt x="83" y="2946"/>
                      <a:pt x="232" y="3029"/>
                      <a:pt x="298" y="3096"/>
                    </a:cubicBezTo>
                    <a:cubicBezTo>
                      <a:pt x="596" y="2599"/>
                      <a:pt x="678" y="1904"/>
                      <a:pt x="696" y="1324"/>
                    </a:cubicBezTo>
                    <a:lnTo>
                      <a:pt x="1340" y="1324"/>
                    </a:lnTo>
                    <a:cubicBezTo>
                      <a:pt x="1274" y="1441"/>
                      <a:pt x="1208" y="1573"/>
                      <a:pt x="1126" y="1688"/>
                    </a:cubicBezTo>
                    <a:lnTo>
                      <a:pt x="729" y="1688"/>
                    </a:lnTo>
                    <a:lnTo>
                      <a:pt x="844" y="2004"/>
                    </a:lnTo>
                    <a:cubicBezTo>
                      <a:pt x="861" y="2004"/>
                      <a:pt x="894" y="1986"/>
                      <a:pt x="894" y="1953"/>
                    </a:cubicBezTo>
                    <a:cubicBezTo>
                      <a:pt x="1126" y="1953"/>
                      <a:pt x="1406" y="1937"/>
                      <a:pt x="1721" y="1920"/>
                    </a:cubicBezTo>
                    <a:lnTo>
                      <a:pt x="1721" y="2169"/>
                    </a:lnTo>
                    <a:lnTo>
                      <a:pt x="877" y="2169"/>
                    </a:lnTo>
                    <a:lnTo>
                      <a:pt x="877" y="2417"/>
                    </a:lnTo>
                    <a:lnTo>
                      <a:pt x="1721" y="2417"/>
                    </a:lnTo>
                    <a:lnTo>
                      <a:pt x="1721" y="2714"/>
                    </a:lnTo>
                    <a:lnTo>
                      <a:pt x="596" y="2714"/>
                    </a:lnTo>
                    <a:lnTo>
                      <a:pt x="596" y="2979"/>
                    </a:lnTo>
                    <a:lnTo>
                      <a:pt x="3194" y="2979"/>
                    </a:lnTo>
                    <a:lnTo>
                      <a:pt x="3194" y="2714"/>
                    </a:lnTo>
                    <a:lnTo>
                      <a:pt x="2035" y="2714"/>
                    </a:lnTo>
                    <a:lnTo>
                      <a:pt x="2035" y="2417"/>
                    </a:lnTo>
                    <a:lnTo>
                      <a:pt x="2896" y="2417"/>
                    </a:lnTo>
                    <a:lnTo>
                      <a:pt x="2896" y="2169"/>
                    </a:lnTo>
                    <a:lnTo>
                      <a:pt x="2035" y="2169"/>
                    </a:lnTo>
                    <a:lnTo>
                      <a:pt x="2035" y="1937"/>
                    </a:lnTo>
                    <a:cubicBezTo>
                      <a:pt x="2068" y="1920"/>
                      <a:pt x="2086" y="1920"/>
                      <a:pt x="2101" y="1904"/>
                    </a:cubicBezTo>
                    <a:cubicBezTo>
                      <a:pt x="2284" y="1904"/>
                      <a:pt x="2465" y="1887"/>
                      <a:pt x="2664" y="1887"/>
                    </a:cubicBezTo>
                    <a:cubicBezTo>
                      <a:pt x="2730" y="1937"/>
                      <a:pt x="2781" y="2004"/>
                      <a:pt x="2814" y="2053"/>
                    </a:cubicBezTo>
                    <a:lnTo>
                      <a:pt x="3078" y="1871"/>
                    </a:lnTo>
                    <a:cubicBezTo>
                      <a:pt x="2946" y="1706"/>
                      <a:pt x="2664" y="1490"/>
                      <a:pt x="2416" y="1324"/>
                    </a:cubicBezTo>
                    <a:lnTo>
                      <a:pt x="3127" y="1324"/>
                    </a:lnTo>
                    <a:lnTo>
                      <a:pt x="3127" y="1060"/>
                    </a:lnTo>
                    <a:lnTo>
                      <a:pt x="711" y="1060"/>
                    </a:lnTo>
                    <a:lnTo>
                      <a:pt x="711" y="861"/>
                    </a:lnTo>
                    <a:lnTo>
                      <a:pt x="2979" y="861"/>
                    </a:lnTo>
                    <a:lnTo>
                      <a:pt x="29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2" name="Google Shape;1122;p9"/>
            <p:cNvGrpSpPr/>
            <p:nvPr/>
          </p:nvGrpSpPr>
          <p:grpSpPr>
            <a:xfrm>
              <a:off x="6486262" y="900001"/>
              <a:ext cx="2447267" cy="4383109"/>
              <a:chOff x="9097839" y="-110693"/>
              <a:chExt cx="2951715" cy="5286586"/>
            </a:xfrm>
          </p:grpSpPr>
          <p:sp>
            <p:nvSpPr>
              <p:cNvPr id="1123" name="Google Shape;1123;p9"/>
              <p:cNvSpPr/>
              <p:nvPr/>
            </p:nvSpPr>
            <p:spPr>
              <a:xfrm>
                <a:off x="9623431" y="131368"/>
                <a:ext cx="710594" cy="5012908"/>
              </a:xfrm>
              <a:custGeom>
                <a:avLst/>
                <a:gdLst/>
                <a:ahLst/>
                <a:cxnLst/>
                <a:rect l="l" t="t" r="r" b="b"/>
                <a:pathLst>
                  <a:path w="9664" h="68175" extrusionOk="0">
                    <a:moveTo>
                      <a:pt x="0" y="1"/>
                    </a:moveTo>
                    <a:lnTo>
                      <a:pt x="0" y="68174"/>
                    </a:lnTo>
                    <a:lnTo>
                      <a:pt x="9664" y="68174"/>
                    </a:lnTo>
                    <a:lnTo>
                      <a:pt x="96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9"/>
              <p:cNvSpPr/>
              <p:nvPr/>
            </p:nvSpPr>
            <p:spPr>
              <a:xfrm>
                <a:off x="9414165" y="131368"/>
                <a:ext cx="710594" cy="5012908"/>
              </a:xfrm>
              <a:custGeom>
                <a:avLst/>
                <a:gdLst/>
                <a:ahLst/>
                <a:cxnLst/>
                <a:rect l="l" t="t" r="r" b="b"/>
                <a:pathLst>
                  <a:path w="9664" h="68175" extrusionOk="0">
                    <a:moveTo>
                      <a:pt x="0" y="1"/>
                    </a:moveTo>
                    <a:lnTo>
                      <a:pt x="0" y="68174"/>
                    </a:lnTo>
                    <a:lnTo>
                      <a:pt x="9664" y="68174"/>
                    </a:lnTo>
                    <a:lnTo>
                      <a:pt x="96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9"/>
              <p:cNvSpPr/>
              <p:nvPr/>
            </p:nvSpPr>
            <p:spPr>
              <a:xfrm>
                <a:off x="9445783" y="382031"/>
                <a:ext cx="91251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912" extrusionOk="0">
                    <a:moveTo>
                      <a:pt x="0" y="0"/>
                    </a:moveTo>
                    <a:lnTo>
                      <a:pt x="0" y="911"/>
                    </a:lnTo>
                    <a:lnTo>
                      <a:pt x="1241" y="911"/>
                    </a:lnTo>
                    <a:lnTo>
                      <a:pt x="12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9"/>
              <p:cNvSpPr/>
              <p:nvPr/>
            </p:nvSpPr>
            <p:spPr>
              <a:xfrm>
                <a:off x="9614828" y="382031"/>
                <a:ext cx="485592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6604" h="912" extrusionOk="0">
                    <a:moveTo>
                      <a:pt x="1" y="0"/>
                    </a:moveTo>
                    <a:lnTo>
                      <a:pt x="1" y="911"/>
                    </a:lnTo>
                    <a:lnTo>
                      <a:pt x="6604" y="911"/>
                    </a:lnTo>
                    <a:lnTo>
                      <a:pt x="66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9"/>
              <p:cNvSpPr/>
              <p:nvPr/>
            </p:nvSpPr>
            <p:spPr>
              <a:xfrm>
                <a:off x="9445783" y="568209"/>
                <a:ext cx="311547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928" extrusionOk="0">
                    <a:moveTo>
                      <a:pt x="0" y="1"/>
                    </a:moveTo>
                    <a:lnTo>
                      <a:pt x="0" y="927"/>
                    </a:lnTo>
                    <a:lnTo>
                      <a:pt x="4237" y="927"/>
                    </a:lnTo>
                    <a:lnTo>
                      <a:pt x="42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9"/>
              <p:cNvSpPr/>
              <p:nvPr/>
            </p:nvSpPr>
            <p:spPr>
              <a:xfrm>
                <a:off x="9797330" y="568209"/>
                <a:ext cx="303091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4122" h="928" extrusionOk="0">
                    <a:moveTo>
                      <a:pt x="1" y="1"/>
                    </a:moveTo>
                    <a:lnTo>
                      <a:pt x="1" y="927"/>
                    </a:lnTo>
                    <a:lnTo>
                      <a:pt x="4122" y="927"/>
                    </a:lnTo>
                    <a:lnTo>
                      <a:pt x="412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9"/>
              <p:cNvSpPr/>
              <p:nvPr/>
            </p:nvSpPr>
            <p:spPr>
              <a:xfrm>
                <a:off x="9445783" y="755637"/>
                <a:ext cx="654638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8903" h="910" extrusionOk="0">
                    <a:moveTo>
                      <a:pt x="0" y="0"/>
                    </a:moveTo>
                    <a:lnTo>
                      <a:pt x="0" y="909"/>
                    </a:lnTo>
                    <a:lnTo>
                      <a:pt x="1390" y="909"/>
                    </a:lnTo>
                    <a:lnTo>
                      <a:pt x="1390" y="132"/>
                    </a:lnTo>
                    <a:lnTo>
                      <a:pt x="1903" y="132"/>
                    </a:lnTo>
                    <a:lnTo>
                      <a:pt x="1903" y="909"/>
                    </a:lnTo>
                    <a:lnTo>
                      <a:pt x="8903" y="909"/>
                    </a:lnTo>
                    <a:lnTo>
                      <a:pt x="89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9"/>
              <p:cNvSpPr/>
              <p:nvPr/>
            </p:nvSpPr>
            <p:spPr>
              <a:xfrm>
                <a:off x="9445783" y="941742"/>
                <a:ext cx="315150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4286" h="911" extrusionOk="0">
                    <a:moveTo>
                      <a:pt x="0" y="0"/>
                    </a:moveTo>
                    <a:lnTo>
                      <a:pt x="0" y="911"/>
                    </a:lnTo>
                    <a:lnTo>
                      <a:pt x="4285" y="911"/>
                    </a:lnTo>
                    <a:lnTo>
                      <a:pt x="42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9"/>
              <p:cNvSpPr/>
              <p:nvPr/>
            </p:nvSpPr>
            <p:spPr>
              <a:xfrm>
                <a:off x="9838727" y="941742"/>
                <a:ext cx="261693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911" extrusionOk="0">
                    <a:moveTo>
                      <a:pt x="0" y="0"/>
                    </a:moveTo>
                    <a:lnTo>
                      <a:pt x="0" y="911"/>
                    </a:lnTo>
                    <a:lnTo>
                      <a:pt x="3559" y="911"/>
                    </a:lnTo>
                    <a:lnTo>
                      <a:pt x="35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9"/>
              <p:cNvSpPr/>
              <p:nvPr/>
            </p:nvSpPr>
            <p:spPr>
              <a:xfrm>
                <a:off x="9445783" y="1127920"/>
                <a:ext cx="654638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8903" h="910" extrusionOk="0">
                    <a:moveTo>
                      <a:pt x="0" y="0"/>
                    </a:moveTo>
                    <a:lnTo>
                      <a:pt x="0" y="910"/>
                    </a:lnTo>
                    <a:lnTo>
                      <a:pt x="8903" y="910"/>
                    </a:lnTo>
                    <a:lnTo>
                      <a:pt x="89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9"/>
              <p:cNvSpPr/>
              <p:nvPr/>
            </p:nvSpPr>
            <p:spPr>
              <a:xfrm>
                <a:off x="9445783" y="1314024"/>
                <a:ext cx="102280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928" extrusionOk="0">
                    <a:moveTo>
                      <a:pt x="0" y="0"/>
                    </a:moveTo>
                    <a:lnTo>
                      <a:pt x="0" y="927"/>
                    </a:lnTo>
                    <a:lnTo>
                      <a:pt x="1390" y="927"/>
                    </a:lnTo>
                    <a:lnTo>
                      <a:pt x="139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9"/>
              <p:cNvSpPr/>
              <p:nvPr/>
            </p:nvSpPr>
            <p:spPr>
              <a:xfrm>
                <a:off x="9701300" y="1314024"/>
                <a:ext cx="249414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928" extrusionOk="0">
                    <a:moveTo>
                      <a:pt x="0" y="0"/>
                    </a:moveTo>
                    <a:lnTo>
                      <a:pt x="0" y="927"/>
                    </a:lnTo>
                    <a:lnTo>
                      <a:pt x="3392" y="927"/>
                    </a:lnTo>
                    <a:lnTo>
                      <a:pt x="33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9"/>
              <p:cNvSpPr/>
              <p:nvPr/>
            </p:nvSpPr>
            <p:spPr>
              <a:xfrm>
                <a:off x="10010346" y="1314024"/>
                <a:ext cx="90074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928" extrusionOk="0">
                    <a:moveTo>
                      <a:pt x="0" y="0"/>
                    </a:moveTo>
                    <a:lnTo>
                      <a:pt x="0" y="927"/>
                    </a:lnTo>
                    <a:lnTo>
                      <a:pt x="1225" y="927"/>
                    </a:lnTo>
                    <a:lnTo>
                      <a:pt x="12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9"/>
              <p:cNvSpPr/>
              <p:nvPr/>
            </p:nvSpPr>
            <p:spPr>
              <a:xfrm>
                <a:off x="9445783" y="1501379"/>
                <a:ext cx="654638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8903" h="912" extrusionOk="0">
                    <a:moveTo>
                      <a:pt x="0" y="1"/>
                    </a:moveTo>
                    <a:lnTo>
                      <a:pt x="0" y="911"/>
                    </a:lnTo>
                    <a:lnTo>
                      <a:pt x="8903" y="911"/>
                    </a:lnTo>
                    <a:lnTo>
                      <a:pt x="89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9"/>
              <p:cNvSpPr/>
              <p:nvPr/>
            </p:nvSpPr>
            <p:spPr>
              <a:xfrm>
                <a:off x="9445783" y="1687557"/>
                <a:ext cx="109560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911" extrusionOk="0">
                    <a:moveTo>
                      <a:pt x="0" y="1"/>
                    </a:moveTo>
                    <a:lnTo>
                      <a:pt x="0" y="910"/>
                    </a:lnTo>
                    <a:lnTo>
                      <a:pt x="1490" y="910"/>
                    </a:lnTo>
                    <a:lnTo>
                      <a:pt x="14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9"/>
              <p:cNvSpPr/>
              <p:nvPr/>
            </p:nvSpPr>
            <p:spPr>
              <a:xfrm>
                <a:off x="9694020" y="1687557"/>
                <a:ext cx="406400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5527" h="911" extrusionOk="0">
                    <a:moveTo>
                      <a:pt x="0" y="1"/>
                    </a:moveTo>
                    <a:lnTo>
                      <a:pt x="0" y="910"/>
                    </a:lnTo>
                    <a:lnTo>
                      <a:pt x="5527" y="910"/>
                    </a:lnTo>
                    <a:lnTo>
                      <a:pt x="5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9"/>
              <p:cNvSpPr/>
              <p:nvPr/>
            </p:nvSpPr>
            <p:spPr>
              <a:xfrm>
                <a:off x="9445783" y="1873661"/>
                <a:ext cx="284782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3873" h="912" extrusionOk="0">
                    <a:moveTo>
                      <a:pt x="0" y="1"/>
                    </a:moveTo>
                    <a:lnTo>
                      <a:pt x="0" y="912"/>
                    </a:lnTo>
                    <a:lnTo>
                      <a:pt x="3872" y="912"/>
                    </a:lnTo>
                    <a:lnTo>
                      <a:pt x="387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9"/>
              <p:cNvSpPr/>
              <p:nvPr/>
            </p:nvSpPr>
            <p:spPr>
              <a:xfrm>
                <a:off x="9838727" y="1873661"/>
                <a:ext cx="261693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912" extrusionOk="0">
                    <a:moveTo>
                      <a:pt x="0" y="1"/>
                    </a:moveTo>
                    <a:lnTo>
                      <a:pt x="0" y="912"/>
                    </a:lnTo>
                    <a:lnTo>
                      <a:pt x="3559" y="912"/>
                    </a:lnTo>
                    <a:lnTo>
                      <a:pt x="35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9"/>
              <p:cNvSpPr/>
              <p:nvPr/>
            </p:nvSpPr>
            <p:spPr>
              <a:xfrm>
                <a:off x="9445783" y="2059912"/>
                <a:ext cx="161840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927" extrusionOk="0">
                    <a:moveTo>
                      <a:pt x="0" y="0"/>
                    </a:moveTo>
                    <a:lnTo>
                      <a:pt x="0" y="927"/>
                    </a:lnTo>
                    <a:lnTo>
                      <a:pt x="2201" y="927"/>
                    </a:lnTo>
                    <a:lnTo>
                      <a:pt x="22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9"/>
              <p:cNvSpPr/>
              <p:nvPr/>
            </p:nvSpPr>
            <p:spPr>
              <a:xfrm>
                <a:off x="9652623" y="2059912"/>
                <a:ext cx="204487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2781" h="927" extrusionOk="0">
                    <a:moveTo>
                      <a:pt x="0" y="0"/>
                    </a:moveTo>
                    <a:lnTo>
                      <a:pt x="0" y="927"/>
                    </a:lnTo>
                    <a:lnTo>
                      <a:pt x="2780" y="927"/>
                    </a:lnTo>
                    <a:lnTo>
                      <a:pt x="27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9"/>
              <p:cNvSpPr/>
              <p:nvPr/>
            </p:nvSpPr>
            <p:spPr>
              <a:xfrm>
                <a:off x="9925125" y="2059912"/>
                <a:ext cx="175296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2384" h="927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2384" y="927"/>
                    </a:lnTo>
                    <a:lnTo>
                      <a:pt x="23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9"/>
              <p:cNvSpPr/>
              <p:nvPr/>
            </p:nvSpPr>
            <p:spPr>
              <a:xfrm>
                <a:off x="9445783" y="2247267"/>
                <a:ext cx="367503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4998" h="910" extrusionOk="0">
                    <a:moveTo>
                      <a:pt x="0" y="1"/>
                    </a:moveTo>
                    <a:lnTo>
                      <a:pt x="0" y="910"/>
                    </a:lnTo>
                    <a:lnTo>
                      <a:pt x="4998" y="910"/>
                    </a:lnTo>
                    <a:lnTo>
                      <a:pt x="4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9"/>
              <p:cNvSpPr/>
              <p:nvPr/>
            </p:nvSpPr>
            <p:spPr>
              <a:xfrm>
                <a:off x="9939757" y="2247267"/>
                <a:ext cx="160663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910" extrusionOk="0">
                    <a:moveTo>
                      <a:pt x="1" y="1"/>
                    </a:moveTo>
                    <a:lnTo>
                      <a:pt x="1" y="910"/>
                    </a:lnTo>
                    <a:lnTo>
                      <a:pt x="2185" y="910"/>
                    </a:lnTo>
                    <a:lnTo>
                      <a:pt x="218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9"/>
              <p:cNvSpPr/>
              <p:nvPr/>
            </p:nvSpPr>
            <p:spPr>
              <a:xfrm>
                <a:off x="9445783" y="2433371"/>
                <a:ext cx="382135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5197" h="912" extrusionOk="0">
                    <a:moveTo>
                      <a:pt x="0" y="1"/>
                    </a:moveTo>
                    <a:lnTo>
                      <a:pt x="0" y="911"/>
                    </a:lnTo>
                    <a:lnTo>
                      <a:pt x="5196" y="911"/>
                    </a:lnTo>
                    <a:lnTo>
                      <a:pt x="519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9"/>
              <p:cNvSpPr/>
              <p:nvPr/>
            </p:nvSpPr>
            <p:spPr>
              <a:xfrm>
                <a:off x="9928728" y="2433371"/>
                <a:ext cx="171693" cy="67059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912" extrusionOk="0">
                    <a:moveTo>
                      <a:pt x="1" y="1"/>
                    </a:moveTo>
                    <a:lnTo>
                      <a:pt x="1" y="911"/>
                    </a:lnTo>
                    <a:lnTo>
                      <a:pt x="2335" y="911"/>
                    </a:lnTo>
                    <a:lnTo>
                      <a:pt x="233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9"/>
              <p:cNvSpPr/>
              <p:nvPr/>
            </p:nvSpPr>
            <p:spPr>
              <a:xfrm>
                <a:off x="9790050" y="2619549"/>
                <a:ext cx="310370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4221" h="911" extrusionOk="0">
                    <a:moveTo>
                      <a:pt x="1" y="1"/>
                    </a:moveTo>
                    <a:lnTo>
                      <a:pt x="1" y="910"/>
                    </a:lnTo>
                    <a:lnTo>
                      <a:pt x="4221" y="910"/>
                    </a:lnTo>
                    <a:lnTo>
                      <a:pt x="422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9"/>
              <p:cNvSpPr/>
              <p:nvPr/>
            </p:nvSpPr>
            <p:spPr>
              <a:xfrm>
                <a:off x="9445783" y="2619549"/>
                <a:ext cx="277502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911" extrusionOk="0">
                    <a:moveTo>
                      <a:pt x="0" y="1"/>
                    </a:moveTo>
                    <a:lnTo>
                      <a:pt x="0" y="910"/>
                    </a:lnTo>
                    <a:lnTo>
                      <a:pt x="3773" y="910"/>
                    </a:lnTo>
                    <a:lnTo>
                      <a:pt x="377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9"/>
              <p:cNvSpPr/>
              <p:nvPr/>
            </p:nvSpPr>
            <p:spPr>
              <a:xfrm>
                <a:off x="9445783" y="2806977"/>
                <a:ext cx="419783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5709" h="910" extrusionOk="0">
                    <a:moveTo>
                      <a:pt x="0" y="0"/>
                    </a:moveTo>
                    <a:lnTo>
                      <a:pt x="0" y="910"/>
                    </a:lnTo>
                    <a:lnTo>
                      <a:pt x="5709" y="910"/>
                    </a:lnTo>
                    <a:lnTo>
                      <a:pt x="57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9"/>
              <p:cNvSpPr/>
              <p:nvPr/>
            </p:nvSpPr>
            <p:spPr>
              <a:xfrm>
                <a:off x="9954390" y="2806977"/>
                <a:ext cx="146031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1986" h="910" extrusionOk="0">
                    <a:moveTo>
                      <a:pt x="0" y="0"/>
                    </a:moveTo>
                    <a:lnTo>
                      <a:pt x="0" y="910"/>
                    </a:lnTo>
                    <a:lnTo>
                      <a:pt x="1986" y="910"/>
                    </a:lnTo>
                    <a:lnTo>
                      <a:pt x="19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9"/>
              <p:cNvSpPr/>
              <p:nvPr/>
            </p:nvSpPr>
            <p:spPr>
              <a:xfrm>
                <a:off x="9445783" y="2993082"/>
                <a:ext cx="210516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2863" h="911" extrusionOk="0">
                    <a:moveTo>
                      <a:pt x="0" y="0"/>
                    </a:moveTo>
                    <a:lnTo>
                      <a:pt x="0" y="911"/>
                    </a:lnTo>
                    <a:lnTo>
                      <a:pt x="2862" y="911"/>
                    </a:lnTo>
                    <a:lnTo>
                      <a:pt x="286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9"/>
              <p:cNvSpPr/>
              <p:nvPr/>
            </p:nvSpPr>
            <p:spPr>
              <a:xfrm>
                <a:off x="9768138" y="2993082"/>
                <a:ext cx="332282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4519" h="911" extrusionOk="0">
                    <a:moveTo>
                      <a:pt x="1" y="0"/>
                    </a:moveTo>
                    <a:lnTo>
                      <a:pt x="1" y="911"/>
                    </a:lnTo>
                    <a:lnTo>
                      <a:pt x="4519" y="911"/>
                    </a:lnTo>
                    <a:lnTo>
                      <a:pt x="45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9"/>
              <p:cNvSpPr/>
              <p:nvPr/>
            </p:nvSpPr>
            <p:spPr>
              <a:xfrm>
                <a:off x="9445783" y="3179260"/>
                <a:ext cx="654638" cy="66912"/>
              </a:xfrm>
              <a:custGeom>
                <a:avLst/>
                <a:gdLst/>
                <a:ahLst/>
                <a:cxnLst/>
                <a:rect l="l" t="t" r="r" b="b"/>
                <a:pathLst>
                  <a:path w="8903" h="910" extrusionOk="0">
                    <a:moveTo>
                      <a:pt x="5196" y="133"/>
                    </a:moveTo>
                    <a:lnTo>
                      <a:pt x="5196" y="844"/>
                    </a:lnTo>
                    <a:lnTo>
                      <a:pt x="3972" y="844"/>
                    </a:lnTo>
                    <a:lnTo>
                      <a:pt x="3972" y="133"/>
                    </a:lnTo>
                    <a:close/>
                    <a:moveTo>
                      <a:pt x="0" y="1"/>
                    </a:moveTo>
                    <a:lnTo>
                      <a:pt x="0" y="910"/>
                    </a:lnTo>
                    <a:lnTo>
                      <a:pt x="6520" y="910"/>
                    </a:lnTo>
                    <a:lnTo>
                      <a:pt x="6520" y="133"/>
                    </a:lnTo>
                    <a:lnTo>
                      <a:pt x="7529" y="133"/>
                    </a:lnTo>
                    <a:lnTo>
                      <a:pt x="7529" y="910"/>
                    </a:lnTo>
                    <a:lnTo>
                      <a:pt x="8903" y="910"/>
                    </a:lnTo>
                    <a:lnTo>
                      <a:pt x="89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9"/>
              <p:cNvSpPr/>
              <p:nvPr/>
            </p:nvSpPr>
            <p:spPr>
              <a:xfrm>
                <a:off x="9445783" y="3365364"/>
                <a:ext cx="654638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8903" h="928" extrusionOk="0">
                    <a:moveTo>
                      <a:pt x="0" y="1"/>
                    </a:moveTo>
                    <a:lnTo>
                      <a:pt x="0" y="927"/>
                    </a:lnTo>
                    <a:lnTo>
                      <a:pt x="8903" y="927"/>
                    </a:lnTo>
                    <a:lnTo>
                      <a:pt x="89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9"/>
              <p:cNvSpPr/>
              <p:nvPr/>
            </p:nvSpPr>
            <p:spPr>
              <a:xfrm>
                <a:off x="9627034" y="55926"/>
                <a:ext cx="401547" cy="93824"/>
              </a:xfrm>
              <a:custGeom>
                <a:avLst/>
                <a:gdLst/>
                <a:ahLst/>
                <a:cxnLst/>
                <a:rect l="l" t="t" r="r" b="b"/>
                <a:pathLst>
                  <a:path w="5461" h="1276" extrusionOk="0">
                    <a:moveTo>
                      <a:pt x="0" y="1"/>
                    </a:moveTo>
                    <a:lnTo>
                      <a:pt x="0" y="1276"/>
                    </a:lnTo>
                    <a:lnTo>
                      <a:pt x="5461" y="1276"/>
                    </a:lnTo>
                    <a:lnTo>
                      <a:pt x="54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9"/>
              <p:cNvSpPr/>
              <p:nvPr/>
            </p:nvSpPr>
            <p:spPr>
              <a:xfrm>
                <a:off x="9802256" y="-30398"/>
                <a:ext cx="170369" cy="120516"/>
              </a:xfrm>
              <a:custGeom>
                <a:avLst/>
                <a:gdLst/>
                <a:ahLst/>
                <a:cxnLst/>
                <a:rect l="l" t="t" r="r" b="b"/>
                <a:pathLst>
                  <a:path w="2317" h="1639" extrusionOk="0">
                    <a:moveTo>
                      <a:pt x="0" y="1"/>
                    </a:moveTo>
                    <a:lnTo>
                      <a:pt x="0" y="1638"/>
                    </a:lnTo>
                    <a:lnTo>
                      <a:pt x="2317" y="1638"/>
                    </a:lnTo>
                    <a:lnTo>
                      <a:pt x="231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9"/>
              <p:cNvSpPr/>
              <p:nvPr/>
            </p:nvSpPr>
            <p:spPr>
              <a:xfrm>
                <a:off x="10687999" y="84014"/>
                <a:ext cx="1089053" cy="5060261"/>
              </a:xfrm>
              <a:custGeom>
                <a:avLst/>
                <a:gdLst/>
                <a:ahLst/>
                <a:cxnLst/>
                <a:rect l="l" t="t" r="r" b="b"/>
                <a:pathLst>
                  <a:path w="14811" h="68819" extrusionOk="0">
                    <a:moveTo>
                      <a:pt x="0" y="0"/>
                    </a:moveTo>
                    <a:lnTo>
                      <a:pt x="0" y="68818"/>
                    </a:lnTo>
                    <a:lnTo>
                      <a:pt x="14810" y="68818"/>
                    </a:lnTo>
                    <a:lnTo>
                      <a:pt x="148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9"/>
              <p:cNvSpPr/>
              <p:nvPr/>
            </p:nvSpPr>
            <p:spPr>
              <a:xfrm>
                <a:off x="10479982" y="84014"/>
                <a:ext cx="1088979" cy="5060261"/>
              </a:xfrm>
              <a:custGeom>
                <a:avLst/>
                <a:gdLst/>
                <a:ahLst/>
                <a:cxnLst/>
                <a:rect l="l" t="t" r="r" b="b"/>
                <a:pathLst>
                  <a:path w="14810" h="68819" extrusionOk="0">
                    <a:moveTo>
                      <a:pt x="0" y="0"/>
                    </a:moveTo>
                    <a:lnTo>
                      <a:pt x="0" y="68818"/>
                    </a:lnTo>
                    <a:lnTo>
                      <a:pt x="14809" y="68818"/>
                    </a:lnTo>
                    <a:lnTo>
                      <a:pt x="148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9"/>
              <p:cNvSpPr/>
              <p:nvPr/>
            </p:nvSpPr>
            <p:spPr>
              <a:xfrm>
                <a:off x="10511600" y="339458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8"/>
                    </a:lnTo>
                    <a:lnTo>
                      <a:pt x="14081" y="928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9"/>
              <p:cNvSpPr/>
              <p:nvPr/>
            </p:nvSpPr>
            <p:spPr>
              <a:xfrm>
                <a:off x="10511600" y="528062"/>
                <a:ext cx="1035449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7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9"/>
              <p:cNvSpPr/>
              <p:nvPr/>
            </p:nvSpPr>
            <p:spPr>
              <a:xfrm>
                <a:off x="10511600" y="716666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9"/>
              <p:cNvSpPr/>
              <p:nvPr/>
            </p:nvSpPr>
            <p:spPr>
              <a:xfrm>
                <a:off x="10511600" y="906447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9"/>
              <p:cNvSpPr/>
              <p:nvPr/>
            </p:nvSpPr>
            <p:spPr>
              <a:xfrm>
                <a:off x="10511600" y="1094978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8"/>
                    </a:lnTo>
                    <a:lnTo>
                      <a:pt x="14081" y="928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9"/>
              <p:cNvSpPr/>
              <p:nvPr/>
            </p:nvSpPr>
            <p:spPr>
              <a:xfrm>
                <a:off x="10511600" y="1284833"/>
                <a:ext cx="1035449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7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9"/>
              <p:cNvSpPr/>
              <p:nvPr/>
            </p:nvSpPr>
            <p:spPr>
              <a:xfrm>
                <a:off x="10511600" y="1473437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9"/>
              <p:cNvSpPr/>
              <p:nvPr/>
            </p:nvSpPr>
            <p:spPr>
              <a:xfrm>
                <a:off x="10511600" y="1661968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9"/>
              <p:cNvSpPr/>
              <p:nvPr/>
            </p:nvSpPr>
            <p:spPr>
              <a:xfrm>
                <a:off x="10511600" y="1851823"/>
                <a:ext cx="1035449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7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9"/>
              <p:cNvSpPr/>
              <p:nvPr/>
            </p:nvSpPr>
            <p:spPr>
              <a:xfrm>
                <a:off x="10511600" y="2040427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9"/>
              <p:cNvSpPr/>
              <p:nvPr/>
            </p:nvSpPr>
            <p:spPr>
              <a:xfrm>
                <a:off x="10511600" y="2230208"/>
                <a:ext cx="1035449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11" extrusionOk="0">
                    <a:moveTo>
                      <a:pt x="1" y="1"/>
                    </a:moveTo>
                    <a:lnTo>
                      <a:pt x="1" y="910"/>
                    </a:lnTo>
                    <a:lnTo>
                      <a:pt x="14081" y="910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9"/>
              <p:cNvSpPr/>
              <p:nvPr/>
            </p:nvSpPr>
            <p:spPr>
              <a:xfrm>
                <a:off x="10511600" y="2418812"/>
                <a:ext cx="1035449" cy="68162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7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9"/>
              <p:cNvSpPr/>
              <p:nvPr/>
            </p:nvSpPr>
            <p:spPr>
              <a:xfrm>
                <a:off x="10511600" y="2607417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0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9"/>
              <p:cNvSpPr/>
              <p:nvPr/>
            </p:nvSpPr>
            <p:spPr>
              <a:xfrm>
                <a:off x="10511600" y="2797198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9"/>
              <p:cNvSpPr/>
              <p:nvPr/>
            </p:nvSpPr>
            <p:spPr>
              <a:xfrm>
                <a:off x="10511600" y="2985729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8"/>
                    </a:lnTo>
                    <a:lnTo>
                      <a:pt x="14081" y="928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9"/>
              <p:cNvSpPr/>
              <p:nvPr/>
            </p:nvSpPr>
            <p:spPr>
              <a:xfrm>
                <a:off x="10511600" y="3175583"/>
                <a:ext cx="1035449" cy="6698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11" extrusionOk="0">
                    <a:moveTo>
                      <a:pt x="1" y="0"/>
                    </a:moveTo>
                    <a:lnTo>
                      <a:pt x="1" y="911"/>
                    </a:lnTo>
                    <a:lnTo>
                      <a:pt x="14081" y="911"/>
                    </a:lnTo>
                    <a:lnTo>
                      <a:pt x="140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9"/>
              <p:cNvSpPr/>
              <p:nvPr/>
            </p:nvSpPr>
            <p:spPr>
              <a:xfrm>
                <a:off x="10511600" y="3364188"/>
                <a:ext cx="1035449" cy="68236"/>
              </a:xfrm>
              <a:custGeom>
                <a:avLst/>
                <a:gdLst/>
                <a:ahLst/>
                <a:cxnLst/>
                <a:rect l="l" t="t" r="r" b="b"/>
                <a:pathLst>
                  <a:path w="14082" h="928" extrusionOk="0">
                    <a:moveTo>
                      <a:pt x="1" y="1"/>
                    </a:moveTo>
                    <a:lnTo>
                      <a:pt x="1" y="927"/>
                    </a:lnTo>
                    <a:lnTo>
                      <a:pt x="14081" y="927"/>
                    </a:lnTo>
                    <a:lnTo>
                      <a:pt x="1408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9"/>
              <p:cNvSpPr/>
              <p:nvPr/>
            </p:nvSpPr>
            <p:spPr>
              <a:xfrm>
                <a:off x="10993442" y="-55987"/>
                <a:ext cx="447798" cy="192281"/>
              </a:xfrm>
              <a:custGeom>
                <a:avLst/>
                <a:gdLst/>
                <a:ahLst/>
                <a:cxnLst/>
                <a:rect l="l" t="t" r="r" b="b"/>
                <a:pathLst>
                  <a:path w="6090" h="2615" extrusionOk="0">
                    <a:moveTo>
                      <a:pt x="0" y="1"/>
                    </a:moveTo>
                    <a:lnTo>
                      <a:pt x="0" y="2615"/>
                    </a:lnTo>
                    <a:lnTo>
                      <a:pt x="6090" y="2615"/>
                    </a:lnTo>
                    <a:lnTo>
                      <a:pt x="60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9"/>
              <p:cNvSpPr/>
              <p:nvPr/>
            </p:nvSpPr>
            <p:spPr>
              <a:xfrm>
                <a:off x="10685572" y="-51134"/>
                <a:ext cx="166766" cy="166840"/>
              </a:xfrm>
              <a:custGeom>
                <a:avLst/>
                <a:gdLst/>
                <a:ahLst/>
                <a:cxnLst/>
                <a:rect l="l" t="t" r="r" b="b"/>
                <a:pathLst>
                  <a:path w="2268" h="2269" extrusionOk="0">
                    <a:moveTo>
                      <a:pt x="0" y="1"/>
                    </a:moveTo>
                    <a:lnTo>
                      <a:pt x="0" y="2268"/>
                    </a:lnTo>
                    <a:lnTo>
                      <a:pt x="2268" y="2268"/>
                    </a:lnTo>
                    <a:lnTo>
                      <a:pt x="22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9"/>
              <p:cNvSpPr/>
              <p:nvPr/>
            </p:nvSpPr>
            <p:spPr>
              <a:xfrm>
                <a:off x="10724470" y="-110693"/>
                <a:ext cx="34118" cy="127795"/>
              </a:xfrm>
              <a:custGeom>
                <a:avLst/>
                <a:gdLst/>
                <a:ahLst/>
                <a:cxnLst/>
                <a:rect l="l" t="t" r="r" b="b"/>
                <a:pathLst>
                  <a:path w="464" h="1738" extrusionOk="0">
                    <a:moveTo>
                      <a:pt x="1" y="1"/>
                    </a:moveTo>
                    <a:lnTo>
                      <a:pt x="1" y="1737"/>
                    </a:lnTo>
                    <a:lnTo>
                      <a:pt x="464" y="1737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9"/>
              <p:cNvSpPr/>
              <p:nvPr/>
            </p:nvSpPr>
            <p:spPr>
              <a:xfrm>
                <a:off x="10349761" y="1231303"/>
                <a:ext cx="1256922" cy="3944590"/>
              </a:xfrm>
              <a:custGeom>
                <a:avLst/>
                <a:gdLst/>
                <a:ahLst/>
                <a:cxnLst/>
                <a:rect l="l" t="t" r="r" b="b"/>
                <a:pathLst>
                  <a:path w="17094" h="53646" extrusionOk="0">
                    <a:moveTo>
                      <a:pt x="0" y="0"/>
                    </a:moveTo>
                    <a:lnTo>
                      <a:pt x="0" y="53645"/>
                    </a:lnTo>
                    <a:lnTo>
                      <a:pt x="17094" y="53645"/>
                    </a:lnTo>
                    <a:lnTo>
                      <a:pt x="170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9"/>
              <p:cNvSpPr/>
              <p:nvPr/>
            </p:nvSpPr>
            <p:spPr>
              <a:xfrm>
                <a:off x="10397261" y="1315274"/>
                <a:ext cx="225075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8175" extrusionOk="0">
                    <a:moveTo>
                      <a:pt x="0" y="1"/>
                    </a:moveTo>
                    <a:lnTo>
                      <a:pt x="0" y="8175"/>
                    </a:lnTo>
                    <a:lnTo>
                      <a:pt x="3061" y="8175"/>
                    </a:lnTo>
                    <a:lnTo>
                      <a:pt x="30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9"/>
              <p:cNvSpPr/>
              <p:nvPr/>
            </p:nvSpPr>
            <p:spPr>
              <a:xfrm>
                <a:off x="10635719" y="1315274"/>
                <a:ext cx="22397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5" extrusionOk="0">
                    <a:moveTo>
                      <a:pt x="0" y="1"/>
                    </a:moveTo>
                    <a:lnTo>
                      <a:pt x="0" y="8175"/>
                    </a:lnTo>
                    <a:lnTo>
                      <a:pt x="3045" y="8175"/>
                    </a:lnTo>
                    <a:lnTo>
                      <a:pt x="3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9"/>
              <p:cNvSpPr/>
              <p:nvPr/>
            </p:nvSpPr>
            <p:spPr>
              <a:xfrm>
                <a:off x="10874177" y="1315274"/>
                <a:ext cx="22397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5" extrusionOk="0">
                    <a:moveTo>
                      <a:pt x="1" y="1"/>
                    </a:moveTo>
                    <a:lnTo>
                      <a:pt x="1" y="8175"/>
                    </a:lnTo>
                    <a:lnTo>
                      <a:pt x="3045" y="8175"/>
                    </a:lnTo>
                    <a:lnTo>
                      <a:pt x="3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9"/>
              <p:cNvSpPr/>
              <p:nvPr/>
            </p:nvSpPr>
            <p:spPr>
              <a:xfrm>
                <a:off x="11112634" y="1315274"/>
                <a:ext cx="22397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5" extrusionOk="0">
                    <a:moveTo>
                      <a:pt x="1" y="1"/>
                    </a:moveTo>
                    <a:lnTo>
                      <a:pt x="1" y="8175"/>
                    </a:lnTo>
                    <a:lnTo>
                      <a:pt x="3045" y="8175"/>
                    </a:lnTo>
                    <a:lnTo>
                      <a:pt x="3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9"/>
              <p:cNvSpPr/>
              <p:nvPr/>
            </p:nvSpPr>
            <p:spPr>
              <a:xfrm>
                <a:off x="11349842" y="1315274"/>
                <a:ext cx="22522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8175" extrusionOk="0">
                    <a:moveTo>
                      <a:pt x="1" y="1"/>
                    </a:moveTo>
                    <a:lnTo>
                      <a:pt x="1" y="8175"/>
                    </a:lnTo>
                    <a:lnTo>
                      <a:pt x="3063" y="8175"/>
                    </a:lnTo>
                    <a:lnTo>
                      <a:pt x="30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9"/>
              <p:cNvSpPr/>
              <p:nvPr/>
            </p:nvSpPr>
            <p:spPr>
              <a:xfrm>
                <a:off x="10397261" y="1967412"/>
                <a:ext cx="225075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8175" extrusionOk="0">
                    <a:moveTo>
                      <a:pt x="0" y="1"/>
                    </a:moveTo>
                    <a:lnTo>
                      <a:pt x="0" y="8175"/>
                    </a:lnTo>
                    <a:lnTo>
                      <a:pt x="3061" y="8175"/>
                    </a:lnTo>
                    <a:lnTo>
                      <a:pt x="30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9"/>
              <p:cNvSpPr/>
              <p:nvPr/>
            </p:nvSpPr>
            <p:spPr>
              <a:xfrm>
                <a:off x="10635719" y="1967412"/>
                <a:ext cx="22397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5" extrusionOk="0">
                    <a:moveTo>
                      <a:pt x="0" y="1"/>
                    </a:moveTo>
                    <a:lnTo>
                      <a:pt x="0" y="8175"/>
                    </a:lnTo>
                    <a:lnTo>
                      <a:pt x="3045" y="8175"/>
                    </a:lnTo>
                    <a:lnTo>
                      <a:pt x="304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9"/>
              <p:cNvSpPr/>
              <p:nvPr/>
            </p:nvSpPr>
            <p:spPr>
              <a:xfrm>
                <a:off x="10874177" y="1967412"/>
                <a:ext cx="22397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5" extrusionOk="0">
                    <a:moveTo>
                      <a:pt x="1" y="1"/>
                    </a:moveTo>
                    <a:lnTo>
                      <a:pt x="1" y="8175"/>
                    </a:lnTo>
                    <a:lnTo>
                      <a:pt x="3045" y="8175"/>
                    </a:lnTo>
                    <a:lnTo>
                      <a:pt x="304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9"/>
              <p:cNvSpPr/>
              <p:nvPr/>
            </p:nvSpPr>
            <p:spPr>
              <a:xfrm>
                <a:off x="11112634" y="1967412"/>
                <a:ext cx="22397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5" extrusionOk="0">
                    <a:moveTo>
                      <a:pt x="1" y="1"/>
                    </a:moveTo>
                    <a:lnTo>
                      <a:pt x="1" y="8175"/>
                    </a:lnTo>
                    <a:lnTo>
                      <a:pt x="3045" y="8175"/>
                    </a:lnTo>
                    <a:lnTo>
                      <a:pt x="3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9"/>
              <p:cNvSpPr/>
              <p:nvPr/>
            </p:nvSpPr>
            <p:spPr>
              <a:xfrm>
                <a:off x="11349842" y="1967412"/>
                <a:ext cx="22522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8175" extrusionOk="0">
                    <a:moveTo>
                      <a:pt x="1" y="1"/>
                    </a:moveTo>
                    <a:lnTo>
                      <a:pt x="1" y="8175"/>
                    </a:lnTo>
                    <a:lnTo>
                      <a:pt x="3063" y="8175"/>
                    </a:lnTo>
                    <a:lnTo>
                      <a:pt x="30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9"/>
              <p:cNvSpPr/>
              <p:nvPr/>
            </p:nvSpPr>
            <p:spPr>
              <a:xfrm>
                <a:off x="10397261" y="2619549"/>
                <a:ext cx="225075" cy="601181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8176" extrusionOk="0">
                    <a:moveTo>
                      <a:pt x="0" y="1"/>
                    </a:moveTo>
                    <a:lnTo>
                      <a:pt x="0" y="8175"/>
                    </a:lnTo>
                    <a:lnTo>
                      <a:pt x="3061" y="8175"/>
                    </a:lnTo>
                    <a:lnTo>
                      <a:pt x="30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9"/>
              <p:cNvSpPr/>
              <p:nvPr/>
            </p:nvSpPr>
            <p:spPr>
              <a:xfrm>
                <a:off x="10635719" y="2619549"/>
                <a:ext cx="223972" cy="601181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6" extrusionOk="0">
                    <a:moveTo>
                      <a:pt x="0" y="1"/>
                    </a:moveTo>
                    <a:lnTo>
                      <a:pt x="0" y="8175"/>
                    </a:lnTo>
                    <a:lnTo>
                      <a:pt x="3045" y="8175"/>
                    </a:lnTo>
                    <a:lnTo>
                      <a:pt x="3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9"/>
              <p:cNvSpPr/>
              <p:nvPr/>
            </p:nvSpPr>
            <p:spPr>
              <a:xfrm>
                <a:off x="10874177" y="2619549"/>
                <a:ext cx="223972" cy="601181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6" extrusionOk="0">
                    <a:moveTo>
                      <a:pt x="1" y="1"/>
                    </a:moveTo>
                    <a:lnTo>
                      <a:pt x="1" y="8175"/>
                    </a:lnTo>
                    <a:lnTo>
                      <a:pt x="3045" y="8175"/>
                    </a:lnTo>
                    <a:lnTo>
                      <a:pt x="3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9"/>
              <p:cNvSpPr/>
              <p:nvPr/>
            </p:nvSpPr>
            <p:spPr>
              <a:xfrm>
                <a:off x="11112634" y="2619549"/>
                <a:ext cx="223972" cy="601181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6" extrusionOk="0">
                    <a:moveTo>
                      <a:pt x="1" y="1"/>
                    </a:moveTo>
                    <a:lnTo>
                      <a:pt x="1" y="8175"/>
                    </a:lnTo>
                    <a:lnTo>
                      <a:pt x="3045" y="8175"/>
                    </a:lnTo>
                    <a:lnTo>
                      <a:pt x="3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9"/>
              <p:cNvSpPr/>
              <p:nvPr/>
            </p:nvSpPr>
            <p:spPr>
              <a:xfrm>
                <a:off x="11349842" y="2619549"/>
                <a:ext cx="225222" cy="601181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8176" extrusionOk="0">
                    <a:moveTo>
                      <a:pt x="1" y="1"/>
                    </a:moveTo>
                    <a:lnTo>
                      <a:pt x="1" y="8175"/>
                    </a:lnTo>
                    <a:lnTo>
                      <a:pt x="3063" y="8175"/>
                    </a:lnTo>
                    <a:lnTo>
                      <a:pt x="30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9"/>
              <p:cNvSpPr/>
              <p:nvPr/>
            </p:nvSpPr>
            <p:spPr>
              <a:xfrm>
                <a:off x="10397261" y="3271760"/>
                <a:ext cx="225075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8158" extrusionOk="0">
                    <a:moveTo>
                      <a:pt x="0" y="0"/>
                    </a:moveTo>
                    <a:lnTo>
                      <a:pt x="0" y="8157"/>
                    </a:lnTo>
                    <a:lnTo>
                      <a:pt x="3061" y="8157"/>
                    </a:lnTo>
                    <a:lnTo>
                      <a:pt x="306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9"/>
              <p:cNvSpPr/>
              <p:nvPr/>
            </p:nvSpPr>
            <p:spPr>
              <a:xfrm>
                <a:off x="10635719" y="3271760"/>
                <a:ext cx="223972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58" extrusionOk="0">
                    <a:moveTo>
                      <a:pt x="0" y="0"/>
                    </a:moveTo>
                    <a:lnTo>
                      <a:pt x="0" y="8157"/>
                    </a:lnTo>
                    <a:lnTo>
                      <a:pt x="3045" y="8157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9"/>
              <p:cNvSpPr/>
              <p:nvPr/>
            </p:nvSpPr>
            <p:spPr>
              <a:xfrm>
                <a:off x="10874177" y="3271760"/>
                <a:ext cx="223972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58" extrusionOk="0">
                    <a:moveTo>
                      <a:pt x="1" y="0"/>
                    </a:moveTo>
                    <a:lnTo>
                      <a:pt x="1" y="8157"/>
                    </a:lnTo>
                    <a:lnTo>
                      <a:pt x="3045" y="8157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9"/>
              <p:cNvSpPr/>
              <p:nvPr/>
            </p:nvSpPr>
            <p:spPr>
              <a:xfrm>
                <a:off x="11112634" y="3271760"/>
                <a:ext cx="223972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58" extrusionOk="0">
                    <a:moveTo>
                      <a:pt x="1" y="0"/>
                    </a:moveTo>
                    <a:lnTo>
                      <a:pt x="1" y="8157"/>
                    </a:lnTo>
                    <a:lnTo>
                      <a:pt x="3045" y="8157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9"/>
              <p:cNvSpPr/>
              <p:nvPr/>
            </p:nvSpPr>
            <p:spPr>
              <a:xfrm>
                <a:off x="11349842" y="3271760"/>
                <a:ext cx="225222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8158" extrusionOk="0">
                    <a:moveTo>
                      <a:pt x="1" y="0"/>
                    </a:moveTo>
                    <a:lnTo>
                      <a:pt x="1" y="8157"/>
                    </a:lnTo>
                    <a:lnTo>
                      <a:pt x="3063" y="8157"/>
                    </a:lnTo>
                    <a:lnTo>
                      <a:pt x="30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9"/>
              <p:cNvSpPr/>
              <p:nvPr/>
            </p:nvSpPr>
            <p:spPr>
              <a:xfrm>
                <a:off x="10397261" y="3922648"/>
                <a:ext cx="225075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8175" extrusionOk="0">
                    <a:moveTo>
                      <a:pt x="0" y="0"/>
                    </a:moveTo>
                    <a:lnTo>
                      <a:pt x="0" y="8174"/>
                    </a:lnTo>
                    <a:lnTo>
                      <a:pt x="3061" y="8174"/>
                    </a:lnTo>
                    <a:lnTo>
                      <a:pt x="306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9"/>
              <p:cNvSpPr/>
              <p:nvPr/>
            </p:nvSpPr>
            <p:spPr>
              <a:xfrm>
                <a:off x="10635719" y="3922648"/>
                <a:ext cx="22397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5" extrusionOk="0">
                    <a:moveTo>
                      <a:pt x="0" y="0"/>
                    </a:moveTo>
                    <a:lnTo>
                      <a:pt x="0" y="8174"/>
                    </a:lnTo>
                    <a:lnTo>
                      <a:pt x="3045" y="8174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9"/>
              <p:cNvSpPr/>
              <p:nvPr/>
            </p:nvSpPr>
            <p:spPr>
              <a:xfrm>
                <a:off x="10874177" y="3922648"/>
                <a:ext cx="22397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5" extrusionOk="0">
                    <a:moveTo>
                      <a:pt x="1" y="0"/>
                    </a:moveTo>
                    <a:lnTo>
                      <a:pt x="1" y="8174"/>
                    </a:lnTo>
                    <a:lnTo>
                      <a:pt x="3045" y="8174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9"/>
              <p:cNvSpPr/>
              <p:nvPr/>
            </p:nvSpPr>
            <p:spPr>
              <a:xfrm>
                <a:off x="11112634" y="3922648"/>
                <a:ext cx="22397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75" extrusionOk="0">
                    <a:moveTo>
                      <a:pt x="1" y="0"/>
                    </a:moveTo>
                    <a:lnTo>
                      <a:pt x="1" y="8174"/>
                    </a:lnTo>
                    <a:lnTo>
                      <a:pt x="3045" y="8174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9"/>
              <p:cNvSpPr/>
              <p:nvPr/>
            </p:nvSpPr>
            <p:spPr>
              <a:xfrm>
                <a:off x="11349842" y="3922648"/>
                <a:ext cx="225222" cy="601108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8175" extrusionOk="0">
                    <a:moveTo>
                      <a:pt x="1" y="0"/>
                    </a:moveTo>
                    <a:lnTo>
                      <a:pt x="1" y="8174"/>
                    </a:lnTo>
                    <a:lnTo>
                      <a:pt x="3063" y="8174"/>
                    </a:lnTo>
                    <a:lnTo>
                      <a:pt x="30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9"/>
              <p:cNvSpPr/>
              <p:nvPr/>
            </p:nvSpPr>
            <p:spPr>
              <a:xfrm>
                <a:off x="10397261" y="4568756"/>
                <a:ext cx="225075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8158" extrusionOk="0">
                    <a:moveTo>
                      <a:pt x="0" y="0"/>
                    </a:moveTo>
                    <a:lnTo>
                      <a:pt x="0" y="8157"/>
                    </a:lnTo>
                    <a:lnTo>
                      <a:pt x="3061" y="8157"/>
                    </a:lnTo>
                    <a:lnTo>
                      <a:pt x="306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9"/>
              <p:cNvSpPr/>
              <p:nvPr/>
            </p:nvSpPr>
            <p:spPr>
              <a:xfrm>
                <a:off x="10635719" y="4568756"/>
                <a:ext cx="223972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58" extrusionOk="0">
                    <a:moveTo>
                      <a:pt x="0" y="0"/>
                    </a:moveTo>
                    <a:lnTo>
                      <a:pt x="0" y="8157"/>
                    </a:lnTo>
                    <a:lnTo>
                      <a:pt x="3045" y="8157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9"/>
              <p:cNvSpPr/>
              <p:nvPr/>
            </p:nvSpPr>
            <p:spPr>
              <a:xfrm>
                <a:off x="10874177" y="4568756"/>
                <a:ext cx="223972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58" extrusionOk="0">
                    <a:moveTo>
                      <a:pt x="1" y="0"/>
                    </a:moveTo>
                    <a:lnTo>
                      <a:pt x="1" y="8157"/>
                    </a:lnTo>
                    <a:lnTo>
                      <a:pt x="3045" y="8157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9"/>
              <p:cNvSpPr/>
              <p:nvPr/>
            </p:nvSpPr>
            <p:spPr>
              <a:xfrm>
                <a:off x="11112634" y="4568756"/>
                <a:ext cx="223972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8158" extrusionOk="0">
                    <a:moveTo>
                      <a:pt x="1" y="0"/>
                    </a:moveTo>
                    <a:lnTo>
                      <a:pt x="1" y="8157"/>
                    </a:lnTo>
                    <a:lnTo>
                      <a:pt x="3045" y="8157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9"/>
              <p:cNvSpPr/>
              <p:nvPr/>
            </p:nvSpPr>
            <p:spPr>
              <a:xfrm>
                <a:off x="11349842" y="4568756"/>
                <a:ext cx="225222" cy="599858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8158" extrusionOk="0">
                    <a:moveTo>
                      <a:pt x="1" y="0"/>
                    </a:moveTo>
                    <a:lnTo>
                      <a:pt x="1" y="8157"/>
                    </a:lnTo>
                    <a:lnTo>
                      <a:pt x="3063" y="8157"/>
                    </a:lnTo>
                    <a:lnTo>
                      <a:pt x="30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9"/>
              <p:cNvSpPr/>
              <p:nvPr/>
            </p:nvSpPr>
            <p:spPr>
              <a:xfrm>
                <a:off x="10274319" y="747034"/>
                <a:ext cx="661917" cy="464857"/>
              </a:xfrm>
              <a:custGeom>
                <a:avLst/>
                <a:gdLst/>
                <a:ahLst/>
                <a:cxnLst/>
                <a:rect l="l" t="t" r="r" b="b"/>
                <a:pathLst>
                  <a:path w="9002" h="6322" extrusionOk="0">
                    <a:moveTo>
                      <a:pt x="0" y="1"/>
                    </a:moveTo>
                    <a:lnTo>
                      <a:pt x="0" y="6321"/>
                    </a:lnTo>
                    <a:lnTo>
                      <a:pt x="9002" y="6321"/>
                    </a:lnTo>
                    <a:lnTo>
                      <a:pt x="90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9"/>
              <p:cNvSpPr/>
              <p:nvPr/>
            </p:nvSpPr>
            <p:spPr>
              <a:xfrm>
                <a:off x="10274319" y="789682"/>
                <a:ext cx="661917" cy="29265"/>
              </a:xfrm>
              <a:custGeom>
                <a:avLst/>
                <a:gdLst/>
                <a:ahLst/>
                <a:cxnLst/>
                <a:rect l="l" t="t" r="r" b="b"/>
                <a:pathLst>
                  <a:path w="9002" h="398" extrusionOk="0">
                    <a:moveTo>
                      <a:pt x="0" y="0"/>
                    </a:moveTo>
                    <a:lnTo>
                      <a:pt x="0" y="397"/>
                    </a:lnTo>
                    <a:lnTo>
                      <a:pt x="9002" y="397"/>
                    </a:lnTo>
                    <a:lnTo>
                      <a:pt x="90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9"/>
              <p:cNvSpPr/>
              <p:nvPr/>
            </p:nvSpPr>
            <p:spPr>
              <a:xfrm>
                <a:off x="11303665" y="3967648"/>
                <a:ext cx="273826" cy="989199"/>
              </a:xfrm>
              <a:custGeom>
                <a:avLst/>
                <a:gdLst/>
                <a:ahLst/>
                <a:cxnLst/>
                <a:rect l="l" t="t" r="r" b="b"/>
                <a:pathLst>
                  <a:path w="3724" h="13453" extrusionOk="0">
                    <a:moveTo>
                      <a:pt x="0" y="1"/>
                    </a:moveTo>
                    <a:lnTo>
                      <a:pt x="0" y="13453"/>
                    </a:lnTo>
                    <a:lnTo>
                      <a:pt x="3724" y="13453"/>
                    </a:lnTo>
                    <a:lnTo>
                      <a:pt x="372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9"/>
              <p:cNvSpPr/>
              <p:nvPr/>
            </p:nvSpPr>
            <p:spPr>
              <a:xfrm>
                <a:off x="11334107" y="4002943"/>
                <a:ext cx="221472" cy="172796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2350" extrusionOk="0">
                    <a:moveTo>
                      <a:pt x="0" y="0"/>
                    </a:moveTo>
                    <a:lnTo>
                      <a:pt x="0" y="2350"/>
                    </a:lnTo>
                    <a:lnTo>
                      <a:pt x="3012" y="2350"/>
                    </a:lnTo>
                    <a:lnTo>
                      <a:pt x="30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9"/>
              <p:cNvSpPr/>
              <p:nvPr/>
            </p:nvSpPr>
            <p:spPr>
              <a:xfrm>
                <a:off x="11334107" y="4201253"/>
                <a:ext cx="221472" cy="29338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399" extrusionOk="0">
                    <a:moveTo>
                      <a:pt x="0" y="1"/>
                    </a:moveTo>
                    <a:lnTo>
                      <a:pt x="0" y="398"/>
                    </a:lnTo>
                    <a:lnTo>
                      <a:pt x="3012" y="398"/>
                    </a:lnTo>
                    <a:lnTo>
                      <a:pt x="30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9"/>
              <p:cNvSpPr/>
              <p:nvPr/>
            </p:nvSpPr>
            <p:spPr>
              <a:xfrm>
                <a:off x="11334107" y="4422725"/>
                <a:ext cx="221472" cy="29265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398" extrusionOk="0">
                    <a:moveTo>
                      <a:pt x="0" y="0"/>
                    </a:moveTo>
                    <a:lnTo>
                      <a:pt x="0" y="398"/>
                    </a:lnTo>
                    <a:lnTo>
                      <a:pt x="3012" y="398"/>
                    </a:lnTo>
                    <a:lnTo>
                      <a:pt x="30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9"/>
              <p:cNvSpPr/>
              <p:nvPr/>
            </p:nvSpPr>
            <p:spPr>
              <a:xfrm>
                <a:off x="11334107" y="4644198"/>
                <a:ext cx="221472" cy="27941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380" extrusionOk="0">
                    <a:moveTo>
                      <a:pt x="0" y="0"/>
                    </a:moveTo>
                    <a:lnTo>
                      <a:pt x="0" y="380"/>
                    </a:lnTo>
                    <a:lnTo>
                      <a:pt x="3012" y="380"/>
                    </a:lnTo>
                    <a:lnTo>
                      <a:pt x="30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9"/>
              <p:cNvSpPr/>
              <p:nvPr/>
            </p:nvSpPr>
            <p:spPr>
              <a:xfrm>
                <a:off x="11334107" y="4864347"/>
                <a:ext cx="221472" cy="29265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398" extrusionOk="0">
                    <a:moveTo>
                      <a:pt x="0" y="0"/>
                    </a:moveTo>
                    <a:lnTo>
                      <a:pt x="0" y="398"/>
                    </a:lnTo>
                    <a:lnTo>
                      <a:pt x="3012" y="398"/>
                    </a:lnTo>
                    <a:lnTo>
                      <a:pt x="30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9"/>
              <p:cNvSpPr/>
              <p:nvPr/>
            </p:nvSpPr>
            <p:spPr>
              <a:xfrm>
                <a:off x="10623513" y="3435953"/>
                <a:ext cx="979493" cy="486769"/>
              </a:xfrm>
              <a:custGeom>
                <a:avLst/>
                <a:gdLst/>
                <a:ahLst/>
                <a:cxnLst/>
                <a:rect l="l" t="t" r="r" b="b"/>
                <a:pathLst>
                  <a:path w="13321" h="6620" extrusionOk="0">
                    <a:moveTo>
                      <a:pt x="1" y="0"/>
                    </a:moveTo>
                    <a:lnTo>
                      <a:pt x="1" y="6619"/>
                    </a:lnTo>
                    <a:lnTo>
                      <a:pt x="13321" y="6619"/>
                    </a:lnTo>
                    <a:lnTo>
                      <a:pt x="1332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9"/>
              <p:cNvSpPr/>
              <p:nvPr/>
            </p:nvSpPr>
            <p:spPr>
              <a:xfrm>
                <a:off x="10696528" y="3487056"/>
                <a:ext cx="323753" cy="323679"/>
              </a:xfrm>
              <a:custGeom>
                <a:avLst/>
                <a:gdLst/>
                <a:ahLst/>
                <a:cxnLst/>
                <a:rect l="l" t="t" r="r" b="b"/>
                <a:pathLst>
                  <a:path w="4403" h="4402" extrusionOk="0">
                    <a:moveTo>
                      <a:pt x="1" y="0"/>
                    </a:moveTo>
                    <a:lnTo>
                      <a:pt x="1" y="4402"/>
                    </a:lnTo>
                    <a:lnTo>
                      <a:pt x="4402" y="4402"/>
                    </a:lnTo>
                    <a:lnTo>
                      <a:pt x="44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9"/>
              <p:cNvSpPr/>
              <p:nvPr/>
            </p:nvSpPr>
            <p:spPr>
              <a:xfrm>
                <a:off x="10866897" y="3543013"/>
                <a:ext cx="114413" cy="114413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556" extrusionOk="0">
                    <a:moveTo>
                      <a:pt x="0" y="0"/>
                    </a:moveTo>
                    <a:lnTo>
                      <a:pt x="0" y="1556"/>
                    </a:lnTo>
                    <a:lnTo>
                      <a:pt x="1556" y="1556"/>
                    </a:lnTo>
                    <a:lnTo>
                      <a:pt x="155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9"/>
              <p:cNvSpPr/>
              <p:nvPr/>
            </p:nvSpPr>
            <p:spPr>
              <a:xfrm>
                <a:off x="11368151" y="3483453"/>
                <a:ext cx="178898" cy="178825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2432" extrusionOk="0">
                    <a:moveTo>
                      <a:pt x="1" y="0"/>
                    </a:moveTo>
                    <a:lnTo>
                      <a:pt x="1" y="2432"/>
                    </a:lnTo>
                    <a:lnTo>
                      <a:pt x="2432" y="2432"/>
                    </a:lnTo>
                    <a:lnTo>
                      <a:pt x="24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9"/>
              <p:cNvSpPr/>
              <p:nvPr/>
            </p:nvSpPr>
            <p:spPr>
              <a:xfrm>
                <a:off x="11197856" y="3508968"/>
                <a:ext cx="119266" cy="27985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3806" extrusionOk="0">
                    <a:moveTo>
                      <a:pt x="0" y="0"/>
                    </a:moveTo>
                    <a:lnTo>
                      <a:pt x="0" y="3806"/>
                    </a:lnTo>
                    <a:lnTo>
                      <a:pt x="1622" y="3806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9"/>
              <p:cNvSpPr/>
              <p:nvPr/>
            </p:nvSpPr>
            <p:spPr>
              <a:xfrm>
                <a:off x="11390063" y="3691470"/>
                <a:ext cx="97427" cy="597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812" extrusionOk="0">
                    <a:moveTo>
                      <a:pt x="1" y="0"/>
                    </a:moveTo>
                    <a:lnTo>
                      <a:pt x="1" y="812"/>
                    </a:lnTo>
                    <a:lnTo>
                      <a:pt x="1324" y="812"/>
                    </a:lnTo>
                    <a:lnTo>
                      <a:pt x="13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9"/>
              <p:cNvSpPr/>
              <p:nvPr/>
            </p:nvSpPr>
            <p:spPr>
              <a:xfrm>
                <a:off x="10511600" y="1422334"/>
                <a:ext cx="755594" cy="1716778"/>
              </a:xfrm>
              <a:custGeom>
                <a:avLst/>
                <a:gdLst/>
                <a:ahLst/>
                <a:cxnLst/>
                <a:rect l="l" t="t" r="r" b="b"/>
                <a:pathLst>
                  <a:path w="10276" h="23348" extrusionOk="0">
                    <a:moveTo>
                      <a:pt x="1" y="1"/>
                    </a:moveTo>
                    <a:lnTo>
                      <a:pt x="1" y="23348"/>
                    </a:lnTo>
                    <a:lnTo>
                      <a:pt x="10276" y="23348"/>
                    </a:lnTo>
                    <a:lnTo>
                      <a:pt x="102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9"/>
              <p:cNvSpPr/>
              <p:nvPr/>
            </p:nvSpPr>
            <p:spPr>
              <a:xfrm>
                <a:off x="10489688" y="1406451"/>
                <a:ext cx="754418" cy="1716925"/>
              </a:xfrm>
              <a:custGeom>
                <a:avLst/>
                <a:gdLst/>
                <a:ahLst/>
                <a:cxnLst/>
                <a:rect l="l" t="t" r="r" b="b"/>
                <a:pathLst>
                  <a:path w="10260" h="23350" extrusionOk="0">
                    <a:moveTo>
                      <a:pt x="1" y="1"/>
                    </a:moveTo>
                    <a:lnTo>
                      <a:pt x="1" y="23349"/>
                    </a:lnTo>
                    <a:lnTo>
                      <a:pt x="10260" y="23349"/>
                    </a:lnTo>
                    <a:lnTo>
                      <a:pt x="102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9"/>
              <p:cNvSpPr/>
              <p:nvPr/>
            </p:nvSpPr>
            <p:spPr>
              <a:xfrm>
                <a:off x="10535939" y="1445422"/>
                <a:ext cx="661991" cy="1604939"/>
              </a:xfrm>
              <a:custGeom>
                <a:avLst/>
                <a:gdLst/>
                <a:ahLst/>
                <a:cxnLst/>
                <a:rect l="l" t="t" r="r" b="b"/>
                <a:pathLst>
                  <a:path w="9003" h="21827" extrusionOk="0">
                    <a:moveTo>
                      <a:pt x="1" y="0"/>
                    </a:moveTo>
                    <a:lnTo>
                      <a:pt x="1" y="21827"/>
                    </a:lnTo>
                    <a:lnTo>
                      <a:pt x="9002" y="21827"/>
                    </a:lnTo>
                    <a:lnTo>
                      <a:pt x="90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9"/>
              <p:cNvSpPr/>
              <p:nvPr/>
            </p:nvSpPr>
            <p:spPr>
              <a:xfrm>
                <a:off x="10588219" y="1814102"/>
                <a:ext cx="543975" cy="1211921"/>
              </a:xfrm>
              <a:custGeom>
                <a:avLst/>
                <a:gdLst/>
                <a:ahLst/>
                <a:cxnLst/>
                <a:rect l="l" t="t" r="r" b="b"/>
                <a:pathLst>
                  <a:path w="7398" h="16482" extrusionOk="0">
                    <a:moveTo>
                      <a:pt x="7232" y="166"/>
                    </a:moveTo>
                    <a:lnTo>
                      <a:pt x="7232" y="16316"/>
                    </a:lnTo>
                    <a:lnTo>
                      <a:pt x="166" y="16316"/>
                    </a:lnTo>
                    <a:lnTo>
                      <a:pt x="166" y="166"/>
                    </a:lnTo>
                    <a:close/>
                    <a:moveTo>
                      <a:pt x="0" y="1"/>
                    </a:moveTo>
                    <a:lnTo>
                      <a:pt x="0" y="16482"/>
                    </a:lnTo>
                    <a:lnTo>
                      <a:pt x="7398" y="16482"/>
                    </a:lnTo>
                    <a:lnTo>
                      <a:pt x="739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9"/>
              <p:cNvSpPr/>
              <p:nvPr/>
            </p:nvSpPr>
            <p:spPr>
              <a:xfrm>
                <a:off x="10588219" y="1496526"/>
                <a:ext cx="557284" cy="304267"/>
              </a:xfrm>
              <a:custGeom>
                <a:avLst/>
                <a:gdLst/>
                <a:ahLst/>
                <a:cxnLst/>
                <a:rect l="l" t="t" r="r" b="b"/>
                <a:pathLst>
                  <a:path w="7579" h="4138" extrusionOk="0">
                    <a:moveTo>
                      <a:pt x="0" y="0"/>
                    </a:moveTo>
                    <a:lnTo>
                      <a:pt x="0" y="4137"/>
                    </a:lnTo>
                    <a:lnTo>
                      <a:pt x="7579" y="4137"/>
                    </a:lnTo>
                    <a:lnTo>
                      <a:pt x="75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9"/>
              <p:cNvSpPr/>
              <p:nvPr/>
            </p:nvSpPr>
            <p:spPr>
              <a:xfrm>
                <a:off x="10725720" y="1845793"/>
                <a:ext cx="268973" cy="261546"/>
              </a:xfrm>
              <a:custGeom>
                <a:avLst/>
                <a:gdLst/>
                <a:ahLst/>
                <a:cxnLst/>
                <a:rect l="l" t="t" r="r" b="b"/>
                <a:pathLst>
                  <a:path w="3658" h="3557" extrusionOk="0">
                    <a:moveTo>
                      <a:pt x="1" y="0"/>
                    </a:moveTo>
                    <a:lnTo>
                      <a:pt x="1" y="3557"/>
                    </a:lnTo>
                    <a:lnTo>
                      <a:pt x="3657" y="3557"/>
                    </a:lnTo>
                    <a:lnTo>
                      <a:pt x="365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9"/>
              <p:cNvSpPr/>
              <p:nvPr/>
            </p:nvSpPr>
            <p:spPr>
              <a:xfrm>
                <a:off x="10725720" y="2142634"/>
                <a:ext cx="268973" cy="262870"/>
              </a:xfrm>
              <a:custGeom>
                <a:avLst/>
                <a:gdLst/>
                <a:ahLst/>
                <a:cxnLst/>
                <a:rect l="l" t="t" r="r" b="b"/>
                <a:pathLst>
                  <a:path w="3658" h="3575" extrusionOk="0">
                    <a:moveTo>
                      <a:pt x="1" y="1"/>
                    </a:moveTo>
                    <a:lnTo>
                      <a:pt x="1" y="3575"/>
                    </a:lnTo>
                    <a:lnTo>
                      <a:pt x="3657" y="3575"/>
                    </a:lnTo>
                    <a:lnTo>
                      <a:pt x="36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9"/>
              <p:cNvSpPr/>
              <p:nvPr/>
            </p:nvSpPr>
            <p:spPr>
              <a:xfrm>
                <a:off x="10725720" y="2440651"/>
                <a:ext cx="268973" cy="262870"/>
              </a:xfrm>
              <a:custGeom>
                <a:avLst/>
                <a:gdLst/>
                <a:ahLst/>
                <a:cxnLst/>
                <a:rect l="l" t="t" r="r" b="b"/>
                <a:pathLst>
                  <a:path w="3658" h="3575" extrusionOk="0">
                    <a:moveTo>
                      <a:pt x="1" y="1"/>
                    </a:moveTo>
                    <a:lnTo>
                      <a:pt x="1" y="3575"/>
                    </a:lnTo>
                    <a:lnTo>
                      <a:pt x="3657" y="3575"/>
                    </a:lnTo>
                    <a:lnTo>
                      <a:pt x="36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9"/>
              <p:cNvSpPr/>
              <p:nvPr/>
            </p:nvSpPr>
            <p:spPr>
              <a:xfrm>
                <a:off x="10725720" y="2738815"/>
                <a:ext cx="268973" cy="262870"/>
              </a:xfrm>
              <a:custGeom>
                <a:avLst/>
                <a:gdLst/>
                <a:ahLst/>
                <a:cxnLst/>
                <a:rect l="l" t="t" r="r" b="b"/>
                <a:pathLst>
                  <a:path w="3658" h="3575" extrusionOk="0">
                    <a:moveTo>
                      <a:pt x="1" y="1"/>
                    </a:moveTo>
                    <a:lnTo>
                      <a:pt x="1" y="3575"/>
                    </a:lnTo>
                    <a:lnTo>
                      <a:pt x="3657" y="3575"/>
                    </a:lnTo>
                    <a:lnTo>
                      <a:pt x="36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9"/>
              <p:cNvSpPr/>
              <p:nvPr/>
            </p:nvSpPr>
            <p:spPr>
              <a:xfrm>
                <a:off x="10752485" y="1863955"/>
                <a:ext cx="202060" cy="215516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931" extrusionOk="0">
                    <a:moveTo>
                      <a:pt x="1043" y="1"/>
                    </a:moveTo>
                    <a:cubicBezTo>
                      <a:pt x="1027" y="249"/>
                      <a:pt x="1027" y="415"/>
                      <a:pt x="994" y="647"/>
                    </a:cubicBezTo>
                    <a:lnTo>
                      <a:pt x="133" y="647"/>
                    </a:lnTo>
                    <a:lnTo>
                      <a:pt x="133" y="1126"/>
                    </a:lnTo>
                    <a:lnTo>
                      <a:pt x="894" y="1126"/>
                    </a:lnTo>
                    <a:cubicBezTo>
                      <a:pt x="795" y="1622"/>
                      <a:pt x="546" y="2202"/>
                      <a:pt x="1" y="2615"/>
                    </a:cubicBezTo>
                    <a:cubicBezTo>
                      <a:pt x="133" y="2698"/>
                      <a:pt x="332" y="2847"/>
                      <a:pt x="414" y="2930"/>
                    </a:cubicBezTo>
                    <a:cubicBezTo>
                      <a:pt x="1043" y="2401"/>
                      <a:pt x="1292" y="1755"/>
                      <a:pt x="1440" y="1126"/>
                    </a:cubicBezTo>
                    <a:lnTo>
                      <a:pt x="2152" y="1126"/>
                    </a:lnTo>
                    <a:cubicBezTo>
                      <a:pt x="2119" y="1706"/>
                      <a:pt x="2036" y="2169"/>
                      <a:pt x="1987" y="2301"/>
                    </a:cubicBezTo>
                    <a:cubicBezTo>
                      <a:pt x="1936" y="2401"/>
                      <a:pt x="1870" y="2434"/>
                      <a:pt x="1771" y="2434"/>
                    </a:cubicBezTo>
                    <a:cubicBezTo>
                      <a:pt x="1689" y="2434"/>
                      <a:pt x="1457" y="2401"/>
                      <a:pt x="1274" y="2350"/>
                    </a:cubicBezTo>
                    <a:lnTo>
                      <a:pt x="1274" y="2350"/>
                    </a:lnTo>
                    <a:cubicBezTo>
                      <a:pt x="1292" y="2483"/>
                      <a:pt x="1307" y="2732"/>
                      <a:pt x="1307" y="2864"/>
                    </a:cubicBezTo>
                    <a:cubicBezTo>
                      <a:pt x="1523" y="2897"/>
                      <a:pt x="1705" y="2930"/>
                      <a:pt x="1870" y="2930"/>
                    </a:cubicBezTo>
                    <a:cubicBezTo>
                      <a:pt x="2102" y="2930"/>
                      <a:pt x="2300" y="2831"/>
                      <a:pt x="2417" y="2648"/>
                    </a:cubicBezTo>
                    <a:cubicBezTo>
                      <a:pt x="2549" y="2450"/>
                      <a:pt x="2648" y="1838"/>
                      <a:pt x="2697" y="795"/>
                    </a:cubicBezTo>
                    <a:cubicBezTo>
                      <a:pt x="2731" y="795"/>
                      <a:pt x="2748" y="762"/>
                      <a:pt x="2748" y="746"/>
                    </a:cubicBezTo>
                    <a:lnTo>
                      <a:pt x="2366" y="614"/>
                    </a:lnTo>
                    <a:lnTo>
                      <a:pt x="2284" y="647"/>
                    </a:lnTo>
                    <a:lnTo>
                      <a:pt x="1539" y="647"/>
                    </a:lnTo>
                    <a:cubicBezTo>
                      <a:pt x="1556" y="464"/>
                      <a:pt x="1556" y="332"/>
                      <a:pt x="1589" y="133"/>
                    </a:cubicBezTo>
                    <a:cubicBezTo>
                      <a:pt x="1656" y="117"/>
                      <a:pt x="1689" y="100"/>
                      <a:pt x="1689" y="51"/>
                    </a:cubicBezTo>
                    <a:lnTo>
                      <a:pt x="10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9"/>
              <p:cNvSpPr/>
              <p:nvPr/>
            </p:nvSpPr>
            <p:spPr>
              <a:xfrm>
                <a:off x="10757411" y="2165722"/>
                <a:ext cx="193457" cy="210590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2864" extrusionOk="0">
                    <a:moveTo>
                      <a:pt x="314" y="0"/>
                    </a:moveTo>
                    <a:lnTo>
                      <a:pt x="314" y="464"/>
                    </a:lnTo>
                    <a:lnTo>
                      <a:pt x="2233" y="464"/>
                    </a:lnTo>
                    <a:lnTo>
                      <a:pt x="2233" y="0"/>
                    </a:lnTo>
                    <a:close/>
                    <a:moveTo>
                      <a:pt x="2200" y="812"/>
                    </a:moveTo>
                    <a:lnTo>
                      <a:pt x="2151" y="845"/>
                    </a:lnTo>
                    <a:lnTo>
                      <a:pt x="0" y="845"/>
                    </a:lnTo>
                    <a:lnTo>
                      <a:pt x="0" y="1324"/>
                    </a:lnTo>
                    <a:lnTo>
                      <a:pt x="1935" y="1324"/>
                    </a:lnTo>
                    <a:cubicBezTo>
                      <a:pt x="1787" y="1820"/>
                      <a:pt x="1240" y="2268"/>
                      <a:pt x="430" y="2466"/>
                    </a:cubicBezTo>
                    <a:cubicBezTo>
                      <a:pt x="530" y="2566"/>
                      <a:pt x="695" y="2747"/>
                      <a:pt x="744" y="2864"/>
                    </a:cubicBezTo>
                    <a:cubicBezTo>
                      <a:pt x="1754" y="2566"/>
                      <a:pt x="2250" y="2085"/>
                      <a:pt x="2564" y="1059"/>
                    </a:cubicBezTo>
                    <a:cubicBezTo>
                      <a:pt x="2597" y="1043"/>
                      <a:pt x="2630" y="1026"/>
                      <a:pt x="2630" y="993"/>
                    </a:cubicBezTo>
                    <a:lnTo>
                      <a:pt x="2200" y="81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9"/>
              <p:cNvSpPr/>
              <p:nvPr/>
            </p:nvSpPr>
            <p:spPr>
              <a:xfrm>
                <a:off x="10748808" y="2452857"/>
                <a:ext cx="214193" cy="217869"/>
              </a:xfrm>
              <a:custGeom>
                <a:avLst/>
                <a:gdLst/>
                <a:ahLst/>
                <a:cxnLst/>
                <a:rect l="l" t="t" r="r" b="b"/>
                <a:pathLst>
                  <a:path w="2913" h="2963" extrusionOk="0">
                    <a:moveTo>
                      <a:pt x="1523" y="0"/>
                    </a:moveTo>
                    <a:lnTo>
                      <a:pt x="1523" y="646"/>
                    </a:lnTo>
                    <a:lnTo>
                      <a:pt x="166" y="646"/>
                    </a:lnTo>
                    <a:lnTo>
                      <a:pt x="166" y="1126"/>
                    </a:lnTo>
                    <a:lnTo>
                      <a:pt x="1242" y="1126"/>
                    </a:lnTo>
                    <a:cubicBezTo>
                      <a:pt x="911" y="1540"/>
                      <a:pt x="464" y="1904"/>
                      <a:pt x="1" y="2136"/>
                    </a:cubicBezTo>
                    <a:cubicBezTo>
                      <a:pt x="133" y="2235"/>
                      <a:pt x="265" y="2400"/>
                      <a:pt x="349" y="2515"/>
                    </a:cubicBezTo>
                    <a:cubicBezTo>
                      <a:pt x="779" y="2268"/>
                      <a:pt x="1209" y="1920"/>
                      <a:pt x="1540" y="1523"/>
                    </a:cubicBezTo>
                    <a:lnTo>
                      <a:pt x="1540" y="2416"/>
                    </a:lnTo>
                    <a:cubicBezTo>
                      <a:pt x="1540" y="2515"/>
                      <a:pt x="1523" y="2515"/>
                      <a:pt x="1192" y="2515"/>
                    </a:cubicBezTo>
                    <a:cubicBezTo>
                      <a:pt x="1110" y="2515"/>
                      <a:pt x="1011" y="2515"/>
                      <a:pt x="927" y="2500"/>
                    </a:cubicBezTo>
                    <a:lnTo>
                      <a:pt x="927" y="2500"/>
                    </a:lnTo>
                    <a:cubicBezTo>
                      <a:pt x="978" y="2632"/>
                      <a:pt x="1044" y="2831"/>
                      <a:pt x="1060" y="2963"/>
                    </a:cubicBezTo>
                    <a:cubicBezTo>
                      <a:pt x="1722" y="2963"/>
                      <a:pt x="2052" y="2963"/>
                      <a:pt x="2052" y="2433"/>
                    </a:cubicBezTo>
                    <a:lnTo>
                      <a:pt x="2037" y="1126"/>
                    </a:lnTo>
                    <a:lnTo>
                      <a:pt x="2913" y="1126"/>
                    </a:lnTo>
                    <a:lnTo>
                      <a:pt x="2913" y="646"/>
                    </a:lnTo>
                    <a:lnTo>
                      <a:pt x="2037" y="646"/>
                    </a:lnTo>
                    <a:lnTo>
                      <a:pt x="2019" y="100"/>
                    </a:lnTo>
                    <a:cubicBezTo>
                      <a:pt x="2103" y="84"/>
                      <a:pt x="2119" y="67"/>
                      <a:pt x="2119" y="18"/>
                    </a:cubicBezTo>
                    <a:lnTo>
                      <a:pt x="152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9"/>
              <p:cNvSpPr/>
              <p:nvPr/>
            </p:nvSpPr>
            <p:spPr>
              <a:xfrm>
                <a:off x="10753661" y="2747271"/>
                <a:ext cx="208163" cy="219119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2980" extrusionOk="0">
                    <a:moveTo>
                      <a:pt x="861" y="1"/>
                    </a:moveTo>
                    <a:cubicBezTo>
                      <a:pt x="729" y="547"/>
                      <a:pt x="415" y="1192"/>
                      <a:pt x="1" y="1556"/>
                    </a:cubicBezTo>
                    <a:cubicBezTo>
                      <a:pt x="133" y="1622"/>
                      <a:pt x="349" y="1739"/>
                      <a:pt x="464" y="1805"/>
                    </a:cubicBezTo>
                    <a:cubicBezTo>
                      <a:pt x="630" y="1622"/>
                      <a:pt x="795" y="1424"/>
                      <a:pt x="927" y="1192"/>
                    </a:cubicBezTo>
                    <a:lnTo>
                      <a:pt x="1573" y="1192"/>
                    </a:lnTo>
                    <a:cubicBezTo>
                      <a:pt x="1490" y="1755"/>
                      <a:pt x="1192" y="2334"/>
                      <a:pt x="597" y="2665"/>
                    </a:cubicBezTo>
                    <a:cubicBezTo>
                      <a:pt x="729" y="2747"/>
                      <a:pt x="945" y="2897"/>
                      <a:pt x="1044" y="2979"/>
                    </a:cubicBezTo>
                    <a:cubicBezTo>
                      <a:pt x="1706" y="2582"/>
                      <a:pt x="1986" y="1937"/>
                      <a:pt x="2103" y="1242"/>
                    </a:cubicBezTo>
                    <a:cubicBezTo>
                      <a:pt x="2136" y="1225"/>
                      <a:pt x="2169" y="1209"/>
                      <a:pt x="2185" y="1192"/>
                    </a:cubicBezTo>
                    <a:lnTo>
                      <a:pt x="2831" y="1192"/>
                    </a:lnTo>
                    <a:lnTo>
                      <a:pt x="2831" y="713"/>
                    </a:lnTo>
                    <a:lnTo>
                      <a:pt x="1176" y="713"/>
                    </a:lnTo>
                    <a:cubicBezTo>
                      <a:pt x="1258" y="514"/>
                      <a:pt x="1342" y="299"/>
                      <a:pt x="1375" y="183"/>
                    </a:cubicBezTo>
                    <a:cubicBezTo>
                      <a:pt x="1424" y="183"/>
                      <a:pt x="1457" y="166"/>
                      <a:pt x="1474" y="133"/>
                    </a:cubicBezTo>
                    <a:lnTo>
                      <a:pt x="8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9"/>
              <p:cNvSpPr/>
              <p:nvPr/>
            </p:nvSpPr>
            <p:spPr>
              <a:xfrm>
                <a:off x="9102692" y="1702189"/>
                <a:ext cx="1142509" cy="3466425"/>
              </a:xfrm>
              <a:custGeom>
                <a:avLst/>
                <a:gdLst/>
                <a:ahLst/>
                <a:cxnLst/>
                <a:rect l="l" t="t" r="r" b="b"/>
                <a:pathLst>
                  <a:path w="15538" h="47143" extrusionOk="0">
                    <a:moveTo>
                      <a:pt x="0" y="1"/>
                    </a:moveTo>
                    <a:lnTo>
                      <a:pt x="0" y="47142"/>
                    </a:lnTo>
                    <a:lnTo>
                      <a:pt x="15537" y="47142"/>
                    </a:lnTo>
                    <a:lnTo>
                      <a:pt x="155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9"/>
              <p:cNvSpPr/>
              <p:nvPr/>
            </p:nvSpPr>
            <p:spPr>
              <a:xfrm>
                <a:off x="9097839" y="2494181"/>
                <a:ext cx="1138906" cy="36618"/>
              </a:xfrm>
              <a:custGeom>
                <a:avLst/>
                <a:gdLst/>
                <a:ahLst/>
                <a:cxnLst/>
                <a:rect l="l" t="t" r="r" b="b"/>
                <a:pathLst>
                  <a:path w="15489" h="498" extrusionOk="0">
                    <a:moveTo>
                      <a:pt x="0" y="1"/>
                    </a:moveTo>
                    <a:lnTo>
                      <a:pt x="0" y="497"/>
                    </a:lnTo>
                    <a:lnTo>
                      <a:pt x="15488" y="497"/>
                    </a:lnTo>
                    <a:lnTo>
                      <a:pt x="154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9"/>
              <p:cNvSpPr/>
              <p:nvPr/>
            </p:nvSpPr>
            <p:spPr>
              <a:xfrm>
                <a:off x="9097839" y="3140362"/>
                <a:ext cx="1138906" cy="35294"/>
              </a:xfrm>
              <a:custGeom>
                <a:avLst/>
                <a:gdLst/>
                <a:ahLst/>
                <a:cxnLst/>
                <a:rect l="l" t="t" r="r" b="b"/>
                <a:pathLst>
                  <a:path w="15489" h="480" extrusionOk="0">
                    <a:moveTo>
                      <a:pt x="0" y="0"/>
                    </a:moveTo>
                    <a:lnTo>
                      <a:pt x="0" y="479"/>
                    </a:lnTo>
                    <a:lnTo>
                      <a:pt x="15488" y="479"/>
                    </a:lnTo>
                    <a:lnTo>
                      <a:pt x="154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9"/>
              <p:cNvSpPr/>
              <p:nvPr/>
            </p:nvSpPr>
            <p:spPr>
              <a:xfrm>
                <a:off x="9097839" y="3785147"/>
                <a:ext cx="1138906" cy="35368"/>
              </a:xfrm>
              <a:custGeom>
                <a:avLst/>
                <a:gdLst/>
                <a:ahLst/>
                <a:cxnLst/>
                <a:rect l="l" t="t" r="r" b="b"/>
                <a:pathLst>
                  <a:path w="15489" h="481" extrusionOk="0">
                    <a:moveTo>
                      <a:pt x="0" y="1"/>
                    </a:moveTo>
                    <a:lnTo>
                      <a:pt x="0" y="480"/>
                    </a:lnTo>
                    <a:lnTo>
                      <a:pt x="15488" y="480"/>
                    </a:lnTo>
                    <a:lnTo>
                      <a:pt x="154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9"/>
              <p:cNvSpPr/>
              <p:nvPr/>
            </p:nvSpPr>
            <p:spPr>
              <a:xfrm>
                <a:off x="9097839" y="4430005"/>
                <a:ext cx="1138906" cy="35294"/>
              </a:xfrm>
              <a:custGeom>
                <a:avLst/>
                <a:gdLst/>
                <a:ahLst/>
                <a:cxnLst/>
                <a:rect l="l" t="t" r="r" b="b"/>
                <a:pathLst>
                  <a:path w="15489" h="480" extrusionOk="0">
                    <a:moveTo>
                      <a:pt x="0" y="1"/>
                    </a:moveTo>
                    <a:lnTo>
                      <a:pt x="0" y="480"/>
                    </a:lnTo>
                    <a:lnTo>
                      <a:pt x="15488" y="480"/>
                    </a:lnTo>
                    <a:lnTo>
                      <a:pt x="154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9"/>
              <p:cNvSpPr/>
              <p:nvPr/>
            </p:nvSpPr>
            <p:spPr>
              <a:xfrm>
                <a:off x="9097839" y="5074863"/>
                <a:ext cx="1138906" cy="36618"/>
              </a:xfrm>
              <a:custGeom>
                <a:avLst/>
                <a:gdLst/>
                <a:ahLst/>
                <a:cxnLst/>
                <a:rect l="l" t="t" r="r" b="b"/>
                <a:pathLst>
                  <a:path w="15489" h="498" extrusionOk="0">
                    <a:moveTo>
                      <a:pt x="0" y="1"/>
                    </a:moveTo>
                    <a:lnTo>
                      <a:pt x="0" y="497"/>
                    </a:lnTo>
                    <a:lnTo>
                      <a:pt x="15488" y="497"/>
                    </a:lnTo>
                    <a:lnTo>
                      <a:pt x="154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9"/>
              <p:cNvSpPr/>
              <p:nvPr/>
            </p:nvSpPr>
            <p:spPr>
              <a:xfrm>
                <a:off x="9196296" y="1989324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1" y="1"/>
                    </a:moveTo>
                    <a:lnTo>
                      <a:pt x="1" y="6090"/>
                    </a:lnTo>
                    <a:lnTo>
                      <a:pt x="2334" y="6090"/>
                    </a:lnTo>
                    <a:lnTo>
                      <a:pt x="23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9"/>
              <p:cNvSpPr/>
              <p:nvPr/>
            </p:nvSpPr>
            <p:spPr>
              <a:xfrm>
                <a:off x="9400709" y="1989324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1" y="1"/>
                    </a:moveTo>
                    <a:lnTo>
                      <a:pt x="1" y="6090"/>
                    </a:lnTo>
                    <a:lnTo>
                      <a:pt x="2334" y="6090"/>
                    </a:lnTo>
                    <a:lnTo>
                      <a:pt x="23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9"/>
              <p:cNvSpPr/>
              <p:nvPr/>
            </p:nvSpPr>
            <p:spPr>
              <a:xfrm>
                <a:off x="9605122" y="1989324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0" y="1"/>
                    </a:moveTo>
                    <a:lnTo>
                      <a:pt x="0" y="6090"/>
                    </a:lnTo>
                    <a:lnTo>
                      <a:pt x="2334" y="6090"/>
                    </a:lnTo>
                    <a:lnTo>
                      <a:pt x="23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9"/>
              <p:cNvSpPr/>
              <p:nvPr/>
            </p:nvSpPr>
            <p:spPr>
              <a:xfrm>
                <a:off x="9809536" y="1989324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0" y="1"/>
                    </a:moveTo>
                    <a:lnTo>
                      <a:pt x="0" y="6090"/>
                    </a:lnTo>
                    <a:lnTo>
                      <a:pt x="2334" y="6090"/>
                    </a:lnTo>
                    <a:lnTo>
                      <a:pt x="23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9"/>
              <p:cNvSpPr/>
              <p:nvPr/>
            </p:nvSpPr>
            <p:spPr>
              <a:xfrm>
                <a:off x="10013949" y="1989324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0" y="1"/>
                    </a:moveTo>
                    <a:lnTo>
                      <a:pt x="0" y="6090"/>
                    </a:lnTo>
                    <a:lnTo>
                      <a:pt x="2334" y="6090"/>
                    </a:lnTo>
                    <a:lnTo>
                      <a:pt x="23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9"/>
              <p:cNvSpPr/>
              <p:nvPr/>
            </p:nvSpPr>
            <p:spPr>
              <a:xfrm>
                <a:off x="9196296" y="2634182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1" y="0"/>
                    </a:moveTo>
                    <a:lnTo>
                      <a:pt x="1" y="6090"/>
                    </a:lnTo>
                    <a:lnTo>
                      <a:pt x="2334" y="6090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9"/>
              <p:cNvSpPr/>
              <p:nvPr/>
            </p:nvSpPr>
            <p:spPr>
              <a:xfrm>
                <a:off x="9400709" y="2634182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1" y="0"/>
                    </a:moveTo>
                    <a:lnTo>
                      <a:pt x="1" y="6090"/>
                    </a:lnTo>
                    <a:lnTo>
                      <a:pt x="2334" y="6090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9"/>
              <p:cNvSpPr/>
              <p:nvPr/>
            </p:nvSpPr>
            <p:spPr>
              <a:xfrm>
                <a:off x="9605122" y="2634182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0" y="0"/>
                    </a:moveTo>
                    <a:lnTo>
                      <a:pt x="0" y="6090"/>
                    </a:lnTo>
                    <a:lnTo>
                      <a:pt x="2334" y="6090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9"/>
              <p:cNvSpPr/>
              <p:nvPr/>
            </p:nvSpPr>
            <p:spPr>
              <a:xfrm>
                <a:off x="9809536" y="2634182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0" y="0"/>
                    </a:moveTo>
                    <a:lnTo>
                      <a:pt x="0" y="6090"/>
                    </a:lnTo>
                    <a:lnTo>
                      <a:pt x="2334" y="6090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9"/>
              <p:cNvSpPr/>
              <p:nvPr/>
            </p:nvSpPr>
            <p:spPr>
              <a:xfrm>
                <a:off x="10013949" y="2634182"/>
                <a:ext cx="171693" cy="447798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90" extrusionOk="0">
                    <a:moveTo>
                      <a:pt x="0" y="0"/>
                    </a:moveTo>
                    <a:lnTo>
                      <a:pt x="0" y="6090"/>
                    </a:lnTo>
                    <a:lnTo>
                      <a:pt x="2334" y="6090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9"/>
              <p:cNvSpPr/>
              <p:nvPr/>
            </p:nvSpPr>
            <p:spPr>
              <a:xfrm>
                <a:off x="9196296" y="3280216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1" y="0"/>
                    </a:moveTo>
                    <a:lnTo>
                      <a:pt x="1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9"/>
              <p:cNvSpPr/>
              <p:nvPr/>
            </p:nvSpPr>
            <p:spPr>
              <a:xfrm>
                <a:off x="9400709" y="3280216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1" y="0"/>
                    </a:moveTo>
                    <a:lnTo>
                      <a:pt x="1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9"/>
              <p:cNvSpPr/>
              <p:nvPr/>
            </p:nvSpPr>
            <p:spPr>
              <a:xfrm>
                <a:off x="9605122" y="3280216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0" y="0"/>
                    </a:moveTo>
                    <a:lnTo>
                      <a:pt x="0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9"/>
              <p:cNvSpPr/>
              <p:nvPr/>
            </p:nvSpPr>
            <p:spPr>
              <a:xfrm>
                <a:off x="9809536" y="3280216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0" y="0"/>
                    </a:moveTo>
                    <a:lnTo>
                      <a:pt x="0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9"/>
              <p:cNvSpPr/>
              <p:nvPr/>
            </p:nvSpPr>
            <p:spPr>
              <a:xfrm>
                <a:off x="10013949" y="3280216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0" y="0"/>
                    </a:moveTo>
                    <a:lnTo>
                      <a:pt x="0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9"/>
              <p:cNvSpPr/>
              <p:nvPr/>
            </p:nvSpPr>
            <p:spPr>
              <a:xfrm>
                <a:off x="9196296" y="3925074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1" y="0"/>
                    </a:moveTo>
                    <a:lnTo>
                      <a:pt x="1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9"/>
              <p:cNvSpPr/>
              <p:nvPr/>
            </p:nvSpPr>
            <p:spPr>
              <a:xfrm>
                <a:off x="9400709" y="3925074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1" y="0"/>
                    </a:moveTo>
                    <a:lnTo>
                      <a:pt x="1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9"/>
              <p:cNvSpPr/>
              <p:nvPr/>
            </p:nvSpPr>
            <p:spPr>
              <a:xfrm>
                <a:off x="9605122" y="3925074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0" y="0"/>
                    </a:moveTo>
                    <a:lnTo>
                      <a:pt x="0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9"/>
              <p:cNvSpPr/>
              <p:nvPr/>
            </p:nvSpPr>
            <p:spPr>
              <a:xfrm>
                <a:off x="9809536" y="3925074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0" y="0"/>
                    </a:moveTo>
                    <a:lnTo>
                      <a:pt x="0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9"/>
              <p:cNvSpPr/>
              <p:nvPr/>
            </p:nvSpPr>
            <p:spPr>
              <a:xfrm>
                <a:off x="10013949" y="3925074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0" y="0"/>
                    </a:moveTo>
                    <a:lnTo>
                      <a:pt x="0" y="6074"/>
                    </a:lnTo>
                    <a:lnTo>
                      <a:pt x="2334" y="6074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9"/>
              <p:cNvSpPr/>
              <p:nvPr/>
            </p:nvSpPr>
            <p:spPr>
              <a:xfrm>
                <a:off x="9196296" y="4569933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1" y="0"/>
                    </a:moveTo>
                    <a:lnTo>
                      <a:pt x="1" y="6073"/>
                    </a:lnTo>
                    <a:lnTo>
                      <a:pt x="2334" y="6073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9"/>
              <p:cNvSpPr/>
              <p:nvPr/>
            </p:nvSpPr>
            <p:spPr>
              <a:xfrm>
                <a:off x="9400709" y="4569933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1" y="0"/>
                    </a:moveTo>
                    <a:lnTo>
                      <a:pt x="1" y="6073"/>
                    </a:lnTo>
                    <a:lnTo>
                      <a:pt x="2334" y="6073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9"/>
              <p:cNvSpPr/>
              <p:nvPr/>
            </p:nvSpPr>
            <p:spPr>
              <a:xfrm>
                <a:off x="9605122" y="4569933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0" y="0"/>
                    </a:moveTo>
                    <a:lnTo>
                      <a:pt x="0" y="6073"/>
                    </a:lnTo>
                    <a:lnTo>
                      <a:pt x="2334" y="6073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9"/>
              <p:cNvSpPr/>
              <p:nvPr/>
            </p:nvSpPr>
            <p:spPr>
              <a:xfrm>
                <a:off x="9809536" y="4569933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0" y="0"/>
                    </a:moveTo>
                    <a:lnTo>
                      <a:pt x="0" y="6073"/>
                    </a:lnTo>
                    <a:lnTo>
                      <a:pt x="2334" y="6073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9"/>
              <p:cNvSpPr/>
              <p:nvPr/>
            </p:nvSpPr>
            <p:spPr>
              <a:xfrm>
                <a:off x="10013949" y="4569933"/>
                <a:ext cx="171693" cy="446621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074" extrusionOk="0">
                    <a:moveTo>
                      <a:pt x="0" y="0"/>
                    </a:moveTo>
                    <a:lnTo>
                      <a:pt x="0" y="6073"/>
                    </a:lnTo>
                    <a:lnTo>
                      <a:pt x="2334" y="6073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9"/>
              <p:cNvSpPr/>
              <p:nvPr/>
            </p:nvSpPr>
            <p:spPr>
              <a:xfrm>
                <a:off x="9098942" y="1402848"/>
                <a:ext cx="1220524" cy="250737"/>
              </a:xfrm>
              <a:custGeom>
                <a:avLst/>
                <a:gdLst/>
                <a:ahLst/>
                <a:cxnLst/>
                <a:rect l="l" t="t" r="r" b="b"/>
                <a:pathLst>
                  <a:path w="16599" h="3410" extrusionOk="0">
                    <a:moveTo>
                      <a:pt x="1" y="1"/>
                    </a:moveTo>
                    <a:lnTo>
                      <a:pt x="1" y="3410"/>
                    </a:lnTo>
                    <a:lnTo>
                      <a:pt x="16598" y="3410"/>
                    </a:lnTo>
                    <a:lnTo>
                      <a:pt x="1659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9"/>
              <p:cNvSpPr/>
              <p:nvPr/>
            </p:nvSpPr>
            <p:spPr>
              <a:xfrm>
                <a:off x="9214605" y="1455128"/>
                <a:ext cx="268899" cy="165590"/>
              </a:xfrm>
              <a:custGeom>
                <a:avLst/>
                <a:gdLst/>
                <a:ahLst/>
                <a:cxnLst/>
                <a:rect l="l" t="t" r="r" b="b"/>
                <a:pathLst>
                  <a:path w="3657" h="2252" extrusionOk="0">
                    <a:moveTo>
                      <a:pt x="1" y="1"/>
                    </a:moveTo>
                    <a:lnTo>
                      <a:pt x="1" y="2251"/>
                    </a:lnTo>
                    <a:lnTo>
                      <a:pt x="3657" y="2251"/>
                    </a:lnTo>
                    <a:lnTo>
                      <a:pt x="36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9"/>
              <p:cNvSpPr/>
              <p:nvPr/>
            </p:nvSpPr>
            <p:spPr>
              <a:xfrm>
                <a:off x="10021229" y="1455128"/>
                <a:ext cx="269046" cy="165590"/>
              </a:xfrm>
              <a:custGeom>
                <a:avLst/>
                <a:gdLst/>
                <a:ahLst/>
                <a:cxnLst/>
                <a:rect l="l" t="t" r="r" b="b"/>
                <a:pathLst>
                  <a:path w="3659" h="2252" extrusionOk="0">
                    <a:moveTo>
                      <a:pt x="1" y="1"/>
                    </a:moveTo>
                    <a:lnTo>
                      <a:pt x="1" y="2251"/>
                    </a:lnTo>
                    <a:lnTo>
                      <a:pt x="3658" y="2251"/>
                    </a:lnTo>
                    <a:lnTo>
                      <a:pt x="36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9"/>
              <p:cNvSpPr/>
              <p:nvPr/>
            </p:nvSpPr>
            <p:spPr>
              <a:xfrm>
                <a:off x="9881375" y="1557335"/>
                <a:ext cx="102280" cy="63383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862" extrusionOk="0">
                    <a:moveTo>
                      <a:pt x="0" y="1"/>
                    </a:moveTo>
                    <a:lnTo>
                      <a:pt x="0" y="861"/>
                    </a:lnTo>
                    <a:lnTo>
                      <a:pt x="1390" y="861"/>
                    </a:lnTo>
                    <a:lnTo>
                      <a:pt x="13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9"/>
              <p:cNvSpPr/>
              <p:nvPr/>
            </p:nvSpPr>
            <p:spPr>
              <a:xfrm>
                <a:off x="9157398" y="1422334"/>
                <a:ext cx="192281" cy="192354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2616" extrusionOk="0">
                    <a:moveTo>
                      <a:pt x="0" y="1"/>
                    </a:moveTo>
                    <a:lnTo>
                      <a:pt x="0" y="2615"/>
                    </a:lnTo>
                    <a:lnTo>
                      <a:pt x="26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9"/>
              <p:cNvSpPr/>
              <p:nvPr/>
            </p:nvSpPr>
            <p:spPr>
              <a:xfrm>
                <a:off x="9317988" y="1525717"/>
                <a:ext cx="88898" cy="88971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1210" extrusionOk="0">
                    <a:moveTo>
                      <a:pt x="0" y="1"/>
                    </a:moveTo>
                    <a:lnTo>
                      <a:pt x="1209" y="1209"/>
                    </a:lnTo>
                    <a:lnTo>
                      <a:pt x="120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9"/>
              <p:cNvSpPr/>
              <p:nvPr/>
            </p:nvSpPr>
            <p:spPr>
              <a:xfrm>
                <a:off x="9512622" y="1457555"/>
                <a:ext cx="483166" cy="33015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449" extrusionOk="0">
                    <a:moveTo>
                      <a:pt x="1" y="1"/>
                    </a:moveTo>
                    <a:lnTo>
                      <a:pt x="1" y="448"/>
                    </a:lnTo>
                    <a:lnTo>
                      <a:pt x="6571" y="448"/>
                    </a:lnTo>
                    <a:lnTo>
                      <a:pt x="65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9"/>
              <p:cNvSpPr/>
              <p:nvPr/>
            </p:nvSpPr>
            <p:spPr>
              <a:xfrm>
                <a:off x="9462842" y="2025868"/>
                <a:ext cx="733682" cy="469710"/>
              </a:xfrm>
              <a:custGeom>
                <a:avLst/>
                <a:gdLst/>
                <a:ahLst/>
                <a:cxnLst/>
                <a:rect l="l" t="t" r="r" b="b"/>
                <a:pathLst>
                  <a:path w="9978" h="6388" extrusionOk="0">
                    <a:moveTo>
                      <a:pt x="0" y="0"/>
                    </a:moveTo>
                    <a:lnTo>
                      <a:pt x="0" y="6387"/>
                    </a:lnTo>
                    <a:lnTo>
                      <a:pt x="9977" y="6387"/>
                    </a:lnTo>
                    <a:lnTo>
                      <a:pt x="99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9"/>
              <p:cNvSpPr/>
              <p:nvPr/>
            </p:nvSpPr>
            <p:spPr>
              <a:xfrm>
                <a:off x="9500489" y="2068368"/>
                <a:ext cx="675373" cy="31691"/>
              </a:xfrm>
              <a:custGeom>
                <a:avLst/>
                <a:gdLst/>
                <a:ahLst/>
                <a:cxnLst/>
                <a:rect l="l" t="t" r="r" b="b"/>
                <a:pathLst>
                  <a:path w="9185" h="431" extrusionOk="0">
                    <a:moveTo>
                      <a:pt x="0" y="0"/>
                    </a:moveTo>
                    <a:lnTo>
                      <a:pt x="0" y="431"/>
                    </a:lnTo>
                    <a:lnTo>
                      <a:pt x="9185" y="431"/>
                    </a:lnTo>
                    <a:lnTo>
                      <a:pt x="91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9"/>
              <p:cNvSpPr/>
              <p:nvPr/>
            </p:nvSpPr>
            <p:spPr>
              <a:xfrm>
                <a:off x="9502916" y="2120722"/>
                <a:ext cx="188678" cy="188604"/>
              </a:xfrm>
              <a:custGeom>
                <a:avLst/>
                <a:gdLst/>
                <a:ahLst/>
                <a:cxnLst/>
                <a:rect l="l" t="t" r="r" b="b"/>
                <a:pathLst>
                  <a:path w="2566" h="2565" extrusionOk="0">
                    <a:moveTo>
                      <a:pt x="1" y="1"/>
                    </a:moveTo>
                    <a:lnTo>
                      <a:pt x="1" y="2565"/>
                    </a:lnTo>
                    <a:lnTo>
                      <a:pt x="2566" y="2565"/>
                    </a:lnTo>
                    <a:lnTo>
                      <a:pt x="25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9"/>
              <p:cNvSpPr/>
              <p:nvPr/>
            </p:nvSpPr>
            <p:spPr>
              <a:xfrm>
                <a:off x="9717035" y="2120722"/>
                <a:ext cx="339635" cy="339488"/>
              </a:xfrm>
              <a:custGeom>
                <a:avLst/>
                <a:gdLst/>
                <a:ahLst/>
                <a:cxnLst/>
                <a:rect l="l" t="t" r="r" b="b"/>
                <a:pathLst>
                  <a:path w="4619" h="4617" extrusionOk="0">
                    <a:moveTo>
                      <a:pt x="1" y="1"/>
                    </a:moveTo>
                    <a:lnTo>
                      <a:pt x="1" y="4617"/>
                    </a:lnTo>
                    <a:lnTo>
                      <a:pt x="4618" y="4617"/>
                    </a:lnTo>
                    <a:lnTo>
                      <a:pt x="461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9"/>
              <p:cNvSpPr/>
              <p:nvPr/>
            </p:nvSpPr>
            <p:spPr>
              <a:xfrm>
                <a:off x="9811962" y="2573372"/>
                <a:ext cx="202060" cy="636329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8654" extrusionOk="0">
                    <a:moveTo>
                      <a:pt x="0" y="0"/>
                    </a:moveTo>
                    <a:lnTo>
                      <a:pt x="0" y="8654"/>
                    </a:lnTo>
                    <a:lnTo>
                      <a:pt x="2747" y="8654"/>
                    </a:lnTo>
                    <a:lnTo>
                      <a:pt x="274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9"/>
              <p:cNvSpPr/>
              <p:nvPr/>
            </p:nvSpPr>
            <p:spPr>
              <a:xfrm>
                <a:off x="9794903" y="2573372"/>
                <a:ext cx="202060" cy="636329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8654" extrusionOk="0">
                    <a:moveTo>
                      <a:pt x="1" y="0"/>
                    </a:moveTo>
                    <a:lnTo>
                      <a:pt x="1" y="8654"/>
                    </a:lnTo>
                    <a:lnTo>
                      <a:pt x="2748" y="8654"/>
                    </a:lnTo>
                    <a:lnTo>
                      <a:pt x="27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9"/>
              <p:cNvSpPr/>
              <p:nvPr/>
            </p:nvSpPr>
            <p:spPr>
              <a:xfrm>
                <a:off x="9815639" y="2591534"/>
                <a:ext cx="155810" cy="131472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1788" extrusionOk="0">
                    <a:moveTo>
                      <a:pt x="1" y="1"/>
                    </a:moveTo>
                    <a:lnTo>
                      <a:pt x="1" y="1788"/>
                    </a:lnTo>
                    <a:lnTo>
                      <a:pt x="2119" y="1788"/>
                    </a:lnTo>
                    <a:lnTo>
                      <a:pt x="21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9"/>
              <p:cNvSpPr/>
              <p:nvPr/>
            </p:nvSpPr>
            <p:spPr>
              <a:xfrm>
                <a:off x="9815639" y="2747271"/>
                <a:ext cx="155810" cy="131472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1788" extrusionOk="0">
                    <a:moveTo>
                      <a:pt x="1" y="1"/>
                    </a:moveTo>
                    <a:lnTo>
                      <a:pt x="1" y="1788"/>
                    </a:lnTo>
                    <a:lnTo>
                      <a:pt x="2119" y="1788"/>
                    </a:lnTo>
                    <a:lnTo>
                      <a:pt x="21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9"/>
              <p:cNvSpPr/>
              <p:nvPr/>
            </p:nvSpPr>
            <p:spPr>
              <a:xfrm>
                <a:off x="9815639" y="2901831"/>
                <a:ext cx="155810" cy="131472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1788" extrusionOk="0">
                    <a:moveTo>
                      <a:pt x="1" y="1"/>
                    </a:moveTo>
                    <a:lnTo>
                      <a:pt x="1" y="1788"/>
                    </a:lnTo>
                    <a:lnTo>
                      <a:pt x="2119" y="1788"/>
                    </a:lnTo>
                    <a:lnTo>
                      <a:pt x="21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9"/>
              <p:cNvSpPr/>
              <p:nvPr/>
            </p:nvSpPr>
            <p:spPr>
              <a:xfrm>
                <a:off x="9815639" y="3053891"/>
                <a:ext cx="155810" cy="131472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1788" extrusionOk="0">
                    <a:moveTo>
                      <a:pt x="1" y="1"/>
                    </a:moveTo>
                    <a:lnTo>
                      <a:pt x="1" y="1788"/>
                    </a:lnTo>
                    <a:lnTo>
                      <a:pt x="2119" y="1788"/>
                    </a:lnTo>
                    <a:lnTo>
                      <a:pt x="21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9"/>
              <p:cNvSpPr/>
              <p:nvPr/>
            </p:nvSpPr>
            <p:spPr>
              <a:xfrm>
                <a:off x="9847257" y="2603740"/>
                <a:ext cx="98604" cy="107133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1457" extrusionOk="0">
                    <a:moveTo>
                      <a:pt x="166" y="0"/>
                    </a:moveTo>
                    <a:lnTo>
                      <a:pt x="166" y="232"/>
                    </a:lnTo>
                    <a:lnTo>
                      <a:pt x="1142" y="232"/>
                    </a:lnTo>
                    <a:lnTo>
                      <a:pt x="1142" y="0"/>
                    </a:lnTo>
                    <a:close/>
                    <a:moveTo>
                      <a:pt x="1126" y="414"/>
                    </a:moveTo>
                    <a:lnTo>
                      <a:pt x="1093" y="430"/>
                    </a:lnTo>
                    <a:lnTo>
                      <a:pt x="1" y="430"/>
                    </a:lnTo>
                    <a:lnTo>
                      <a:pt x="1" y="662"/>
                    </a:lnTo>
                    <a:lnTo>
                      <a:pt x="977" y="662"/>
                    </a:lnTo>
                    <a:cubicBezTo>
                      <a:pt x="910" y="927"/>
                      <a:pt x="630" y="1143"/>
                      <a:pt x="233" y="1242"/>
                    </a:cubicBezTo>
                    <a:cubicBezTo>
                      <a:pt x="282" y="1291"/>
                      <a:pt x="348" y="1390"/>
                      <a:pt x="381" y="1456"/>
                    </a:cubicBezTo>
                    <a:cubicBezTo>
                      <a:pt x="895" y="1308"/>
                      <a:pt x="1142" y="1059"/>
                      <a:pt x="1308" y="530"/>
                    </a:cubicBezTo>
                    <a:cubicBezTo>
                      <a:pt x="1325" y="530"/>
                      <a:pt x="1341" y="514"/>
                      <a:pt x="1341" y="497"/>
                    </a:cubicBezTo>
                    <a:lnTo>
                      <a:pt x="1126" y="41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9"/>
              <p:cNvSpPr/>
              <p:nvPr/>
            </p:nvSpPr>
            <p:spPr>
              <a:xfrm>
                <a:off x="9852183" y="2793521"/>
                <a:ext cx="103383" cy="20809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283" extrusionOk="0">
                    <a:moveTo>
                      <a:pt x="0" y="0"/>
                    </a:moveTo>
                    <a:lnTo>
                      <a:pt x="16" y="282"/>
                    </a:lnTo>
                    <a:cubicBezTo>
                      <a:pt x="33" y="282"/>
                      <a:pt x="66" y="265"/>
                      <a:pt x="82" y="249"/>
                    </a:cubicBezTo>
                    <a:lnTo>
                      <a:pt x="1406" y="249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9"/>
              <p:cNvSpPr/>
              <p:nvPr/>
            </p:nvSpPr>
            <p:spPr>
              <a:xfrm>
                <a:off x="9844830" y="2898154"/>
                <a:ext cx="99854" cy="110810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507" extrusionOk="0">
                    <a:moveTo>
                      <a:pt x="1043" y="1"/>
                    </a:moveTo>
                    <a:cubicBezTo>
                      <a:pt x="961" y="199"/>
                      <a:pt x="844" y="415"/>
                      <a:pt x="778" y="530"/>
                    </a:cubicBezTo>
                    <a:cubicBezTo>
                      <a:pt x="646" y="464"/>
                      <a:pt x="497" y="398"/>
                      <a:pt x="365" y="331"/>
                    </a:cubicBezTo>
                    <a:lnTo>
                      <a:pt x="233" y="547"/>
                    </a:lnTo>
                    <a:cubicBezTo>
                      <a:pt x="348" y="613"/>
                      <a:pt x="497" y="680"/>
                      <a:pt x="630" y="762"/>
                    </a:cubicBezTo>
                    <a:cubicBezTo>
                      <a:pt x="464" y="977"/>
                      <a:pt x="233" y="1176"/>
                      <a:pt x="1" y="1308"/>
                    </a:cubicBezTo>
                    <a:cubicBezTo>
                      <a:pt x="67" y="1357"/>
                      <a:pt x="166" y="1457"/>
                      <a:pt x="215" y="1507"/>
                    </a:cubicBezTo>
                    <a:cubicBezTo>
                      <a:pt x="464" y="1341"/>
                      <a:pt x="679" y="1126"/>
                      <a:pt x="844" y="894"/>
                    </a:cubicBezTo>
                    <a:cubicBezTo>
                      <a:pt x="961" y="977"/>
                      <a:pt x="1060" y="1060"/>
                      <a:pt x="1142" y="1126"/>
                    </a:cubicBezTo>
                    <a:lnTo>
                      <a:pt x="1307" y="878"/>
                    </a:lnTo>
                    <a:cubicBezTo>
                      <a:pt x="1208" y="795"/>
                      <a:pt x="1093" y="713"/>
                      <a:pt x="1010" y="662"/>
                    </a:cubicBezTo>
                    <a:cubicBezTo>
                      <a:pt x="1109" y="514"/>
                      <a:pt x="1225" y="316"/>
                      <a:pt x="1292" y="166"/>
                    </a:cubicBezTo>
                    <a:cubicBezTo>
                      <a:pt x="1325" y="166"/>
                      <a:pt x="1358" y="150"/>
                      <a:pt x="1358" y="133"/>
                    </a:cubicBezTo>
                    <a:lnTo>
                      <a:pt x="10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9"/>
              <p:cNvSpPr/>
              <p:nvPr/>
            </p:nvSpPr>
            <p:spPr>
              <a:xfrm>
                <a:off x="9847257" y="3055141"/>
                <a:ext cx="104780" cy="102280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1391" extrusionOk="0">
                    <a:moveTo>
                      <a:pt x="116" y="1"/>
                    </a:moveTo>
                    <a:lnTo>
                      <a:pt x="1" y="215"/>
                    </a:lnTo>
                    <a:cubicBezTo>
                      <a:pt x="149" y="281"/>
                      <a:pt x="365" y="381"/>
                      <a:pt x="480" y="447"/>
                    </a:cubicBezTo>
                    <a:lnTo>
                      <a:pt x="613" y="215"/>
                    </a:lnTo>
                    <a:cubicBezTo>
                      <a:pt x="497" y="133"/>
                      <a:pt x="282" y="50"/>
                      <a:pt x="116" y="1"/>
                    </a:cubicBezTo>
                    <a:close/>
                    <a:moveTo>
                      <a:pt x="1175" y="166"/>
                    </a:moveTo>
                    <a:cubicBezTo>
                      <a:pt x="977" y="630"/>
                      <a:pt x="597" y="960"/>
                      <a:pt x="34" y="1126"/>
                    </a:cubicBezTo>
                    <a:lnTo>
                      <a:pt x="215" y="1391"/>
                    </a:lnTo>
                    <a:cubicBezTo>
                      <a:pt x="233" y="1373"/>
                      <a:pt x="249" y="1358"/>
                      <a:pt x="249" y="1340"/>
                    </a:cubicBezTo>
                    <a:cubicBezTo>
                      <a:pt x="811" y="1142"/>
                      <a:pt x="1208" y="778"/>
                      <a:pt x="1424" y="314"/>
                    </a:cubicBezTo>
                    <a:cubicBezTo>
                      <a:pt x="1341" y="281"/>
                      <a:pt x="1259" y="232"/>
                      <a:pt x="1175" y="16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9"/>
              <p:cNvSpPr/>
              <p:nvPr/>
            </p:nvSpPr>
            <p:spPr>
              <a:xfrm>
                <a:off x="9196296" y="3109847"/>
                <a:ext cx="327429" cy="1210745"/>
              </a:xfrm>
              <a:custGeom>
                <a:avLst/>
                <a:gdLst/>
                <a:ahLst/>
                <a:cxnLst/>
                <a:rect l="l" t="t" r="r" b="b"/>
                <a:pathLst>
                  <a:path w="4453" h="16466" extrusionOk="0">
                    <a:moveTo>
                      <a:pt x="1" y="1"/>
                    </a:moveTo>
                    <a:lnTo>
                      <a:pt x="1" y="16466"/>
                    </a:lnTo>
                    <a:lnTo>
                      <a:pt x="4452" y="16466"/>
                    </a:lnTo>
                    <a:lnTo>
                      <a:pt x="445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9"/>
              <p:cNvSpPr/>
              <p:nvPr/>
            </p:nvSpPr>
            <p:spPr>
              <a:xfrm>
                <a:off x="9225487" y="3136612"/>
                <a:ext cx="260443" cy="260443"/>
              </a:xfrm>
              <a:custGeom>
                <a:avLst/>
                <a:gdLst/>
                <a:ahLst/>
                <a:cxnLst/>
                <a:rect l="l" t="t" r="r" b="b"/>
                <a:pathLst>
                  <a:path w="3542" h="3542" extrusionOk="0">
                    <a:moveTo>
                      <a:pt x="1" y="1"/>
                    </a:moveTo>
                    <a:lnTo>
                      <a:pt x="1" y="3542"/>
                    </a:lnTo>
                    <a:lnTo>
                      <a:pt x="3542" y="3542"/>
                    </a:lnTo>
                    <a:lnTo>
                      <a:pt x="35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9"/>
              <p:cNvSpPr/>
              <p:nvPr/>
            </p:nvSpPr>
            <p:spPr>
              <a:xfrm>
                <a:off x="9225487" y="3418894"/>
                <a:ext cx="260443" cy="74339"/>
              </a:xfrm>
              <a:custGeom>
                <a:avLst/>
                <a:gdLst/>
                <a:ahLst/>
                <a:cxnLst/>
                <a:rect l="l" t="t" r="r" b="b"/>
                <a:pathLst>
                  <a:path w="3542" h="1011" extrusionOk="0">
                    <a:moveTo>
                      <a:pt x="1" y="1"/>
                    </a:moveTo>
                    <a:lnTo>
                      <a:pt x="1" y="1011"/>
                    </a:lnTo>
                    <a:lnTo>
                      <a:pt x="3542" y="1011"/>
                    </a:lnTo>
                    <a:lnTo>
                      <a:pt x="35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9"/>
              <p:cNvSpPr/>
              <p:nvPr/>
            </p:nvSpPr>
            <p:spPr>
              <a:xfrm>
                <a:off x="9225487" y="3532130"/>
                <a:ext cx="260443" cy="74192"/>
              </a:xfrm>
              <a:custGeom>
                <a:avLst/>
                <a:gdLst/>
                <a:ahLst/>
                <a:cxnLst/>
                <a:rect l="l" t="t" r="r" b="b"/>
                <a:pathLst>
                  <a:path w="3542" h="1009" extrusionOk="0">
                    <a:moveTo>
                      <a:pt x="1" y="0"/>
                    </a:moveTo>
                    <a:lnTo>
                      <a:pt x="1" y="1009"/>
                    </a:lnTo>
                    <a:lnTo>
                      <a:pt x="3542" y="1009"/>
                    </a:lnTo>
                    <a:lnTo>
                      <a:pt x="35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9"/>
              <p:cNvSpPr/>
              <p:nvPr/>
            </p:nvSpPr>
            <p:spPr>
              <a:xfrm>
                <a:off x="9300929" y="3636763"/>
                <a:ext cx="116913" cy="124119"/>
              </a:xfrm>
              <a:custGeom>
                <a:avLst/>
                <a:gdLst/>
                <a:ahLst/>
                <a:cxnLst/>
                <a:rect l="l" t="t" r="r" b="b"/>
                <a:pathLst>
                  <a:path w="1590" h="1688" extrusionOk="0">
                    <a:moveTo>
                      <a:pt x="596" y="0"/>
                    </a:moveTo>
                    <a:cubicBezTo>
                      <a:pt x="581" y="148"/>
                      <a:pt x="581" y="248"/>
                      <a:pt x="563" y="380"/>
                    </a:cubicBezTo>
                    <a:lnTo>
                      <a:pt x="84" y="380"/>
                    </a:lnTo>
                    <a:lnTo>
                      <a:pt x="84" y="645"/>
                    </a:lnTo>
                    <a:lnTo>
                      <a:pt x="514" y="645"/>
                    </a:lnTo>
                    <a:cubicBezTo>
                      <a:pt x="448" y="943"/>
                      <a:pt x="316" y="1274"/>
                      <a:pt x="1" y="1522"/>
                    </a:cubicBezTo>
                    <a:cubicBezTo>
                      <a:pt x="67" y="1556"/>
                      <a:pt x="183" y="1638"/>
                      <a:pt x="232" y="1688"/>
                    </a:cubicBezTo>
                    <a:cubicBezTo>
                      <a:pt x="596" y="1390"/>
                      <a:pt x="746" y="1026"/>
                      <a:pt x="828" y="662"/>
                    </a:cubicBezTo>
                    <a:lnTo>
                      <a:pt x="1242" y="662"/>
                    </a:lnTo>
                    <a:cubicBezTo>
                      <a:pt x="1225" y="993"/>
                      <a:pt x="1176" y="1258"/>
                      <a:pt x="1143" y="1340"/>
                    </a:cubicBezTo>
                    <a:cubicBezTo>
                      <a:pt x="1110" y="1390"/>
                      <a:pt x="1077" y="1406"/>
                      <a:pt x="1011" y="1406"/>
                    </a:cubicBezTo>
                    <a:cubicBezTo>
                      <a:pt x="960" y="1406"/>
                      <a:pt x="828" y="1390"/>
                      <a:pt x="729" y="1357"/>
                    </a:cubicBezTo>
                    <a:lnTo>
                      <a:pt x="729" y="1357"/>
                    </a:lnTo>
                    <a:cubicBezTo>
                      <a:pt x="746" y="1439"/>
                      <a:pt x="746" y="1571"/>
                      <a:pt x="746" y="1655"/>
                    </a:cubicBezTo>
                    <a:cubicBezTo>
                      <a:pt x="878" y="1688"/>
                      <a:pt x="978" y="1688"/>
                      <a:pt x="1077" y="1688"/>
                    </a:cubicBezTo>
                    <a:cubicBezTo>
                      <a:pt x="1209" y="1688"/>
                      <a:pt x="1325" y="1638"/>
                      <a:pt x="1391" y="1522"/>
                    </a:cubicBezTo>
                    <a:cubicBezTo>
                      <a:pt x="1474" y="1423"/>
                      <a:pt x="1523" y="1075"/>
                      <a:pt x="1556" y="463"/>
                    </a:cubicBezTo>
                    <a:cubicBezTo>
                      <a:pt x="1573" y="463"/>
                      <a:pt x="1573" y="446"/>
                      <a:pt x="1589" y="430"/>
                    </a:cubicBezTo>
                    <a:lnTo>
                      <a:pt x="1375" y="364"/>
                    </a:lnTo>
                    <a:lnTo>
                      <a:pt x="1309" y="380"/>
                    </a:lnTo>
                    <a:lnTo>
                      <a:pt x="878" y="380"/>
                    </a:lnTo>
                    <a:cubicBezTo>
                      <a:pt x="894" y="265"/>
                      <a:pt x="894" y="199"/>
                      <a:pt x="911" y="82"/>
                    </a:cubicBezTo>
                    <a:cubicBezTo>
                      <a:pt x="945" y="82"/>
                      <a:pt x="960" y="66"/>
                      <a:pt x="978" y="33"/>
                    </a:cubicBezTo>
                    <a:lnTo>
                      <a:pt x="59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9"/>
              <p:cNvSpPr/>
              <p:nvPr/>
            </p:nvSpPr>
            <p:spPr>
              <a:xfrm>
                <a:off x="9303355" y="3810662"/>
                <a:ext cx="112060" cy="121766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1656" extrusionOk="0">
                    <a:moveTo>
                      <a:pt x="184" y="1"/>
                    </a:moveTo>
                    <a:lnTo>
                      <a:pt x="184" y="265"/>
                    </a:lnTo>
                    <a:lnTo>
                      <a:pt x="1292" y="265"/>
                    </a:lnTo>
                    <a:lnTo>
                      <a:pt x="1292" y="1"/>
                    </a:lnTo>
                    <a:close/>
                    <a:moveTo>
                      <a:pt x="1276" y="464"/>
                    </a:moveTo>
                    <a:lnTo>
                      <a:pt x="1243" y="497"/>
                    </a:lnTo>
                    <a:lnTo>
                      <a:pt x="1" y="497"/>
                    </a:lnTo>
                    <a:lnTo>
                      <a:pt x="1" y="762"/>
                    </a:lnTo>
                    <a:lnTo>
                      <a:pt x="1110" y="762"/>
                    </a:lnTo>
                    <a:cubicBezTo>
                      <a:pt x="1044" y="1060"/>
                      <a:pt x="713" y="1324"/>
                      <a:pt x="250" y="1424"/>
                    </a:cubicBezTo>
                    <a:cubicBezTo>
                      <a:pt x="316" y="1490"/>
                      <a:pt x="398" y="1589"/>
                      <a:pt x="431" y="1655"/>
                    </a:cubicBezTo>
                    <a:cubicBezTo>
                      <a:pt x="1011" y="1490"/>
                      <a:pt x="1309" y="1209"/>
                      <a:pt x="1490" y="614"/>
                    </a:cubicBezTo>
                    <a:cubicBezTo>
                      <a:pt x="1507" y="614"/>
                      <a:pt x="1523" y="596"/>
                      <a:pt x="1523" y="581"/>
                    </a:cubicBezTo>
                    <a:lnTo>
                      <a:pt x="1276" y="46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9"/>
              <p:cNvSpPr/>
              <p:nvPr/>
            </p:nvSpPr>
            <p:spPr>
              <a:xfrm>
                <a:off x="9298502" y="3977428"/>
                <a:ext cx="124192" cy="125295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704" extrusionOk="0">
                    <a:moveTo>
                      <a:pt x="878" y="0"/>
                    </a:moveTo>
                    <a:lnTo>
                      <a:pt x="878" y="364"/>
                    </a:lnTo>
                    <a:lnTo>
                      <a:pt x="100" y="364"/>
                    </a:lnTo>
                    <a:lnTo>
                      <a:pt x="100" y="645"/>
                    </a:lnTo>
                    <a:lnTo>
                      <a:pt x="713" y="645"/>
                    </a:lnTo>
                    <a:cubicBezTo>
                      <a:pt x="530" y="877"/>
                      <a:pt x="265" y="1092"/>
                      <a:pt x="1" y="1225"/>
                    </a:cubicBezTo>
                    <a:cubicBezTo>
                      <a:pt x="67" y="1291"/>
                      <a:pt x="150" y="1373"/>
                      <a:pt x="199" y="1439"/>
                    </a:cubicBezTo>
                    <a:cubicBezTo>
                      <a:pt x="448" y="1307"/>
                      <a:pt x="696" y="1092"/>
                      <a:pt x="894" y="861"/>
                    </a:cubicBezTo>
                    <a:lnTo>
                      <a:pt x="894" y="1390"/>
                    </a:lnTo>
                    <a:cubicBezTo>
                      <a:pt x="894" y="1439"/>
                      <a:pt x="878" y="1439"/>
                      <a:pt x="696" y="1439"/>
                    </a:cubicBezTo>
                    <a:lnTo>
                      <a:pt x="530" y="1439"/>
                    </a:lnTo>
                    <a:cubicBezTo>
                      <a:pt x="563" y="1505"/>
                      <a:pt x="596" y="1622"/>
                      <a:pt x="614" y="1704"/>
                    </a:cubicBezTo>
                    <a:cubicBezTo>
                      <a:pt x="993" y="1704"/>
                      <a:pt x="1192" y="1704"/>
                      <a:pt x="1176" y="1390"/>
                    </a:cubicBezTo>
                    <a:lnTo>
                      <a:pt x="1176" y="645"/>
                    </a:lnTo>
                    <a:lnTo>
                      <a:pt x="1688" y="645"/>
                    </a:lnTo>
                    <a:lnTo>
                      <a:pt x="1688" y="364"/>
                    </a:lnTo>
                    <a:lnTo>
                      <a:pt x="1176" y="364"/>
                    </a:lnTo>
                    <a:lnTo>
                      <a:pt x="1176" y="49"/>
                    </a:lnTo>
                    <a:cubicBezTo>
                      <a:pt x="1209" y="49"/>
                      <a:pt x="1225" y="33"/>
                      <a:pt x="12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9"/>
              <p:cNvSpPr/>
              <p:nvPr/>
            </p:nvSpPr>
            <p:spPr>
              <a:xfrm>
                <a:off x="9300929" y="4146473"/>
                <a:ext cx="120589" cy="126619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1722" extrusionOk="0">
                    <a:moveTo>
                      <a:pt x="497" y="1"/>
                    </a:moveTo>
                    <a:cubicBezTo>
                      <a:pt x="431" y="316"/>
                      <a:pt x="250" y="680"/>
                      <a:pt x="1" y="911"/>
                    </a:cubicBezTo>
                    <a:cubicBezTo>
                      <a:pt x="84" y="945"/>
                      <a:pt x="199" y="993"/>
                      <a:pt x="265" y="1044"/>
                    </a:cubicBezTo>
                    <a:cubicBezTo>
                      <a:pt x="365" y="945"/>
                      <a:pt x="464" y="828"/>
                      <a:pt x="547" y="696"/>
                    </a:cubicBezTo>
                    <a:lnTo>
                      <a:pt x="911" y="696"/>
                    </a:lnTo>
                    <a:cubicBezTo>
                      <a:pt x="861" y="1011"/>
                      <a:pt x="696" y="1358"/>
                      <a:pt x="349" y="1540"/>
                    </a:cubicBezTo>
                    <a:cubicBezTo>
                      <a:pt x="431" y="1589"/>
                      <a:pt x="547" y="1673"/>
                      <a:pt x="614" y="1722"/>
                    </a:cubicBezTo>
                    <a:cubicBezTo>
                      <a:pt x="994" y="1490"/>
                      <a:pt x="1143" y="1110"/>
                      <a:pt x="1225" y="713"/>
                    </a:cubicBezTo>
                    <a:cubicBezTo>
                      <a:pt x="1242" y="713"/>
                      <a:pt x="1258" y="713"/>
                      <a:pt x="1258" y="696"/>
                    </a:cubicBezTo>
                    <a:lnTo>
                      <a:pt x="1640" y="696"/>
                    </a:lnTo>
                    <a:lnTo>
                      <a:pt x="1640" y="415"/>
                    </a:lnTo>
                    <a:lnTo>
                      <a:pt x="680" y="415"/>
                    </a:lnTo>
                    <a:cubicBezTo>
                      <a:pt x="729" y="299"/>
                      <a:pt x="779" y="183"/>
                      <a:pt x="795" y="117"/>
                    </a:cubicBezTo>
                    <a:cubicBezTo>
                      <a:pt x="828" y="117"/>
                      <a:pt x="845" y="100"/>
                      <a:pt x="861" y="84"/>
                    </a:cubicBezTo>
                    <a:lnTo>
                      <a:pt x="4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9"/>
              <p:cNvSpPr/>
              <p:nvPr/>
            </p:nvSpPr>
            <p:spPr>
              <a:xfrm>
                <a:off x="11780581" y="930786"/>
                <a:ext cx="268973" cy="1196039"/>
              </a:xfrm>
              <a:custGeom>
                <a:avLst/>
                <a:gdLst/>
                <a:ahLst/>
                <a:cxnLst/>
                <a:rect l="l" t="t" r="r" b="b"/>
                <a:pathLst>
                  <a:path w="3658" h="16266" extrusionOk="0">
                    <a:moveTo>
                      <a:pt x="0" y="1"/>
                    </a:moveTo>
                    <a:lnTo>
                      <a:pt x="0" y="16266"/>
                    </a:lnTo>
                    <a:lnTo>
                      <a:pt x="3658" y="16266"/>
                    </a:lnTo>
                    <a:lnTo>
                      <a:pt x="36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9"/>
              <p:cNvSpPr/>
              <p:nvPr/>
            </p:nvSpPr>
            <p:spPr>
              <a:xfrm>
                <a:off x="11745360" y="930786"/>
                <a:ext cx="270149" cy="1196039"/>
              </a:xfrm>
              <a:custGeom>
                <a:avLst/>
                <a:gdLst/>
                <a:ahLst/>
                <a:cxnLst/>
                <a:rect l="l" t="t" r="r" b="b"/>
                <a:pathLst>
                  <a:path w="3674" h="16266" extrusionOk="0">
                    <a:moveTo>
                      <a:pt x="0" y="1"/>
                    </a:moveTo>
                    <a:lnTo>
                      <a:pt x="0" y="16266"/>
                    </a:lnTo>
                    <a:lnTo>
                      <a:pt x="3674" y="16266"/>
                    </a:lnTo>
                    <a:lnTo>
                      <a:pt x="36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9"/>
              <p:cNvSpPr/>
              <p:nvPr/>
            </p:nvSpPr>
            <p:spPr>
              <a:xfrm>
                <a:off x="11779405" y="1042772"/>
                <a:ext cx="206913" cy="198310"/>
              </a:xfrm>
              <a:custGeom>
                <a:avLst/>
                <a:gdLst/>
                <a:ahLst/>
                <a:cxnLst/>
                <a:rect l="l" t="t" r="r" b="b"/>
                <a:pathLst>
                  <a:path w="2814" h="2697" extrusionOk="0">
                    <a:moveTo>
                      <a:pt x="2101" y="331"/>
                    </a:moveTo>
                    <a:lnTo>
                      <a:pt x="1804" y="545"/>
                    </a:lnTo>
                    <a:cubicBezTo>
                      <a:pt x="2068" y="777"/>
                      <a:pt x="2350" y="1158"/>
                      <a:pt x="2416" y="1571"/>
                    </a:cubicBezTo>
                    <a:lnTo>
                      <a:pt x="2814" y="1423"/>
                    </a:lnTo>
                    <a:cubicBezTo>
                      <a:pt x="2747" y="1026"/>
                      <a:pt x="2432" y="579"/>
                      <a:pt x="2101" y="331"/>
                    </a:cubicBezTo>
                    <a:close/>
                    <a:moveTo>
                      <a:pt x="729" y="0"/>
                    </a:moveTo>
                    <a:cubicBezTo>
                      <a:pt x="696" y="248"/>
                      <a:pt x="662" y="512"/>
                      <a:pt x="612" y="744"/>
                    </a:cubicBezTo>
                    <a:lnTo>
                      <a:pt x="34" y="810"/>
                    </a:lnTo>
                    <a:lnTo>
                      <a:pt x="67" y="1191"/>
                    </a:lnTo>
                    <a:cubicBezTo>
                      <a:pt x="215" y="1158"/>
                      <a:pt x="431" y="1141"/>
                      <a:pt x="546" y="1108"/>
                    </a:cubicBezTo>
                    <a:lnTo>
                      <a:pt x="546" y="1108"/>
                    </a:lnTo>
                    <a:cubicBezTo>
                      <a:pt x="414" y="1622"/>
                      <a:pt x="265" y="2052"/>
                      <a:pt x="1" y="2515"/>
                    </a:cubicBezTo>
                    <a:lnTo>
                      <a:pt x="365" y="2681"/>
                    </a:lnTo>
                    <a:cubicBezTo>
                      <a:pt x="629" y="2184"/>
                      <a:pt x="795" y="1638"/>
                      <a:pt x="943" y="1075"/>
                    </a:cubicBezTo>
                    <a:cubicBezTo>
                      <a:pt x="1060" y="1059"/>
                      <a:pt x="1159" y="1042"/>
                      <a:pt x="1241" y="1042"/>
                    </a:cubicBezTo>
                    <a:cubicBezTo>
                      <a:pt x="1457" y="1042"/>
                      <a:pt x="1539" y="1207"/>
                      <a:pt x="1556" y="1505"/>
                    </a:cubicBezTo>
                    <a:cubicBezTo>
                      <a:pt x="1556" y="1622"/>
                      <a:pt x="1523" y="1886"/>
                      <a:pt x="1490" y="2019"/>
                    </a:cubicBezTo>
                    <a:cubicBezTo>
                      <a:pt x="1439" y="2200"/>
                      <a:pt x="1373" y="2299"/>
                      <a:pt x="1241" y="2299"/>
                    </a:cubicBezTo>
                    <a:cubicBezTo>
                      <a:pt x="1159" y="2299"/>
                      <a:pt x="1042" y="2266"/>
                      <a:pt x="828" y="2118"/>
                    </a:cubicBezTo>
                    <a:cubicBezTo>
                      <a:pt x="795" y="2217"/>
                      <a:pt x="745" y="2350"/>
                      <a:pt x="696" y="2449"/>
                    </a:cubicBezTo>
                    <a:cubicBezTo>
                      <a:pt x="943" y="2648"/>
                      <a:pt x="1126" y="2697"/>
                      <a:pt x="1258" y="2697"/>
                    </a:cubicBezTo>
                    <a:cubicBezTo>
                      <a:pt x="1737" y="2697"/>
                      <a:pt x="1920" y="2217"/>
                      <a:pt x="1936" y="1538"/>
                    </a:cubicBezTo>
                    <a:lnTo>
                      <a:pt x="1936" y="1522"/>
                    </a:lnTo>
                    <a:cubicBezTo>
                      <a:pt x="1936" y="1042"/>
                      <a:pt x="1770" y="695"/>
                      <a:pt x="1274" y="695"/>
                    </a:cubicBezTo>
                    <a:cubicBezTo>
                      <a:pt x="1208" y="695"/>
                      <a:pt x="1093" y="695"/>
                      <a:pt x="1009" y="711"/>
                    </a:cubicBezTo>
                    <a:cubicBezTo>
                      <a:pt x="1042" y="530"/>
                      <a:pt x="1093" y="265"/>
                      <a:pt x="1126" y="115"/>
                    </a:cubicBezTo>
                    <a:cubicBezTo>
                      <a:pt x="1175" y="115"/>
                      <a:pt x="1225" y="99"/>
                      <a:pt x="1225" y="49"/>
                    </a:cubicBezTo>
                    <a:lnTo>
                      <a:pt x="7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9"/>
              <p:cNvSpPr/>
              <p:nvPr/>
            </p:nvSpPr>
            <p:spPr>
              <a:xfrm>
                <a:off x="11779405" y="1311598"/>
                <a:ext cx="183751" cy="203310"/>
              </a:xfrm>
              <a:custGeom>
                <a:avLst/>
                <a:gdLst/>
                <a:ahLst/>
                <a:cxnLst/>
                <a:rect l="l" t="t" r="r" b="b"/>
                <a:pathLst>
                  <a:path w="2499" h="2765" extrusionOk="0">
                    <a:moveTo>
                      <a:pt x="910" y="0"/>
                    </a:moveTo>
                    <a:cubicBezTo>
                      <a:pt x="943" y="150"/>
                      <a:pt x="960" y="315"/>
                      <a:pt x="976" y="448"/>
                    </a:cubicBezTo>
                    <a:lnTo>
                      <a:pt x="199" y="448"/>
                    </a:lnTo>
                    <a:lnTo>
                      <a:pt x="199" y="761"/>
                    </a:lnTo>
                    <a:cubicBezTo>
                      <a:pt x="347" y="779"/>
                      <a:pt x="513" y="779"/>
                      <a:pt x="696" y="779"/>
                    </a:cubicBezTo>
                    <a:cubicBezTo>
                      <a:pt x="811" y="779"/>
                      <a:pt x="943" y="779"/>
                      <a:pt x="1042" y="761"/>
                    </a:cubicBezTo>
                    <a:cubicBezTo>
                      <a:pt x="1075" y="861"/>
                      <a:pt x="1109" y="993"/>
                      <a:pt x="1126" y="1059"/>
                    </a:cubicBezTo>
                    <a:cubicBezTo>
                      <a:pt x="894" y="1077"/>
                      <a:pt x="662" y="1077"/>
                      <a:pt x="414" y="1077"/>
                    </a:cubicBezTo>
                    <a:lnTo>
                      <a:pt x="1" y="1077"/>
                    </a:lnTo>
                    <a:lnTo>
                      <a:pt x="16" y="1390"/>
                    </a:lnTo>
                    <a:cubicBezTo>
                      <a:pt x="199" y="1407"/>
                      <a:pt x="431" y="1407"/>
                      <a:pt x="579" y="1407"/>
                    </a:cubicBezTo>
                    <a:cubicBezTo>
                      <a:pt x="778" y="1407"/>
                      <a:pt x="1009" y="1390"/>
                      <a:pt x="1241" y="1374"/>
                    </a:cubicBezTo>
                    <a:cubicBezTo>
                      <a:pt x="1291" y="1474"/>
                      <a:pt x="1357" y="1573"/>
                      <a:pt x="1406" y="1622"/>
                    </a:cubicBezTo>
                    <a:lnTo>
                      <a:pt x="1126" y="1622"/>
                    </a:lnTo>
                    <a:lnTo>
                      <a:pt x="1225" y="1904"/>
                    </a:lnTo>
                    <a:cubicBezTo>
                      <a:pt x="1274" y="1904"/>
                      <a:pt x="1340" y="1887"/>
                      <a:pt x="1390" y="1887"/>
                    </a:cubicBezTo>
                    <a:cubicBezTo>
                      <a:pt x="1638" y="1887"/>
                      <a:pt x="1721" y="1937"/>
                      <a:pt x="1870" y="2019"/>
                    </a:cubicBezTo>
                    <a:lnTo>
                      <a:pt x="2085" y="1721"/>
                    </a:lnTo>
                    <a:cubicBezTo>
                      <a:pt x="1903" y="1639"/>
                      <a:pt x="1737" y="1490"/>
                      <a:pt x="1638" y="1341"/>
                    </a:cubicBezTo>
                    <a:cubicBezTo>
                      <a:pt x="1953" y="1308"/>
                      <a:pt x="2284" y="1258"/>
                      <a:pt x="2498" y="1176"/>
                    </a:cubicBezTo>
                    <a:lnTo>
                      <a:pt x="2432" y="845"/>
                    </a:lnTo>
                    <a:cubicBezTo>
                      <a:pt x="2168" y="927"/>
                      <a:pt x="1837" y="993"/>
                      <a:pt x="1506" y="1043"/>
                    </a:cubicBezTo>
                    <a:cubicBezTo>
                      <a:pt x="1490" y="960"/>
                      <a:pt x="1457" y="845"/>
                      <a:pt x="1424" y="728"/>
                    </a:cubicBezTo>
                    <a:cubicBezTo>
                      <a:pt x="1704" y="712"/>
                      <a:pt x="1969" y="662"/>
                      <a:pt x="2218" y="596"/>
                    </a:cubicBezTo>
                    <a:lnTo>
                      <a:pt x="2152" y="265"/>
                    </a:lnTo>
                    <a:cubicBezTo>
                      <a:pt x="1936" y="331"/>
                      <a:pt x="1622" y="397"/>
                      <a:pt x="1357" y="415"/>
                    </a:cubicBezTo>
                    <a:cubicBezTo>
                      <a:pt x="1340" y="315"/>
                      <a:pt x="1340" y="183"/>
                      <a:pt x="1324" y="84"/>
                    </a:cubicBezTo>
                    <a:cubicBezTo>
                      <a:pt x="1373" y="84"/>
                      <a:pt x="1406" y="51"/>
                      <a:pt x="1406" y="18"/>
                    </a:cubicBezTo>
                    <a:lnTo>
                      <a:pt x="910" y="0"/>
                    </a:lnTo>
                    <a:close/>
                    <a:moveTo>
                      <a:pt x="645" y="1721"/>
                    </a:moveTo>
                    <a:cubicBezTo>
                      <a:pt x="480" y="1838"/>
                      <a:pt x="314" y="2019"/>
                      <a:pt x="314" y="2218"/>
                    </a:cubicBezTo>
                    <a:cubicBezTo>
                      <a:pt x="314" y="2566"/>
                      <a:pt x="678" y="2747"/>
                      <a:pt x="1225" y="2764"/>
                    </a:cubicBezTo>
                    <a:lnTo>
                      <a:pt x="1457" y="2764"/>
                    </a:lnTo>
                    <a:cubicBezTo>
                      <a:pt x="1671" y="2764"/>
                      <a:pt x="1821" y="2747"/>
                      <a:pt x="1953" y="2731"/>
                    </a:cubicBezTo>
                    <a:lnTo>
                      <a:pt x="1969" y="2383"/>
                    </a:lnTo>
                    <a:lnTo>
                      <a:pt x="1969" y="2383"/>
                    </a:lnTo>
                    <a:cubicBezTo>
                      <a:pt x="1788" y="2400"/>
                      <a:pt x="1506" y="2416"/>
                      <a:pt x="1291" y="2416"/>
                    </a:cubicBezTo>
                    <a:cubicBezTo>
                      <a:pt x="1060" y="2416"/>
                      <a:pt x="711" y="2400"/>
                      <a:pt x="711" y="2202"/>
                    </a:cubicBezTo>
                    <a:cubicBezTo>
                      <a:pt x="711" y="2118"/>
                      <a:pt x="778" y="2019"/>
                      <a:pt x="910" y="1953"/>
                    </a:cubicBezTo>
                    <a:lnTo>
                      <a:pt x="645" y="172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9"/>
              <p:cNvSpPr/>
              <p:nvPr/>
            </p:nvSpPr>
            <p:spPr>
              <a:xfrm>
                <a:off x="11772125" y="1580497"/>
                <a:ext cx="219046" cy="214266"/>
              </a:xfrm>
              <a:custGeom>
                <a:avLst/>
                <a:gdLst/>
                <a:ahLst/>
                <a:cxnLst/>
                <a:rect l="l" t="t" r="r" b="b"/>
                <a:pathLst>
                  <a:path w="2979" h="2914" extrusionOk="0">
                    <a:moveTo>
                      <a:pt x="530" y="149"/>
                    </a:moveTo>
                    <a:lnTo>
                      <a:pt x="265" y="381"/>
                    </a:lnTo>
                    <a:cubicBezTo>
                      <a:pt x="479" y="530"/>
                      <a:pt x="777" y="762"/>
                      <a:pt x="910" y="910"/>
                    </a:cubicBezTo>
                    <a:lnTo>
                      <a:pt x="1174" y="630"/>
                    </a:lnTo>
                    <a:cubicBezTo>
                      <a:pt x="1042" y="480"/>
                      <a:pt x="744" y="281"/>
                      <a:pt x="530" y="149"/>
                    </a:cubicBezTo>
                    <a:close/>
                    <a:moveTo>
                      <a:pt x="100" y="1043"/>
                    </a:moveTo>
                    <a:lnTo>
                      <a:pt x="100" y="1407"/>
                    </a:lnTo>
                    <a:lnTo>
                      <a:pt x="728" y="1407"/>
                    </a:lnTo>
                    <a:cubicBezTo>
                      <a:pt x="579" y="1854"/>
                      <a:pt x="331" y="2201"/>
                      <a:pt x="0" y="2399"/>
                    </a:cubicBezTo>
                    <a:cubicBezTo>
                      <a:pt x="82" y="2450"/>
                      <a:pt x="232" y="2598"/>
                      <a:pt x="298" y="2697"/>
                    </a:cubicBezTo>
                    <a:cubicBezTo>
                      <a:pt x="711" y="2417"/>
                      <a:pt x="1026" y="1870"/>
                      <a:pt x="1174" y="1208"/>
                    </a:cubicBezTo>
                    <a:lnTo>
                      <a:pt x="1225" y="1159"/>
                    </a:lnTo>
                    <a:lnTo>
                      <a:pt x="960" y="1043"/>
                    </a:lnTo>
                    <a:close/>
                    <a:moveTo>
                      <a:pt x="1307" y="1"/>
                    </a:moveTo>
                    <a:lnTo>
                      <a:pt x="1307" y="2433"/>
                    </a:lnTo>
                    <a:cubicBezTo>
                      <a:pt x="1307" y="2516"/>
                      <a:pt x="1291" y="2516"/>
                      <a:pt x="1108" y="2516"/>
                    </a:cubicBezTo>
                    <a:lnTo>
                      <a:pt x="795" y="2516"/>
                    </a:lnTo>
                    <a:cubicBezTo>
                      <a:pt x="844" y="2615"/>
                      <a:pt x="894" y="2814"/>
                      <a:pt x="910" y="2913"/>
                    </a:cubicBezTo>
                    <a:cubicBezTo>
                      <a:pt x="1572" y="2913"/>
                      <a:pt x="1688" y="2830"/>
                      <a:pt x="1688" y="2450"/>
                    </a:cubicBezTo>
                    <a:lnTo>
                      <a:pt x="1688" y="1440"/>
                    </a:lnTo>
                    <a:cubicBezTo>
                      <a:pt x="1920" y="1969"/>
                      <a:pt x="2251" y="2399"/>
                      <a:pt x="2681" y="2681"/>
                    </a:cubicBezTo>
                    <a:cubicBezTo>
                      <a:pt x="2747" y="2565"/>
                      <a:pt x="2879" y="2417"/>
                      <a:pt x="2979" y="2351"/>
                    </a:cubicBezTo>
                    <a:cubicBezTo>
                      <a:pt x="2597" y="2152"/>
                      <a:pt x="2300" y="1821"/>
                      <a:pt x="2068" y="1424"/>
                    </a:cubicBezTo>
                    <a:cubicBezTo>
                      <a:pt x="2317" y="1241"/>
                      <a:pt x="2615" y="976"/>
                      <a:pt x="2813" y="778"/>
                    </a:cubicBezTo>
                    <a:lnTo>
                      <a:pt x="2846" y="778"/>
                    </a:lnTo>
                    <a:cubicBezTo>
                      <a:pt x="2862" y="778"/>
                      <a:pt x="2895" y="762"/>
                      <a:pt x="2913" y="762"/>
                    </a:cubicBezTo>
                    <a:lnTo>
                      <a:pt x="2531" y="464"/>
                    </a:lnTo>
                    <a:cubicBezTo>
                      <a:pt x="2366" y="663"/>
                      <a:pt x="2118" y="927"/>
                      <a:pt x="1903" y="1109"/>
                    </a:cubicBezTo>
                    <a:cubicBezTo>
                      <a:pt x="1820" y="927"/>
                      <a:pt x="1754" y="745"/>
                      <a:pt x="1688" y="546"/>
                    </a:cubicBezTo>
                    <a:lnTo>
                      <a:pt x="1688" y="83"/>
                    </a:lnTo>
                    <a:cubicBezTo>
                      <a:pt x="1754" y="67"/>
                      <a:pt x="1770" y="50"/>
                      <a:pt x="1770" y="17"/>
                    </a:cubicBezTo>
                    <a:lnTo>
                      <a:pt x="13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9"/>
              <p:cNvSpPr/>
              <p:nvPr/>
            </p:nvSpPr>
            <p:spPr>
              <a:xfrm>
                <a:off x="11744110" y="2218075"/>
                <a:ext cx="247061" cy="1245966"/>
              </a:xfrm>
              <a:custGeom>
                <a:avLst/>
                <a:gdLst/>
                <a:ahLst/>
                <a:cxnLst/>
                <a:rect l="l" t="t" r="r" b="b"/>
                <a:pathLst>
                  <a:path w="3360" h="16945" extrusionOk="0">
                    <a:moveTo>
                      <a:pt x="0" y="0"/>
                    </a:moveTo>
                    <a:lnTo>
                      <a:pt x="0" y="16945"/>
                    </a:lnTo>
                    <a:lnTo>
                      <a:pt x="3360" y="16945"/>
                    </a:lnTo>
                    <a:lnTo>
                      <a:pt x="336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9"/>
              <p:cNvSpPr/>
              <p:nvPr/>
            </p:nvSpPr>
            <p:spPr>
              <a:xfrm>
                <a:off x="11693007" y="2218075"/>
                <a:ext cx="247061" cy="1245966"/>
              </a:xfrm>
              <a:custGeom>
                <a:avLst/>
                <a:gdLst/>
                <a:ahLst/>
                <a:cxnLst/>
                <a:rect l="l" t="t" r="r" b="b"/>
                <a:pathLst>
                  <a:path w="3360" h="16945" extrusionOk="0">
                    <a:moveTo>
                      <a:pt x="0" y="0"/>
                    </a:moveTo>
                    <a:lnTo>
                      <a:pt x="0" y="16945"/>
                    </a:lnTo>
                    <a:lnTo>
                      <a:pt x="3360" y="16945"/>
                    </a:lnTo>
                    <a:lnTo>
                      <a:pt x="33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9"/>
              <p:cNvSpPr/>
              <p:nvPr/>
            </p:nvSpPr>
            <p:spPr>
              <a:xfrm>
                <a:off x="11722198" y="2252120"/>
                <a:ext cx="185001" cy="237281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3227" extrusionOk="0">
                    <a:moveTo>
                      <a:pt x="0" y="1"/>
                    </a:moveTo>
                    <a:lnTo>
                      <a:pt x="0" y="3227"/>
                    </a:lnTo>
                    <a:lnTo>
                      <a:pt x="2515" y="3227"/>
                    </a:lnTo>
                    <a:lnTo>
                      <a:pt x="25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9"/>
              <p:cNvSpPr/>
              <p:nvPr/>
            </p:nvSpPr>
            <p:spPr>
              <a:xfrm>
                <a:off x="11722198" y="2527122"/>
                <a:ext cx="185001" cy="237281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3227" extrusionOk="0">
                    <a:moveTo>
                      <a:pt x="0" y="0"/>
                    </a:moveTo>
                    <a:lnTo>
                      <a:pt x="0" y="3226"/>
                    </a:lnTo>
                    <a:lnTo>
                      <a:pt x="2515" y="3226"/>
                    </a:lnTo>
                    <a:lnTo>
                      <a:pt x="25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9"/>
              <p:cNvSpPr/>
              <p:nvPr/>
            </p:nvSpPr>
            <p:spPr>
              <a:xfrm>
                <a:off x="11722198" y="2800801"/>
                <a:ext cx="185001" cy="238531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3244" extrusionOk="0">
                    <a:moveTo>
                      <a:pt x="0" y="1"/>
                    </a:moveTo>
                    <a:lnTo>
                      <a:pt x="0" y="3244"/>
                    </a:lnTo>
                    <a:lnTo>
                      <a:pt x="2515" y="3244"/>
                    </a:lnTo>
                    <a:lnTo>
                      <a:pt x="25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9"/>
              <p:cNvSpPr/>
              <p:nvPr/>
            </p:nvSpPr>
            <p:spPr>
              <a:xfrm>
                <a:off x="11722198" y="3075803"/>
                <a:ext cx="185001" cy="238531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3244" extrusionOk="0">
                    <a:moveTo>
                      <a:pt x="0" y="0"/>
                    </a:moveTo>
                    <a:lnTo>
                      <a:pt x="0" y="3244"/>
                    </a:lnTo>
                    <a:lnTo>
                      <a:pt x="2515" y="3244"/>
                    </a:lnTo>
                    <a:lnTo>
                      <a:pt x="25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9"/>
              <p:cNvSpPr/>
              <p:nvPr/>
            </p:nvSpPr>
            <p:spPr>
              <a:xfrm>
                <a:off x="11747787" y="2269179"/>
                <a:ext cx="129045" cy="137501"/>
              </a:xfrm>
              <a:custGeom>
                <a:avLst/>
                <a:gdLst/>
                <a:ahLst/>
                <a:cxnLst/>
                <a:rect l="l" t="t" r="r" b="b"/>
                <a:pathLst>
                  <a:path w="1755" h="1870" extrusionOk="0">
                    <a:moveTo>
                      <a:pt x="1704" y="678"/>
                    </a:moveTo>
                    <a:cubicBezTo>
                      <a:pt x="1472" y="678"/>
                      <a:pt x="1175" y="711"/>
                      <a:pt x="976" y="777"/>
                    </a:cubicBezTo>
                    <a:lnTo>
                      <a:pt x="1026" y="1009"/>
                    </a:lnTo>
                    <a:cubicBezTo>
                      <a:pt x="1241" y="943"/>
                      <a:pt x="1490" y="927"/>
                      <a:pt x="1704" y="927"/>
                    </a:cubicBezTo>
                    <a:lnTo>
                      <a:pt x="1704" y="678"/>
                    </a:lnTo>
                    <a:close/>
                    <a:moveTo>
                      <a:pt x="960" y="1175"/>
                    </a:moveTo>
                    <a:cubicBezTo>
                      <a:pt x="877" y="1274"/>
                      <a:pt x="828" y="1390"/>
                      <a:pt x="828" y="1490"/>
                    </a:cubicBezTo>
                    <a:cubicBezTo>
                      <a:pt x="828" y="1638"/>
                      <a:pt x="910" y="1754"/>
                      <a:pt x="1108" y="1803"/>
                    </a:cubicBezTo>
                    <a:cubicBezTo>
                      <a:pt x="1208" y="1821"/>
                      <a:pt x="1390" y="1836"/>
                      <a:pt x="1539" y="1836"/>
                    </a:cubicBezTo>
                    <a:lnTo>
                      <a:pt x="1754" y="1836"/>
                    </a:lnTo>
                    <a:lnTo>
                      <a:pt x="1754" y="1572"/>
                    </a:lnTo>
                    <a:cubicBezTo>
                      <a:pt x="1688" y="1589"/>
                      <a:pt x="1589" y="1589"/>
                      <a:pt x="1505" y="1589"/>
                    </a:cubicBezTo>
                    <a:cubicBezTo>
                      <a:pt x="1192" y="1589"/>
                      <a:pt x="1092" y="1556"/>
                      <a:pt x="1092" y="1439"/>
                    </a:cubicBezTo>
                    <a:cubicBezTo>
                      <a:pt x="1092" y="1390"/>
                      <a:pt x="1126" y="1324"/>
                      <a:pt x="1175" y="1258"/>
                    </a:cubicBezTo>
                    <a:lnTo>
                      <a:pt x="960" y="1175"/>
                    </a:lnTo>
                    <a:close/>
                    <a:moveTo>
                      <a:pt x="431" y="0"/>
                    </a:moveTo>
                    <a:cubicBezTo>
                      <a:pt x="431" y="116"/>
                      <a:pt x="413" y="265"/>
                      <a:pt x="397" y="380"/>
                    </a:cubicBezTo>
                    <a:lnTo>
                      <a:pt x="16" y="380"/>
                    </a:lnTo>
                    <a:lnTo>
                      <a:pt x="16" y="629"/>
                    </a:lnTo>
                    <a:lnTo>
                      <a:pt x="364" y="629"/>
                    </a:lnTo>
                    <a:cubicBezTo>
                      <a:pt x="298" y="1042"/>
                      <a:pt x="166" y="1439"/>
                      <a:pt x="0" y="1770"/>
                    </a:cubicBezTo>
                    <a:lnTo>
                      <a:pt x="281" y="1870"/>
                    </a:lnTo>
                    <a:cubicBezTo>
                      <a:pt x="431" y="1523"/>
                      <a:pt x="546" y="1059"/>
                      <a:pt x="629" y="612"/>
                    </a:cubicBezTo>
                    <a:cubicBezTo>
                      <a:pt x="844" y="596"/>
                      <a:pt x="1042" y="563"/>
                      <a:pt x="1208" y="513"/>
                    </a:cubicBezTo>
                    <a:lnTo>
                      <a:pt x="1159" y="248"/>
                    </a:lnTo>
                    <a:cubicBezTo>
                      <a:pt x="1009" y="314"/>
                      <a:pt x="844" y="331"/>
                      <a:pt x="678" y="364"/>
                    </a:cubicBezTo>
                    <a:cubicBezTo>
                      <a:pt x="695" y="265"/>
                      <a:pt x="711" y="149"/>
                      <a:pt x="711" y="82"/>
                    </a:cubicBezTo>
                    <a:cubicBezTo>
                      <a:pt x="744" y="67"/>
                      <a:pt x="777" y="49"/>
                      <a:pt x="777" y="34"/>
                    </a:cubicBezTo>
                    <a:lnTo>
                      <a:pt x="43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9"/>
              <p:cNvSpPr/>
              <p:nvPr/>
            </p:nvSpPr>
            <p:spPr>
              <a:xfrm>
                <a:off x="11747787" y="2567196"/>
                <a:ext cx="105883" cy="118163"/>
              </a:xfrm>
              <a:custGeom>
                <a:avLst/>
                <a:gdLst/>
                <a:ahLst/>
                <a:cxnLst/>
                <a:rect l="l" t="t" r="r" b="b"/>
                <a:pathLst>
                  <a:path w="1440" h="1607" extrusionOk="0">
                    <a:moveTo>
                      <a:pt x="1307" y="1"/>
                    </a:moveTo>
                    <a:cubicBezTo>
                      <a:pt x="1192" y="34"/>
                      <a:pt x="1042" y="51"/>
                      <a:pt x="910" y="51"/>
                    </a:cubicBezTo>
                    <a:cubicBezTo>
                      <a:pt x="761" y="51"/>
                      <a:pt x="464" y="67"/>
                      <a:pt x="248" y="67"/>
                    </a:cubicBezTo>
                    <a:lnTo>
                      <a:pt x="116" y="67"/>
                    </a:lnTo>
                    <a:lnTo>
                      <a:pt x="116" y="316"/>
                    </a:lnTo>
                    <a:cubicBezTo>
                      <a:pt x="298" y="316"/>
                      <a:pt x="579" y="316"/>
                      <a:pt x="695" y="299"/>
                    </a:cubicBezTo>
                    <a:lnTo>
                      <a:pt x="695" y="299"/>
                    </a:lnTo>
                    <a:cubicBezTo>
                      <a:pt x="612" y="349"/>
                      <a:pt x="497" y="431"/>
                      <a:pt x="431" y="481"/>
                    </a:cubicBezTo>
                    <a:lnTo>
                      <a:pt x="662" y="596"/>
                    </a:lnTo>
                    <a:cubicBezTo>
                      <a:pt x="777" y="497"/>
                      <a:pt x="1042" y="332"/>
                      <a:pt x="1340" y="265"/>
                    </a:cubicBezTo>
                    <a:lnTo>
                      <a:pt x="1307" y="1"/>
                    </a:lnTo>
                    <a:close/>
                    <a:moveTo>
                      <a:pt x="199" y="713"/>
                    </a:moveTo>
                    <a:cubicBezTo>
                      <a:pt x="82" y="828"/>
                      <a:pt x="0" y="994"/>
                      <a:pt x="0" y="1159"/>
                    </a:cubicBezTo>
                    <a:cubicBezTo>
                      <a:pt x="0" y="1342"/>
                      <a:pt x="116" y="1523"/>
                      <a:pt x="380" y="1573"/>
                    </a:cubicBezTo>
                    <a:cubicBezTo>
                      <a:pt x="480" y="1606"/>
                      <a:pt x="645" y="1606"/>
                      <a:pt x="810" y="1606"/>
                    </a:cubicBezTo>
                    <a:cubicBezTo>
                      <a:pt x="1042" y="1606"/>
                      <a:pt x="1274" y="1589"/>
                      <a:pt x="1439" y="1573"/>
                    </a:cubicBezTo>
                    <a:lnTo>
                      <a:pt x="1423" y="1291"/>
                    </a:lnTo>
                    <a:cubicBezTo>
                      <a:pt x="1241" y="1342"/>
                      <a:pt x="993" y="1358"/>
                      <a:pt x="777" y="1358"/>
                    </a:cubicBezTo>
                    <a:cubicBezTo>
                      <a:pt x="579" y="1358"/>
                      <a:pt x="265" y="1358"/>
                      <a:pt x="265" y="1110"/>
                    </a:cubicBezTo>
                    <a:cubicBezTo>
                      <a:pt x="265" y="1011"/>
                      <a:pt x="331" y="911"/>
                      <a:pt x="431" y="812"/>
                    </a:cubicBezTo>
                    <a:lnTo>
                      <a:pt x="199" y="71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9"/>
              <p:cNvSpPr/>
              <p:nvPr/>
            </p:nvSpPr>
            <p:spPr>
              <a:xfrm>
                <a:off x="11741610" y="2842198"/>
                <a:ext cx="147354" cy="144928"/>
              </a:xfrm>
              <a:custGeom>
                <a:avLst/>
                <a:gdLst/>
                <a:ahLst/>
                <a:cxnLst/>
                <a:rect l="l" t="t" r="r" b="b"/>
                <a:pathLst>
                  <a:path w="2004" h="1971" extrusionOk="0">
                    <a:moveTo>
                      <a:pt x="1225" y="0"/>
                    </a:moveTo>
                    <a:lnTo>
                      <a:pt x="1225" y="216"/>
                    </a:lnTo>
                    <a:lnTo>
                      <a:pt x="812" y="216"/>
                    </a:lnTo>
                    <a:lnTo>
                      <a:pt x="812" y="415"/>
                    </a:lnTo>
                    <a:lnTo>
                      <a:pt x="1225" y="415"/>
                    </a:lnTo>
                    <a:lnTo>
                      <a:pt x="1225" y="613"/>
                    </a:lnTo>
                    <a:lnTo>
                      <a:pt x="1474" y="613"/>
                    </a:lnTo>
                    <a:lnTo>
                      <a:pt x="1474" y="415"/>
                    </a:lnTo>
                    <a:lnTo>
                      <a:pt x="1904" y="415"/>
                    </a:lnTo>
                    <a:lnTo>
                      <a:pt x="1904" y="216"/>
                    </a:lnTo>
                    <a:lnTo>
                      <a:pt x="1474" y="216"/>
                    </a:lnTo>
                    <a:lnTo>
                      <a:pt x="1474" y="67"/>
                    </a:lnTo>
                    <a:cubicBezTo>
                      <a:pt x="1507" y="51"/>
                      <a:pt x="1523" y="51"/>
                      <a:pt x="1523" y="18"/>
                    </a:cubicBezTo>
                    <a:lnTo>
                      <a:pt x="1225" y="0"/>
                    </a:lnTo>
                    <a:close/>
                    <a:moveTo>
                      <a:pt x="100" y="448"/>
                    </a:moveTo>
                    <a:cubicBezTo>
                      <a:pt x="100" y="629"/>
                      <a:pt x="67" y="845"/>
                      <a:pt x="1" y="960"/>
                    </a:cubicBezTo>
                    <a:lnTo>
                      <a:pt x="166" y="1026"/>
                    </a:lnTo>
                    <a:cubicBezTo>
                      <a:pt x="250" y="894"/>
                      <a:pt x="266" y="662"/>
                      <a:pt x="266" y="464"/>
                    </a:cubicBezTo>
                    <a:lnTo>
                      <a:pt x="100" y="448"/>
                    </a:lnTo>
                    <a:close/>
                    <a:moveTo>
                      <a:pt x="1556" y="927"/>
                    </a:moveTo>
                    <a:lnTo>
                      <a:pt x="1556" y="1126"/>
                    </a:lnTo>
                    <a:lnTo>
                      <a:pt x="1159" y="1126"/>
                    </a:lnTo>
                    <a:lnTo>
                      <a:pt x="1159" y="927"/>
                    </a:lnTo>
                    <a:close/>
                    <a:moveTo>
                      <a:pt x="316" y="0"/>
                    </a:moveTo>
                    <a:lnTo>
                      <a:pt x="316" y="728"/>
                    </a:lnTo>
                    <a:cubicBezTo>
                      <a:pt x="316" y="1110"/>
                      <a:pt x="283" y="1507"/>
                      <a:pt x="18" y="1787"/>
                    </a:cubicBezTo>
                    <a:cubicBezTo>
                      <a:pt x="67" y="1838"/>
                      <a:pt x="151" y="1920"/>
                      <a:pt x="184" y="1970"/>
                    </a:cubicBezTo>
                    <a:cubicBezTo>
                      <a:pt x="332" y="1821"/>
                      <a:pt x="415" y="1639"/>
                      <a:pt x="464" y="1441"/>
                    </a:cubicBezTo>
                    <a:cubicBezTo>
                      <a:pt x="530" y="1540"/>
                      <a:pt x="581" y="1639"/>
                      <a:pt x="614" y="1705"/>
                    </a:cubicBezTo>
                    <a:lnTo>
                      <a:pt x="779" y="1523"/>
                    </a:lnTo>
                    <a:cubicBezTo>
                      <a:pt x="746" y="1474"/>
                      <a:pt x="581" y="1258"/>
                      <a:pt x="515" y="1176"/>
                    </a:cubicBezTo>
                    <a:cubicBezTo>
                      <a:pt x="530" y="1043"/>
                      <a:pt x="530" y="927"/>
                      <a:pt x="530" y="795"/>
                    </a:cubicBezTo>
                    <a:cubicBezTo>
                      <a:pt x="581" y="812"/>
                      <a:pt x="663" y="861"/>
                      <a:pt x="663" y="861"/>
                    </a:cubicBezTo>
                    <a:cubicBezTo>
                      <a:pt x="713" y="746"/>
                      <a:pt x="779" y="580"/>
                      <a:pt x="812" y="464"/>
                    </a:cubicBezTo>
                    <a:cubicBezTo>
                      <a:pt x="845" y="464"/>
                      <a:pt x="861" y="464"/>
                      <a:pt x="879" y="448"/>
                    </a:cubicBezTo>
                    <a:lnTo>
                      <a:pt x="647" y="349"/>
                    </a:lnTo>
                    <a:cubicBezTo>
                      <a:pt x="630" y="464"/>
                      <a:pt x="581" y="629"/>
                      <a:pt x="530" y="746"/>
                    </a:cubicBezTo>
                    <a:lnTo>
                      <a:pt x="530" y="67"/>
                    </a:lnTo>
                    <a:cubicBezTo>
                      <a:pt x="564" y="51"/>
                      <a:pt x="581" y="51"/>
                      <a:pt x="581" y="18"/>
                    </a:cubicBezTo>
                    <a:cubicBezTo>
                      <a:pt x="497" y="18"/>
                      <a:pt x="415" y="18"/>
                      <a:pt x="316" y="0"/>
                    </a:cubicBezTo>
                    <a:close/>
                    <a:moveTo>
                      <a:pt x="928" y="497"/>
                    </a:moveTo>
                    <a:lnTo>
                      <a:pt x="928" y="728"/>
                    </a:lnTo>
                    <a:lnTo>
                      <a:pt x="729" y="728"/>
                    </a:lnTo>
                    <a:lnTo>
                      <a:pt x="729" y="927"/>
                    </a:lnTo>
                    <a:lnTo>
                      <a:pt x="928" y="927"/>
                    </a:lnTo>
                    <a:lnTo>
                      <a:pt x="928" y="1126"/>
                    </a:lnTo>
                    <a:lnTo>
                      <a:pt x="746" y="1126"/>
                    </a:lnTo>
                    <a:lnTo>
                      <a:pt x="746" y="1341"/>
                    </a:lnTo>
                    <a:lnTo>
                      <a:pt x="978" y="1341"/>
                    </a:lnTo>
                    <a:cubicBezTo>
                      <a:pt x="961" y="1573"/>
                      <a:pt x="912" y="1705"/>
                      <a:pt x="614" y="1787"/>
                    </a:cubicBezTo>
                    <a:cubicBezTo>
                      <a:pt x="663" y="1821"/>
                      <a:pt x="713" y="1920"/>
                      <a:pt x="746" y="1970"/>
                    </a:cubicBezTo>
                    <a:cubicBezTo>
                      <a:pt x="1126" y="1854"/>
                      <a:pt x="1176" y="1639"/>
                      <a:pt x="1210" y="1357"/>
                    </a:cubicBezTo>
                    <a:cubicBezTo>
                      <a:pt x="1225" y="1357"/>
                      <a:pt x="1243" y="1357"/>
                      <a:pt x="1259" y="1341"/>
                    </a:cubicBezTo>
                    <a:lnTo>
                      <a:pt x="1391" y="1341"/>
                    </a:lnTo>
                    <a:lnTo>
                      <a:pt x="1391" y="1688"/>
                    </a:lnTo>
                    <a:cubicBezTo>
                      <a:pt x="1391" y="1887"/>
                      <a:pt x="1424" y="1953"/>
                      <a:pt x="1623" y="1953"/>
                    </a:cubicBezTo>
                    <a:lnTo>
                      <a:pt x="1772" y="1953"/>
                    </a:lnTo>
                    <a:cubicBezTo>
                      <a:pt x="1920" y="1953"/>
                      <a:pt x="1987" y="1887"/>
                      <a:pt x="2004" y="1622"/>
                    </a:cubicBezTo>
                    <a:cubicBezTo>
                      <a:pt x="1938" y="1606"/>
                      <a:pt x="1838" y="1573"/>
                      <a:pt x="1805" y="1540"/>
                    </a:cubicBezTo>
                    <a:cubicBezTo>
                      <a:pt x="1788" y="1721"/>
                      <a:pt x="1788" y="1738"/>
                      <a:pt x="1755" y="1738"/>
                    </a:cubicBezTo>
                    <a:lnTo>
                      <a:pt x="1673" y="1738"/>
                    </a:lnTo>
                    <a:cubicBezTo>
                      <a:pt x="1623" y="1738"/>
                      <a:pt x="1623" y="1738"/>
                      <a:pt x="1623" y="1688"/>
                    </a:cubicBezTo>
                    <a:lnTo>
                      <a:pt x="1623" y="1357"/>
                    </a:lnTo>
                    <a:cubicBezTo>
                      <a:pt x="1656" y="1357"/>
                      <a:pt x="1673" y="1357"/>
                      <a:pt x="1673" y="1341"/>
                    </a:cubicBezTo>
                    <a:lnTo>
                      <a:pt x="1971" y="1341"/>
                    </a:lnTo>
                    <a:lnTo>
                      <a:pt x="1971" y="1126"/>
                    </a:lnTo>
                    <a:lnTo>
                      <a:pt x="1772" y="1126"/>
                    </a:lnTo>
                    <a:lnTo>
                      <a:pt x="1772" y="927"/>
                    </a:lnTo>
                    <a:lnTo>
                      <a:pt x="1987" y="927"/>
                    </a:lnTo>
                    <a:lnTo>
                      <a:pt x="1987" y="728"/>
                    </a:lnTo>
                    <a:lnTo>
                      <a:pt x="1772" y="728"/>
                    </a:lnTo>
                    <a:lnTo>
                      <a:pt x="1772" y="563"/>
                    </a:lnTo>
                    <a:cubicBezTo>
                      <a:pt x="1821" y="547"/>
                      <a:pt x="1838" y="547"/>
                      <a:pt x="1838" y="514"/>
                    </a:cubicBezTo>
                    <a:lnTo>
                      <a:pt x="1556" y="497"/>
                    </a:lnTo>
                    <a:lnTo>
                      <a:pt x="1556" y="728"/>
                    </a:lnTo>
                    <a:lnTo>
                      <a:pt x="1159" y="728"/>
                    </a:lnTo>
                    <a:lnTo>
                      <a:pt x="1159" y="563"/>
                    </a:lnTo>
                    <a:cubicBezTo>
                      <a:pt x="1192" y="547"/>
                      <a:pt x="1210" y="547"/>
                      <a:pt x="1210" y="514"/>
                    </a:cubicBezTo>
                    <a:lnTo>
                      <a:pt x="928" y="49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9"/>
              <p:cNvSpPr/>
              <p:nvPr/>
            </p:nvSpPr>
            <p:spPr>
              <a:xfrm>
                <a:off x="11747787" y="3135436"/>
                <a:ext cx="122869" cy="136398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855" extrusionOk="0">
                    <a:moveTo>
                      <a:pt x="612" y="1"/>
                    </a:moveTo>
                    <a:lnTo>
                      <a:pt x="662" y="299"/>
                    </a:lnTo>
                    <a:lnTo>
                      <a:pt x="133" y="299"/>
                    </a:lnTo>
                    <a:lnTo>
                      <a:pt x="133" y="513"/>
                    </a:lnTo>
                    <a:lnTo>
                      <a:pt x="695" y="513"/>
                    </a:lnTo>
                    <a:cubicBezTo>
                      <a:pt x="711" y="579"/>
                      <a:pt x="744" y="663"/>
                      <a:pt x="761" y="712"/>
                    </a:cubicBezTo>
                    <a:cubicBezTo>
                      <a:pt x="596" y="729"/>
                      <a:pt x="431" y="729"/>
                      <a:pt x="281" y="729"/>
                    </a:cubicBezTo>
                    <a:cubicBezTo>
                      <a:pt x="182" y="729"/>
                      <a:pt x="82" y="712"/>
                      <a:pt x="0" y="712"/>
                    </a:cubicBezTo>
                    <a:lnTo>
                      <a:pt x="0" y="927"/>
                    </a:lnTo>
                    <a:cubicBezTo>
                      <a:pt x="133" y="943"/>
                      <a:pt x="281" y="943"/>
                      <a:pt x="380" y="943"/>
                    </a:cubicBezTo>
                    <a:cubicBezTo>
                      <a:pt x="513" y="943"/>
                      <a:pt x="678" y="927"/>
                      <a:pt x="828" y="927"/>
                    </a:cubicBezTo>
                    <a:cubicBezTo>
                      <a:pt x="861" y="994"/>
                      <a:pt x="910" y="1060"/>
                      <a:pt x="943" y="1093"/>
                    </a:cubicBezTo>
                    <a:cubicBezTo>
                      <a:pt x="927" y="1093"/>
                      <a:pt x="894" y="1076"/>
                      <a:pt x="861" y="1076"/>
                    </a:cubicBezTo>
                    <a:cubicBezTo>
                      <a:pt x="828" y="1076"/>
                      <a:pt x="795" y="1093"/>
                      <a:pt x="761" y="1093"/>
                    </a:cubicBezTo>
                    <a:lnTo>
                      <a:pt x="828" y="1274"/>
                    </a:lnTo>
                    <a:lnTo>
                      <a:pt x="943" y="1274"/>
                    </a:lnTo>
                    <a:cubicBezTo>
                      <a:pt x="1108" y="1274"/>
                      <a:pt x="1159" y="1291"/>
                      <a:pt x="1258" y="1358"/>
                    </a:cubicBezTo>
                    <a:lnTo>
                      <a:pt x="1406" y="1159"/>
                    </a:lnTo>
                    <a:cubicBezTo>
                      <a:pt x="1274" y="1109"/>
                      <a:pt x="1159" y="994"/>
                      <a:pt x="1092" y="894"/>
                    </a:cubicBezTo>
                    <a:cubicBezTo>
                      <a:pt x="1307" y="877"/>
                      <a:pt x="1523" y="844"/>
                      <a:pt x="1671" y="778"/>
                    </a:cubicBezTo>
                    <a:lnTo>
                      <a:pt x="1638" y="563"/>
                    </a:lnTo>
                    <a:cubicBezTo>
                      <a:pt x="1456" y="612"/>
                      <a:pt x="1241" y="663"/>
                      <a:pt x="1009" y="696"/>
                    </a:cubicBezTo>
                    <a:cubicBezTo>
                      <a:pt x="993" y="646"/>
                      <a:pt x="976" y="563"/>
                      <a:pt x="960" y="497"/>
                    </a:cubicBezTo>
                    <a:cubicBezTo>
                      <a:pt x="1141" y="464"/>
                      <a:pt x="1324" y="447"/>
                      <a:pt x="1490" y="398"/>
                    </a:cubicBezTo>
                    <a:lnTo>
                      <a:pt x="1439" y="166"/>
                    </a:lnTo>
                    <a:cubicBezTo>
                      <a:pt x="1307" y="215"/>
                      <a:pt x="1092" y="266"/>
                      <a:pt x="910" y="266"/>
                    </a:cubicBezTo>
                    <a:cubicBezTo>
                      <a:pt x="910" y="199"/>
                      <a:pt x="894" y="116"/>
                      <a:pt x="894" y="50"/>
                    </a:cubicBezTo>
                    <a:cubicBezTo>
                      <a:pt x="927" y="50"/>
                      <a:pt x="943" y="34"/>
                      <a:pt x="943" y="1"/>
                    </a:cubicBezTo>
                    <a:close/>
                    <a:moveTo>
                      <a:pt x="431" y="1159"/>
                    </a:moveTo>
                    <a:cubicBezTo>
                      <a:pt x="314" y="1225"/>
                      <a:pt x="215" y="1358"/>
                      <a:pt x="215" y="1490"/>
                    </a:cubicBezTo>
                    <a:cubicBezTo>
                      <a:pt x="215" y="1722"/>
                      <a:pt x="464" y="1854"/>
                      <a:pt x="810" y="1854"/>
                    </a:cubicBezTo>
                    <a:lnTo>
                      <a:pt x="976" y="1854"/>
                    </a:lnTo>
                    <a:cubicBezTo>
                      <a:pt x="1126" y="1854"/>
                      <a:pt x="1225" y="1854"/>
                      <a:pt x="1307" y="1837"/>
                    </a:cubicBezTo>
                    <a:lnTo>
                      <a:pt x="1324" y="1605"/>
                    </a:lnTo>
                    <a:cubicBezTo>
                      <a:pt x="1192" y="1605"/>
                      <a:pt x="1009" y="1622"/>
                      <a:pt x="861" y="1622"/>
                    </a:cubicBezTo>
                    <a:cubicBezTo>
                      <a:pt x="711" y="1622"/>
                      <a:pt x="480" y="1622"/>
                      <a:pt x="480" y="1473"/>
                    </a:cubicBezTo>
                    <a:cubicBezTo>
                      <a:pt x="480" y="1424"/>
                      <a:pt x="530" y="1358"/>
                      <a:pt x="612" y="1307"/>
                    </a:cubicBezTo>
                    <a:lnTo>
                      <a:pt x="431" y="115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9"/>
              <p:cNvSpPr/>
              <p:nvPr/>
            </p:nvSpPr>
            <p:spPr>
              <a:xfrm>
                <a:off x="11763522" y="3543013"/>
                <a:ext cx="202060" cy="636476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8656" extrusionOk="0">
                    <a:moveTo>
                      <a:pt x="1" y="0"/>
                    </a:moveTo>
                    <a:lnTo>
                      <a:pt x="1" y="8655"/>
                    </a:lnTo>
                    <a:lnTo>
                      <a:pt x="2748" y="8655"/>
                    </a:lnTo>
                    <a:lnTo>
                      <a:pt x="27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9"/>
              <p:cNvSpPr/>
              <p:nvPr/>
            </p:nvSpPr>
            <p:spPr>
              <a:xfrm>
                <a:off x="11746537" y="3543013"/>
                <a:ext cx="201987" cy="636476"/>
              </a:xfrm>
              <a:custGeom>
                <a:avLst/>
                <a:gdLst/>
                <a:ahLst/>
                <a:cxnLst/>
                <a:rect l="l" t="t" r="r" b="b"/>
                <a:pathLst>
                  <a:path w="2747" h="8656" extrusionOk="0">
                    <a:moveTo>
                      <a:pt x="0" y="0"/>
                    </a:moveTo>
                    <a:lnTo>
                      <a:pt x="0" y="8655"/>
                    </a:lnTo>
                    <a:lnTo>
                      <a:pt x="2747" y="8655"/>
                    </a:lnTo>
                    <a:lnTo>
                      <a:pt x="27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9"/>
              <p:cNvSpPr/>
              <p:nvPr/>
            </p:nvSpPr>
            <p:spPr>
              <a:xfrm>
                <a:off x="11767272" y="3561322"/>
                <a:ext cx="155810" cy="155810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2119" extrusionOk="0">
                    <a:moveTo>
                      <a:pt x="0" y="0"/>
                    </a:moveTo>
                    <a:lnTo>
                      <a:pt x="0" y="2118"/>
                    </a:lnTo>
                    <a:lnTo>
                      <a:pt x="2118" y="2118"/>
                    </a:lnTo>
                    <a:lnTo>
                      <a:pt x="211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9"/>
              <p:cNvSpPr/>
              <p:nvPr/>
            </p:nvSpPr>
            <p:spPr>
              <a:xfrm>
                <a:off x="11767272" y="3744999"/>
                <a:ext cx="155810" cy="155810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2119" extrusionOk="0">
                    <a:moveTo>
                      <a:pt x="0" y="0"/>
                    </a:moveTo>
                    <a:lnTo>
                      <a:pt x="0" y="2118"/>
                    </a:lnTo>
                    <a:lnTo>
                      <a:pt x="2118" y="2118"/>
                    </a:lnTo>
                    <a:lnTo>
                      <a:pt x="211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9"/>
              <p:cNvSpPr/>
              <p:nvPr/>
            </p:nvSpPr>
            <p:spPr>
              <a:xfrm>
                <a:off x="11767272" y="3929927"/>
                <a:ext cx="155810" cy="155810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2119" extrusionOk="0">
                    <a:moveTo>
                      <a:pt x="0" y="0"/>
                    </a:moveTo>
                    <a:lnTo>
                      <a:pt x="0" y="2118"/>
                    </a:lnTo>
                    <a:lnTo>
                      <a:pt x="2118" y="2118"/>
                    </a:lnTo>
                    <a:lnTo>
                      <a:pt x="211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9"/>
              <p:cNvSpPr/>
              <p:nvPr/>
            </p:nvSpPr>
            <p:spPr>
              <a:xfrm>
                <a:off x="11776978" y="3583233"/>
                <a:ext cx="132648" cy="126545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1721" extrusionOk="0">
                    <a:moveTo>
                      <a:pt x="1340" y="215"/>
                    </a:moveTo>
                    <a:lnTo>
                      <a:pt x="1159" y="347"/>
                    </a:lnTo>
                    <a:cubicBezTo>
                      <a:pt x="1324" y="497"/>
                      <a:pt x="1506" y="744"/>
                      <a:pt x="1539" y="1009"/>
                    </a:cubicBezTo>
                    <a:lnTo>
                      <a:pt x="1803" y="910"/>
                    </a:lnTo>
                    <a:cubicBezTo>
                      <a:pt x="1754" y="662"/>
                      <a:pt x="1556" y="364"/>
                      <a:pt x="1340" y="215"/>
                    </a:cubicBezTo>
                    <a:close/>
                    <a:moveTo>
                      <a:pt x="464" y="0"/>
                    </a:moveTo>
                    <a:cubicBezTo>
                      <a:pt x="447" y="166"/>
                      <a:pt x="413" y="331"/>
                      <a:pt x="398" y="479"/>
                    </a:cubicBezTo>
                    <a:lnTo>
                      <a:pt x="16" y="512"/>
                    </a:lnTo>
                    <a:lnTo>
                      <a:pt x="49" y="761"/>
                    </a:lnTo>
                    <a:cubicBezTo>
                      <a:pt x="133" y="744"/>
                      <a:pt x="281" y="728"/>
                      <a:pt x="347" y="711"/>
                    </a:cubicBezTo>
                    <a:lnTo>
                      <a:pt x="347" y="711"/>
                    </a:lnTo>
                    <a:cubicBezTo>
                      <a:pt x="265" y="1042"/>
                      <a:pt x="166" y="1307"/>
                      <a:pt x="0" y="1604"/>
                    </a:cubicBezTo>
                    <a:lnTo>
                      <a:pt x="232" y="1721"/>
                    </a:lnTo>
                    <a:cubicBezTo>
                      <a:pt x="398" y="1406"/>
                      <a:pt x="513" y="1042"/>
                      <a:pt x="596" y="678"/>
                    </a:cubicBezTo>
                    <a:lnTo>
                      <a:pt x="795" y="678"/>
                    </a:lnTo>
                    <a:cubicBezTo>
                      <a:pt x="927" y="678"/>
                      <a:pt x="993" y="761"/>
                      <a:pt x="993" y="960"/>
                    </a:cubicBezTo>
                    <a:cubicBezTo>
                      <a:pt x="993" y="1042"/>
                      <a:pt x="976" y="1207"/>
                      <a:pt x="943" y="1291"/>
                    </a:cubicBezTo>
                    <a:cubicBezTo>
                      <a:pt x="910" y="1406"/>
                      <a:pt x="877" y="1472"/>
                      <a:pt x="795" y="1472"/>
                    </a:cubicBezTo>
                    <a:cubicBezTo>
                      <a:pt x="744" y="1472"/>
                      <a:pt x="662" y="1439"/>
                      <a:pt x="530" y="1357"/>
                    </a:cubicBezTo>
                    <a:cubicBezTo>
                      <a:pt x="513" y="1423"/>
                      <a:pt x="480" y="1505"/>
                      <a:pt x="447" y="1571"/>
                    </a:cubicBezTo>
                    <a:cubicBezTo>
                      <a:pt x="612" y="1688"/>
                      <a:pt x="729" y="1721"/>
                      <a:pt x="795" y="1721"/>
                    </a:cubicBezTo>
                    <a:cubicBezTo>
                      <a:pt x="1108" y="1721"/>
                      <a:pt x="1225" y="1423"/>
                      <a:pt x="1241" y="976"/>
                    </a:cubicBezTo>
                    <a:cubicBezTo>
                      <a:pt x="1241" y="662"/>
                      <a:pt x="1142" y="446"/>
                      <a:pt x="811" y="446"/>
                    </a:cubicBezTo>
                    <a:lnTo>
                      <a:pt x="645" y="446"/>
                    </a:lnTo>
                    <a:cubicBezTo>
                      <a:pt x="662" y="331"/>
                      <a:pt x="695" y="166"/>
                      <a:pt x="711" y="66"/>
                    </a:cubicBezTo>
                    <a:cubicBezTo>
                      <a:pt x="744" y="66"/>
                      <a:pt x="778" y="49"/>
                      <a:pt x="778" y="33"/>
                    </a:cubicBezTo>
                    <a:lnTo>
                      <a:pt x="4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9"/>
              <p:cNvSpPr/>
              <p:nvPr/>
            </p:nvSpPr>
            <p:spPr>
              <a:xfrm>
                <a:off x="11776978" y="3754705"/>
                <a:ext cx="116839" cy="130295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772" extrusionOk="0">
                    <a:moveTo>
                      <a:pt x="579" y="1"/>
                    </a:moveTo>
                    <a:lnTo>
                      <a:pt x="579" y="1"/>
                    </a:lnTo>
                    <a:cubicBezTo>
                      <a:pt x="596" y="100"/>
                      <a:pt x="612" y="216"/>
                      <a:pt x="629" y="283"/>
                    </a:cubicBezTo>
                    <a:cubicBezTo>
                      <a:pt x="563" y="298"/>
                      <a:pt x="480" y="298"/>
                      <a:pt x="431" y="298"/>
                    </a:cubicBezTo>
                    <a:cubicBezTo>
                      <a:pt x="331" y="298"/>
                      <a:pt x="232" y="298"/>
                      <a:pt x="133" y="283"/>
                    </a:cubicBezTo>
                    <a:lnTo>
                      <a:pt x="133" y="497"/>
                    </a:lnTo>
                    <a:lnTo>
                      <a:pt x="662" y="497"/>
                    </a:lnTo>
                    <a:cubicBezTo>
                      <a:pt x="678" y="563"/>
                      <a:pt x="711" y="647"/>
                      <a:pt x="729" y="696"/>
                    </a:cubicBezTo>
                    <a:lnTo>
                      <a:pt x="0" y="696"/>
                    </a:lnTo>
                    <a:lnTo>
                      <a:pt x="0" y="894"/>
                    </a:lnTo>
                    <a:cubicBezTo>
                      <a:pt x="133" y="911"/>
                      <a:pt x="265" y="911"/>
                      <a:pt x="364" y="911"/>
                    </a:cubicBezTo>
                    <a:cubicBezTo>
                      <a:pt x="497" y="911"/>
                      <a:pt x="645" y="894"/>
                      <a:pt x="795" y="894"/>
                    </a:cubicBezTo>
                    <a:cubicBezTo>
                      <a:pt x="828" y="960"/>
                      <a:pt x="877" y="1011"/>
                      <a:pt x="894" y="1044"/>
                    </a:cubicBezTo>
                    <a:lnTo>
                      <a:pt x="729" y="1044"/>
                    </a:lnTo>
                    <a:lnTo>
                      <a:pt x="778" y="1225"/>
                    </a:lnTo>
                    <a:lnTo>
                      <a:pt x="894" y="1225"/>
                    </a:lnTo>
                    <a:cubicBezTo>
                      <a:pt x="1042" y="1225"/>
                      <a:pt x="1093" y="1242"/>
                      <a:pt x="1192" y="1308"/>
                    </a:cubicBezTo>
                    <a:lnTo>
                      <a:pt x="1340" y="1110"/>
                    </a:lnTo>
                    <a:cubicBezTo>
                      <a:pt x="1208" y="1060"/>
                      <a:pt x="1108" y="960"/>
                      <a:pt x="1042" y="861"/>
                    </a:cubicBezTo>
                    <a:cubicBezTo>
                      <a:pt x="1241" y="845"/>
                      <a:pt x="1457" y="812"/>
                      <a:pt x="1589" y="762"/>
                    </a:cubicBezTo>
                    <a:lnTo>
                      <a:pt x="1556" y="547"/>
                    </a:lnTo>
                    <a:cubicBezTo>
                      <a:pt x="1390" y="596"/>
                      <a:pt x="1175" y="647"/>
                      <a:pt x="960" y="662"/>
                    </a:cubicBezTo>
                    <a:cubicBezTo>
                      <a:pt x="943" y="613"/>
                      <a:pt x="927" y="547"/>
                      <a:pt x="910" y="481"/>
                    </a:cubicBezTo>
                    <a:cubicBezTo>
                      <a:pt x="1093" y="464"/>
                      <a:pt x="1258" y="431"/>
                      <a:pt x="1423" y="382"/>
                    </a:cubicBezTo>
                    <a:lnTo>
                      <a:pt x="1373" y="166"/>
                    </a:lnTo>
                    <a:cubicBezTo>
                      <a:pt x="1241" y="216"/>
                      <a:pt x="1026" y="265"/>
                      <a:pt x="877" y="265"/>
                    </a:cubicBezTo>
                    <a:cubicBezTo>
                      <a:pt x="861" y="199"/>
                      <a:pt x="844" y="133"/>
                      <a:pt x="844" y="67"/>
                    </a:cubicBezTo>
                    <a:cubicBezTo>
                      <a:pt x="877" y="51"/>
                      <a:pt x="894" y="34"/>
                      <a:pt x="894" y="18"/>
                    </a:cubicBezTo>
                    <a:lnTo>
                      <a:pt x="579" y="1"/>
                    </a:lnTo>
                    <a:close/>
                    <a:moveTo>
                      <a:pt x="413" y="1110"/>
                    </a:moveTo>
                    <a:cubicBezTo>
                      <a:pt x="298" y="1176"/>
                      <a:pt x="199" y="1291"/>
                      <a:pt x="199" y="1424"/>
                    </a:cubicBezTo>
                    <a:cubicBezTo>
                      <a:pt x="199" y="1655"/>
                      <a:pt x="431" y="1772"/>
                      <a:pt x="778" y="1772"/>
                    </a:cubicBezTo>
                    <a:lnTo>
                      <a:pt x="927" y="1772"/>
                    </a:lnTo>
                    <a:cubicBezTo>
                      <a:pt x="1059" y="1772"/>
                      <a:pt x="1175" y="1772"/>
                      <a:pt x="1241" y="1755"/>
                    </a:cubicBezTo>
                    <a:lnTo>
                      <a:pt x="1258" y="1540"/>
                    </a:lnTo>
                    <a:cubicBezTo>
                      <a:pt x="1142" y="1540"/>
                      <a:pt x="960" y="1556"/>
                      <a:pt x="828" y="1556"/>
                    </a:cubicBezTo>
                    <a:cubicBezTo>
                      <a:pt x="678" y="1556"/>
                      <a:pt x="447" y="1556"/>
                      <a:pt x="447" y="1408"/>
                    </a:cubicBezTo>
                    <a:cubicBezTo>
                      <a:pt x="447" y="1357"/>
                      <a:pt x="497" y="1308"/>
                      <a:pt x="579" y="1258"/>
                    </a:cubicBezTo>
                    <a:lnTo>
                      <a:pt x="413" y="111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9"/>
              <p:cNvSpPr/>
              <p:nvPr/>
            </p:nvSpPr>
            <p:spPr>
              <a:xfrm>
                <a:off x="11772125" y="3927501"/>
                <a:ext cx="139928" cy="137575"/>
              </a:xfrm>
              <a:custGeom>
                <a:avLst/>
                <a:gdLst/>
                <a:ahLst/>
                <a:cxnLst/>
                <a:rect l="l" t="t" r="r" b="b"/>
                <a:pathLst>
                  <a:path w="1903" h="1871" extrusionOk="0">
                    <a:moveTo>
                      <a:pt x="331" y="84"/>
                    </a:moveTo>
                    <a:lnTo>
                      <a:pt x="166" y="249"/>
                    </a:lnTo>
                    <a:cubicBezTo>
                      <a:pt x="314" y="348"/>
                      <a:pt x="497" y="481"/>
                      <a:pt x="579" y="580"/>
                    </a:cubicBezTo>
                    <a:lnTo>
                      <a:pt x="761" y="397"/>
                    </a:lnTo>
                    <a:cubicBezTo>
                      <a:pt x="662" y="315"/>
                      <a:pt x="479" y="183"/>
                      <a:pt x="331" y="84"/>
                    </a:cubicBezTo>
                    <a:close/>
                    <a:moveTo>
                      <a:pt x="612" y="662"/>
                    </a:moveTo>
                    <a:lnTo>
                      <a:pt x="579" y="679"/>
                    </a:lnTo>
                    <a:lnTo>
                      <a:pt x="66" y="679"/>
                    </a:lnTo>
                    <a:lnTo>
                      <a:pt x="66" y="911"/>
                    </a:lnTo>
                    <a:lnTo>
                      <a:pt x="464" y="911"/>
                    </a:lnTo>
                    <a:cubicBezTo>
                      <a:pt x="380" y="1192"/>
                      <a:pt x="215" y="1407"/>
                      <a:pt x="0" y="1540"/>
                    </a:cubicBezTo>
                    <a:cubicBezTo>
                      <a:pt x="49" y="1573"/>
                      <a:pt x="149" y="1672"/>
                      <a:pt x="182" y="1721"/>
                    </a:cubicBezTo>
                    <a:cubicBezTo>
                      <a:pt x="446" y="1540"/>
                      <a:pt x="662" y="1209"/>
                      <a:pt x="761" y="779"/>
                    </a:cubicBezTo>
                    <a:cubicBezTo>
                      <a:pt x="761" y="761"/>
                      <a:pt x="777" y="746"/>
                      <a:pt x="777" y="728"/>
                    </a:cubicBezTo>
                    <a:lnTo>
                      <a:pt x="612" y="662"/>
                    </a:lnTo>
                    <a:close/>
                    <a:moveTo>
                      <a:pt x="844" y="0"/>
                    </a:moveTo>
                    <a:lnTo>
                      <a:pt x="844" y="1556"/>
                    </a:lnTo>
                    <a:cubicBezTo>
                      <a:pt x="844" y="1606"/>
                      <a:pt x="828" y="1606"/>
                      <a:pt x="711" y="1606"/>
                    </a:cubicBezTo>
                    <a:lnTo>
                      <a:pt x="497" y="1606"/>
                    </a:lnTo>
                    <a:cubicBezTo>
                      <a:pt x="546" y="1672"/>
                      <a:pt x="579" y="1787"/>
                      <a:pt x="579" y="1871"/>
                    </a:cubicBezTo>
                    <a:cubicBezTo>
                      <a:pt x="1009" y="1871"/>
                      <a:pt x="1075" y="1805"/>
                      <a:pt x="1075" y="1556"/>
                    </a:cubicBezTo>
                    <a:lnTo>
                      <a:pt x="1075" y="927"/>
                    </a:lnTo>
                    <a:cubicBezTo>
                      <a:pt x="1241" y="1258"/>
                      <a:pt x="1439" y="1540"/>
                      <a:pt x="1721" y="1705"/>
                    </a:cubicBezTo>
                    <a:cubicBezTo>
                      <a:pt x="1754" y="1639"/>
                      <a:pt x="1836" y="1556"/>
                      <a:pt x="1903" y="1507"/>
                    </a:cubicBezTo>
                    <a:cubicBezTo>
                      <a:pt x="1655" y="1374"/>
                      <a:pt x="1472" y="1159"/>
                      <a:pt x="1324" y="911"/>
                    </a:cubicBezTo>
                    <a:cubicBezTo>
                      <a:pt x="1489" y="794"/>
                      <a:pt x="1671" y="629"/>
                      <a:pt x="1803" y="497"/>
                    </a:cubicBezTo>
                    <a:lnTo>
                      <a:pt x="1820" y="497"/>
                    </a:lnTo>
                    <a:cubicBezTo>
                      <a:pt x="1836" y="497"/>
                      <a:pt x="1854" y="497"/>
                      <a:pt x="1869" y="481"/>
                    </a:cubicBezTo>
                    <a:lnTo>
                      <a:pt x="1622" y="298"/>
                    </a:lnTo>
                    <a:cubicBezTo>
                      <a:pt x="1523" y="430"/>
                      <a:pt x="1357" y="596"/>
                      <a:pt x="1225" y="712"/>
                    </a:cubicBezTo>
                    <a:cubicBezTo>
                      <a:pt x="1159" y="596"/>
                      <a:pt x="1125" y="464"/>
                      <a:pt x="1075" y="348"/>
                    </a:cubicBezTo>
                    <a:lnTo>
                      <a:pt x="1075" y="51"/>
                    </a:lnTo>
                    <a:cubicBezTo>
                      <a:pt x="1125" y="51"/>
                      <a:pt x="1141" y="33"/>
                      <a:pt x="1141" y="17"/>
                    </a:cubicBez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21" name="Google Shape;1321;p9"/>
          <p:cNvSpPr/>
          <p:nvPr/>
        </p:nvSpPr>
        <p:spPr>
          <a:xfrm>
            <a:off x="0" y="-105325"/>
            <a:ext cx="5292600" cy="532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9"/>
          <p:cNvSpPr txBox="1">
            <a:spLocks noGrp="1"/>
          </p:cNvSpPr>
          <p:nvPr>
            <p:ph type="subTitle" idx="1"/>
          </p:nvPr>
        </p:nvSpPr>
        <p:spPr>
          <a:xfrm>
            <a:off x="720000" y="2574237"/>
            <a:ext cx="3495600" cy="9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Roboto Light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23" name="Google Shape;1323;p9"/>
          <p:cNvSpPr txBox="1">
            <a:spLocks noGrp="1"/>
          </p:cNvSpPr>
          <p:nvPr>
            <p:ph type="title"/>
          </p:nvPr>
        </p:nvSpPr>
        <p:spPr>
          <a:xfrm>
            <a:off x="720000" y="1153787"/>
            <a:ext cx="3816300" cy="142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pic>
        <p:nvPicPr>
          <p:cNvPr id="1324" name="Google Shape;1324;p9"/>
          <p:cNvPicPr preferRelativeResize="0"/>
          <p:nvPr userDrawn="1"/>
        </p:nvPicPr>
        <p:blipFill rotWithShape="1">
          <a:blip r:embed="rId2">
            <a:alphaModFix/>
          </a:blip>
          <a:srcRect l="7246" r="13981"/>
          <a:stretch/>
        </p:blipFill>
        <p:spPr>
          <a:xfrm rot="5400000">
            <a:off x="2736945" y="527316"/>
            <a:ext cx="5634950" cy="4024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4344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11"/>
          <p:cNvSpPr/>
          <p:nvPr/>
        </p:nvSpPr>
        <p:spPr>
          <a:xfrm>
            <a:off x="277025" y="4186548"/>
            <a:ext cx="2973610" cy="1337688"/>
          </a:xfrm>
          <a:custGeom>
            <a:avLst/>
            <a:gdLst/>
            <a:ahLst/>
            <a:cxnLst/>
            <a:rect l="l" t="t" r="r" b="b"/>
            <a:pathLst>
              <a:path w="153121" h="68882" extrusionOk="0">
                <a:moveTo>
                  <a:pt x="72057" y="1"/>
                </a:moveTo>
                <a:cubicBezTo>
                  <a:pt x="71275" y="1"/>
                  <a:pt x="70492" y="29"/>
                  <a:pt x="69710" y="90"/>
                </a:cubicBezTo>
                <a:cubicBezTo>
                  <a:pt x="64433" y="470"/>
                  <a:pt x="59382" y="2233"/>
                  <a:pt x="54405" y="3990"/>
                </a:cubicBezTo>
                <a:cubicBezTo>
                  <a:pt x="37038" y="10038"/>
                  <a:pt x="19664" y="16081"/>
                  <a:pt x="2370" y="22202"/>
                </a:cubicBezTo>
                <a:lnTo>
                  <a:pt x="0" y="21896"/>
                </a:lnTo>
                <a:lnTo>
                  <a:pt x="0" y="68269"/>
                </a:lnTo>
                <a:cubicBezTo>
                  <a:pt x="51038" y="68502"/>
                  <a:pt x="102082" y="68655"/>
                  <a:pt x="153120" y="68881"/>
                </a:cubicBezTo>
                <a:lnTo>
                  <a:pt x="153120" y="17078"/>
                </a:lnTo>
                <a:cubicBezTo>
                  <a:pt x="143711" y="12946"/>
                  <a:pt x="132918" y="13632"/>
                  <a:pt x="122744" y="12254"/>
                </a:cubicBezTo>
                <a:cubicBezTo>
                  <a:pt x="110573" y="10571"/>
                  <a:pt x="99022" y="5980"/>
                  <a:pt x="87157" y="2613"/>
                </a:cubicBezTo>
                <a:cubicBezTo>
                  <a:pt x="82246" y="1222"/>
                  <a:pt x="77165" y="1"/>
                  <a:pt x="7205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1" name="Google Shape;1331;p11"/>
          <p:cNvGrpSpPr/>
          <p:nvPr/>
        </p:nvGrpSpPr>
        <p:grpSpPr>
          <a:xfrm>
            <a:off x="-159570" y="3860807"/>
            <a:ext cx="9519791" cy="1511086"/>
            <a:chOff x="5294025" y="2067225"/>
            <a:chExt cx="1935625" cy="307250"/>
          </a:xfrm>
        </p:grpSpPr>
        <p:sp>
          <p:nvSpPr>
            <p:cNvPr id="1332" name="Google Shape;1332;p11"/>
            <p:cNvSpPr/>
            <p:nvPr/>
          </p:nvSpPr>
          <p:spPr>
            <a:xfrm>
              <a:off x="5303125" y="2067225"/>
              <a:ext cx="1925700" cy="291975"/>
            </a:xfrm>
            <a:custGeom>
              <a:avLst/>
              <a:gdLst/>
              <a:ahLst/>
              <a:cxnLst/>
              <a:rect l="l" t="t" r="r" b="b"/>
              <a:pathLst>
                <a:path w="77028" h="11679" extrusionOk="0">
                  <a:moveTo>
                    <a:pt x="66408" y="1"/>
                  </a:moveTo>
                  <a:cubicBezTo>
                    <a:pt x="65933" y="1"/>
                    <a:pt x="65593" y="62"/>
                    <a:pt x="65593" y="62"/>
                  </a:cubicBezTo>
                  <a:lnTo>
                    <a:pt x="62930" y="674"/>
                  </a:lnTo>
                  <a:lnTo>
                    <a:pt x="58296" y="641"/>
                  </a:lnTo>
                  <a:lnTo>
                    <a:pt x="57220" y="294"/>
                  </a:lnTo>
                  <a:cubicBezTo>
                    <a:pt x="57220" y="294"/>
                    <a:pt x="57017" y="264"/>
                    <a:pt x="56705" y="264"/>
                  </a:cubicBezTo>
                  <a:cubicBezTo>
                    <a:pt x="56395" y="264"/>
                    <a:pt x="55979" y="293"/>
                    <a:pt x="55550" y="409"/>
                  </a:cubicBezTo>
                  <a:cubicBezTo>
                    <a:pt x="54705" y="641"/>
                    <a:pt x="54358" y="823"/>
                    <a:pt x="53812" y="1287"/>
                  </a:cubicBezTo>
                  <a:cubicBezTo>
                    <a:pt x="53400" y="1647"/>
                    <a:pt x="52467" y="1687"/>
                    <a:pt x="52073" y="1687"/>
                  </a:cubicBezTo>
                  <a:cubicBezTo>
                    <a:pt x="51961" y="1687"/>
                    <a:pt x="51892" y="1684"/>
                    <a:pt x="51892" y="1684"/>
                  </a:cubicBezTo>
                  <a:cubicBezTo>
                    <a:pt x="51892" y="1684"/>
                    <a:pt x="50122" y="1750"/>
                    <a:pt x="49262" y="1750"/>
                  </a:cubicBezTo>
                  <a:cubicBezTo>
                    <a:pt x="48417" y="1750"/>
                    <a:pt x="45604" y="1336"/>
                    <a:pt x="45604" y="1336"/>
                  </a:cubicBezTo>
                  <a:lnTo>
                    <a:pt x="43470" y="1485"/>
                  </a:lnTo>
                  <a:cubicBezTo>
                    <a:pt x="43470" y="1485"/>
                    <a:pt x="41783" y="1915"/>
                    <a:pt x="41269" y="1982"/>
                  </a:cubicBezTo>
                  <a:cubicBezTo>
                    <a:pt x="41104" y="2009"/>
                    <a:pt x="40852" y="2018"/>
                    <a:pt x="40590" y="2018"/>
                  </a:cubicBezTo>
                  <a:cubicBezTo>
                    <a:pt x="40065" y="2018"/>
                    <a:pt x="39499" y="1982"/>
                    <a:pt x="39499" y="1982"/>
                  </a:cubicBezTo>
                  <a:lnTo>
                    <a:pt x="37414" y="2262"/>
                  </a:lnTo>
                  <a:lnTo>
                    <a:pt x="36256" y="2792"/>
                  </a:lnTo>
                  <a:lnTo>
                    <a:pt x="35478" y="2957"/>
                  </a:lnTo>
                  <a:cubicBezTo>
                    <a:pt x="35478" y="2957"/>
                    <a:pt x="35296" y="3023"/>
                    <a:pt x="35180" y="3107"/>
                  </a:cubicBezTo>
                  <a:cubicBezTo>
                    <a:pt x="35065" y="3189"/>
                    <a:pt x="33509" y="3222"/>
                    <a:pt x="33509" y="3222"/>
                  </a:cubicBezTo>
                  <a:lnTo>
                    <a:pt x="32583" y="3255"/>
                  </a:lnTo>
                  <a:lnTo>
                    <a:pt x="31937" y="3371"/>
                  </a:lnTo>
                  <a:lnTo>
                    <a:pt x="31043" y="3420"/>
                  </a:lnTo>
                  <a:cubicBezTo>
                    <a:pt x="31043" y="3420"/>
                    <a:pt x="30034" y="3802"/>
                    <a:pt x="29505" y="3950"/>
                  </a:cubicBezTo>
                  <a:cubicBezTo>
                    <a:pt x="28958" y="4115"/>
                    <a:pt x="28296" y="4232"/>
                    <a:pt x="27998" y="4265"/>
                  </a:cubicBezTo>
                  <a:cubicBezTo>
                    <a:pt x="27685" y="4298"/>
                    <a:pt x="26990" y="4497"/>
                    <a:pt x="26725" y="4612"/>
                  </a:cubicBezTo>
                  <a:cubicBezTo>
                    <a:pt x="26443" y="4728"/>
                    <a:pt x="25218" y="5225"/>
                    <a:pt x="25218" y="5225"/>
                  </a:cubicBezTo>
                  <a:cubicBezTo>
                    <a:pt x="25218" y="5225"/>
                    <a:pt x="23167" y="5688"/>
                    <a:pt x="22637" y="5920"/>
                  </a:cubicBezTo>
                  <a:cubicBezTo>
                    <a:pt x="22092" y="6151"/>
                    <a:pt x="20817" y="6780"/>
                    <a:pt x="20321" y="7078"/>
                  </a:cubicBezTo>
                  <a:cubicBezTo>
                    <a:pt x="19906" y="7332"/>
                    <a:pt x="19447" y="7402"/>
                    <a:pt x="19104" y="7402"/>
                  </a:cubicBezTo>
                  <a:cubicBezTo>
                    <a:pt x="19023" y="7402"/>
                    <a:pt x="18948" y="7398"/>
                    <a:pt x="18882" y="7392"/>
                  </a:cubicBezTo>
                  <a:cubicBezTo>
                    <a:pt x="18859" y="7390"/>
                    <a:pt x="18836" y="7389"/>
                    <a:pt x="18814" y="7389"/>
                  </a:cubicBezTo>
                  <a:cubicBezTo>
                    <a:pt x="18495" y="7389"/>
                    <a:pt x="18223" y="7598"/>
                    <a:pt x="18037" y="7707"/>
                  </a:cubicBezTo>
                  <a:cubicBezTo>
                    <a:pt x="17839" y="7822"/>
                    <a:pt x="17426" y="7773"/>
                    <a:pt x="17028" y="7855"/>
                  </a:cubicBezTo>
                  <a:cubicBezTo>
                    <a:pt x="16647" y="7938"/>
                    <a:pt x="16267" y="7972"/>
                    <a:pt x="15804" y="8170"/>
                  </a:cubicBezTo>
                  <a:cubicBezTo>
                    <a:pt x="15341" y="8351"/>
                    <a:pt x="15374" y="8351"/>
                    <a:pt x="14992" y="8435"/>
                  </a:cubicBezTo>
                  <a:cubicBezTo>
                    <a:pt x="14595" y="8517"/>
                    <a:pt x="13057" y="8583"/>
                    <a:pt x="13057" y="8583"/>
                  </a:cubicBezTo>
                  <a:lnTo>
                    <a:pt x="12014" y="8087"/>
                  </a:lnTo>
                  <a:cubicBezTo>
                    <a:pt x="12014" y="8087"/>
                    <a:pt x="11402" y="7938"/>
                    <a:pt x="11120" y="7888"/>
                  </a:cubicBezTo>
                  <a:cubicBezTo>
                    <a:pt x="10856" y="7855"/>
                    <a:pt x="10476" y="7508"/>
                    <a:pt x="10476" y="7508"/>
                  </a:cubicBezTo>
                  <a:cubicBezTo>
                    <a:pt x="10476" y="7508"/>
                    <a:pt x="9615" y="7541"/>
                    <a:pt x="9318" y="7541"/>
                  </a:cubicBezTo>
                  <a:cubicBezTo>
                    <a:pt x="9002" y="7541"/>
                    <a:pt x="8341" y="7310"/>
                    <a:pt x="8341" y="7310"/>
                  </a:cubicBezTo>
                  <a:lnTo>
                    <a:pt x="7464" y="6780"/>
                  </a:lnTo>
                  <a:lnTo>
                    <a:pt x="6604" y="6549"/>
                  </a:lnTo>
                  <a:cubicBezTo>
                    <a:pt x="6604" y="6549"/>
                    <a:pt x="5843" y="6118"/>
                    <a:pt x="5528" y="5920"/>
                  </a:cubicBezTo>
                  <a:cubicBezTo>
                    <a:pt x="5214" y="5737"/>
                    <a:pt x="4369" y="5456"/>
                    <a:pt x="4369" y="5456"/>
                  </a:cubicBezTo>
                  <a:cubicBezTo>
                    <a:pt x="4369" y="5456"/>
                    <a:pt x="3641" y="5042"/>
                    <a:pt x="3443" y="4761"/>
                  </a:cubicBezTo>
                  <a:cubicBezTo>
                    <a:pt x="3244" y="4497"/>
                    <a:pt x="2880" y="4413"/>
                    <a:pt x="2880" y="4413"/>
                  </a:cubicBezTo>
                  <a:cubicBezTo>
                    <a:pt x="2880" y="4413"/>
                    <a:pt x="2401" y="4115"/>
                    <a:pt x="2251" y="4033"/>
                  </a:cubicBezTo>
                  <a:cubicBezTo>
                    <a:pt x="2086" y="3950"/>
                    <a:pt x="1589" y="3769"/>
                    <a:pt x="1589" y="3769"/>
                  </a:cubicBezTo>
                  <a:cubicBezTo>
                    <a:pt x="1589" y="3769"/>
                    <a:pt x="1358" y="3537"/>
                    <a:pt x="1243" y="3338"/>
                  </a:cubicBezTo>
                  <a:cubicBezTo>
                    <a:pt x="1165" y="3206"/>
                    <a:pt x="1088" y="3162"/>
                    <a:pt x="986" y="3162"/>
                  </a:cubicBezTo>
                  <a:cubicBezTo>
                    <a:pt x="935" y="3162"/>
                    <a:pt x="878" y="3173"/>
                    <a:pt x="812" y="3189"/>
                  </a:cubicBezTo>
                  <a:cubicBezTo>
                    <a:pt x="798" y="3191"/>
                    <a:pt x="782" y="3193"/>
                    <a:pt x="764" y="3193"/>
                  </a:cubicBezTo>
                  <a:cubicBezTo>
                    <a:pt x="549" y="3193"/>
                    <a:pt x="84" y="3023"/>
                    <a:pt x="84" y="3023"/>
                  </a:cubicBezTo>
                  <a:lnTo>
                    <a:pt x="1" y="11678"/>
                  </a:lnTo>
                  <a:lnTo>
                    <a:pt x="76366" y="11678"/>
                  </a:lnTo>
                  <a:lnTo>
                    <a:pt x="76366" y="3305"/>
                  </a:lnTo>
                  <a:cubicBezTo>
                    <a:pt x="76366" y="3305"/>
                    <a:pt x="77028" y="1799"/>
                    <a:pt x="76829" y="1717"/>
                  </a:cubicBezTo>
                  <a:cubicBezTo>
                    <a:pt x="76794" y="1703"/>
                    <a:pt x="76716" y="1697"/>
                    <a:pt x="76610" y="1697"/>
                  </a:cubicBezTo>
                  <a:cubicBezTo>
                    <a:pt x="76466" y="1697"/>
                    <a:pt x="76269" y="1707"/>
                    <a:pt x="76051" y="1717"/>
                  </a:cubicBezTo>
                  <a:cubicBezTo>
                    <a:pt x="75842" y="1723"/>
                    <a:pt x="75610" y="1730"/>
                    <a:pt x="75375" y="1730"/>
                  </a:cubicBezTo>
                  <a:cubicBezTo>
                    <a:pt x="75034" y="1730"/>
                    <a:pt x="74683" y="1716"/>
                    <a:pt x="74380" y="1666"/>
                  </a:cubicBezTo>
                  <a:cubicBezTo>
                    <a:pt x="73502" y="1501"/>
                    <a:pt x="72461" y="872"/>
                    <a:pt x="72113" y="757"/>
                  </a:cubicBezTo>
                  <a:cubicBezTo>
                    <a:pt x="72053" y="733"/>
                    <a:pt x="71973" y="724"/>
                    <a:pt x="71878" y="724"/>
                  </a:cubicBezTo>
                  <a:cubicBezTo>
                    <a:pt x="71711" y="724"/>
                    <a:pt x="71495" y="752"/>
                    <a:pt x="71252" y="773"/>
                  </a:cubicBezTo>
                  <a:cubicBezTo>
                    <a:pt x="71018" y="794"/>
                    <a:pt x="70750" y="823"/>
                    <a:pt x="70470" y="823"/>
                  </a:cubicBezTo>
                  <a:cubicBezTo>
                    <a:pt x="70314" y="823"/>
                    <a:pt x="70154" y="814"/>
                    <a:pt x="69995" y="790"/>
                  </a:cubicBezTo>
                  <a:cubicBezTo>
                    <a:pt x="69101" y="674"/>
                    <a:pt x="68571" y="409"/>
                    <a:pt x="67579" y="144"/>
                  </a:cubicBezTo>
                  <a:cubicBezTo>
                    <a:pt x="67169" y="33"/>
                    <a:pt x="66753" y="1"/>
                    <a:pt x="664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1"/>
            <p:cNvSpPr/>
            <p:nvPr/>
          </p:nvSpPr>
          <p:spPr>
            <a:xfrm>
              <a:off x="5318850" y="2119625"/>
              <a:ext cx="1910800" cy="243275"/>
            </a:xfrm>
            <a:custGeom>
              <a:avLst/>
              <a:gdLst/>
              <a:ahLst/>
              <a:cxnLst/>
              <a:rect l="l" t="t" r="r" b="b"/>
              <a:pathLst>
                <a:path w="76432" h="9731" extrusionOk="0">
                  <a:moveTo>
                    <a:pt x="73652" y="1"/>
                  </a:moveTo>
                  <a:cubicBezTo>
                    <a:pt x="73652" y="1"/>
                    <a:pt x="73337" y="199"/>
                    <a:pt x="72973" y="316"/>
                  </a:cubicBezTo>
                  <a:cubicBezTo>
                    <a:pt x="72865" y="347"/>
                    <a:pt x="72786" y="358"/>
                    <a:pt x="72722" y="358"/>
                  </a:cubicBezTo>
                  <a:cubicBezTo>
                    <a:pt x="72579" y="358"/>
                    <a:pt x="72509" y="300"/>
                    <a:pt x="72361" y="265"/>
                  </a:cubicBezTo>
                  <a:cubicBezTo>
                    <a:pt x="72301" y="246"/>
                    <a:pt x="72240" y="238"/>
                    <a:pt x="72173" y="238"/>
                  </a:cubicBezTo>
                  <a:cubicBezTo>
                    <a:pt x="72015" y="238"/>
                    <a:pt x="71823" y="281"/>
                    <a:pt x="71534" y="316"/>
                  </a:cubicBezTo>
                  <a:lnTo>
                    <a:pt x="71120" y="464"/>
                  </a:lnTo>
                  <a:lnTo>
                    <a:pt x="70607" y="316"/>
                  </a:lnTo>
                  <a:lnTo>
                    <a:pt x="69945" y="464"/>
                  </a:lnTo>
                  <a:cubicBezTo>
                    <a:pt x="69945" y="464"/>
                    <a:pt x="69679" y="528"/>
                    <a:pt x="69497" y="528"/>
                  </a:cubicBezTo>
                  <a:cubicBezTo>
                    <a:pt x="69452" y="528"/>
                    <a:pt x="69412" y="524"/>
                    <a:pt x="69383" y="514"/>
                  </a:cubicBezTo>
                  <a:cubicBezTo>
                    <a:pt x="69217" y="464"/>
                    <a:pt x="68803" y="365"/>
                    <a:pt x="68803" y="365"/>
                  </a:cubicBezTo>
                  <a:cubicBezTo>
                    <a:pt x="68803" y="365"/>
                    <a:pt x="68092" y="415"/>
                    <a:pt x="67728" y="464"/>
                  </a:cubicBezTo>
                  <a:cubicBezTo>
                    <a:pt x="67364" y="514"/>
                    <a:pt x="67016" y="978"/>
                    <a:pt x="66603" y="1077"/>
                  </a:cubicBezTo>
                  <a:cubicBezTo>
                    <a:pt x="66539" y="1095"/>
                    <a:pt x="66473" y="1102"/>
                    <a:pt x="66408" y="1102"/>
                  </a:cubicBezTo>
                  <a:cubicBezTo>
                    <a:pt x="66056" y="1102"/>
                    <a:pt x="65725" y="878"/>
                    <a:pt x="65725" y="878"/>
                  </a:cubicBezTo>
                  <a:cubicBezTo>
                    <a:pt x="65725" y="878"/>
                    <a:pt x="65511" y="779"/>
                    <a:pt x="65312" y="663"/>
                  </a:cubicBezTo>
                  <a:cubicBezTo>
                    <a:pt x="65287" y="651"/>
                    <a:pt x="65263" y="646"/>
                    <a:pt x="65241" y="646"/>
                  </a:cubicBezTo>
                  <a:cubicBezTo>
                    <a:pt x="65071" y="646"/>
                    <a:pt x="64968" y="945"/>
                    <a:pt x="64750" y="1077"/>
                  </a:cubicBezTo>
                  <a:cubicBezTo>
                    <a:pt x="64485" y="1242"/>
                    <a:pt x="64386" y="1242"/>
                    <a:pt x="64236" y="1291"/>
                  </a:cubicBezTo>
                  <a:cubicBezTo>
                    <a:pt x="64212" y="1299"/>
                    <a:pt x="64183" y="1302"/>
                    <a:pt x="64151" y="1302"/>
                  </a:cubicBezTo>
                  <a:cubicBezTo>
                    <a:pt x="63960" y="1302"/>
                    <a:pt x="63657" y="1192"/>
                    <a:pt x="63657" y="1192"/>
                  </a:cubicBezTo>
                  <a:lnTo>
                    <a:pt x="63045" y="978"/>
                  </a:lnTo>
                  <a:cubicBezTo>
                    <a:pt x="63045" y="978"/>
                    <a:pt x="62632" y="1192"/>
                    <a:pt x="62433" y="1291"/>
                  </a:cubicBezTo>
                  <a:cubicBezTo>
                    <a:pt x="62295" y="1355"/>
                    <a:pt x="62027" y="1385"/>
                    <a:pt x="61783" y="1385"/>
                  </a:cubicBezTo>
                  <a:cubicBezTo>
                    <a:pt x="61647" y="1385"/>
                    <a:pt x="61518" y="1376"/>
                    <a:pt x="61423" y="1358"/>
                  </a:cubicBezTo>
                  <a:cubicBezTo>
                    <a:pt x="61362" y="1346"/>
                    <a:pt x="61270" y="1342"/>
                    <a:pt x="61164" y="1342"/>
                  </a:cubicBezTo>
                  <a:cubicBezTo>
                    <a:pt x="60808" y="1342"/>
                    <a:pt x="60298" y="1391"/>
                    <a:pt x="60298" y="1391"/>
                  </a:cubicBezTo>
                  <a:lnTo>
                    <a:pt x="59338" y="1291"/>
                  </a:lnTo>
                  <a:cubicBezTo>
                    <a:pt x="59338" y="1291"/>
                    <a:pt x="58925" y="1242"/>
                    <a:pt x="58726" y="1192"/>
                  </a:cubicBezTo>
                  <a:cubicBezTo>
                    <a:pt x="58511" y="1126"/>
                    <a:pt x="58726" y="927"/>
                    <a:pt x="58462" y="779"/>
                  </a:cubicBezTo>
                  <a:cubicBezTo>
                    <a:pt x="58433" y="760"/>
                    <a:pt x="58402" y="751"/>
                    <a:pt x="58371" y="751"/>
                  </a:cubicBezTo>
                  <a:cubicBezTo>
                    <a:pt x="58133" y="751"/>
                    <a:pt x="57849" y="1242"/>
                    <a:pt x="57849" y="1242"/>
                  </a:cubicBezTo>
                  <a:lnTo>
                    <a:pt x="57072" y="1242"/>
                  </a:lnTo>
                  <a:cubicBezTo>
                    <a:pt x="57072" y="1242"/>
                    <a:pt x="56410" y="1126"/>
                    <a:pt x="56046" y="1126"/>
                  </a:cubicBezTo>
                  <a:cubicBezTo>
                    <a:pt x="55682" y="1126"/>
                    <a:pt x="55268" y="1077"/>
                    <a:pt x="55268" y="1077"/>
                  </a:cubicBezTo>
                  <a:cubicBezTo>
                    <a:pt x="55268" y="1077"/>
                    <a:pt x="55205" y="1085"/>
                    <a:pt x="55119" y="1085"/>
                  </a:cubicBezTo>
                  <a:cubicBezTo>
                    <a:pt x="54988" y="1085"/>
                    <a:pt x="54805" y="1067"/>
                    <a:pt x="54705" y="978"/>
                  </a:cubicBezTo>
                  <a:cubicBezTo>
                    <a:pt x="54557" y="828"/>
                    <a:pt x="54506" y="729"/>
                    <a:pt x="54292" y="729"/>
                  </a:cubicBezTo>
                  <a:cubicBezTo>
                    <a:pt x="54093" y="729"/>
                    <a:pt x="53778" y="978"/>
                    <a:pt x="53778" y="978"/>
                  </a:cubicBezTo>
                  <a:cubicBezTo>
                    <a:pt x="53778" y="978"/>
                    <a:pt x="53365" y="927"/>
                    <a:pt x="53116" y="927"/>
                  </a:cubicBezTo>
                  <a:cubicBezTo>
                    <a:pt x="52889" y="927"/>
                    <a:pt x="52711" y="818"/>
                    <a:pt x="52404" y="818"/>
                  </a:cubicBezTo>
                  <a:cubicBezTo>
                    <a:pt x="52353" y="818"/>
                    <a:pt x="52299" y="821"/>
                    <a:pt x="52240" y="828"/>
                  </a:cubicBezTo>
                  <a:cubicBezTo>
                    <a:pt x="52156" y="838"/>
                    <a:pt x="51984" y="842"/>
                    <a:pt x="51762" y="842"/>
                  </a:cubicBezTo>
                  <a:cubicBezTo>
                    <a:pt x="50888" y="842"/>
                    <a:pt x="49244" y="779"/>
                    <a:pt x="49244" y="779"/>
                  </a:cubicBezTo>
                  <a:lnTo>
                    <a:pt x="48384" y="878"/>
                  </a:lnTo>
                  <a:cubicBezTo>
                    <a:pt x="48384" y="878"/>
                    <a:pt x="48070" y="563"/>
                    <a:pt x="47854" y="365"/>
                  </a:cubicBezTo>
                  <a:cubicBezTo>
                    <a:pt x="47820" y="328"/>
                    <a:pt x="47781" y="312"/>
                    <a:pt x="47739" y="312"/>
                  </a:cubicBezTo>
                  <a:cubicBezTo>
                    <a:pt x="47541" y="312"/>
                    <a:pt x="47292" y="663"/>
                    <a:pt x="47292" y="663"/>
                  </a:cubicBezTo>
                  <a:cubicBezTo>
                    <a:pt x="47292" y="663"/>
                    <a:pt x="47145" y="908"/>
                    <a:pt x="46889" y="908"/>
                  </a:cubicBezTo>
                  <a:cubicBezTo>
                    <a:pt x="46812" y="908"/>
                    <a:pt x="46726" y="886"/>
                    <a:pt x="46630" y="828"/>
                  </a:cubicBezTo>
                  <a:cubicBezTo>
                    <a:pt x="46619" y="821"/>
                    <a:pt x="46609" y="818"/>
                    <a:pt x="46599" y="818"/>
                  </a:cubicBezTo>
                  <a:cubicBezTo>
                    <a:pt x="46494" y="818"/>
                    <a:pt x="46464" y="1213"/>
                    <a:pt x="46266" y="1441"/>
                  </a:cubicBezTo>
                  <a:lnTo>
                    <a:pt x="45853" y="1655"/>
                  </a:lnTo>
                  <a:cubicBezTo>
                    <a:pt x="45853" y="1655"/>
                    <a:pt x="45754" y="1490"/>
                    <a:pt x="45439" y="1391"/>
                  </a:cubicBezTo>
                  <a:cubicBezTo>
                    <a:pt x="45413" y="1382"/>
                    <a:pt x="45390" y="1378"/>
                    <a:pt x="45370" y="1378"/>
                  </a:cubicBezTo>
                  <a:cubicBezTo>
                    <a:pt x="45164" y="1378"/>
                    <a:pt x="45267" y="1818"/>
                    <a:pt x="45026" y="1953"/>
                  </a:cubicBezTo>
                  <a:lnTo>
                    <a:pt x="44677" y="2119"/>
                  </a:lnTo>
                  <a:lnTo>
                    <a:pt x="44364" y="1755"/>
                  </a:lnTo>
                  <a:lnTo>
                    <a:pt x="44000" y="2368"/>
                  </a:lnTo>
                  <a:lnTo>
                    <a:pt x="43636" y="2053"/>
                  </a:lnTo>
                  <a:cubicBezTo>
                    <a:pt x="43636" y="2053"/>
                    <a:pt x="43437" y="2268"/>
                    <a:pt x="43288" y="2417"/>
                  </a:cubicBezTo>
                  <a:cubicBezTo>
                    <a:pt x="43218" y="2486"/>
                    <a:pt x="43106" y="2506"/>
                    <a:pt x="42998" y="2506"/>
                  </a:cubicBezTo>
                  <a:cubicBezTo>
                    <a:pt x="42849" y="2506"/>
                    <a:pt x="42709" y="2467"/>
                    <a:pt x="42709" y="2467"/>
                  </a:cubicBezTo>
                  <a:lnTo>
                    <a:pt x="41434" y="2317"/>
                  </a:lnTo>
                  <a:lnTo>
                    <a:pt x="40657" y="2417"/>
                  </a:lnTo>
                  <a:lnTo>
                    <a:pt x="40243" y="2368"/>
                  </a:lnTo>
                  <a:cubicBezTo>
                    <a:pt x="40243" y="2368"/>
                    <a:pt x="40044" y="2119"/>
                    <a:pt x="39879" y="2119"/>
                  </a:cubicBezTo>
                  <a:cubicBezTo>
                    <a:pt x="39731" y="2119"/>
                    <a:pt x="39267" y="2582"/>
                    <a:pt x="39267" y="2582"/>
                  </a:cubicBezTo>
                  <a:lnTo>
                    <a:pt x="38804" y="2582"/>
                  </a:lnTo>
                  <a:lnTo>
                    <a:pt x="38191" y="2781"/>
                  </a:lnTo>
                  <a:lnTo>
                    <a:pt x="37827" y="2681"/>
                  </a:lnTo>
                  <a:lnTo>
                    <a:pt x="37463" y="2781"/>
                  </a:lnTo>
                  <a:cubicBezTo>
                    <a:pt x="37463" y="2781"/>
                    <a:pt x="37099" y="3195"/>
                    <a:pt x="36801" y="3294"/>
                  </a:cubicBezTo>
                  <a:cubicBezTo>
                    <a:pt x="36487" y="3394"/>
                    <a:pt x="35561" y="3857"/>
                    <a:pt x="34899" y="4122"/>
                  </a:cubicBezTo>
                  <a:cubicBezTo>
                    <a:pt x="34220" y="4369"/>
                    <a:pt x="31341" y="4535"/>
                    <a:pt x="31341" y="4535"/>
                  </a:cubicBezTo>
                  <a:lnTo>
                    <a:pt x="30613" y="4585"/>
                  </a:lnTo>
                  <a:lnTo>
                    <a:pt x="29902" y="4832"/>
                  </a:lnTo>
                  <a:lnTo>
                    <a:pt x="29538" y="4899"/>
                  </a:lnTo>
                  <a:cubicBezTo>
                    <a:pt x="29538" y="4899"/>
                    <a:pt x="29240" y="4634"/>
                    <a:pt x="29024" y="4634"/>
                  </a:cubicBezTo>
                  <a:cubicBezTo>
                    <a:pt x="28825" y="4634"/>
                    <a:pt x="28247" y="4949"/>
                    <a:pt x="28247" y="4949"/>
                  </a:cubicBezTo>
                  <a:lnTo>
                    <a:pt x="27784" y="5097"/>
                  </a:lnTo>
                  <a:lnTo>
                    <a:pt x="27733" y="4585"/>
                  </a:lnTo>
                  <a:lnTo>
                    <a:pt x="27122" y="5461"/>
                  </a:lnTo>
                  <a:cubicBezTo>
                    <a:pt x="27122" y="5461"/>
                    <a:pt x="27024" y="5497"/>
                    <a:pt x="26875" y="5497"/>
                  </a:cubicBezTo>
                  <a:cubicBezTo>
                    <a:pt x="26719" y="5497"/>
                    <a:pt x="26506" y="5457"/>
                    <a:pt x="26294" y="5296"/>
                  </a:cubicBezTo>
                  <a:cubicBezTo>
                    <a:pt x="26294" y="5296"/>
                    <a:pt x="25997" y="5560"/>
                    <a:pt x="25831" y="5660"/>
                  </a:cubicBezTo>
                  <a:cubicBezTo>
                    <a:pt x="25756" y="5710"/>
                    <a:pt x="25664" y="5722"/>
                    <a:pt x="25547" y="5722"/>
                  </a:cubicBezTo>
                  <a:cubicBezTo>
                    <a:pt x="25432" y="5722"/>
                    <a:pt x="25292" y="5710"/>
                    <a:pt x="25119" y="5710"/>
                  </a:cubicBezTo>
                  <a:cubicBezTo>
                    <a:pt x="24755" y="5710"/>
                    <a:pt x="24292" y="5975"/>
                    <a:pt x="23879" y="6074"/>
                  </a:cubicBezTo>
                  <a:cubicBezTo>
                    <a:pt x="23464" y="6173"/>
                    <a:pt x="23051" y="6123"/>
                    <a:pt x="22438" y="6222"/>
                  </a:cubicBezTo>
                  <a:cubicBezTo>
                    <a:pt x="21827" y="6339"/>
                    <a:pt x="21512" y="6339"/>
                    <a:pt x="20585" y="6537"/>
                  </a:cubicBezTo>
                  <a:cubicBezTo>
                    <a:pt x="19658" y="6752"/>
                    <a:pt x="15903" y="7050"/>
                    <a:pt x="15903" y="7050"/>
                  </a:cubicBezTo>
                  <a:cubicBezTo>
                    <a:pt x="15903" y="7050"/>
                    <a:pt x="15599" y="7076"/>
                    <a:pt x="15268" y="7076"/>
                  </a:cubicBezTo>
                  <a:cubicBezTo>
                    <a:pt x="15004" y="7076"/>
                    <a:pt x="14723" y="7059"/>
                    <a:pt x="14562" y="7001"/>
                  </a:cubicBezTo>
                  <a:cubicBezTo>
                    <a:pt x="14198" y="6868"/>
                    <a:pt x="13322" y="6537"/>
                    <a:pt x="13322" y="6537"/>
                  </a:cubicBezTo>
                  <a:lnTo>
                    <a:pt x="12097" y="6289"/>
                  </a:lnTo>
                  <a:lnTo>
                    <a:pt x="10906" y="5825"/>
                  </a:lnTo>
                  <a:lnTo>
                    <a:pt x="9053" y="5825"/>
                  </a:lnTo>
                  <a:cubicBezTo>
                    <a:pt x="8854" y="5825"/>
                    <a:pt x="8175" y="5512"/>
                    <a:pt x="8175" y="5512"/>
                  </a:cubicBezTo>
                  <a:lnTo>
                    <a:pt x="7365" y="5296"/>
                  </a:lnTo>
                  <a:lnTo>
                    <a:pt x="6884" y="5181"/>
                  </a:lnTo>
                  <a:lnTo>
                    <a:pt x="6273" y="4684"/>
                  </a:lnTo>
                  <a:lnTo>
                    <a:pt x="5710" y="4783"/>
                  </a:lnTo>
                  <a:cubicBezTo>
                    <a:pt x="5710" y="4783"/>
                    <a:pt x="5445" y="4684"/>
                    <a:pt x="5247" y="4634"/>
                  </a:cubicBezTo>
                  <a:cubicBezTo>
                    <a:pt x="5048" y="4585"/>
                    <a:pt x="4684" y="4535"/>
                    <a:pt x="4684" y="4535"/>
                  </a:cubicBezTo>
                  <a:cubicBezTo>
                    <a:pt x="4684" y="4535"/>
                    <a:pt x="4320" y="4369"/>
                    <a:pt x="4171" y="4221"/>
                  </a:cubicBezTo>
                  <a:cubicBezTo>
                    <a:pt x="4005" y="4071"/>
                    <a:pt x="3857" y="4071"/>
                    <a:pt x="3542" y="4022"/>
                  </a:cubicBezTo>
                  <a:cubicBezTo>
                    <a:pt x="3244" y="3972"/>
                    <a:pt x="2831" y="3972"/>
                    <a:pt x="2831" y="3972"/>
                  </a:cubicBezTo>
                  <a:cubicBezTo>
                    <a:pt x="2831" y="3972"/>
                    <a:pt x="1854" y="3442"/>
                    <a:pt x="1540" y="3394"/>
                  </a:cubicBezTo>
                  <a:cubicBezTo>
                    <a:pt x="1225" y="3343"/>
                    <a:pt x="1" y="2880"/>
                    <a:pt x="1" y="2880"/>
                  </a:cubicBezTo>
                  <a:lnTo>
                    <a:pt x="1" y="2880"/>
                  </a:lnTo>
                  <a:lnTo>
                    <a:pt x="51" y="9730"/>
                  </a:lnTo>
                  <a:lnTo>
                    <a:pt x="76432" y="9730"/>
                  </a:lnTo>
                  <a:lnTo>
                    <a:pt x="76017" y="828"/>
                  </a:lnTo>
                  <a:cubicBezTo>
                    <a:pt x="76017" y="828"/>
                    <a:pt x="75704" y="100"/>
                    <a:pt x="75554" y="100"/>
                  </a:cubicBezTo>
                  <a:cubicBezTo>
                    <a:pt x="75406" y="100"/>
                    <a:pt x="74991" y="100"/>
                    <a:pt x="74727" y="150"/>
                  </a:cubicBezTo>
                  <a:cubicBezTo>
                    <a:pt x="74557" y="184"/>
                    <a:pt x="74472" y="249"/>
                    <a:pt x="74323" y="249"/>
                  </a:cubicBezTo>
                  <a:cubicBezTo>
                    <a:pt x="74255" y="249"/>
                    <a:pt x="74174" y="236"/>
                    <a:pt x="74065" y="199"/>
                  </a:cubicBezTo>
                  <a:cubicBezTo>
                    <a:pt x="73701" y="100"/>
                    <a:pt x="73652" y="1"/>
                    <a:pt x="73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1"/>
            <p:cNvSpPr/>
            <p:nvPr/>
          </p:nvSpPr>
          <p:spPr>
            <a:xfrm>
              <a:off x="5294025" y="2259200"/>
              <a:ext cx="412050" cy="71025"/>
            </a:xfrm>
            <a:custGeom>
              <a:avLst/>
              <a:gdLst/>
              <a:ahLst/>
              <a:cxnLst/>
              <a:rect l="l" t="t" r="r" b="b"/>
              <a:pathLst>
                <a:path w="16482" h="2841" extrusionOk="0">
                  <a:moveTo>
                    <a:pt x="2735" y="0"/>
                  </a:moveTo>
                  <a:cubicBezTo>
                    <a:pt x="2397" y="0"/>
                    <a:pt x="2047" y="46"/>
                    <a:pt x="1821" y="143"/>
                  </a:cubicBezTo>
                  <a:cubicBezTo>
                    <a:pt x="1607" y="235"/>
                    <a:pt x="1282" y="260"/>
                    <a:pt x="996" y="260"/>
                  </a:cubicBezTo>
                  <a:cubicBezTo>
                    <a:pt x="663" y="260"/>
                    <a:pt x="382" y="226"/>
                    <a:pt x="382" y="226"/>
                  </a:cubicBezTo>
                  <a:lnTo>
                    <a:pt x="1" y="2841"/>
                  </a:lnTo>
                  <a:lnTo>
                    <a:pt x="16482" y="2841"/>
                  </a:lnTo>
                  <a:lnTo>
                    <a:pt x="14860" y="2576"/>
                  </a:lnTo>
                  <a:cubicBezTo>
                    <a:pt x="14860" y="2576"/>
                    <a:pt x="14430" y="2146"/>
                    <a:pt x="13487" y="1947"/>
                  </a:cubicBezTo>
                  <a:cubicBezTo>
                    <a:pt x="12825" y="1798"/>
                    <a:pt x="12643" y="1784"/>
                    <a:pt x="12404" y="1784"/>
                  </a:cubicBezTo>
                  <a:cubicBezTo>
                    <a:pt x="12345" y="1784"/>
                    <a:pt x="12283" y="1785"/>
                    <a:pt x="12209" y="1785"/>
                  </a:cubicBezTo>
                  <a:cubicBezTo>
                    <a:pt x="12148" y="1785"/>
                    <a:pt x="12079" y="1784"/>
                    <a:pt x="11998" y="1782"/>
                  </a:cubicBezTo>
                  <a:cubicBezTo>
                    <a:pt x="11418" y="1749"/>
                    <a:pt x="10955" y="1451"/>
                    <a:pt x="10674" y="1334"/>
                  </a:cubicBezTo>
                  <a:cubicBezTo>
                    <a:pt x="10552" y="1287"/>
                    <a:pt x="10232" y="1273"/>
                    <a:pt x="9898" y="1273"/>
                  </a:cubicBezTo>
                  <a:cubicBezTo>
                    <a:pt x="9423" y="1273"/>
                    <a:pt x="8920" y="1301"/>
                    <a:pt x="8920" y="1301"/>
                  </a:cubicBezTo>
                  <a:cubicBezTo>
                    <a:pt x="8920" y="1301"/>
                    <a:pt x="8710" y="1319"/>
                    <a:pt x="8453" y="1319"/>
                  </a:cubicBezTo>
                  <a:cubicBezTo>
                    <a:pt x="8147" y="1319"/>
                    <a:pt x="7774" y="1294"/>
                    <a:pt x="7612" y="1186"/>
                  </a:cubicBezTo>
                  <a:cubicBezTo>
                    <a:pt x="7315" y="988"/>
                    <a:pt x="6156" y="573"/>
                    <a:pt x="6156" y="573"/>
                  </a:cubicBezTo>
                  <a:lnTo>
                    <a:pt x="4932" y="573"/>
                  </a:lnTo>
                  <a:cubicBezTo>
                    <a:pt x="4932" y="573"/>
                    <a:pt x="3939" y="342"/>
                    <a:pt x="3608" y="143"/>
                  </a:cubicBezTo>
                  <a:cubicBezTo>
                    <a:pt x="3431" y="50"/>
                    <a:pt x="3089" y="0"/>
                    <a:pt x="27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1"/>
            <p:cNvSpPr/>
            <p:nvPr/>
          </p:nvSpPr>
          <p:spPr>
            <a:xfrm>
              <a:off x="6501125" y="2224575"/>
              <a:ext cx="724400" cy="149900"/>
            </a:xfrm>
            <a:custGeom>
              <a:avLst/>
              <a:gdLst/>
              <a:ahLst/>
              <a:cxnLst/>
              <a:rect l="l" t="t" r="r" b="b"/>
              <a:pathLst>
                <a:path w="28976" h="5996" extrusionOk="0">
                  <a:moveTo>
                    <a:pt x="25719" y="0"/>
                  </a:moveTo>
                  <a:cubicBezTo>
                    <a:pt x="25094" y="0"/>
                    <a:pt x="24414" y="6"/>
                    <a:pt x="23780" y="23"/>
                  </a:cubicBezTo>
                  <a:cubicBezTo>
                    <a:pt x="21876" y="72"/>
                    <a:pt x="20387" y="585"/>
                    <a:pt x="19361" y="800"/>
                  </a:cubicBezTo>
                  <a:cubicBezTo>
                    <a:pt x="18335" y="998"/>
                    <a:pt x="17805" y="1362"/>
                    <a:pt x="17095" y="1727"/>
                  </a:cubicBezTo>
                  <a:cubicBezTo>
                    <a:pt x="16391" y="2078"/>
                    <a:pt x="15455" y="2755"/>
                    <a:pt x="14334" y="2755"/>
                  </a:cubicBezTo>
                  <a:cubicBezTo>
                    <a:pt x="14295" y="2755"/>
                    <a:pt x="14255" y="2754"/>
                    <a:pt x="14215" y="2752"/>
                  </a:cubicBezTo>
                  <a:cubicBezTo>
                    <a:pt x="13024" y="2703"/>
                    <a:pt x="11683" y="2339"/>
                    <a:pt x="10608" y="2339"/>
                  </a:cubicBezTo>
                  <a:cubicBezTo>
                    <a:pt x="9532" y="2339"/>
                    <a:pt x="9218" y="2653"/>
                    <a:pt x="8953" y="2703"/>
                  </a:cubicBezTo>
                  <a:cubicBezTo>
                    <a:pt x="8705" y="2752"/>
                    <a:pt x="7215" y="2803"/>
                    <a:pt x="6487" y="2852"/>
                  </a:cubicBezTo>
                  <a:cubicBezTo>
                    <a:pt x="5776" y="2902"/>
                    <a:pt x="5412" y="3266"/>
                    <a:pt x="4850" y="3580"/>
                  </a:cubicBezTo>
                  <a:cubicBezTo>
                    <a:pt x="4270" y="3878"/>
                    <a:pt x="1" y="4855"/>
                    <a:pt x="1" y="4855"/>
                  </a:cubicBezTo>
                  <a:lnTo>
                    <a:pt x="28726" y="5996"/>
                  </a:lnTo>
                  <a:lnTo>
                    <a:pt x="28975" y="436"/>
                  </a:lnTo>
                  <a:lnTo>
                    <a:pt x="27998" y="23"/>
                  </a:lnTo>
                  <a:cubicBezTo>
                    <a:pt x="27998" y="23"/>
                    <a:pt x="26969" y="0"/>
                    <a:pt x="257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6" name="Google Shape;1336;p11"/>
          <p:cNvSpPr/>
          <p:nvPr/>
        </p:nvSpPr>
        <p:spPr>
          <a:xfrm>
            <a:off x="-1345904" y="-801898"/>
            <a:ext cx="5293111" cy="2174812"/>
          </a:xfrm>
          <a:custGeom>
            <a:avLst/>
            <a:gdLst/>
            <a:ahLst/>
            <a:cxnLst/>
            <a:rect l="l" t="t" r="r" b="b"/>
            <a:pathLst>
              <a:path w="118262" h="48591" extrusionOk="0">
                <a:moveTo>
                  <a:pt x="74248" y="8376"/>
                </a:moveTo>
                <a:cubicBezTo>
                  <a:pt x="74266" y="8432"/>
                  <a:pt x="74303" y="8469"/>
                  <a:pt x="74340" y="8506"/>
                </a:cubicBezTo>
                <a:cubicBezTo>
                  <a:pt x="74248" y="8524"/>
                  <a:pt x="74174" y="8544"/>
                  <a:pt x="74080" y="8561"/>
                </a:cubicBezTo>
                <a:cubicBezTo>
                  <a:pt x="74136" y="8506"/>
                  <a:pt x="74191" y="8432"/>
                  <a:pt x="74248" y="8376"/>
                </a:cubicBezTo>
                <a:close/>
                <a:moveTo>
                  <a:pt x="64925" y="15284"/>
                </a:moveTo>
                <a:lnTo>
                  <a:pt x="64925" y="15284"/>
                </a:lnTo>
                <a:cubicBezTo>
                  <a:pt x="65111" y="15303"/>
                  <a:pt x="65277" y="15321"/>
                  <a:pt x="65463" y="15341"/>
                </a:cubicBezTo>
                <a:cubicBezTo>
                  <a:pt x="65742" y="15358"/>
                  <a:pt x="66039" y="15378"/>
                  <a:pt x="66317" y="15415"/>
                </a:cubicBezTo>
                <a:cubicBezTo>
                  <a:pt x="66094" y="15415"/>
                  <a:pt x="65872" y="15396"/>
                  <a:pt x="65686" y="15378"/>
                </a:cubicBezTo>
                <a:cubicBezTo>
                  <a:pt x="65371" y="15358"/>
                  <a:pt x="65111" y="15321"/>
                  <a:pt x="64925" y="15284"/>
                </a:cubicBezTo>
                <a:close/>
                <a:moveTo>
                  <a:pt x="71814" y="16213"/>
                </a:moveTo>
                <a:lnTo>
                  <a:pt x="71814" y="16250"/>
                </a:lnTo>
                <a:cubicBezTo>
                  <a:pt x="71797" y="16232"/>
                  <a:pt x="71777" y="16232"/>
                  <a:pt x="71759" y="16213"/>
                </a:cubicBezTo>
                <a:close/>
                <a:moveTo>
                  <a:pt x="39092" y="16250"/>
                </a:moveTo>
                <a:cubicBezTo>
                  <a:pt x="39055" y="16324"/>
                  <a:pt x="39055" y="16418"/>
                  <a:pt x="39037" y="16492"/>
                </a:cubicBezTo>
                <a:cubicBezTo>
                  <a:pt x="39018" y="16418"/>
                  <a:pt x="39018" y="16343"/>
                  <a:pt x="39000" y="16287"/>
                </a:cubicBezTo>
                <a:cubicBezTo>
                  <a:pt x="39037" y="16269"/>
                  <a:pt x="39055" y="16250"/>
                  <a:pt x="39092" y="16250"/>
                </a:cubicBezTo>
                <a:close/>
                <a:moveTo>
                  <a:pt x="39594" y="16361"/>
                </a:moveTo>
                <a:lnTo>
                  <a:pt x="39594" y="16361"/>
                </a:lnTo>
                <a:cubicBezTo>
                  <a:pt x="39686" y="16436"/>
                  <a:pt x="39780" y="16510"/>
                  <a:pt x="39891" y="16584"/>
                </a:cubicBezTo>
                <a:cubicBezTo>
                  <a:pt x="39946" y="16621"/>
                  <a:pt x="39983" y="16641"/>
                  <a:pt x="40021" y="16658"/>
                </a:cubicBezTo>
                <a:lnTo>
                  <a:pt x="39946" y="16733"/>
                </a:lnTo>
                <a:cubicBezTo>
                  <a:pt x="39854" y="16807"/>
                  <a:pt x="39780" y="16881"/>
                  <a:pt x="39706" y="16956"/>
                </a:cubicBezTo>
                <a:cubicBezTo>
                  <a:pt x="39723" y="16789"/>
                  <a:pt x="39649" y="16547"/>
                  <a:pt x="39594" y="16361"/>
                </a:cubicBezTo>
                <a:close/>
                <a:moveTo>
                  <a:pt x="39092" y="16938"/>
                </a:moveTo>
                <a:lnTo>
                  <a:pt x="39092" y="16938"/>
                </a:lnTo>
                <a:cubicBezTo>
                  <a:pt x="39111" y="16956"/>
                  <a:pt x="39129" y="16975"/>
                  <a:pt x="39129" y="16993"/>
                </a:cubicBezTo>
                <a:cubicBezTo>
                  <a:pt x="39186" y="17049"/>
                  <a:pt x="39260" y="17086"/>
                  <a:pt x="39334" y="17104"/>
                </a:cubicBezTo>
                <a:cubicBezTo>
                  <a:pt x="39371" y="17114"/>
                  <a:pt x="39408" y="17119"/>
                  <a:pt x="39443" y="17119"/>
                </a:cubicBezTo>
                <a:cubicBezTo>
                  <a:pt x="39478" y="17119"/>
                  <a:pt x="39510" y="17114"/>
                  <a:pt x="39538" y="17104"/>
                </a:cubicBezTo>
                <a:lnTo>
                  <a:pt x="39538" y="17104"/>
                </a:lnTo>
                <a:cubicBezTo>
                  <a:pt x="39463" y="17235"/>
                  <a:pt x="39371" y="17346"/>
                  <a:pt x="39315" y="17438"/>
                </a:cubicBezTo>
                <a:cubicBezTo>
                  <a:pt x="39297" y="17495"/>
                  <a:pt x="39278" y="17550"/>
                  <a:pt x="39260" y="17587"/>
                </a:cubicBezTo>
                <a:cubicBezTo>
                  <a:pt x="39241" y="17624"/>
                  <a:pt x="39241" y="17661"/>
                  <a:pt x="39223" y="17698"/>
                </a:cubicBezTo>
                <a:lnTo>
                  <a:pt x="39223" y="17773"/>
                </a:lnTo>
                <a:cubicBezTo>
                  <a:pt x="39186" y="17550"/>
                  <a:pt x="39148" y="17309"/>
                  <a:pt x="39111" y="17067"/>
                </a:cubicBezTo>
                <a:cubicBezTo>
                  <a:pt x="39111" y="17030"/>
                  <a:pt x="39092" y="16975"/>
                  <a:pt x="39092" y="16938"/>
                </a:cubicBezTo>
                <a:close/>
                <a:moveTo>
                  <a:pt x="83180" y="20503"/>
                </a:moveTo>
                <a:lnTo>
                  <a:pt x="83886" y="20875"/>
                </a:lnTo>
                <a:lnTo>
                  <a:pt x="83626" y="20875"/>
                </a:lnTo>
                <a:cubicBezTo>
                  <a:pt x="83477" y="20744"/>
                  <a:pt x="83328" y="20633"/>
                  <a:pt x="83180" y="20503"/>
                </a:cubicBezTo>
                <a:close/>
                <a:moveTo>
                  <a:pt x="27838" y="26241"/>
                </a:moveTo>
                <a:lnTo>
                  <a:pt x="27838" y="26241"/>
                </a:lnTo>
                <a:cubicBezTo>
                  <a:pt x="27801" y="26298"/>
                  <a:pt x="27764" y="26372"/>
                  <a:pt x="27727" y="26427"/>
                </a:cubicBezTo>
                <a:cubicBezTo>
                  <a:pt x="27634" y="26575"/>
                  <a:pt x="27541" y="26706"/>
                  <a:pt x="27467" y="26855"/>
                </a:cubicBezTo>
                <a:lnTo>
                  <a:pt x="27467" y="26818"/>
                </a:lnTo>
                <a:cubicBezTo>
                  <a:pt x="27597" y="26595"/>
                  <a:pt x="27727" y="26409"/>
                  <a:pt x="27838" y="26241"/>
                </a:cubicBezTo>
                <a:close/>
                <a:moveTo>
                  <a:pt x="94676" y="28024"/>
                </a:moveTo>
                <a:cubicBezTo>
                  <a:pt x="94694" y="28024"/>
                  <a:pt x="94694" y="28024"/>
                  <a:pt x="94713" y="28043"/>
                </a:cubicBezTo>
                <a:cubicBezTo>
                  <a:pt x="94694" y="28024"/>
                  <a:pt x="94676" y="28024"/>
                  <a:pt x="94676" y="28024"/>
                </a:cubicBezTo>
                <a:close/>
                <a:moveTo>
                  <a:pt x="94713" y="28043"/>
                </a:moveTo>
                <a:lnTo>
                  <a:pt x="94713" y="28043"/>
                </a:lnTo>
                <a:cubicBezTo>
                  <a:pt x="94825" y="28080"/>
                  <a:pt x="94954" y="28117"/>
                  <a:pt x="95065" y="28155"/>
                </a:cubicBezTo>
                <a:cubicBezTo>
                  <a:pt x="95048" y="28192"/>
                  <a:pt x="95048" y="28229"/>
                  <a:pt x="95065" y="28266"/>
                </a:cubicBezTo>
                <a:cubicBezTo>
                  <a:pt x="94936" y="28192"/>
                  <a:pt x="94805" y="28117"/>
                  <a:pt x="94713" y="28043"/>
                </a:cubicBezTo>
                <a:close/>
                <a:moveTo>
                  <a:pt x="27429" y="26872"/>
                </a:moveTo>
                <a:lnTo>
                  <a:pt x="27429" y="26929"/>
                </a:lnTo>
                <a:cubicBezTo>
                  <a:pt x="26984" y="27652"/>
                  <a:pt x="26538" y="28395"/>
                  <a:pt x="26112" y="29157"/>
                </a:cubicBezTo>
                <a:cubicBezTo>
                  <a:pt x="26594" y="28247"/>
                  <a:pt x="27040" y="27486"/>
                  <a:pt x="27429" y="26872"/>
                </a:cubicBezTo>
                <a:close/>
                <a:moveTo>
                  <a:pt x="36752" y="27412"/>
                </a:moveTo>
                <a:cubicBezTo>
                  <a:pt x="36066" y="28061"/>
                  <a:pt x="35378" y="28675"/>
                  <a:pt x="34729" y="29269"/>
                </a:cubicBezTo>
                <a:cubicBezTo>
                  <a:pt x="34729" y="29287"/>
                  <a:pt x="34729" y="29287"/>
                  <a:pt x="34709" y="29287"/>
                </a:cubicBezTo>
                <a:cubicBezTo>
                  <a:pt x="35378" y="28655"/>
                  <a:pt x="36066" y="28043"/>
                  <a:pt x="36752" y="27412"/>
                </a:cubicBezTo>
                <a:close/>
                <a:moveTo>
                  <a:pt x="89531" y="31126"/>
                </a:moveTo>
                <a:lnTo>
                  <a:pt x="89531" y="31144"/>
                </a:lnTo>
                <a:cubicBezTo>
                  <a:pt x="89550" y="31255"/>
                  <a:pt x="89568" y="31349"/>
                  <a:pt x="89568" y="31460"/>
                </a:cubicBezTo>
                <a:cubicBezTo>
                  <a:pt x="89531" y="31460"/>
                  <a:pt x="89513" y="31478"/>
                  <a:pt x="89494" y="31497"/>
                </a:cubicBezTo>
                <a:cubicBezTo>
                  <a:pt x="89494" y="31460"/>
                  <a:pt x="89494" y="31404"/>
                  <a:pt x="89513" y="31367"/>
                </a:cubicBezTo>
                <a:cubicBezTo>
                  <a:pt x="89513" y="31275"/>
                  <a:pt x="89513" y="31200"/>
                  <a:pt x="89531" y="31126"/>
                </a:cubicBezTo>
                <a:close/>
                <a:moveTo>
                  <a:pt x="38758" y="13873"/>
                </a:moveTo>
                <a:lnTo>
                  <a:pt x="38758" y="14189"/>
                </a:lnTo>
                <a:cubicBezTo>
                  <a:pt x="38740" y="14541"/>
                  <a:pt x="38758" y="14913"/>
                  <a:pt x="38777" y="15303"/>
                </a:cubicBezTo>
                <a:cubicBezTo>
                  <a:pt x="38629" y="15378"/>
                  <a:pt x="38535" y="15898"/>
                  <a:pt x="38609" y="16176"/>
                </a:cubicBezTo>
                <a:cubicBezTo>
                  <a:pt x="38640" y="16269"/>
                  <a:pt x="38712" y="16311"/>
                  <a:pt x="38811" y="16311"/>
                </a:cubicBezTo>
                <a:cubicBezTo>
                  <a:pt x="38829" y="16311"/>
                  <a:pt x="38849" y="16309"/>
                  <a:pt x="38869" y="16306"/>
                </a:cubicBezTo>
                <a:cubicBezTo>
                  <a:pt x="38889" y="16566"/>
                  <a:pt x="38926" y="16826"/>
                  <a:pt x="38943" y="17086"/>
                </a:cubicBezTo>
                <a:cubicBezTo>
                  <a:pt x="39000" y="17401"/>
                  <a:pt x="39037" y="17718"/>
                  <a:pt x="39074" y="18033"/>
                </a:cubicBezTo>
                <a:cubicBezTo>
                  <a:pt x="39000" y="18144"/>
                  <a:pt x="38943" y="18293"/>
                  <a:pt x="38926" y="18423"/>
                </a:cubicBezTo>
                <a:cubicBezTo>
                  <a:pt x="38832" y="18293"/>
                  <a:pt x="38683" y="18163"/>
                  <a:pt x="38498" y="18144"/>
                </a:cubicBezTo>
                <a:cubicBezTo>
                  <a:pt x="38477" y="18141"/>
                  <a:pt x="38456" y="18140"/>
                  <a:pt x="38436" y="18140"/>
                </a:cubicBezTo>
                <a:cubicBezTo>
                  <a:pt x="38062" y="18140"/>
                  <a:pt x="37830" y="18600"/>
                  <a:pt x="38163" y="18795"/>
                </a:cubicBezTo>
                <a:cubicBezTo>
                  <a:pt x="38332" y="18887"/>
                  <a:pt x="38525" y="18953"/>
                  <a:pt x="38692" y="18953"/>
                </a:cubicBezTo>
                <a:cubicBezTo>
                  <a:pt x="38727" y="18953"/>
                  <a:pt x="38762" y="18950"/>
                  <a:pt x="38795" y="18943"/>
                </a:cubicBezTo>
                <a:lnTo>
                  <a:pt x="38795" y="18943"/>
                </a:lnTo>
                <a:cubicBezTo>
                  <a:pt x="38721" y="19092"/>
                  <a:pt x="38666" y="19241"/>
                  <a:pt x="38591" y="19352"/>
                </a:cubicBezTo>
                <a:cubicBezTo>
                  <a:pt x="38470" y="19507"/>
                  <a:pt x="38814" y="19614"/>
                  <a:pt x="39162" y="19614"/>
                </a:cubicBezTo>
                <a:cubicBezTo>
                  <a:pt x="39188" y="19614"/>
                  <a:pt x="39214" y="19613"/>
                  <a:pt x="39241" y="19612"/>
                </a:cubicBezTo>
                <a:lnTo>
                  <a:pt x="39297" y="20169"/>
                </a:lnTo>
                <a:cubicBezTo>
                  <a:pt x="39297" y="20670"/>
                  <a:pt x="39297" y="21172"/>
                  <a:pt x="39223" y="21635"/>
                </a:cubicBezTo>
                <a:cubicBezTo>
                  <a:pt x="39166" y="22118"/>
                  <a:pt x="39074" y="22583"/>
                  <a:pt x="38963" y="23010"/>
                </a:cubicBezTo>
                <a:cubicBezTo>
                  <a:pt x="38869" y="23438"/>
                  <a:pt x="38758" y="23846"/>
                  <a:pt x="38629" y="24218"/>
                </a:cubicBezTo>
                <a:cubicBezTo>
                  <a:pt x="38517" y="24589"/>
                  <a:pt x="38386" y="24923"/>
                  <a:pt x="38275" y="25220"/>
                </a:cubicBezTo>
                <a:cubicBezTo>
                  <a:pt x="38163" y="25518"/>
                  <a:pt x="38052" y="25758"/>
                  <a:pt x="37978" y="25981"/>
                </a:cubicBezTo>
                <a:cubicBezTo>
                  <a:pt x="37941" y="26038"/>
                  <a:pt x="37923" y="26092"/>
                  <a:pt x="37903" y="26149"/>
                </a:cubicBezTo>
                <a:cubicBezTo>
                  <a:pt x="36901" y="27021"/>
                  <a:pt x="35935" y="27895"/>
                  <a:pt x="34989" y="28786"/>
                </a:cubicBezTo>
                <a:cubicBezTo>
                  <a:pt x="35054" y="28567"/>
                  <a:pt x="34965" y="28458"/>
                  <a:pt x="34794" y="28458"/>
                </a:cubicBezTo>
                <a:cubicBezTo>
                  <a:pt x="34674" y="28458"/>
                  <a:pt x="34514" y="28511"/>
                  <a:pt x="34338" y="28618"/>
                </a:cubicBezTo>
                <a:cubicBezTo>
                  <a:pt x="34264" y="28655"/>
                  <a:pt x="34209" y="28692"/>
                  <a:pt x="34171" y="28749"/>
                </a:cubicBezTo>
                <a:cubicBezTo>
                  <a:pt x="34041" y="28878"/>
                  <a:pt x="33966" y="29064"/>
                  <a:pt x="33929" y="29232"/>
                </a:cubicBezTo>
                <a:cubicBezTo>
                  <a:pt x="33929" y="29232"/>
                  <a:pt x="33929" y="29212"/>
                  <a:pt x="33911" y="29195"/>
                </a:cubicBezTo>
                <a:cubicBezTo>
                  <a:pt x="33818" y="29083"/>
                  <a:pt x="33689" y="28990"/>
                  <a:pt x="33503" y="28972"/>
                </a:cubicBezTo>
                <a:cubicBezTo>
                  <a:pt x="33483" y="28968"/>
                  <a:pt x="33462" y="28967"/>
                  <a:pt x="33442" y="28967"/>
                </a:cubicBezTo>
                <a:cubicBezTo>
                  <a:pt x="33351" y="28967"/>
                  <a:pt x="33263" y="29000"/>
                  <a:pt x="33186" y="29046"/>
                </a:cubicBezTo>
                <a:cubicBezTo>
                  <a:pt x="33149" y="29083"/>
                  <a:pt x="33112" y="29101"/>
                  <a:pt x="33094" y="29138"/>
                </a:cubicBezTo>
                <a:lnTo>
                  <a:pt x="33038" y="29250"/>
                </a:lnTo>
                <a:cubicBezTo>
                  <a:pt x="33001" y="29380"/>
                  <a:pt x="33020" y="29529"/>
                  <a:pt x="33186" y="29603"/>
                </a:cubicBezTo>
                <a:cubicBezTo>
                  <a:pt x="33354" y="29695"/>
                  <a:pt x="33540" y="29770"/>
                  <a:pt x="33706" y="29789"/>
                </a:cubicBezTo>
                <a:cubicBezTo>
                  <a:pt x="33689" y="29826"/>
                  <a:pt x="33669" y="29918"/>
                  <a:pt x="33669" y="30012"/>
                </a:cubicBezTo>
                <a:cubicBezTo>
                  <a:pt x="33558" y="30123"/>
                  <a:pt x="33446" y="30235"/>
                  <a:pt x="33335" y="30327"/>
                </a:cubicBezTo>
                <a:cubicBezTo>
                  <a:pt x="33192" y="30235"/>
                  <a:pt x="33071" y="30194"/>
                  <a:pt x="32980" y="30194"/>
                </a:cubicBezTo>
                <a:cubicBezTo>
                  <a:pt x="32904" y="30194"/>
                  <a:pt x="32848" y="30222"/>
                  <a:pt x="32815" y="30272"/>
                </a:cubicBezTo>
                <a:cubicBezTo>
                  <a:pt x="32797" y="30309"/>
                  <a:pt x="32778" y="30346"/>
                  <a:pt x="32778" y="30383"/>
                </a:cubicBezTo>
                <a:cubicBezTo>
                  <a:pt x="32778" y="30420"/>
                  <a:pt x="32760" y="30438"/>
                  <a:pt x="32760" y="30475"/>
                </a:cubicBezTo>
                <a:cubicBezTo>
                  <a:pt x="32760" y="30532"/>
                  <a:pt x="32778" y="30587"/>
                  <a:pt x="32797" y="30661"/>
                </a:cubicBezTo>
                <a:cubicBezTo>
                  <a:pt x="32797" y="30680"/>
                  <a:pt x="32797" y="30717"/>
                  <a:pt x="32815" y="30755"/>
                </a:cubicBezTo>
                <a:cubicBezTo>
                  <a:pt x="32815" y="30772"/>
                  <a:pt x="32834" y="30792"/>
                  <a:pt x="32834" y="30810"/>
                </a:cubicBezTo>
                <a:cubicBezTo>
                  <a:pt x="32555" y="31070"/>
                  <a:pt x="32295" y="31330"/>
                  <a:pt x="32017" y="31609"/>
                </a:cubicBezTo>
                <a:cubicBezTo>
                  <a:pt x="31441" y="32166"/>
                  <a:pt x="30866" y="32723"/>
                  <a:pt x="30289" y="33298"/>
                </a:cubicBezTo>
                <a:cubicBezTo>
                  <a:pt x="30272" y="33280"/>
                  <a:pt x="30252" y="33280"/>
                  <a:pt x="30234" y="33280"/>
                </a:cubicBezTo>
                <a:cubicBezTo>
                  <a:pt x="30178" y="33280"/>
                  <a:pt x="30123" y="33298"/>
                  <a:pt x="30066" y="33335"/>
                </a:cubicBezTo>
                <a:cubicBezTo>
                  <a:pt x="29863" y="33466"/>
                  <a:pt x="29677" y="33632"/>
                  <a:pt x="29621" y="33818"/>
                </a:cubicBezTo>
                <a:cubicBezTo>
                  <a:pt x="29584" y="33744"/>
                  <a:pt x="29529" y="33689"/>
                  <a:pt x="29492" y="33614"/>
                </a:cubicBezTo>
                <a:cubicBezTo>
                  <a:pt x="29435" y="33558"/>
                  <a:pt x="29398" y="33503"/>
                  <a:pt x="29361" y="33447"/>
                </a:cubicBezTo>
                <a:cubicBezTo>
                  <a:pt x="29343" y="33415"/>
                  <a:pt x="29319" y="33401"/>
                  <a:pt x="29290" y="33401"/>
                </a:cubicBezTo>
                <a:cubicBezTo>
                  <a:pt x="29166" y="33401"/>
                  <a:pt x="28958" y="33659"/>
                  <a:pt x="28823" y="33929"/>
                </a:cubicBezTo>
                <a:cubicBezTo>
                  <a:pt x="28767" y="34041"/>
                  <a:pt x="28729" y="34152"/>
                  <a:pt x="28729" y="34264"/>
                </a:cubicBezTo>
                <a:cubicBezTo>
                  <a:pt x="28712" y="34338"/>
                  <a:pt x="28729" y="34394"/>
                  <a:pt x="28786" y="34432"/>
                </a:cubicBezTo>
                <a:cubicBezTo>
                  <a:pt x="28804" y="34449"/>
                  <a:pt x="28860" y="34469"/>
                  <a:pt x="28897" y="34487"/>
                </a:cubicBezTo>
                <a:cubicBezTo>
                  <a:pt x="28934" y="34506"/>
                  <a:pt x="28989" y="34506"/>
                  <a:pt x="29046" y="34506"/>
                </a:cubicBezTo>
                <a:lnTo>
                  <a:pt x="29064" y="34506"/>
                </a:lnTo>
                <a:cubicBezTo>
                  <a:pt x="28823" y="34747"/>
                  <a:pt x="28563" y="35007"/>
                  <a:pt x="28321" y="35229"/>
                </a:cubicBezTo>
                <a:cubicBezTo>
                  <a:pt x="28117" y="35452"/>
                  <a:pt x="27912" y="35638"/>
                  <a:pt x="27709" y="35843"/>
                </a:cubicBezTo>
                <a:cubicBezTo>
                  <a:pt x="27523" y="35861"/>
                  <a:pt x="27281" y="35935"/>
                  <a:pt x="27095" y="36009"/>
                </a:cubicBezTo>
                <a:cubicBezTo>
                  <a:pt x="27169" y="35917"/>
                  <a:pt x="27244" y="35787"/>
                  <a:pt x="27318" y="35657"/>
                </a:cubicBezTo>
                <a:cubicBezTo>
                  <a:pt x="27392" y="35527"/>
                  <a:pt x="27429" y="35434"/>
                  <a:pt x="27429" y="35360"/>
                </a:cubicBezTo>
                <a:cubicBezTo>
                  <a:pt x="27429" y="35249"/>
                  <a:pt x="27374" y="35192"/>
                  <a:pt x="27281" y="35174"/>
                </a:cubicBezTo>
                <a:cubicBezTo>
                  <a:pt x="27263" y="35171"/>
                  <a:pt x="27242" y="35170"/>
                  <a:pt x="27220" y="35170"/>
                </a:cubicBezTo>
                <a:cubicBezTo>
                  <a:pt x="27103" y="35170"/>
                  <a:pt x="26930" y="35214"/>
                  <a:pt x="26743" y="35323"/>
                </a:cubicBezTo>
                <a:cubicBezTo>
                  <a:pt x="26520" y="35452"/>
                  <a:pt x="26389" y="35712"/>
                  <a:pt x="26352" y="35935"/>
                </a:cubicBezTo>
                <a:lnTo>
                  <a:pt x="26334" y="35917"/>
                </a:lnTo>
                <a:cubicBezTo>
                  <a:pt x="26297" y="35861"/>
                  <a:pt x="26241" y="35824"/>
                  <a:pt x="26186" y="35769"/>
                </a:cubicBezTo>
                <a:cubicBezTo>
                  <a:pt x="26167" y="35769"/>
                  <a:pt x="26149" y="35749"/>
                  <a:pt x="26129" y="35732"/>
                </a:cubicBezTo>
                <a:cubicBezTo>
                  <a:pt x="26092" y="35712"/>
                  <a:pt x="26055" y="35694"/>
                  <a:pt x="26000" y="35694"/>
                </a:cubicBezTo>
                <a:cubicBezTo>
                  <a:pt x="25981" y="35675"/>
                  <a:pt x="25963" y="35675"/>
                  <a:pt x="25926" y="35675"/>
                </a:cubicBezTo>
                <a:cubicBezTo>
                  <a:pt x="25906" y="35672"/>
                  <a:pt x="25886" y="35671"/>
                  <a:pt x="25866" y="35671"/>
                </a:cubicBezTo>
                <a:cubicBezTo>
                  <a:pt x="25508" y="35671"/>
                  <a:pt x="25275" y="36130"/>
                  <a:pt x="25609" y="36307"/>
                </a:cubicBezTo>
                <a:cubicBezTo>
                  <a:pt x="25779" y="36415"/>
                  <a:pt x="25960" y="36484"/>
                  <a:pt x="26123" y="36484"/>
                </a:cubicBezTo>
                <a:cubicBezTo>
                  <a:pt x="26157" y="36484"/>
                  <a:pt x="26191" y="36481"/>
                  <a:pt x="26223" y="36474"/>
                </a:cubicBezTo>
                <a:lnTo>
                  <a:pt x="26223" y="36474"/>
                </a:lnTo>
                <a:cubicBezTo>
                  <a:pt x="26149" y="36604"/>
                  <a:pt x="26092" y="36752"/>
                  <a:pt x="26018" y="36883"/>
                </a:cubicBezTo>
                <a:cubicBezTo>
                  <a:pt x="25944" y="36994"/>
                  <a:pt x="26092" y="37069"/>
                  <a:pt x="26315" y="37124"/>
                </a:cubicBezTo>
                <a:cubicBezTo>
                  <a:pt x="25554" y="37792"/>
                  <a:pt x="24495" y="38721"/>
                  <a:pt x="23400" y="39669"/>
                </a:cubicBezTo>
                <a:cubicBezTo>
                  <a:pt x="23214" y="39817"/>
                  <a:pt x="23029" y="39984"/>
                  <a:pt x="22843" y="40132"/>
                </a:cubicBezTo>
                <a:cubicBezTo>
                  <a:pt x="22249" y="40634"/>
                  <a:pt x="21655" y="41135"/>
                  <a:pt x="21078" y="41618"/>
                </a:cubicBezTo>
                <a:cubicBezTo>
                  <a:pt x="20744" y="41897"/>
                  <a:pt x="20392" y="42157"/>
                  <a:pt x="20057" y="42435"/>
                </a:cubicBezTo>
                <a:cubicBezTo>
                  <a:pt x="20392" y="41841"/>
                  <a:pt x="20707" y="41229"/>
                  <a:pt x="21023" y="40597"/>
                </a:cubicBezTo>
                <a:cubicBezTo>
                  <a:pt x="21078" y="40504"/>
                  <a:pt x="21115" y="40411"/>
                  <a:pt x="21152" y="40318"/>
                </a:cubicBezTo>
                <a:cubicBezTo>
                  <a:pt x="21338" y="39966"/>
                  <a:pt x="21524" y="39575"/>
                  <a:pt x="21729" y="39149"/>
                </a:cubicBezTo>
                <a:cubicBezTo>
                  <a:pt x="21932" y="38703"/>
                  <a:pt x="22137" y="38257"/>
                  <a:pt x="22360" y="37812"/>
                </a:cubicBezTo>
                <a:cubicBezTo>
                  <a:pt x="22935" y="36529"/>
                  <a:pt x="23512" y="35212"/>
                  <a:pt x="24087" y="33892"/>
                </a:cubicBezTo>
                <a:cubicBezTo>
                  <a:pt x="24103" y="34054"/>
                  <a:pt x="24175" y="34127"/>
                  <a:pt x="24276" y="34127"/>
                </a:cubicBezTo>
                <a:cubicBezTo>
                  <a:pt x="24407" y="34127"/>
                  <a:pt x="24587" y="34002"/>
                  <a:pt x="24755" y="33781"/>
                </a:cubicBezTo>
                <a:cubicBezTo>
                  <a:pt x="24923" y="33558"/>
                  <a:pt x="24923" y="33280"/>
                  <a:pt x="24867" y="33057"/>
                </a:cubicBezTo>
                <a:lnTo>
                  <a:pt x="24867" y="33057"/>
                </a:lnTo>
                <a:cubicBezTo>
                  <a:pt x="24960" y="33111"/>
                  <a:pt x="25082" y="33154"/>
                  <a:pt x="25212" y="33154"/>
                </a:cubicBezTo>
                <a:cubicBezTo>
                  <a:pt x="25264" y="33154"/>
                  <a:pt x="25316" y="33147"/>
                  <a:pt x="25369" y="33132"/>
                </a:cubicBezTo>
                <a:cubicBezTo>
                  <a:pt x="25758" y="33020"/>
                  <a:pt x="25814" y="32463"/>
                  <a:pt x="25424" y="32407"/>
                </a:cubicBezTo>
                <a:cubicBezTo>
                  <a:pt x="25372" y="32403"/>
                  <a:pt x="25321" y="32401"/>
                  <a:pt x="25270" y="32401"/>
                </a:cubicBezTo>
                <a:cubicBezTo>
                  <a:pt x="25083" y="32401"/>
                  <a:pt x="24905" y="32430"/>
                  <a:pt x="24774" y="32518"/>
                </a:cubicBezTo>
                <a:cubicBezTo>
                  <a:pt x="24792" y="32444"/>
                  <a:pt x="24792" y="32369"/>
                  <a:pt x="24792" y="32295"/>
                </a:cubicBezTo>
                <a:cubicBezTo>
                  <a:pt x="24829" y="32221"/>
                  <a:pt x="24867" y="32129"/>
                  <a:pt x="24904" y="32055"/>
                </a:cubicBezTo>
                <a:cubicBezTo>
                  <a:pt x="25777" y="30141"/>
                  <a:pt x="26835" y="28321"/>
                  <a:pt x="27912" y="26558"/>
                </a:cubicBezTo>
                <a:cubicBezTo>
                  <a:pt x="28989" y="24775"/>
                  <a:pt x="30123" y="23084"/>
                  <a:pt x="31292" y="21487"/>
                </a:cubicBezTo>
                <a:cubicBezTo>
                  <a:pt x="32463" y="19909"/>
                  <a:pt x="33651" y="18404"/>
                  <a:pt x="34858" y="17067"/>
                </a:cubicBezTo>
                <a:cubicBezTo>
                  <a:pt x="35954" y="15878"/>
                  <a:pt x="37049" y="14801"/>
                  <a:pt x="38126" y="13873"/>
                </a:cubicBezTo>
                <a:cubicBezTo>
                  <a:pt x="38195" y="13954"/>
                  <a:pt x="38282" y="14006"/>
                  <a:pt x="38390" y="14006"/>
                </a:cubicBezTo>
                <a:cubicBezTo>
                  <a:pt x="38430" y="14006"/>
                  <a:pt x="38472" y="13999"/>
                  <a:pt x="38517" y="13984"/>
                </a:cubicBezTo>
                <a:cubicBezTo>
                  <a:pt x="38609" y="13947"/>
                  <a:pt x="38683" y="13910"/>
                  <a:pt x="38758" y="13873"/>
                </a:cubicBezTo>
                <a:close/>
                <a:moveTo>
                  <a:pt x="1" y="47041"/>
                </a:moveTo>
                <a:cubicBezTo>
                  <a:pt x="1" y="47041"/>
                  <a:pt x="312" y="47196"/>
                  <a:pt x="920" y="47422"/>
                </a:cubicBezTo>
                <a:lnTo>
                  <a:pt x="920" y="47422"/>
                </a:lnTo>
                <a:cubicBezTo>
                  <a:pt x="315" y="47192"/>
                  <a:pt x="1" y="47041"/>
                  <a:pt x="1" y="47041"/>
                </a:cubicBezTo>
                <a:close/>
                <a:moveTo>
                  <a:pt x="18535" y="43772"/>
                </a:moveTo>
                <a:lnTo>
                  <a:pt x="18535" y="44404"/>
                </a:lnTo>
                <a:cubicBezTo>
                  <a:pt x="18386" y="44552"/>
                  <a:pt x="18255" y="44701"/>
                  <a:pt x="18089" y="44849"/>
                </a:cubicBezTo>
                <a:cubicBezTo>
                  <a:pt x="17903" y="44980"/>
                  <a:pt x="17698" y="45129"/>
                  <a:pt x="17512" y="45277"/>
                </a:cubicBezTo>
                <a:cubicBezTo>
                  <a:pt x="16752" y="45834"/>
                  <a:pt x="15972" y="46335"/>
                  <a:pt x="15155" y="46706"/>
                </a:cubicBezTo>
                <a:cubicBezTo>
                  <a:pt x="14355" y="47115"/>
                  <a:pt x="13501" y="47375"/>
                  <a:pt x="12703" y="47617"/>
                </a:cubicBezTo>
                <a:cubicBezTo>
                  <a:pt x="12275" y="47728"/>
                  <a:pt x="11886" y="47821"/>
                  <a:pt x="11478" y="47932"/>
                </a:cubicBezTo>
                <a:cubicBezTo>
                  <a:pt x="11087" y="48006"/>
                  <a:pt x="10678" y="48100"/>
                  <a:pt x="10307" y="48174"/>
                </a:cubicBezTo>
                <a:cubicBezTo>
                  <a:pt x="8991" y="48409"/>
                  <a:pt x="7755" y="48498"/>
                  <a:pt x="6631" y="48498"/>
                </a:cubicBezTo>
                <a:cubicBezTo>
                  <a:pt x="6423" y="48498"/>
                  <a:pt x="6218" y="48495"/>
                  <a:pt x="6018" y="48489"/>
                </a:cubicBezTo>
                <a:cubicBezTo>
                  <a:pt x="4735" y="48434"/>
                  <a:pt x="3621" y="48229"/>
                  <a:pt x="2730" y="48006"/>
                </a:cubicBezTo>
                <a:cubicBezTo>
                  <a:pt x="2341" y="47895"/>
                  <a:pt x="2006" y="47803"/>
                  <a:pt x="1690" y="47691"/>
                </a:cubicBezTo>
                <a:lnTo>
                  <a:pt x="1690" y="47691"/>
                </a:lnTo>
                <a:cubicBezTo>
                  <a:pt x="2507" y="47932"/>
                  <a:pt x="3603" y="48211"/>
                  <a:pt x="4978" y="48378"/>
                </a:cubicBezTo>
                <a:cubicBezTo>
                  <a:pt x="5181" y="48397"/>
                  <a:pt x="5386" y="48397"/>
                  <a:pt x="5609" y="48415"/>
                </a:cubicBezTo>
                <a:cubicBezTo>
                  <a:pt x="5701" y="48434"/>
                  <a:pt x="5813" y="48434"/>
                  <a:pt x="5924" y="48452"/>
                </a:cubicBezTo>
                <a:lnTo>
                  <a:pt x="6258" y="48452"/>
                </a:lnTo>
                <a:cubicBezTo>
                  <a:pt x="6500" y="48452"/>
                  <a:pt x="6723" y="48471"/>
                  <a:pt x="6964" y="48471"/>
                </a:cubicBezTo>
                <a:cubicBezTo>
                  <a:pt x="7206" y="48452"/>
                  <a:pt x="7447" y="48452"/>
                  <a:pt x="7689" y="48434"/>
                </a:cubicBezTo>
                <a:lnTo>
                  <a:pt x="7875" y="48434"/>
                </a:lnTo>
                <a:cubicBezTo>
                  <a:pt x="7949" y="48415"/>
                  <a:pt x="8004" y="48415"/>
                  <a:pt x="8060" y="48415"/>
                </a:cubicBezTo>
                <a:lnTo>
                  <a:pt x="8450" y="48360"/>
                </a:lnTo>
                <a:cubicBezTo>
                  <a:pt x="8710" y="48341"/>
                  <a:pt x="8970" y="48323"/>
                  <a:pt x="9230" y="48266"/>
                </a:cubicBezTo>
                <a:cubicBezTo>
                  <a:pt x="9490" y="48211"/>
                  <a:pt x="9769" y="48174"/>
                  <a:pt x="10029" y="48118"/>
                </a:cubicBezTo>
                <a:cubicBezTo>
                  <a:pt x="10307" y="48043"/>
                  <a:pt x="10586" y="47969"/>
                  <a:pt x="10864" y="47914"/>
                </a:cubicBezTo>
                <a:cubicBezTo>
                  <a:pt x="11960" y="47598"/>
                  <a:pt x="13092" y="47134"/>
                  <a:pt x="14226" y="46521"/>
                </a:cubicBezTo>
                <a:cubicBezTo>
                  <a:pt x="15358" y="45926"/>
                  <a:pt x="16510" y="45203"/>
                  <a:pt x="17661" y="44386"/>
                </a:cubicBezTo>
                <a:cubicBezTo>
                  <a:pt x="17958" y="44181"/>
                  <a:pt x="18237" y="43977"/>
                  <a:pt x="18535" y="43772"/>
                </a:cubicBezTo>
                <a:close/>
                <a:moveTo>
                  <a:pt x="44663" y="1"/>
                </a:moveTo>
                <a:cubicBezTo>
                  <a:pt x="44663" y="2"/>
                  <a:pt x="44607" y="94"/>
                  <a:pt x="44478" y="242"/>
                </a:cubicBezTo>
                <a:cubicBezTo>
                  <a:pt x="44329" y="409"/>
                  <a:pt x="44143" y="632"/>
                  <a:pt x="43883" y="929"/>
                </a:cubicBezTo>
                <a:cubicBezTo>
                  <a:pt x="43363" y="1504"/>
                  <a:pt x="42603" y="2304"/>
                  <a:pt x="41711" y="3287"/>
                </a:cubicBezTo>
                <a:cubicBezTo>
                  <a:pt x="40801" y="4253"/>
                  <a:pt x="39743" y="5387"/>
                  <a:pt x="38591" y="6575"/>
                </a:cubicBezTo>
                <a:cubicBezTo>
                  <a:pt x="38015" y="7169"/>
                  <a:pt x="37421" y="7801"/>
                  <a:pt x="36789" y="8395"/>
                </a:cubicBezTo>
                <a:cubicBezTo>
                  <a:pt x="36474" y="8692"/>
                  <a:pt x="36177" y="9007"/>
                  <a:pt x="35824" y="9267"/>
                </a:cubicBezTo>
                <a:cubicBezTo>
                  <a:pt x="35471" y="9546"/>
                  <a:pt x="35155" y="9881"/>
                  <a:pt x="34877" y="10215"/>
                </a:cubicBezTo>
                <a:cubicBezTo>
                  <a:pt x="34301" y="10901"/>
                  <a:pt x="33800" y="11626"/>
                  <a:pt x="33317" y="12369"/>
                </a:cubicBezTo>
                <a:cubicBezTo>
                  <a:pt x="32964" y="12944"/>
                  <a:pt x="32629" y="13501"/>
                  <a:pt x="32332" y="14078"/>
                </a:cubicBezTo>
                <a:cubicBezTo>
                  <a:pt x="32239" y="14022"/>
                  <a:pt x="32130" y="13993"/>
                  <a:pt x="32025" y="13993"/>
                </a:cubicBezTo>
                <a:cubicBezTo>
                  <a:pt x="31816" y="13993"/>
                  <a:pt x="31626" y="14108"/>
                  <a:pt x="31626" y="14356"/>
                </a:cubicBezTo>
                <a:cubicBezTo>
                  <a:pt x="31626" y="14635"/>
                  <a:pt x="31664" y="14913"/>
                  <a:pt x="31812" y="15081"/>
                </a:cubicBezTo>
                <a:cubicBezTo>
                  <a:pt x="31665" y="15081"/>
                  <a:pt x="31506" y="15104"/>
                  <a:pt x="31363" y="15104"/>
                </a:cubicBezTo>
                <a:cubicBezTo>
                  <a:pt x="31326" y="15104"/>
                  <a:pt x="31290" y="15102"/>
                  <a:pt x="31255" y="15098"/>
                </a:cubicBezTo>
                <a:cubicBezTo>
                  <a:pt x="31251" y="15098"/>
                  <a:pt x="31247" y="15098"/>
                  <a:pt x="31243" y="15098"/>
                </a:cubicBezTo>
                <a:cubicBezTo>
                  <a:pt x="30982" y="15098"/>
                  <a:pt x="31148" y="15680"/>
                  <a:pt x="31423" y="16046"/>
                </a:cubicBezTo>
                <a:lnTo>
                  <a:pt x="31144" y="16826"/>
                </a:lnTo>
                <a:cubicBezTo>
                  <a:pt x="31106" y="16975"/>
                  <a:pt x="31051" y="17123"/>
                  <a:pt x="31014" y="17272"/>
                </a:cubicBezTo>
                <a:cubicBezTo>
                  <a:pt x="30940" y="17309"/>
                  <a:pt x="30884" y="17346"/>
                  <a:pt x="30846" y="17383"/>
                </a:cubicBezTo>
                <a:cubicBezTo>
                  <a:pt x="30735" y="17476"/>
                  <a:pt x="30772" y="17606"/>
                  <a:pt x="30866" y="17736"/>
                </a:cubicBezTo>
                <a:cubicBezTo>
                  <a:pt x="30846" y="17773"/>
                  <a:pt x="30846" y="17829"/>
                  <a:pt x="30829" y="17866"/>
                </a:cubicBezTo>
                <a:cubicBezTo>
                  <a:pt x="30791" y="17884"/>
                  <a:pt x="30772" y="17884"/>
                  <a:pt x="30754" y="17884"/>
                </a:cubicBezTo>
                <a:cubicBezTo>
                  <a:pt x="30698" y="17847"/>
                  <a:pt x="30624" y="17755"/>
                  <a:pt x="30532" y="17643"/>
                </a:cubicBezTo>
                <a:cubicBezTo>
                  <a:pt x="30438" y="17550"/>
                  <a:pt x="30326" y="17438"/>
                  <a:pt x="30215" y="17309"/>
                </a:cubicBezTo>
                <a:cubicBezTo>
                  <a:pt x="30086" y="17178"/>
                  <a:pt x="29955" y="17012"/>
                  <a:pt x="29826" y="16826"/>
                </a:cubicBezTo>
                <a:cubicBezTo>
                  <a:pt x="29695" y="16658"/>
                  <a:pt x="29529" y="16473"/>
                  <a:pt x="29380" y="16269"/>
                </a:cubicBezTo>
                <a:cubicBezTo>
                  <a:pt x="29232" y="16046"/>
                  <a:pt x="29083" y="15841"/>
                  <a:pt x="28934" y="15601"/>
                </a:cubicBezTo>
                <a:cubicBezTo>
                  <a:pt x="28823" y="15433"/>
                  <a:pt x="28729" y="15284"/>
                  <a:pt x="28618" y="15118"/>
                </a:cubicBezTo>
                <a:cubicBezTo>
                  <a:pt x="28804" y="14969"/>
                  <a:pt x="28729" y="14690"/>
                  <a:pt x="28563" y="14412"/>
                </a:cubicBezTo>
                <a:lnTo>
                  <a:pt x="28563" y="14412"/>
                </a:lnTo>
                <a:cubicBezTo>
                  <a:pt x="28738" y="14447"/>
                  <a:pt x="28921" y="14466"/>
                  <a:pt x="29089" y="14466"/>
                </a:cubicBezTo>
                <a:cubicBezTo>
                  <a:pt x="29278" y="14466"/>
                  <a:pt x="29448" y="14442"/>
                  <a:pt x="29566" y="14393"/>
                </a:cubicBezTo>
                <a:cubicBezTo>
                  <a:pt x="29900" y="14244"/>
                  <a:pt x="29992" y="13873"/>
                  <a:pt x="29844" y="13501"/>
                </a:cubicBezTo>
                <a:cubicBezTo>
                  <a:pt x="29812" y="13412"/>
                  <a:pt x="29710" y="13378"/>
                  <a:pt x="29573" y="13378"/>
                </a:cubicBezTo>
                <a:cubicBezTo>
                  <a:pt x="29310" y="13378"/>
                  <a:pt x="28917" y="13504"/>
                  <a:pt x="28637" y="13613"/>
                </a:cubicBezTo>
                <a:cubicBezTo>
                  <a:pt x="28729" y="13464"/>
                  <a:pt x="28841" y="13298"/>
                  <a:pt x="28952" y="13112"/>
                </a:cubicBezTo>
                <a:cubicBezTo>
                  <a:pt x="29232" y="12666"/>
                  <a:pt x="29120" y="12424"/>
                  <a:pt x="28841" y="12406"/>
                </a:cubicBezTo>
                <a:lnTo>
                  <a:pt x="28841" y="12332"/>
                </a:lnTo>
                <a:cubicBezTo>
                  <a:pt x="28989" y="12444"/>
                  <a:pt x="29175" y="12536"/>
                  <a:pt x="29306" y="12647"/>
                </a:cubicBezTo>
                <a:cubicBezTo>
                  <a:pt x="29332" y="12673"/>
                  <a:pt x="29361" y="12686"/>
                  <a:pt x="29390" y="12686"/>
                </a:cubicBezTo>
                <a:cubicBezTo>
                  <a:pt x="29443" y="12686"/>
                  <a:pt x="29499" y="12645"/>
                  <a:pt x="29546" y="12573"/>
                </a:cubicBezTo>
                <a:cubicBezTo>
                  <a:pt x="29694" y="12661"/>
                  <a:pt x="29853" y="12715"/>
                  <a:pt x="29996" y="12715"/>
                </a:cubicBezTo>
                <a:cubicBezTo>
                  <a:pt x="30033" y="12715"/>
                  <a:pt x="30069" y="12711"/>
                  <a:pt x="30104" y="12704"/>
                </a:cubicBezTo>
                <a:lnTo>
                  <a:pt x="30104" y="12704"/>
                </a:lnTo>
                <a:cubicBezTo>
                  <a:pt x="30029" y="12852"/>
                  <a:pt x="29992" y="13001"/>
                  <a:pt x="29900" y="13112"/>
                </a:cubicBezTo>
                <a:cubicBezTo>
                  <a:pt x="29796" y="13269"/>
                  <a:pt x="30159" y="13379"/>
                  <a:pt x="30514" y="13379"/>
                </a:cubicBezTo>
                <a:cubicBezTo>
                  <a:pt x="30663" y="13379"/>
                  <a:pt x="30811" y="13360"/>
                  <a:pt x="30921" y="13316"/>
                </a:cubicBezTo>
                <a:cubicBezTo>
                  <a:pt x="31106" y="13241"/>
                  <a:pt x="31069" y="13038"/>
                  <a:pt x="30958" y="12833"/>
                </a:cubicBezTo>
                <a:cubicBezTo>
                  <a:pt x="30940" y="12815"/>
                  <a:pt x="30940" y="12815"/>
                  <a:pt x="30940" y="12796"/>
                </a:cubicBezTo>
                <a:lnTo>
                  <a:pt x="30940" y="12796"/>
                </a:lnTo>
                <a:cubicBezTo>
                  <a:pt x="31052" y="12822"/>
                  <a:pt x="31177" y="12836"/>
                  <a:pt x="31292" y="12836"/>
                </a:cubicBezTo>
                <a:cubicBezTo>
                  <a:pt x="31425" y="12836"/>
                  <a:pt x="31547" y="12817"/>
                  <a:pt x="31626" y="12778"/>
                </a:cubicBezTo>
                <a:cubicBezTo>
                  <a:pt x="31646" y="12778"/>
                  <a:pt x="31683" y="12758"/>
                  <a:pt x="31701" y="12741"/>
                </a:cubicBezTo>
                <a:cubicBezTo>
                  <a:pt x="31831" y="12647"/>
                  <a:pt x="31886" y="12518"/>
                  <a:pt x="31869" y="12369"/>
                </a:cubicBezTo>
                <a:cubicBezTo>
                  <a:pt x="31869" y="12295"/>
                  <a:pt x="31849" y="12239"/>
                  <a:pt x="31831" y="12164"/>
                </a:cubicBezTo>
                <a:cubicBezTo>
                  <a:pt x="31806" y="12100"/>
                  <a:pt x="31732" y="12076"/>
                  <a:pt x="31635" y="12076"/>
                </a:cubicBezTo>
                <a:cubicBezTo>
                  <a:pt x="31448" y="12076"/>
                  <a:pt x="31172" y="12165"/>
                  <a:pt x="30977" y="12239"/>
                </a:cubicBezTo>
                <a:cubicBezTo>
                  <a:pt x="31051" y="12146"/>
                  <a:pt x="31126" y="12035"/>
                  <a:pt x="31200" y="11904"/>
                </a:cubicBezTo>
                <a:cubicBezTo>
                  <a:pt x="31403" y="11569"/>
                  <a:pt x="31313" y="11403"/>
                  <a:pt x="31094" y="11403"/>
                </a:cubicBezTo>
                <a:cubicBezTo>
                  <a:pt x="30974" y="11403"/>
                  <a:pt x="30814" y="11453"/>
                  <a:pt x="30643" y="11552"/>
                </a:cubicBezTo>
                <a:cubicBezTo>
                  <a:pt x="30401" y="11681"/>
                  <a:pt x="30289" y="11941"/>
                  <a:pt x="30252" y="12184"/>
                </a:cubicBezTo>
                <a:cubicBezTo>
                  <a:pt x="30141" y="12053"/>
                  <a:pt x="30012" y="11924"/>
                  <a:pt x="29826" y="11904"/>
                </a:cubicBezTo>
                <a:lnTo>
                  <a:pt x="29714" y="11904"/>
                </a:lnTo>
                <a:cubicBezTo>
                  <a:pt x="29732" y="11756"/>
                  <a:pt x="29732" y="11607"/>
                  <a:pt x="29695" y="11496"/>
                </a:cubicBezTo>
                <a:cubicBezTo>
                  <a:pt x="29653" y="11359"/>
                  <a:pt x="29545" y="11306"/>
                  <a:pt x="29408" y="11306"/>
                </a:cubicBezTo>
                <a:cubicBezTo>
                  <a:pt x="29304" y="11306"/>
                  <a:pt x="29184" y="11336"/>
                  <a:pt x="29064" y="11384"/>
                </a:cubicBezTo>
                <a:cubicBezTo>
                  <a:pt x="29157" y="11087"/>
                  <a:pt x="29194" y="10753"/>
                  <a:pt x="29138" y="10567"/>
                </a:cubicBezTo>
                <a:cubicBezTo>
                  <a:pt x="29047" y="10325"/>
                  <a:pt x="28833" y="10194"/>
                  <a:pt x="28576" y="10194"/>
                </a:cubicBezTo>
                <a:cubicBezTo>
                  <a:pt x="28518" y="10194"/>
                  <a:pt x="28457" y="10201"/>
                  <a:pt x="28395" y="10215"/>
                </a:cubicBezTo>
                <a:cubicBezTo>
                  <a:pt x="28154" y="10252"/>
                  <a:pt x="28266" y="10846"/>
                  <a:pt x="28377" y="11218"/>
                </a:cubicBezTo>
                <a:cubicBezTo>
                  <a:pt x="28266" y="11106"/>
                  <a:pt x="28135" y="11013"/>
                  <a:pt x="27969" y="10884"/>
                </a:cubicBezTo>
                <a:cubicBezTo>
                  <a:pt x="27795" y="10747"/>
                  <a:pt x="27656" y="10688"/>
                  <a:pt x="27553" y="10688"/>
                </a:cubicBezTo>
                <a:cubicBezTo>
                  <a:pt x="27305" y="10688"/>
                  <a:pt x="27270" y="11036"/>
                  <a:pt x="27467" y="11496"/>
                </a:cubicBezTo>
                <a:cubicBezTo>
                  <a:pt x="27615" y="11793"/>
                  <a:pt x="27912" y="11979"/>
                  <a:pt x="28192" y="12072"/>
                </a:cubicBezTo>
                <a:cubicBezTo>
                  <a:pt x="28024" y="12164"/>
                  <a:pt x="27857" y="12295"/>
                  <a:pt x="27801" y="12518"/>
                </a:cubicBezTo>
                <a:cubicBezTo>
                  <a:pt x="27764" y="12647"/>
                  <a:pt x="27783" y="12778"/>
                  <a:pt x="27838" y="12870"/>
                </a:cubicBezTo>
                <a:cubicBezTo>
                  <a:pt x="27764" y="12964"/>
                  <a:pt x="27709" y="13075"/>
                  <a:pt x="27672" y="13186"/>
                </a:cubicBezTo>
                <a:cubicBezTo>
                  <a:pt x="27615" y="13075"/>
                  <a:pt x="27578" y="12981"/>
                  <a:pt x="27541" y="12889"/>
                </a:cubicBezTo>
                <a:cubicBezTo>
                  <a:pt x="27486" y="12741"/>
                  <a:pt x="27449" y="12610"/>
                  <a:pt x="27392" y="12481"/>
                </a:cubicBezTo>
                <a:cubicBezTo>
                  <a:pt x="27300" y="12221"/>
                  <a:pt x="27226" y="11961"/>
                  <a:pt x="27132" y="11738"/>
                </a:cubicBezTo>
                <a:cubicBezTo>
                  <a:pt x="27058" y="11478"/>
                  <a:pt x="26984" y="11255"/>
                  <a:pt x="26929" y="11032"/>
                </a:cubicBezTo>
                <a:cubicBezTo>
                  <a:pt x="26909" y="10939"/>
                  <a:pt x="26892" y="10827"/>
                  <a:pt x="26854" y="10735"/>
                </a:cubicBezTo>
                <a:cubicBezTo>
                  <a:pt x="26835" y="10641"/>
                  <a:pt x="26817" y="10549"/>
                  <a:pt x="26780" y="10456"/>
                </a:cubicBezTo>
                <a:cubicBezTo>
                  <a:pt x="26743" y="10270"/>
                  <a:pt x="26724" y="10121"/>
                  <a:pt x="26687" y="9992"/>
                </a:cubicBezTo>
                <a:cubicBezTo>
                  <a:pt x="26649" y="9732"/>
                  <a:pt x="26612" y="9584"/>
                  <a:pt x="26612" y="9584"/>
                </a:cubicBezTo>
                <a:lnTo>
                  <a:pt x="26594" y="9584"/>
                </a:lnTo>
                <a:cubicBezTo>
                  <a:pt x="26594" y="9584"/>
                  <a:pt x="26594" y="9750"/>
                  <a:pt x="26612" y="10010"/>
                </a:cubicBezTo>
                <a:cubicBezTo>
                  <a:pt x="26612" y="10141"/>
                  <a:pt x="26632" y="10289"/>
                  <a:pt x="26649" y="10475"/>
                </a:cubicBezTo>
                <a:cubicBezTo>
                  <a:pt x="26687" y="10661"/>
                  <a:pt x="26706" y="10864"/>
                  <a:pt x="26761" y="11087"/>
                </a:cubicBezTo>
                <a:cubicBezTo>
                  <a:pt x="26798" y="11310"/>
                  <a:pt x="26854" y="11533"/>
                  <a:pt x="26929" y="11793"/>
                </a:cubicBezTo>
                <a:cubicBezTo>
                  <a:pt x="27003" y="12035"/>
                  <a:pt x="27077" y="12295"/>
                  <a:pt x="27169" y="12573"/>
                </a:cubicBezTo>
                <a:cubicBezTo>
                  <a:pt x="27226" y="12704"/>
                  <a:pt x="27263" y="12833"/>
                  <a:pt x="27318" y="12964"/>
                </a:cubicBezTo>
                <a:cubicBezTo>
                  <a:pt x="27374" y="13093"/>
                  <a:pt x="27449" y="13241"/>
                  <a:pt x="27504" y="13372"/>
                </a:cubicBezTo>
                <a:lnTo>
                  <a:pt x="27560" y="13484"/>
                </a:lnTo>
                <a:cubicBezTo>
                  <a:pt x="27412" y="13316"/>
                  <a:pt x="27226" y="13149"/>
                  <a:pt x="26947" y="13130"/>
                </a:cubicBezTo>
                <a:cubicBezTo>
                  <a:pt x="26947" y="13121"/>
                  <a:pt x="26942" y="13121"/>
                  <a:pt x="26935" y="13121"/>
                </a:cubicBezTo>
                <a:cubicBezTo>
                  <a:pt x="26928" y="13121"/>
                  <a:pt x="26919" y="13121"/>
                  <a:pt x="26909" y="13112"/>
                </a:cubicBezTo>
                <a:cubicBezTo>
                  <a:pt x="26909" y="13075"/>
                  <a:pt x="26892" y="13001"/>
                  <a:pt x="26872" y="12944"/>
                </a:cubicBezTo>
                <a:cubicBezTo>
                  <a:pt x="26847" y="12887"/>
                  <a:pt x="26775" y="12865"/>
                  <a:pt x="26679" y="12865"/>
                </a:cubicBezTo>
                <a:cubicBezTo>
                  <a:pt x="26496" y="12865"/>
                  <a:pt x="26225" y="12945"/>
                  <a:pt x="26018" y="13018"/>
                </a:cubicBezTo>
                <a:cubicBezTo>
                  <a:pt x="26092" y="12926"/>
                  <a:pt x="26167" y="12815"/>
                  <a:pt x="26260" y="12684"/>
                </a:cubicBezTo>
                <a:cubicBezTo>
                  <a:pt x="26452" y="12349"/>
                  <a:pt x="26365" y="12183"/>
                  <a:pt x="26145" y="12183"/>
                </a:cubicBezTo>
                <a:cubicBezTo>
                  <a:pt x="26023" y="12183"/>
                  <a:pt x="25862" y="12233"/>
                  <a:pt x="25684" y="12332"/>
                </a:cubicBezTo>
                <a:cubicBezTo>
                  <a:pt x="25443" y="12481"/>
                  <a:pt x="25332" y="12741"/>
                  <a:pt x="25294" y="12964"/>
                </a:cubicBezTo>
                <a:cubicBezTo>
                  <a:pt x="25201" y="12833"/>
                  <a:pt x="25052" y="12721"/>
                  <a:pt x="24867" y="12684"/>
                </a:cubicBezTo>
                <a:cubicBezTo>
                  <a:pt x="24852" y="12683"/>
                  <a:pt x="24838" y="12682"/>
                  <a:pt x="24824" y="12682"/>
                </a:cubicBezTo>
                <a:cubicBezTo>
                  <a:pt x="24439" y="12682"/>
                  <a:pt x="24193" y="13156"/>
                  <a:pt x="24532" y="13335"/>
                </a:cubicBezTo>
                <a:cubicBezTo>
                  <a:pt x="24626" y="13390"/>
                  <a:pt x="24718" y="13427"/>
                  <a:pt x="24812" y="13464"/>
                </a:cubicBezTo>
                <a:cubicBezTo>
                  <a:pt x="24893" y="13491"/>
                  <a:pt x="24984" y="13509"/>
                  <a:pt x="25070" y="13509"/>
                </a:cubicBezTo>
                <a:cubicBezTo>
                  <a:pt x="25102" y="13509"/>
                  <a:pt x="25134" y="13507"/>
                  <a:pt x="25164" y="13501"/>
                </a:cubicBezTo>
                <a:lnTo>
                  <a:pt x="25164" y="13501"/>
                </a:lnTo>
                <a:cubicBezTo>
                  <a:pt x="25127" y="13558"/>
                  <a:pt x="25089" y="13632"/>
                  <a:pt x="25052" y="13706"/>
                </a:cubicBezTo>
                <a:cubicBezTo>
                  <a:pt x="25034" y="13706"/>
                  <a:pt x="25034" y="13724"/>
                  <a:pt x="25015" y="13724"/>
                </a:cubicBezTo>
                <a:cubicBezTo>
                  <a:pt x="24774" y="13855"/>
                  <a:pt x="24663" y="14115"/>
                  <a:pt x="24626" y="14356"/>
                </a:cubicBezTo>
                <a:cubicBezTo>
                  <a:pt x="24532" y="14226"/>
                  <a:pt x="24384" y="14096"/>
                  <a:pt x="24198" y="14078"/>
                </a:cubicBezTo>
                <a:cubicBezTo>
                  <a:pt x="24176" y="14075"/>
                  <a:pt x="24155" y="14073"/>
                  <a:pt x="24135" y="14073"/>
                </a:cubicBezTo>
                <a:cubicBezTo>
                  <a:pt x="23762" y="14073"/>
                  <a:pt x="23530" y="14534"/>
                  <a:pt x="23864" y="14727"/>
                </a:cubicBezTo>
                <a:cubicBezTo>
                  <a:pt x="24032" y="14819"/>
                  <a:pt x="24225" y="14885"/>
                  <a:pt x="24392" y="14885"/>
                </a:cubicBezTo>
                <a:cubicBezTo>
                  <a:pt x="24428" y="14885"/>
                  <a:pt x="24462" y="14882"/>
                  <a:pt x="24495" y="14876"/>
                </a:cubicBezTo>
                <a:lnTo>
                  <a:pt x="24495" y="14876"/>
                </a:lnTo>
                <a:cubicBezTo>
                  <a:pt x="24421" y="15024"/>
                  <a:pt x="24366" y="15173"/>
                  <a:pt x="24272" y="15284"/>
                </a:cubicBezTo>
                <a:cubicBezTo>
                  <a:pt x="24180" y="15415"/>
                  <a:pt x="24458" y="15526"/>
                  <a:pt x="24774" y="15544"/>
                </a:cubicBezTo>
                <a:lnTo>
                  <a:pt x="24978" y="15544"/>
                </a:lnTo>
                <a:cubicBezTo>
                  <a:pt x="24960" y="15638"/>
                  <a:pt x="24941" y="15749"/>
                  <a:pt x="24904" y="15861"/>
                </a:cubicBezTo>
                <a:cubicBezTo>
                  <a:pt x="24867" y="16027"/>
                  <a:pt x="24849" y="16213"/>
                  <a:pt x="24812" y="16418"/>
                </a:cubicBezTo>
                <a:cubicBezTo>
                  <a:pt x="24774" y="16603"/>
                  <a:pt x="24755" y="16789"/>
                  <a:pt x="24737" y="16993"/>
                </a:cubicBezTo>
                <a:cubicBezTo>
                  <a:pt x="24718" y="17198"/>
                  <a:pt x="24718" y="17421"/>
                  <a:pt x="24700" y="17624"/>
                </a:cubicBezTo>
                <a:lnTo>
                  <a:pt x="24700" y="17736"/>
                </a:lnTo>
                <a:cubicBezTo>
                  <a:pt x="24644" y="17847"/>
                  <a:pt x="24607" y="17941"/>
                  <a:pt x="24589" y="18052"/>
                </a:cubicBezTo>
                <a:cubicBezTo>
                  <a:pt x="24514" y="17941"/>
                  <a:pt x="24403" y="17810"/>
                  <a:pt x="24235" y="17792"/>
                </a:cubicBezTo>
                <a:cubicBezTo>
                  <a:pt x="24215" y="17789"/>
                  <a:pt x="24196" y="17787"/>
                  <a:pt x="24176" y="17787"/>
                </a:cubicBezTo>
                <a:cubicBezTo>
                  <a:pt x="23855" y="17787"/>
                  <a:pt x="23640" y="18211"/>
                  <a:pt x="23920" y="18386"/>
                </a:cubicBezTo>
                <a:cubicBezTo>
                  <a:pt x="24057" y="18478"/>
                  <a:pt x="24220" y="18544"/>
                  <a:pt x="24366" y="18544"/>
                </a:cubicBezTo>
                <a:cubicBezTo>
                  <a:pt x="24398" y="18544"/>
                  <a:pt x="24429" y="18541"/>
                  <a:pt x="24458" y="18535"/>
                </a:cubicBezTo>
                <a:lnTo>
                  <a:pt x="24458" y="18535"/>
                </a:lnTo>
                <a:cubicBezTo>
                  <a:pt x="24384" y="18664"/>
                  <a:pt x="24329" y="18795"/>
                  <a:pt x="24254" y="18906"/>
                </a:cubicBezTo>
                <a:cubicBezTo>
                  <a:pt x="24151" y="19044"/>
                  <a:pt x="24429" y="19149"/>
                  <a:pt x="24720" y="19149"/>
                </a:cubicBezTo>
                <a:cubicBezTo>
                  <a:pt x="24744" y="19149"/>
                  <a:pt x="24768" y="19148"/>
                  <a:pt x="24792" y="19147"/>
                </a:cubicBezTo>
                <a:cubicBezTo>
                  <a:pt x="24812" y="19295"/>
                  <a:pt x="24849" y="19444"/>
                  <a:pt x="24867" y="19593"/>
                </a:cubicBezTo>
                <a:cubicBezTo>
                  <a:pt x="24923" y="19815"/>
                  <a:pt x="24960" y="20038"/>
                  <a:pt x="25015" y="20261"/>
                </a:cubicBezTo>
                <a:cubicBezTo>
                  <a:pt x="25089" y="20466"/>
                  <a:pt x="25146" y="20689"/>
                  <a:pt x="25220" y="20912"/>
                </a:cubicBezTo>
                <a:cubicBezTo>
                  <a:pt x="25312" y="21115"/>
                  <a:pt x="25369" y="21320"/>
                  <a:pt x="25461" y="21524"/>
                </a:cubicBezTo>
                <a:cubicBezTo>
                  <a:pt x="25647" y="21952"/>
                  <a:pt x="25852" y="22323"/>
                  <a:pt x="26055" y="22713"/>
                </a:cubicBezTo>
                <a:cubicBezTo>
                  <a:pt x="26241" y="23066"/>
                  <a:pt x="26446" y="23418"/>
                  <a:pt x="26612" y="23772"/>
                </a:cubicBezTo>
                <a:lnTo>
                  <a:pt x="26835" y="24273"/>
                </a:lnTo>
                <a:cubicBezTo>
                  <a:pt x="26872" y="24366"/>
                  <a:pt x="26909" y="24440"/>
                  <a:pt x="26947" y="24515"/>
                </a:cubicBezTo>
                <a:cubicBezTo>
                  <a:pt x="26966" y="24607"/>
                  <a:pt x="27003" y="24681"/>
                  <a:pt x="27021" y="24755"/>
                </a:cubicBezTo>
                <a:cubicBezTo>
                  <a:pt x="27077" y="24923"/>
                  <a:pt x="27132" y="25072"/>
                  <a:pt x="27189" y="25201"/>
                </a:cubicBezTo>
                <a:cubicBezTo>
                  <a:pt x="27244" y="25350"/>
                  <a:pt x="27263" y="25498"/>
                  <a:pt x="27300" y="25629"/>
                </a:cubicBezTo>
                <a:cubicBezTo>
                  <a:pt x="27374" y="25889"/>
                  <a:pt x="27392" y="26130"/>
                  <a:pt x="27429" y="26315"/>
                </a:cubicBezTo>
                <a:cubicBezTo>
                  <a:pt x="27429" y="26501"/>
                  <a:pt x="27449" y="26669"/>
                  <a:pt x="27449" y="26761"/>
                </a:cubicBezTo>
                <a:cubicBezTo>
                  <a:pt x="27449" y="26780"/>
                  <a:pt x="27429" y="26780"/>
                  <a:pt x="27429" y="26798"/>
                </a:cubicBezTo>
                <a:cubicBezTo>
                  <a:pt x="26632" y="27969"/>
                  <a:pt x="25647" y="29472"/>
                  <a:pt x="25052" y="30735"/>
                </a:cubicBezTo>
                <a:cubicBezTo>
                  <a:pt x="24867" y="31163"/>
                  <a:pt x="24663" y="31552"/>
                  <a:pt x="24477" y="31961"/>
                </a:cubicBezTo>
                <a:cubicBezTo>
                  <a:pt x="24254" y="31998"/>
                  <a:pt x="23957" y="32129"/>
                  <a:pt x="23809" y="32277"/>
                </a:cubicBezTo>
                <a:cubicBezTo>
                  <a:pt x="23660" y="32407"/>
                  <a:pt x="23789" y="32612"/>
                  <a:pt x="23994" y="32741"/>
                </a:cubicBezTo>
                <a:cubicBezTo>
                  <a:pt x="23827" y="32778"/>
                  <a:pt x="23678" y="32835"/>
                  <a:pt x="23549" y="32909"/>
                </a:cubicBezTo>
                <a:cubicBezTo>
                  <a:pt x="23474" y="32946"/>
                  <a:pt x="23400" y="32983"/>
                  <a:pt x="23363" y="33038"/>
                </a:cubicBezTo>
                <a:cubicBezTo>
                  <a:pt x="23289" y="33095"/>
                  <a:pt x="23252" y="33187"/>
                  <a:pt x="23252" y="33261"/>
                </a:cubicBezTo>
                <a:lnTo>
                  <a:pt x="23252" y="33355"/>
                </a:lnTo>
                <a:cubicBezTo>
                  <a:pt x="23252" y="33409"/>
                  <a:pt x="23269" y="33466"/>
                  <a:pt x="23307" y="33521"/>
                </a:cubicBezTo>
                <a:cubicBezTo>
                  <a:pt x="23326" y="33577"/>
                  <a:pt x="23363" y="33632"/>
                  <a:pt x="23418" y="33689"/>
                </a:cubicBezTo>
                <a:cubicBezTo>
                  <a:pt x="23446" y="33707"/>
                  <a:pt x="23479" y="33717"/>
                  <a:pt x="23516" y="33717"/>
                </a:cubicBezTo>
                <a:cubicBezTo>
                  <a:pt x="23553" y="33717"/>
                  <a:pt x="23595" y="33707"/>
                  <a:pt x="23641" y="33689"/>
                </a:cubicBezTo>
                <a:lnTo>
                  <a:pt x="23641" y="33689"/>
                </a:lnTo>
                <a:cubicBezTo>
                  <a:pt x="20466" y="40077"/>
                  <a:pt x="18535" y="42658"/>
                  <a:pt x="18535" y="42658"/>
                </a:cubicBezTo>
                <a:lnTo>
                  <a:pt x="18535" y="43606"/>
                </a:lnTo>
                <a:cubicBezTo>
                  <a:pt x="18218" y="43829"/>
                  <a:pt x="17903" y="44069"/>
                  <a:pt x="17587" y="44292"/>
                </a:cubicBezTo>
                <a:cubicBezTo>
                  <a:pt x="16435" y="45091"/>
                  <a:pt x="15303" y="45815"/>
                  <a:pt x="14189" y="46429"/>
                </a:cubicBezTo>
                <a:cubicBezTo>
                  <a:pt x="13055" y="47023"/>
                  <a:pt x="11923" y="47506"/>
                  <a:pt x="10827" y="47821"/>
                </a:cubicBezTo>
                <a:cubicBezTo>
                  <a:pt x="10549" y="47895"/>
                  <a:pt x="10289" y="47969"/>
                  <a:pt x="10010" y="48043"/>
                </a:cubicBezTo>
                <a:cubicBezTo>
                  <a:pt x="9750" y="48100"/>
                  <a:pt x="9472" y="48137"/>
                  <a:pt x="9212" y="48192"/>
                </a:cubicBezTo>
                <a:cubicBezTo>
                  <a:pt x="8952" y="48248"/>
                  <a:pt x="8692" y="48266"/>
                  <a:pt x="8450" y="48303"/>
                </a:cubicBezTo>
                <a:cubicBezTo>
                  <a:pt x="8320" y="48323"/>
                  <a:pt x="8190" y="48323"/>
                  <a:pt x="8060" y="48341"/>
                </a:cubicBezTo>
                <a:cubicBezTo>
                  <a:pt x="8004" y="48360"/>
                  <a:pt x="7930" y="48360"/>
                  <a:pt x="7875" y="48360"/>
                </a:cubicBezTo>
                <a:cubicBezTo>
                  <a:pt x="7818" y="48378"/>
                  <a:pt x="7744" y="48378"/>
                  <a:pt x="7689" y="48378"/>
                </a:cubicBezTo>
                <a:cubicBezTo>
                  <a:pt x="7447" y="48378"/>
                  <a:pt x="7206" y="48397"/>
                  <a:pt x="6964" y="48415"/>
                </a:cubicBezTo>
                <a:cubicBezTo>
                  <a:pt x="6723" y="48415"/>
                  <a:pt x="6500" y="48397"/>
                  <a:pt x="6278" y="48397"/>
                </a:cubicBezTo>
                <a:lnTo>
                  <a:pt x="5924" y="48397"/>
                </a:lnTo>
                <a:cubicBezTo>
                  <a:pt x="5813" y="48397"/>
                  <a:pt x="5720" y="48378"/>
                  <a:pt x="5609" y="48378"/>
                </a:cubicBezTo>
                <a:cubicBezTo>
                  <a:pt x="5386" y="48360"/>
                  <a:pt x="5181" y="48341"/>
                  <a:pt x="4978" y="48341"/>
                </a:cubicBezTo>
                <a:cubicBezTo>
                  <a:pt x="3436" y="48155"/>
                  <a:pt x="2229" y="47858"/>
                  <a:pt x="1393" y="47580"/>
                </a:cubicBezTo>
                <a:cubicBezTo>
                  <a:pt x="1133" y="47468"/>
                  <a:pt x="910" y="47375"/>
                  <a:pt x="724" y="47301"/>
                </a:cubicBezTo>
                <a:lnTo>
                  <a:pt x="724" y="47301"/>
                </a:lnTo>
                <a:cubicBezTo>
                  <a:pt x="836" y="47357"/>
                  <a:pt x="966" y="47412"/>
                  <a:pt x="1096" y="47486"/>
                </a:cubicBezTo>
                <a:cubicBezTo>
                  <a:pt x="1035" y="47464"/>
                  <a:pt x="976" y="47443"/>
                  <a:pt x="920" y="47422"/>
                </a:cubicBezTo>
                <a:lnTo>
                  <a:pt x="920" y="47422"/>
                </a:lnTo>
                <a:cubicBezTo>
                  <a:pt x="1020" y="47460"/>
                  <a:pt x="1128" y="47501"/>
                  <a:pt x="1244" y="47543"/>
                </a:cubicBezTo>
                <a:lnTo>
                  <a:pt x="1263" y="47543"/>
                </a:lnTo>
                <a:cubicBezTo>
                  <a:pt x="1653" y="47709"/>
                  <a:pt x="2136" y="47877"/>
                  <a:pt x="2730" y="48043"/>
                </a:cubicBezTo>
                <a:cubicBezTo>
                  <a:pt x="3621" y="48286"/>
                  <a:pt x="4718" y="48489"/>
                  <a:pt x="6018" y="48563"/>
                </a:cubicBezTo>
                <a:cubicBezTo>
                  <a:pt x="6328" y="48581"/>
                  <a:pt x="6650" y="48591"/>
                  <a:pt x="6982" y="48591"/>
                </a:cubicBezTo>
                <a:cubicBezTo>
                  <a:pt x="8016" y="48591"/>
                  <a:pt x="9145" y="48500"/>
                  <a:pt x="10326" y="48303"/>
                </a:cubicBezTo>
                <a:cubicBezTo>
                  <a:pt x="10715" y="48229"/>
                  <a:pt x="11106" y="48155"/>
                  <a:pt x="11515" y="48063"/>
                </a:cubicBezTo>
                <a:cubicBezTo>
                  <a:pt x="11904" y="47969"/>
                  <a:pt x="12312" y="47877"/>
                  <a:pt x="12740" y="47766"/>
                </a:cubicBezTo>
                <a:cubicBezTo>
                  <a:pt x="13558" y="47523"/>
                  <a:pt x="14412" y="47263"/>
                  <a:pt x="15229" y="46874"/>
                </a:cubicBezTo>
                <a:cubicBezTo>
                  <a:pt x="16064" y="46483"/>
                  <a:pt x="16863" y="45983"/>
                  <a:pt x="17624" y="45426"/>
                </a:cubicBezTo>
                <a:cubicBezTo>
                  <a:pt x="17829" y="45277"/>
                  <a:pt x="18015" y="45146"/>
                  <a:pt x="18218" y="44998"/>
                </a:cubicBezTo>
                <a:cubicBezTo>
                  <a:pt x="18404" y="44849"/>
                  <a:pt x="18590" y="44664"/>
                  <a:pt x="18738" y="44478"/>
                </a:cubicBezTo>
                <a:cubicBezTo>
                  <a:pt x="18757" y="44441"/>
                  <a:pt x="18775" y="44404"/>
                  <a:pt x="18812" y="44366"/>
                </a:cubicBezTo>
                <a:cubicBezTo>
                  <a:pt x="20001" y="43606"/>
                  <a:pt x="24737" y="40411"/>
                  <a:pt x="28135" y="36827"/>
                </a:cubicBezTo>
                <a:cubicBezTo>
                  <a:pt x="28321" y="36623"/>
                  <a:pt x="28526" y="36418"/>
                  <a:pt x="28749" y="36195"/>
                </a:cubicBezTo>
                <a:cubicBezTo>
                  <a:pt x="28915" y="36009"/>
                  <a:pt x="29120" y="35806"/>
                  <a:pt x="29306" y="35583"/>
                </a:cubicBezTo>
                <a:cubicBezTo>
                  <a:pt x="29324" y="35583"/>
                  <a:pt x="29324" y="35601"/>
                  <a:pt x="29324" y="35601"/>
                </a:cubicBezTo>
                <a:cubicBezTo>
                  <a:pt x="29417" y="35601"/>
                  <a:pt x="29492" y="35509"/>
                  <a:pt x="29529" y="35360"/>
                </a:cubicBezTo>
                <a:lnTo>
                  <a:pt x="29677" y="35212"/>
                </a:lnTo>
                <a:cubicBezTo>
                  <a:pt x="29714" y="35155"/>
                  <a:pt x="29769" y="35118"/>
                  <a:pt x="29806" y="35081"/>
                </a:cubicBezTo>
                <a:cubicBezTo>
                  <a:pt x="29826" y="35100"/>
                  <a:pt x="29826" y="35137"/>
                  <a:pt x="29844" y="35155"/>
                </a:cubicBezTo>
                <a:cubicBezTo>
                  <a:pt x="29955" y="35323"/>
                  <a:pt x="30049" y="35397"/>
                  <a:pt x="30123" y="35415"/>
                </a:cubicBezTo>
                <a:cubicBezTo>
                  <a:pt x="30139" y="35421"/>
                  <a:pt x="30154" y="35423"/>
                  <a:pt x="30168" y="35423"/>
                </a:cubicBezTo>
                <a:cubicBezTo>
                  <a:pt x="30202" y="35423"/>
                  <a:pt x="30232" y="35410"/>
                  <a:pt x="30272" y="35397"/>
                </a:cubicBezTo>
                <a:cubicBezTo>
                  <a:pt x="30289" y="35378"/>
                  <a:pt x="30309" y="35341"/>
                  <a:pt x="30326" y="35304"/>
                </a:cubicBezTo>
                <a:cubicBezTo>
                  <a:pt x="30346" y="35267"/>
                  <a:pt x="30364" y="35229"/>
                  <a:pt x="30383" y="35174"/>
                </a:cubicBezTo>
                <a:cubicBezTo>
                  <a:pt x="30383" y="35155"/>
                  <a:pt x="30401" y="35137"/>
                  <a:pt x="30401" y="35100"/>
                </a:cubicBezTo>
                <a:cubicBezTo>
                  <a:pt x="30420" y="35044"/>
                  <a:pt x="30420" y="34989"/>
                  <a:pt x="30420" y="34914"/>
                </a:cubicBezTo>
                <a:lnTo>
                  <a:pt x="30420" y="34821"/>
                </a:lnTo>
                <a:cubicBezTo>
                  <a:pt x="30420" y="34709"/>
                  <a:pt x="30383" y="34617"/>
                  <a:pt x="30346" y="34524"/>
                </a:cubicBezTo>
                <a:cubicBezTo>
                  <a:pt x="30383" y="34469"/>
                  <a:pt x="30438" y="34412"/>
                  <a:pt x="30494" y="34357"/>
                </a:cubicBezTo>
                <a:cubicBezTo>
                  <a:pt x="30586" y="34264"/>
                  <a:pt x="30680" y="34172"/>
                  <a:pt x="30772" y="34060"/>
                </a:cubicBezTo>
                <a:cubicBezTo>
                  <a:pt x="30977" y="33855"/>
                  <a:pt x="31163" y="33652"/>
                  <a:pt x="31366" y="33447"/>
                </a:cubicBezTo>
                <a:lnTo>
                  <a:pt x="32332" y="32481"/>
                </a:lnTo>
                <a:cubicBezTo>
                  <a:pt x="32537" y="32258"/>
                  <a:pt x="32760" y="32017"/>
                  <a:pt x="33001" y="31795"/>
                </a:cubicBezTo>
                <a:cubicBezTo>
                  <a:pt x="33112" y="31683"/>
                  <a:pt x="33224" y="31572"/>
                  <a:pt x="33335" y="31441"/>
                </a:cubicBezTo>
                <a:cubicBezTo>
                  <a:pt x="33429" y="31497"/>
                  <a:pt x="33521" y="31535"/>
                  <a:pt x="33614" y="31572"/>
                </a:cubicBezTo>
                <a:cubicBezTo>
                  <a:pt x="33595" y="31572"/>
                  <a:pt x="33595" y="31590"/>
                  <a:pt x="33577" y="31590"/>
                </a:cubicBezTo>
                <a:cubicBezTo>
                  <a:pt x="33503" y="31627"/>
                  <a:pt x="33446" y="31683"/>
                  <a:pt x="33391" y="31738"/>
                </a:cubicBezTo>
                <a:cubicBezTo>
                  <a:pt x="33317" y="31812"/>
                  <a:pt x="33261" y="31906"/>
                  <a:pt x="33224" y="32017"/>
                </a:cubicBezTo>
                <a:cubicBezTo>
                  <a:pt x="33142" y="32358"/>
                  <a:pt x="33430" y="32678"/>
                  <a:pt x="33707" y="32678"/>
                </a:cubicBezTo>
                <a:cubicBezTo>
                  <a:pt x="33808" y="32678"/>
                  <a:pt x="33907" y="32636"/>
                  <a:pt x="33986" y="32537"/>
                </a:cubicBezTo>
                <a:cubicBezTo>
                  <a:pt x="34152" y="32315"/>
                  <a:pt x="34283" y="32055"/>
                  <a:pt x="34264" y="31832"/>
                </a:cubicBezTo>
                <a:cubicBezTo>
                  <a:pt x="34283" y="31832"/>
                  <a:pt x="34283" y="31850"/>
                  <a:pt x="34301" y="31850"/>
                </a:cubicBezTo>
                <a:cubicBezTo>
                  <a:pt x="34375" y="31906"/>
                  <a:pt x="34449" y="31943"/>
                  <a:pt x="34524" y="31998"/>
                </a:cubicBezTo>
                <a:cubicBezTo>
                  <a:pt x="34598" y="32055"/>
                  <a:pt x="34672" y="32092"/>
                  <a:pt x="34729" y="32147"/>
                </a:cubicBezTo>
                <a:cubicBezTo>
                  <a:pt x="34756" y="32175"/>
                  <a:pt x="34785" y="32188"/>
                  <a:pt x="34815" y="32188"/>
                </a:cubicBezTo>
                <a:cubicBezTo>
                  <a:pt x="34884" y="32188"/>
                  <a:pt x="34954" y="32116"/>
                  <a:pt x="35006" y="31998"/>
                </a:cubicBezTo>
                <a:cubicBezTo>
                  <a:pt x="35118" y="31757"/>
                  <a:pt x="35192" y="31292"/>
                  <a:pt x="35118" y="30995"/>
                </a:cubicBezTo>
                <a:cubicBezTo>
                  <a:pt x="35076" y="30858"/>
                  <a:pt x="34968" y="30805"/>
                  <a:pt x="34831" y="30805"/>
                </a:cubicBezTo>
                <a:cubicBezTo>
                  <a:pt x="34727" y="30805"/>
                  <a:pt x="34607" y="30836"/>
                  <a:pt x="34486" y="30884"/>
                </a:cubicBezTo>
                <a:cubicBezTo>
                  <a:pt x="34543" y="30717"/>
                  <a:pt x="34561" y="30550"/>
                  <a:pt x="34580" y="30383"/>
                </a:cubicBezTo>
                <a:lnTo>
                  <a:pt x="34617" y="30383"/>
                </a:lnTo>
                <a:cubicBezTo>
                  <a:pt x="34746" y="30327"/>
                  <a:pt x="34766" y="30215"/>
                  <a:pt x="34729" y="30067"/>
                </a:cubicBezTo>
                <a:lnTo>
                  <a:pt x="34784" y="30012"/>
                </a:lnTo>
                <a:cubicBezTo>
                  <a:pt x="34821" y="29975"/>
                  <a:pt x="34858" y="29937"/>
                  <a:pt x="34914" y="29900"/>
                </a:cubicBezTo>
                <a:cubicBezTo>
                  <a:pt x="35063" y="29900"/>
                  <a:pt x="35229" y="29881"/>
                  <a:pt x="35323" y="29844"/>
                </a:cubicBezTo>
                <a:cubicBezTo>
                  <a:pt x="35546" y="29752"/>
                  <a:pt x="35601" y="29529"/>
                  <a:pt x="35526" y="29287"/>
                </a:cubicBezTo>
                <a:cubicBezTo>
                  <a:pt x="37309" y="27560"/>
                  <a:pt x="39241" y="25758"/>
                  <a:pt x="41209" y="24050"/>
                </a:cubicBezTo>
                <a:cubicBezTo>
                  <a:pt x="41952" y="23438"/>
                  <a:pt x="42677" y="22824"/>
                  <a:pt x="43401" y="22230"/>
                </a:cubicBezTo>
                <a:cubicBezTo>
                  <a:pt x="43427" y="22234"/>
                  <a:pt x="43457" y="22235"/>
                  <a:pt x="43488" y="22235"/>
                </a:cubicBezTo>
                <a:cubicBezTo>
                  <a:pt x="43758" y="22235"/>
                  <a:pt x="44168" y="22095"/>
                  <a:pt x="44386" y="21895"/>
                </a:cubicBezTo>
                <a:cubicBezTo>
                  <a:pt x="44478" y="21803"/>
                  <a:pt x="44478" y="21673"/>
                  <a:pt x="44403" y="21543"/>
                </a:cubicBezTo>
                <a:cubicBezTo>
                  <a:pt x="44478" y="21543"/>
                  <a:pt x="44552" y="21524"/>
                  <a:pt x="44626" y="21524"/>
                </a:cubicBezTo>
                <a:cubicBezTo>
                  <a:pt x="44794" y="21506"/>
                  <a:pt x="44980" y="21506"/>
                  <a:pt x="45183" y="21506"/>
                </a:cubicBezTo>
                <a:cubicBezTo>
                  <a:pt x="45277" y="21506"/>
                  <a:pt x="45388" y="21524"/>
                  <a:pt x="45500" y="21524"/>
                </a:cubicBezTo>
                <a:cubicBezTo>
                  <a:pt x="45555" y="21543"/>
                  <a:pt x="45611" y="21543"/>
                  <a:pt x="45666" y="21543"/>
                </a:cubicBezTo>
                <a:cubicBezTo>
                  <a:pt x="45723" y="21561"/>
                  <a:pt x="45778" y="21580"/>
                  <a:pt x="45834" y="21580"/>
                </a:cubicBezTo>
                <a:cubicBezTo>
                  <a:pt x="45889" y="21598"/>
                  <a:pt x="45946" y="21618"/>
                  <a:pt x="46000" y="21618"/>
                </a:cubicBezTo>
                <a:lnTo>
                  <a:pt x="46168" y="21673"/>
                </a:lnTo>
                <a:cubicBezTo>
                  <a:pt x="46243" y="21692"/>
                  <a:pt x="46298" y="21710"/>
                  <a:pt x="46354" y="21729"/>
                </a:cubicBezTo>
                <a:cubicBezTo>
                  <a:pt x="46409" y="21747"/>
                  <a:pt x="46466" y="21766"/>
                  <a:pt x="46520" y="21803"/>
                </a:cubicBezTo>
                <a:cubicBezTo>
                  <a:pt x="46763" y="21878"/>
                  <a:pt x="47003" y="22007"/>
                  <a:pt x="47226" y="22138"/>
                </a:cubicBezTo>
                <a:lnTo>
                  <a:pt x="47560" y="22360"/>
                </a:lnTo>
                <a:lnTo>
                  <a:pt x="47877" y="22620"/>
                </a:lnTo>
                <a:cubicBezTo>
                  <a:pt x="47988" y="22695"/>
                  <a:pt x="48080" y="22806"/>
                  <a:pt x="48174" y="22898"/>
                </a:cubicBezTo>
                <a:cubicBezTo>
                  <a:pt x="48285" y="22992"/>
                  <a:pt x="48378" y="23103"/>
                  <a:pt x="48471" y="23195"/>
                </a:cubicBezTo>
                <a:cubicBezTo>
                  <a:pt x="48563" y="23289"/>
                  <a:pt x="48657" y="23381"/>
                  <a:pt x="48749" y="23493"/>
                </a:cubicBezTo>
                <a:cubicBezTo>
                  <a:pt x="48860" y="23586"/>
                  <a:pt x="48954" y="23660"/>
                  <a:pt x="49065" y="23753"/>
                </a:cubicBezTo>
                <a:cubicBezTo>
                  <a:pt x="49158" y="23827"/>
                  <a:pt x="49288" y="23901"/>
                  <a:pt x="49400" y="23958"/>
                </a:cubicBezTo>
                <a:cubicBezTo>
                  <a:pt x="49492" y="24032"/>
                  <a:pt x="49623" y="24069"/>
                  <a:pt x="49734" y="24124"/>
                </a:cubicBezTo>
                <a:lnTo>
                  <a:pt x="49900" y="24180"/>
                </a:lnTo>
                <a:cubicBezTo>
                  <a:pt x="49975" y="24180"/>
                  <a:pt x="50031" y="24218"/>
                  <a:pt x="50086" y="24218"/>
                </a:cubicBezTo>
                <a:cubicBezTo>
                  <a:pt x="50160" y="24218"/>
                  <a:pt x="50235" y="24225"/>
                  <a:pt x="50309" y="24225"/>
                </a:cubicBezTo>
                <a:cubicBezTo>
                  <a:pt x="50346" y="24225"/>
                  <a:pt x="50383" y="24224"/>
                  <a:pt x="50420" y="24218"/>
                </a:cubicBezTo>
                <a:cubicBezTo>
                  <a:pt x="50625" y="24198"/>
                  <a:pt x="50811" y="24106"/>
                  <a:pt x="50960" y="24032"/>
                </a:cubicBezTo>
                <a:cubicBezTo>
                  <a:pt x="51015" y="23995"/>
                  <a:pt x="51052" y="23975"/>
                  <a:pt x="51089" y="23958"/>
                </a:cubicBezTo>
                <a:lnTo>
                  <a:pt x="51089" y="23958"/>
                </a:lnTo>
                <a:cubicBezTo>
                  <a:pt x="51034" y="24050"/>
                  <a:pt x="51052" y="24161"/>
                  <a:pt x="51145" y="24198"/>
                </a:cubicBezTo>
                <a:cubicBezTo>
                  <a:pt x="51217" y="24224"/>
                  <a:pt x="51311" y="24236"/>
                  <a:pt x="51406" y="24236"/>
                </a:cubicBezTo>
                <a:cubicBezTo>
                  <a:pt x="51655" y="24236"/>
                  <a:pt x="51918" y="24157"/>
                  <a:pt x="51851" y="24050"/>
                </a:cubicBezTo>
                <a:cubicBezTo>
                  <a:pt x="51777" y="23975"/>
                  <a:pt x="51758" y="23864"/>
                  <a:pt x="51703" y="23772"/>
                </a:cubicBezTo>
                <a:lnTo>
                  <a:pt x="51703" y="23772"/>
                </a:lnTo>
                <a:cubicBezTo>
                  <a:pt x="51724" y="23777"/>
                  <a:pt x="51746" y="23779"/>
                  <a:pt x="51768" y="23779"/>
                </a:cubicBezTo>
                <a:cubicBezTo>
                  <a:pt x="51822" y="23779"/>
                  <a:pt x="51878" y="23766"/>
                  <a:pt x="51943" y="23753"/>
                </a:cubicBezTo>
                <a:cubicBezTo>
                  <a:pt x="52000" y="23735"/>
                  <a:pt x="52074" y="23698"/>
                  <a:pt x="52129" y="23660"/>
                </a:cubicBezTo>
                <a:cubicBezTo>
                  <a:pt x="52185" y="23641"/>
                  <a:pt x="52223" y="23586"/>
                  <a:pt x="52223" y="23530"/>
                </a:cubicBezTo>
                <a:cubicBezTo>
                  <a:pt x="52256" y="23394"/>
                  <a:pt x="52136" y="23228"/>
                  <a:pt x="51959" y="23228"/>
                </a:cubicBezTo>
                <a:cubicBezTo>
                  <a:pt x="51942" y="23228"/>
                  <a:pt x="51924" y="23229"/>
                  <a:pt x="51906" y="23233"/>
                </a:cubicBezTo>
                <a:cubicBezTo>
                  <a:pt x="51777" y="23252"/>
                  <a:pt x="51665" y="23326"/>
                  <a:pt x="51609" y="23418"/>
                </a:cubicBezTo>
                <a:lnTo>
                  <a:pt x="51609" y="23363"/>
                </a:lnTo>
                <a:cubicBezTo>
                  <a:pt x="51591" y="23344"/>
                  <a:pt x="51591" y="23326"/>
                  <a:pt x="51591" y="23307"/>
                </a:cubicBezTo>
                <a:cubicBezTo>
                  <a:pt x="51535" y="23178"/>
                  <a:pt x="51460" y="23066"/>
                  <a:pt x="51331" y="22992"/>
                </a:cubicBezTo>
                <a:cubicBezTo>
                  <a:pt x="51294" y="22955"/>
                  <a:pt x="51257" y="22935"/>
                  <a:pt x="51220" y="22918"/>
                </a:cubicBezTo>
                <a:cubicBezTo>
                  <a:pt x="51148" y="22889"/>
                  <a:pt x="51084" y="22875"/>
                  <a:pt x="51032" y="22875"/>
                </a:cubicBezTo>
                <a:cubicBezTo>
                  <a:pt x="50878" y="22875"/>
                  <a:pt x="50821" y="22993"/>
                  <a:pt x="50960" y="23215"/>
                </a:cubicBezTo>
                <a:cubicBezTo>
                  <a:pt x="50997" y="23307"/>
                  <a:pt x="51052" y="23381"/>
                  <a:pt x="51108" y="23455"/>
                </a:cubicBezTo>
                <a:cubicBezTo>
                  <a:pt x="50972" y="23406"/>
                  <a:pt x="50778" y="23349"/>
                  <a:pt x="50653" y="23349"/>
                </a:cubicBezTo>
                <a:cubicBezTo>
                  <a:pt x="50590" y="23349"/>
                  <a:pt x="50544" y="23363"/>
                  <a:pt x="50532" y="23400"/>
                </a:cubicBezTo>
                <a:cubicBezTo>
                  <a:pt x="50458" y="23586"/>
                  <a:pt x="50495" y="23753"/>
                  <a:pt x="50663" y="23827"/>
                </a:cubicBezTo>
                <a:cubicBezTo>
                  <a:pt x="50720" y="23850"/>
                  <a:pt x="50821" y="23866"/>
                  <a:pt x="50934" y="23866"/>
                </a:cubicBezTo>
                <a:cubicBezTo>
                  <a:pt x="50995" y="23866"/>
                  <a:pt x="51059" y="23861"/>
                  <a:pt x="51122" y="23851"/>
                </a:cubicBezTo>
                <a:lnTo>
                  <a:pt x="51122" y="23851"/>
                </a:lnTo>
                <a:cubicBezTo>
                  <a:pt x="51068" y="23903"/>
                  <a:pt x="51013" y="23939"/>
                  <a:pt x="50940" y="23975"/>
                </a:cubicBezTo>
                <a:cubicBezTo>
                  <a:pt x="50792" y="24050"/>
                  <a:pt x="50606" y="24124"/>
                  <a:pt x="50403" y="24124"/>
                </a:cubicBezTo>
                <a:cubicBezTo>
                  <a:pt x="50375" y="24130"/>
                  <a:pt x="50346" y="24132"/>
                  <a:pt x="50315" y="24132"/>
                </a:cubicBezTo>
                <a:cubicBezTo>
                  <a:pt x="50243" y="24132"/>
                  <a:pt x="50165" y="24119"/>
                  <a:pt x="50086" y="24106"/>
                </a:cubicBezTo>
                <a:cubicBezTo>
                  <a:pt x="50049" y="24106"/>
                  <a:pt x="49994" y="24087"/>
                  <a:pt x="49938" y="24069"/>
                </a:cubicBezTo>
                <a:cubicBezTo>
                  <a:pt x="49883" y="24050"/>
                  <a:pt x="49826" y="24050"/>
                  <a:pt x="49771" y="24032"/>
                </a:cubicBezTo>
                <a:cubicBezTo>
                  <a:pt x="49660" y="23975"/>
                  <a:pt x="49548" y="23920"/>
                  <a:pt x="49455" y="23864"/>
                </a:cubicBezTo>
                <a:cubicBezTo>
                  <a:pt x="49363" y="23790"/>
                  <a:pt x="49251" y="23735"/>
                  <a:pt x="49158" y="23641"/>
                </a:cubicBezTo>
                <a:cubicBezTo>
                  <a:pt x="49046" y="23549"/>
                  <a:pt x="48954" y="23475"/>
                  <a:pt x="48860" y="23381"/>
                </a:cubicBezTo>
                <a:cubicBezTo>
                  <a:pt x="48768" y="23289"/>
                  <a:pt x="48675" y="23178"/>
                  <a:pt x="48583" y="23084"/>
                </a:cubicBezTo>
                <a:cubicBezTo>
                  <a:pt x="48489" y="22973"/>
                  <a:pt x="48397" y="22880"/>
                  <a:pt x="48303" y="22787"/>
                </a:cubicBezTo>
                <a:cubicBezTo>
                  <a:pt x="48211" y="22675"/>
                  <a:pt x="48118" y="22564"/>
                  <a:pt x="48006" y="22472"/>
                </a:cubicBezTo>
                <a:cubicBezTo>
                  <a:pt x="47895" y="22378"/>
                  <a:pt x="47803" y="22286"/>
                  <a:pt x="47691" y="22193"/>
                </a:cubicBezTo>
                <a:cubicBezTo>
                  <a:pt x="47580" y="22118"/>
                  <a:pt x="47468" y="22026"/>
                  <a:pt x="47338" y="21952"/>
                </a:cubicBezTo>
                <a:cubicBezTo>
                  <a:pt x="47115" y="21803"/>
                  <a:pt x="46874" y="21655"/>
                  <a:pt x="46614" y="21561"/>
                </a:cubicBezTo>
                <a:cubicBezTo>
                  <a:pt x="46558" y="21543"/>
                  <a:pt x="46483" y="21506"/>
                  <a:pt x="46428" y="21487"/>
                </a:cubicBezTo>
                <a:cubicBezTo>
                  <a:pt x="46372" y="21469"/>
                  <a:pt x="46298" y="21450"/>
                  <a:pt x="46243" y="21450"/>
                </a:cubicBezTo>
                <a:cubicBezTo>
                  <a:pt x="46186" y="21432"/>
                  <a:pt x="46112" y="21413"/>
                  <a:pt x="46057" y="21395"/>
                </a:cubicBezTo>
                <a:cubicBezTo>
                  <a:pt x="46000" y="21375"/>
                  <a:pt x="45926" y="21375"/>
                  <a:pt x="45871" y="21358"/>
                </a:cubicBezTo>
                <a:cubicBezTo>
                  <a:pt x="45815" y="21358"/>
                  <a:pt x="45740" y="21338"/>
                  <a:pt x="45686" y="21338"/>
                </a:cubicBezTo>
                <a:cubicBezTo>
                  <a:pt x="45629" y="21320"/>
                  <a:pt x="45574" y="21320"/>
                  <a:pt x="45518" y="21320"/>
                </a:cubicBezTo>
                <a:lnTo>
                  <a:pt x="45183" y="21320"/>
                </a:lnTo>
                <a:cubicBezTo>
                  <a:pt x="45072" y="21320"/>
                  <a:pt x="44980" y="21320"/>
                  <a:pt x="44868" y="21338"/>
                </a:cubicBezTo>
                <a:cubicBezTo>
                  <a:pt x="44775" y="21358"/>
                  <a:pt x="44683" y="21375"/>
                  <a:pt x="44608" y="21395"/>
                </a:cubicBezTo>
                <a:cubicBezTo>
                  <a:pt x="44534" y="21413"/>
                  <a:pt x="44460" y="21413"/>
                  <a:pt x="44403" y="21432"/>
                </a:cubicBezTo>
                <a:cubicBezTo>
                  <a:pt x="45388" y="20670"/>
                  <a:pt x="46391" y="19946"/>
                  <a:pt x="47357" y="19295"/>
                </a:cubicBezTo>
                <a:cubicBezTo>
                  <a:pt x="48006" y="18887"/>
                  <a:pt x="48694" y="18478"/>
                  <a:pt x="49380" y="18107"/>
                </a:cubicBezTo>
                <a:cubicBezTo>
                  <a:pt x="49566" y="18015"/>
                  <a:pt x="49734" y="17921"/>
                  <a:pt x="49920" y="17829"/>
                </a:cubicBezTo>
                <a:lnTo>
                  <a:pt x="49920" y="17829"/>
                </a:lnTo>
                <a:cubicBezTo>
                  <a:pt x="49920" y="17866"/>
                  <a:pt x="49900" y="17903"/>
                  <a:pt x="49900" y="17921"/>
                </a:cubicBezTo>
                <a:cubicBezTo>
                  <a:pt x="49863" y="18238"/>
                  <a:pt x="49994" y="18535"/>
                  <a:pt x="50180" y="18738"/>
                </a:cubicBezTo>
                <a:cubicBezTo>
                  <a:pt x="50012" y="18738"/>
                  <a:pt x="49808" y="18758"/>
                  <a:pt x="49640" y="18906"/>
                </a:cubicBezTo>
                <a:cubicBezTo>
                  <a:pt x="49361" y="19186"/>
                  <a:pt x="49519" y="19714"/>
                  <a:pt x="49856" y="19714"/>
                </a:cubicBezTo>
                <a:cubicBezTo>
                  <a:pt x="49900" y="19714"/>
                  <a:pt x="49946" y="19705"/>
                  <a:pt x="49994" y="19686"/>
                </a:cubicBezTo>
                <a:cubicBezTo>
                  <a:pt x="50235" y="19593"/>
                  <a:pt x="50477" y="19463"/>
                  <a:pt x="50569" y="19278"/>
                </a:cubicBezTo>
                <a:cubicBezTo>
                  <a:pt x="50625" y="19444"/>
                  <a:pt x="50718" y="19593"/>
                  <a:pt x="50774" y="19761"/>
                </a:cubicBezTo>
                <a:cubicBezTo>
                  <a:pt x="50792" y="19821"/>
                  <a:pt x="50830" y="19847"/>
                  <a:pt x="50881" y="19847"/>
                </a:cubicBezTo>
                <a:cubicBezTo>
                  <a:pt x="51097" y="19847"/>
                  <a:pt x="51542" y="19381"/>
                  <a:pt x="51646" y="19035"/>
                </a:cubicBezTo>
                <a:cubicBezTo>
                  <a:pt x="51720" y="18813"/>
                  <a:pt x="51480" y="18683"/>
                  <a:pt x="51200" y="18627"/>
                </a:cubicBezTo>
                <a:cubicBezTo>
                  <a:pt x="51443" y="18441"/>
                  <a:pt x="51628" y="18201"/>
                  <a:pt x="51683" y="18015"/>
                </a:cubicBezTo>
                <a:cubicBezTo>
                  <a:pt x="51720" y="17866"/>
                  <a:pt x="51683" y="17736"/>
                  <a:pt x="51609" y="17624"/>
                </a:cubicBezTo>
                <a:cubicBezTo>
                  <a:pt x="51554" y="17550"/>
                  <a:pt x="51480" y="17476"/>
                  <a:pt x="51368" y="17421"/>
                </a:cubicBezTo>
                <a:lnTo>
                  <a:pt x="51257" y="17364"/>
                </a:lnTo>
                <a:cubicBezTo>
                  <a:pt x="51243" y="17359"/>
                  <a:pt x="51230" y="17357"/>
                  <a:pt x="51217" y="17357"/>
                </a:cubicBezTo>
                <a:cubicBezTo>
                  <a:pt x="51026" y="17357"/>
                  <a:pt x="50842" y="17833"/>
                  <a:pt x="50755" y="18163"/>
                </a:cubicBezTo>
                <a:cubicBezTo>
                  <a:pt x="50718" y="18015"/>
                  <a:pt x="50663" y="17866"/>
                  <a:pt x="50588" y="17698"/>
                </a:cubicBezTo>
                <a:cubicBezTo>
                  <a:pt x="50569" y="17624"/>
                  <a:pt x="50551" y="17569"/>
                  <a:pt x="50514" y="17532"/>
                </a:cubicBezTo>
                <a:cubicBezTo>
                  <a:pt x="51275" y="17141"/>
                  <a:pt x="52055" y="16789"/>
                  <a:pt x="52854" y="16473"/>
                </a:cubicBezTo>
                <a:lnTo>
                  <a:pt x="52891" y="16510"/>
                </a:lnTo>
                <a:cubicBezTo>
                  <a:pt x="52983" y="16547"/>
                  <a:pt x="53077" y="16603"/>
                  <a:pt x="53169" y="16621"/>
                </a:cubicBezTo>
                <a:cubicBezTo>
                  <a:pt x="53253" y="16664"/>
                  <a:pt x="53348" y="16684"/>
                  <a:pt x="53437" y="16684"/>
                </a:cubicBezTo>
                <a:cubicBezTo>
                  <a:pt x="53466" y="16684"/>
                  <a:pt x="53495" y="16682"/>
                  <a:pt x="53523" y="16678"/>
                </a:cubicBezTo>
                <a:lnTo>
                  <a:pt x="53523" y="16678"/>
                </a:lnTo>
                <a:cubicBezTo>
                  <a:pt x="53448" y="16807"/>
                  <a:pt x="53392" y="16956"/>
                  <a:pt x="53300" y="17067"/>
                </a:cubicBezTo>
                <a:cubicBezTo>
                  <a:pt x="53195" y="17224"/>
                  <a:pt x="53560" y="17335"/>
                  <a:pt x="53915" y="17335"/>
                </a:cubicBezTo>
                <a:cubicBezTo>
                  <a:pt x="54064" y="17335"/>
                  <a:pt x="54211" y="17316"/>
                  <a:pt x="54320" y="17272"/>
                </a:cubicBezTo>
                <a:cubicBezTo>
                  <a:pt x="54525" y="17198"/>
                  <a:pt x="54469" y="16975"/>
                  <a:pt x="54340" y="16752"/>
                </a:cubicBezTo>
                <a:lnTo>
                  <a:pt x="54340" y="16752"/>
                </a:lnTo>
                <a:cubicBezTo>
                  <a:pt x="54395" y="16770"/>
                  <a:pt x="54451" y="16789"/>
                  <a:pt x="54506" y="16789"/>
                </a:cubicBezTo>
                <a:cubicBezTo>
                  <a:pt x="54561" y="16794"/>
                  <a:pt x="54615" y="16796"/>
                  <a:pt x="54668" y="16796"/>
                </a:cubicBezTo>
                <a:cubicBezTo>
                  <a:pt x="54813" y="16796"/>
                  <a:pt x="54944" y="16779"/>
                  <a:pt x="55026" y="16752"/>
                </a:cubicBezTo>
                <a:cubicBezTo>
                  <a:pt x="55083" y="16715"/>
                  <a:pt x="55137" y="16678"/>
                  <a:pt x="55175" y="16641"/>
                </a:cubicBezTo>
                <a:cubicBezTo>
                  <a:pt x="55286" y="16510"/>
                  <a:pt x="55305" y="16324"/>
                  <a:pt x="55231" y="16121"/>
                </a:cubicBezTo>
                <a:cubicBezTo>
                  <a:pt x="55206" y="16063"/>
                  <a:pt x="55134" y="16040"/>
                  <a:pt x="55038" y="16040"/>
                </a:cubicBezTo>
                <a:cubicBezTo>
                  <a:pt x="54855" y="16040"/>
                  <a:pt x="54583" y="16122"/>
                  <a:pt x="54377" y="16195"/>
                </a:cubicBezTo>
                <a:cubicBezTo>
                  <a:pt x="54451" y="16101"/>
                  <a:pt x="54525" y="15990"/>
                  <a:pt x="54600" y="15878"/>
                </a:cubicBezTo>
                <a:lnTo>
                  <a:pt x="55194" y="15693"/>
                </a:lnTo>
                <a:cubicBezTo>
                  <a:pt x="55417" y="15638"/>
                  <a:pt x="55640" y="15563"/>
                  <a:pt x="55863" y="15526"/>
                </a:cubicBezTo>
                <a:lnTo>
                  <a:pt x="56549" y="15378"/>
                </a:lnTo>
                <a:lnTo>
                  <a:pt x="56883" y="15303"/>
                </a:lnTo>
                <a:lnTo>
                  <a:pt x="57217" y="15266"/>
                </a:lnTo>
                <a:cubicBezTo>
                  <a:pt x="57682" y="15210"/>
                  <a:pt x="58146" y="15118"/>
                  <a:pt x="58592" y="15118"/>
                </a:cubicBezTo>
                <a:lnTo>
                  <a:pt x="59297" y="15081"/>
                </a:lnTo>
                <a:lnTo>
                  <a:pt x="59985" y="15081"/>
                </a:lnTo>
                <a:cubicBezTo>
                  <a:pt x="60914" y="15098"/>
                  <a:pt x="61823" y="15098"/>
                  <a:pt x="62734" y="15155"/>
                </a:cubicBezTo>
                <a:cubicBezTo>
                  <a:pt x="63197" y="15192"/>
                  <a:pt x="63643" y="15210"/>
                  <a:pt x="64108" y="15229"/>
                </a:cubicBezTo>
                <a:cubicBezTo>
                  <a:pt x="64331" y="15247"/>
                  <a:pt x="64572" y="15266"/>
                  <a:pt x="64794" y="15284"/>
                </a:cubicBezTo>
                <a:cubicBezTo>
                  <a:pt x="64999" y="15321"/>
                  <a:pt x="65297" y="15378"/>
                  <a:pt x="65668" y="15415"/>
                </a:cubicBezTo>
                <a:cubicBezTo>
                  <a:pt x="65931" y="15456"/>
                  <a:pt x="66237" y="15477"/>
                  <a:pt x="66576" y="15477"/>
                </a:cubicBezTo>
                <a:cubicBezTo>
                  <a:pt x="66691" y="15477"/>
                  <a:pt x="66809" y="15475"/>
                  <a:pt x="66931" y="15470"/>
                </a:cubicBezTo>
                <a:cubicBezTo>
                  <a:pt x="67339" y="15526"/>
                  <a:pt x="67729" y="15581"/>
                  <a:pt x="68137" y="15618"/>
                </a:cubicBezTo>
                <a:cubicBezTo>
                  <a:pt x="68583" y="15675"/>
                  <a:pt x="69029" y="15749"/>
                  <a:pt x="69457" y="15804"/>
                </a:cubicBezTo>
                <a:cubicBezTo>
                  <a:pt x="69902" y="15878"/>
                  <a:pt x="70329" y="15935"/>
                  <a:pt x="70774" y="16027"/>
                </a:cubicBezTo>
                <a:cubicBezTo>
                  <a:pt x="70794" y="16027"/>
                  <a:pt x="70831" y="16027"/>
                  <a:pt x="70849" y="16046"/>
                </a:cubicBezTo>
                <a:cubicBezTo>
                  <a:pt x="70794" y="16121"/>
                  <a:pt x="70737" y="16213"/>
                  <a:pt x="70719" y="16324"/>
                </a:cubicBezTo>
                <a:cubicBezTo>
                  <a:pt x="70682" y="16529"/>
                  <a:pt x="71165" y="16641"/>
                  <a:pt x="71480" y="16715"/>
                </a:cubicBezTo>
                <a:cubicBezTo>
                  <a:pt x="71369" y="16752"/>
                  <a:pt x="71239" y="16807"/>
                  <a:pt x="71109" y="16881"/>
                </a:cubicBezTo>
                <a:cubicBezTo>
                  <a:pt x="70571" y="17161"/>
                  <a:pt x="70831" y="17458"/>
                  <a:pt x="71406" y="17476"/>
                </a:cubicBezTo>
                <a:cubicBezTo>
                  <a:pt x="71685" y="17476"/>
                  <a:pt x="71908" y="17327"/>
                  <a:pt x="72074" y="17141"/>
                </a:cubicBezTo>
                <a:cubicBezTo>
                  <a:pt x="72074" y="17290"/>
                  <a:pt x="72131" y="17438"/>
                  <a:pt x="72242" y="17550"/>
                </a:cubicBezTo>
                <a:cubicBezTo>
                  <a:pt x="72242" y="17569"/>
                  <a:pt x="72260" y="17587"/>
                  <a:pt x="72279" y="17606"/>
                </a:cubicBezTo>
                <a:cubicBezTo>
                  <a:pt x="72365" y="17677"/>
                  <a:pt x="72466" y="17708"/>
                  <a:pt x="72562" y="17708"/>
                </a:cubicBezTo>
                <a:cubicBezTo>
                  <a:pt x="72817" y="17708"/>
                  <a:pt x="73046" y="17491"/>
                  <a:pt x="72911" y="17235"/>
                </a:cubicBezTo>
                <a:cubicBezTo>
                  <a:pt x="72817" y="17086"/>
                  <a:pt x="72706" y="16938"/>
                  <a:pt x="72594" y="16844"/>
                </a:cubicBezTo>
                <a:cubicBezTo>
                  <a:pt x="72557" y="16807"/>
                  <a:pt x="72502" y="16789"/>
                  <a:pt x="72465" y="16770"/>
                </a:cubicBezTo>
                <a:cubicBezTo>
                  <a:pt x="72539" y="16715"/>
                  <a:pt x="72614" y="16678"/>
                  <a:pt x="72669" y="16621"/>
                </a:cubicBezTo>
                <a:cubicBezTo>
                  <a:pt x="72911" y="16901"/>
                  <a:pt x="73263" y="17346"/>
                  <a:pt x="73709" y="17866"/>
                </a:cubicBezTo>
                <a:cubicBezTo>
                  <a:pt x="73820" y="17996"/>
                  <a:pt x="73931" y="18144"/>
                  <a:pt x="74043" y="18275"/>
                </a:cubicBezTo>
                <a:cubicBezTo>
                  <a:pt x="74025" y="18330"/>
                  <a:pt x="74006" y="18367"/>
                  <a:pt x="74006" y="18423"/>
                </a:cubicBezTo>
                <a:cubicBezTo>
                  <a:pt x="74006" y="18553"/>
                  <a:pt x="74025" y="18664"/>
                  <a:pt x="74043" y="18776"/>
                </a:cubicBezTo>
                <a:cubicBezTo>
                  <a:pt x="74062" y="18924"/>
                  <a:pt x="74117" y="19073"/>
                  <a:pt x="74211" y="19166"/>
                </a:cubicBezTo>
                <a:cubicBezTo>
                  <a:pt x="74048" y="19166"/>
                  <a:pt x="73897" y="19190"/>
                  <a:pt x="73749" y="19190"/>
                </a:cubicBezTo>
                <a:cubicBezTo>
                  <a:pt x="73711" y="19190"/>
                  <a:pt x="73673" y="19188"/>
                  <a:pt x="73634" y="19184"/>
                </a:cubicBezTo>
                <a:cubicBezTo>
                  <a:pt x="73628" y="19183"/>
                  <a:pt x="73621" y="19183"/>
                  <a:pt x="73615" y="19183"/>
                </a:cubicBezTo>
                <a:cubicBezTo>
                  <a:pt x="73314" y="19183"/>
                  <a:pt x="73642" y="20044"/>
                  <a:pt x="74025" y="20335"/>
                </a:cubicBezTo>
                <a:cubicBezTo>
                  <a:pt x="74075" y="20378"/>
                  <a:pt x="74129" y="20397"/>
                  <a:pt x="74183" y="20397"/>
                </a:cubicBezTo>
                <a:cubicBezTo>
                  <a:pt x="74249" y="20397"/>
                  <a:pt x="74316" y="20368"/>
                  <a:pt x="74377" y="20318"/>
                </a:cubicBezTo>
                <a:cubicBezTo>
                  <a:pt x="74434" y="20281"/>
                  <a:pt x="74471" y="20224"/>
                  <a:pt x="74508" y="20187"/>
                </a:cubicBezTo>
                <a:cubicBezTo>
                  <a:pt x="74545" y="20150"/>
                  <a:pt x="74563" y="20095"/>
                  <a:pt x="74600" y="20058"/>
                </a:cubicBezTo>
                <a:cubicBezTo>
                  <a:pt x="74694" y="20355"/>
                  <a:pt x="74879" y="20652"/>
                  <a:pt x="75028" y="20763"/>
                </a:cubicBezTo>
                <a:cubicBezTo>
                  <a:pt x="75123" y="20824"/>
                  <a:pt x="75226" y="20853"/>
                  <a:pt x="75329" y="20853"/>
                </a:cubicBezTo>
                <a:cubicBezTo>
                  <a:pt x="75506" y="20853"/>
                  <a:pt x="75685" y="20767"/>
                  <a:pt x="75826" y="20615"/>
                </a:cubicBezTo>
                <a:cubicBezTo>
                  <a:pt x="76031" y="20893"/>
                  <a:pt x="76234" y="21209"/>
                  <a:pt x="76383" y="21524"/>
                </a:cubicBezTo>
                <a:cubicBezTo>
                  <a:pt x="76439" y="21618"/>
                  <a:pt x="76476" y="21710"/>
                  <a:pt x="76494" y="21784"/>
                </a:cubicBezTo>
                <a:lnTo>
                  <a:pt x="76514" y="21821"/>
                </a:lnTo>
                <a:lnTo>
                  <a:pt x="76514" y="21840"/>
                </a:lnTo>
                <a:lnTo>
                  <a:pt x="76514" y="21858"/>
                </a:lnTo>
                <a:lnTo>
                  <a:pt x="76531" y="21933"/>
                </a:lnTo>
                <a:lnTo>
                  <a:pt x="76551" y="22081"/>
                </a:lnTo>
                <a:cubicBezTo>
                  <a:pt x="76569" y="22286"/>
                  <a:pt x="76606" y="22490"/>
                  <a:pt x="76625" y="22695"/>
                </a:cubicBezTo>
                <a:cubicBezTo>
                  <a:pt x="76643" y="22806"/>
                  <a:pt x="76662" y="22898"/>
                  <a:pt x="76662" y="22992"/>
                </a:cubicBezTo>
                <a:cubicBezTo>
                  <a:pt x="76680" y="23103"/>
                  <a:pt x="76699" y="23195"/>
                  <a:pt x="76699" y="23307"/>
                </a:cubicBezTo>
                <a:lnTo>
                  <a:pt x="76699" y="23344"/>
                </a:lnTo>
                <a:cubicBezTo>
                  <a:pt x="76531" y="23363"/>
                  <a:pt x="76309" y="23438"/>
                  <a:pt x="76123" y="23512"/>
                </a:cubicBezTo>
                <a:cubicBezTo>
                  <a:pt x="76197" y="23400"/>
                  <a:pt x="76271" y="23289"/>
                  <a:pt x="76346" y="23158"/>
                </a:cubicBezTo>
                <a:cubicBezTo>
                  <a:pt x="76547" y="22827"/>
                  <a:pt x="76462" y="22662"/>
                  <a:pt x="76249" y="22662"/>
                </a:cubicBezTo>
                <a:cubicBezTo>
                  <a:pt x="76128" y="22662"/>
                  <a:pt x="75964" y="22716"/>
                  <a:pt x="75789" y="22824"/>
                </a:cubicBezTo>
                <a:cubicBezTo>
                  <a:pt x="75714" y="22843"/>
                  <a:pt x="75659" y="22898"/>
                  <a:pt x="75622" y="22935"/>
                </a:cubicBezTo>
                <a:cubicBezTo>
                  <a:pt x="75491" y="23084"/>
                  <a:pt x="75417" y="23270"/>
                  <a:pt x="75399" y="23438"/>
                </a:cubicBezTo>
                <a:lnTo>
                  <a:pt x="75362" y="23400"/>
                </a:lnTo>
                <a:cubicBezTo>
                  <a:pt x="75269" y="23289"/>
                  <a:pt x="75139" y="23195"/>
                  <a:pt x="74971" y="23158"/>
                </a:cubicBezTo>
                <a:cubicBezTo>
                  <a:pt x="74842" y="23158"/>
                  <a:pt x="74731" y="23195"/>
                  <a:pt x="74637" y="23252"/>
                </a:cubicBezTo>
                <a:lnTo>
                  <a:pt x="74545" y="23344"/>
                </a:lnTo>
                <a:lnTo>
                  <a:pt x="74489" y="23455"/>
                </a:lnTo>
                <a:cubicBezTo>
                  <a:pt x="74451" y="23586"/>
                  <a:pt x="74489" y="23715"/>
                  <a:pt x="74637" y="23809"/>
                </a:cubicBezTo>
                <a:cubicBezTo>
                  <a:pt x="74811" y="23903"/>
                  <a:pt x="75010" y="23984"/>
                  <a:pt x="75169" y="23984"/>
                </a:cubicBezTo>
                <a:cubicBezTo>
                  <a:pt x="75197" y="23984"/>
                  <a:pt x="75225" y="23981"/>
                  <a:pt x="75251" y="23975"/>
                </a:cubicBezTo>
                <a:lnTo>
                  <a:pt x="75251" y="23995"/>
                </a:lnTo>
                <a:cubicBezTo>
                  <a:pt x="75214" y="24069"/>
                  <a:pt x="75176" y="24124"/>
                  <a:pt x="75157" y="24198"/>
                </a:cubicBezTo>
                <a:cubicBezTo>
                  <a:pt x="75139" y="24218"/>
                  <a:pt x="75120" y="24255"/>
                  <a:pt x="75102" y="24292"/>
                </a:cubicBezTo>
                <a:cubicBezTo>
                  <a:pt x="75083" y="24310"/>
                  <a:pt x="75065" y="24347"/>
                  <a:pt x="75046" y="24366"/>
                </a:cubicBezTo>
                <a:cubicBezTo>
                  <a:pt x="75046" y="24384"/>
                  <a:pt x="75028" y="24403"/>
                  <a:pt x="75028" y="24421"/>
                </a:cubicBezTo>
                <a:cubicBezTo>
                  <a:pt x="75028" y="24458"/>
                  <a:pt x="75065" y="24515"/>
                  <a:pt x="75139" y="24552"/>
                </a:cubicBezTo>
                <a:cubicBezTo>
                  <a:pt x="75254" y="24604"/>
                  <a:pt x="75453" y="24638"/>
                  <a:pt x="75651" y="24638"/>
                </a:cubicBezTo>
                <a:cubicBezTo>
                  <a:pt x="75803" y="24638"/>
                  <a:pt x="75955" y="24618"/>
                  <a:pt x="76068" y="24570"/>
                </a:cubicBezTo>
                <a:cubicBezTo>
                  <a:pt x="76254" y="24495"/>
                  <a:pt x="76216" y="24273"/>
                  <a:pt x="76086" y="24069"/>
                </a:cubicBezTo>
                <a:lnTo>
                  <a:pt x="76086" y="24069"/>
                </a:lnTo>
                <a:cubicBezTo>
                  <a:pt x="76187" y="24092"/>
                  <a:pt x="76298" y="24102"/>
                  <a:pt x="76404" y="24102"/>
                </a:cubicBezTo>
                <a:cubicBezTo>
                  <a:pt x="76551" y="24102"/>
                  <a:pt x="76687" y="24082"/>
                  <a:pt x="76774" y="24050"/>
                </a:cubicBezTo>
                <a:cubicBezTo>
                  <a:pt x="76848" y="24755"/>
                  <a:pt x="76903" y="25424"/>
                  <a:pt x="76959" y="26000"/>
                </a:cubicBezTo>
                <a:cubicBezTo>
                  <a:pt x="76996" y="26315"/>
                  <a:pt x="77034" y="26595"/>
                  <a:pt x="77051" y="26855"/>
                </a:cubicBezTo>
                <a:cubicBezTo>
                  <a:pt x="77089" y="27095"/>
                  <a:pt x="77108" y="27318"/>
                  <a:pt x="77145" y="27504"/>
                </a:cubicBezTo>
                <a:cubicBezTo>
                  <a:pt x="77182" y="27857"/>
                  <a:pt x="77219" y="28061"/>
                  <a:pt x="77219" y="28061"/>
                </a:cubicBezTo>
                <a:cubicBezTo>
                  <a:pt x="77219" y="28061"/>
                  <a:pt x="77200" y="27857"/>
                  <a:pt x="77182" y="27486"/>
                </a:cubicBezTo>
                <a:cubicBezTo>
                  <a:pt x="77163" y="27132"/>
                  <a:pt x="77126" y="26612"/>
                  <a:pt x="77089" y="26000"/>
                </a:cubicBezTo>
                <a:cubicBezTo>
                  <a:pt x="77051" y="25369"/>
                  <a:pt x="77034" y="24663"/>
                  <a:pt x="76959" y="23883"/>
                </a:cubicBezTo>
                <a:cubicBezTo>
                  <a:pt x="77034" y="23753"/>
                  <a:pt x="77034" y="23586"/>
                  <a:pt x="76977" y="23418"/>
                </a:cubicBezTo>
                <a:cubicBezTo>
                  <a:pt x="76959" y="23400"/>
                  <a:pt x="76940" y="23381"/>
                  <a:pt x="76922" y="23381"/>
                </a:cubicBezTo>
                <a:lnTo>
                  <a:pt x="76922" y="23270"/>
                </a:lnTo>
                <a:cubicBezTo>
                  <a:pt x="76903" y="23178"/>
                  <a:pt x="76903" y="23066"/>
                  <a:pt x="76903" y="22973"/>
                </a:cubicBezTo>
                <a:cubicBezTo>
                  <a:pt x="76885" y="22861"/>
                  <a:pt x="76866" y="22769"/>
                  <a:pt x="76848" y="22658"/>
                </a:cubicBezTo>
                <a:cubicBezTo>
                  <a:pt x="76829" y="22453"/>
                  <a:pt x="76791" y="22249"/>
                  <a:pt x="76774" y="22044"/>
                </a:cubicBezTo>
                <a:lnTo>
                  <a:pt x="76754" y="21895"/>
                </a:lnTo>
                <a:lnTo>
                  <a:pt x="76736" y="21821"/>
                </a:lnTo>
                <a:lnTo>
                  <a:pt x="76736" y="21803"/>
                </a:lnTo>
                <a:lnTo>
                  <a:pt x="76736" y="21766"/>
                </a:lnTo>
                <a:lnTo>
                  <a:pt x="76717" y="21729"/>
                </a:lnTo>
                <a:cubicBezTo>
                  <a:pt x="76699" y="21618"/>
                  <a:pt x="76643" y="21524"/>
                  <a:pt x="76606" y="21413"/>
                </a:cubicBezTo>
                <a:cubicBezTo>
                  <a:pt x="76420" y="21041"/>
                  <a:pt x="76179" y="20689"/>
                  <a:pt x="75937" y="20355"/>
                </a:cubicBezTo>
                <a:cubicBezTo>
                  <a:pt x="75789" y="20169"/>
                  <a:pt x="75659" y="19983"/>
                  <a:pt x="75511" y="19798"/>
                </a:cubicBezTo>
                <a:cubicBezTo>
                  <a:pt x="75585" y="19798"/>
                  <a:pt x="75677" y="19798"/>
                  <a:pt x="75771" y="19815"/>
                </a:cubicBezTo>
                <a:cubicBezTo>
                  <a:pt x="76514" y="19815"/>
                  <a:pt x="76420" y="19370"/>
                  <a:pt x="75808" y="19018"/>
                </a:cubicBezTo>
                <a:cubicBezTo>
                  <a:pt x="75659" y="18934"/>
                  <a:pt x="75497" y="18901"/>
                  <a:pt x="75336" y="18901"/>
                </a:cubicBezTo>
                <a:cubicBezTo>
                  <a:pt x="75176" y="18901"/>
                  <a:pt x="75018" y="18934"/>
                  <a:pt x="74879" y="18981"/>
                </a:cubicBezTo>
                <a:cubicBezTo>
                  <a:pt x="74954" y="18813"/>
                  <a:pt x="75009" y="18609"/>
                  <a:pt x="74916" y="18386"/>
                </a:cubicBezTo>
                <a:cubicBezTo>
                  <a:pt x="74838" y="18177"/>
                  <a:pt x="74621" y="18069"/>
                  <a:pt x="74421" y="18069"/>
                </a:cubicBezTo>
                <a:cubicBezTo>
                  <a:pt x="74338" y="18069"/>
                  <a:pt x="74257" y="18088"/>
                  <a:pt x="74191" y="18126"/>
                </a:cubicBezTo>
                <a:cubicBezTo>
                  <a:pt x="74174" y="18126"/>
                  <a:pt x="74154" y="18144"/>
                  <a:pt x="74136" y="18163"/>
                </a:cubicBezTo>
                <a:cubicBezTo>
                  <a:pt x="74025" y="18033"/>
                  <a:pt x="73914" y="17903"/>
                  <a:pt x="73802" y="17792"/>
                </a:cubicBezTo>
                <a:cubicBezTo>
                  <a:pt x="73394" y="17327"/>
                  <a:pt x="73022" y="16938"/>
                  <a:pt x="72780" y="16678"/>
                </a:cubicBezTo>
                <a:cubicBezTo>
                  <a:pt x="72762" y="16658"/>
                  <a:pt x="72725" y="16641"/>
                  <a:pt x="72706" y="16603"/>
                </a:cubicBezTo>
                <a:cubicBezTo>
                  <a:pt x="72762" y="16584"/>
                  <a:pt x="72799" y="16547"/>
                  <a:pt x="72854" y="16529"/>
                </a:cubicBezTo>
                <a:cubicBezTo>
                  <a:pt x="72891" y="16510"/>
                  <a:pt x="72911" y="16492"/>
                  <a:pt x="72911" y="16455"/>
                </a:cubicBezTo>
                <a:cubicBezTo>
                  <a:pt x="73040" y="16492"/>
                  <a:pt x="73189" y="16510"/>
                  <a:pt x="73319" y="16547"/>
                </a:cubicBezTo>
                <a:cubicBezTo>
                  <a:pt x="73746" y="16641"/>
                  <a:pt x="74154" y="16752"/>
                  <a:pt x="74582" y="16863"/>
                </a:cubicBezTo>
                <a:cubicBezTo>
                  <a:pt x="74786" y="16918"/>
                  <a:pt x="74991" y="16956"/>
                  <a:pt x="75194" y="17012"/>
                </a:cubicBezTo>
                <a:cubicBezTo>
                  <a:pt x="75399" y="17086"/>
                  <a:pt x="75603" y="17141"/>
                  <a:pt x="75808" y="17198"/>
                </a:cubicBezTo>
                <a:cubicBezTo>
                  <a:pt x="77423" y="17681"/>
                  <a:pt x="78983" y="18238"/>
                  <a:pt x="80431" y="18943"/>
                </a:cubicBezTo>
                <a:cubicBezTo>
                  <a:pt x="80840" y="19129"/>
                  <a:pt x="81248" y="19333"/>
                  <a:pt x="81620" y="19575"/>
                </a:cubicBezTo>
                <a:cubicBezTo>
                  <a:pt x="80896" y="19221"/>
                  <a:pt x="80191" y="18850"/>
                  <a:pt x="79448" y="18516"/>
                </a:cubicBezTo>
                <a:lnTo>
                  <a:pt x="79448" y="18516"/>
                </a:lnTo>
                <a:lnTo>
                  <a:pt x="81731" y="19741"/>
                </a:lnTo>
                <a:lnTo>
                  <a:pt x="82493" y="20150"/>
                </a:lnTo>
                <a:cubicBezTo>
                  <a:pt x="82828" y="20410"/>
                  <a:pt x="83143" y="20670"/>
                  <a:pt x="83459" y="20930"/>
                </a:cubicBezTo>
                <a:cubicBezTo>
                  <a:pt x="83311" y="20986"/>
                  <a:pt x="83199" y="21078"/>
                  <a:pt x="83106" y="21190"/>
                </a:cubicBezTo>
                <a:cubicBezTo>
                  <a:pt x="83088" y="21060"/>
                  <a:pt x="83031" y="20893"/>
                  <a:pt x="82902" y="20800"/>
                </a:cubicBezTo>
                <a:cubicBezTo>
                  <a:pt x="82828" y="20744"/>
                  <a:pt x="82753" y="20726"/>
                  <a:pt x="82679" y="20726"/>
                </a:cubicBezTo>
                <a:cubicBezTo>
                  <a:pt x="82605" y="20726"/>
                  <a:pt x="82548" y="20744"/>
                  <a:pt x="82493" y="20763"/>
                </a:cubicBezTo>
                <a:cubicBezTo>
                  <a:pt x="82474" y="20781"/>
                  <a:pt x="82437" y="20800"/>
                  <a:pt x="82400" y="20818"/>
                </a:cubicBezTo>
                <a:cubicBezTo>
                  <a:pt x="82345" y="20875"/>
                  <a:pt x="82308" y="20930"/>
                  <a:pt x="82308" y="21004"/>
                </a:cubicBezTo>
                <a:lnTo>
                  <a:pt x="82308" y="21060"/>
                </a:lnTo>
                <a:lnTo>
                  <a:pt x="82308" y="21098"/>
                </a:lnTo>
                <a:cubicBezTo>
                  <a:pt x="82326" y="21115"/>
                  <a:pt x="82326" y="21153"/>
                  <a:pt x="82345" y="21172"/>
                </a:cubicBezTo>
                <a:cubicBezTo>
                  <a:pt x="82437" y="21338"/>
                  <a:pt x="82586" y="21506"/>
                  <a:pt x="82734" y="21561"/>
                </a:cubicBezTo>
                <a:cubicBezTo>
                  <a:pt x="82623" y="21635"/>
                  <a:pt x="82511" y="21729"/>
                  <a:pt x="82382" y="21784"/>
                </a:cubicBezTo>
                <a:cubicBezTo>
                  <a:pt x="82159" y="21895"/>
                  <a:pt x="82697" y="22323"/>
                  <a:pt x="83068" y="22378"/>
                </a:cubicBezTo>
                <a:cubicBezTo>
                  <a:pt x="83077" y="22379"/>
                  <a:pt x="83086" y="22380"/>
                  <a:pt x="83094" y="22380"/>
                </a:cubicBezTo>
                <a:cubicBezTo>
                  <a:pt x="83261" y="22380"/>
                  <a:pt x="83328" y="22201"/>
                  <a:pt x="83328" y="21989"/>
                </a:cubicBezTo>
                <a:cubicBezTo>
                  <a:pt x="83496" y="22138"/>
                  <a:pt x="83719" y="22249"/>
                  <a:pt x="83868" y="22267"/>
                </a:cubicBezTo>
                <a:cubicBezTo>
                  <a:pt x="83879" y="22268"/>
                  <a:pt x="83891" y="22268"/>
                  <a:pt x="83902" y="22268"/>
                </a:cubicBezTo>
                <a:cubicBezTo>
                  <a:pt x="84108" y="22268"/>
                  <a:pt x="84260" y="22105"/>
                  <a:pt x="84313" y="21858"/>
                </a:cubicBezTo>
                <a:cubicBezTo>
                  <a:pt x="84351" y="21692"/>
                  <a:pt x="83923" y="21598"/>
                  <a:pt x="83626" y="21561"/>
                </a:cubicBezTo>
                <a:cubicBezTo>
                  <a:pt x="83737" y="21506"/>
                  <a:pt x="83848" y="21450"/>
                  <a:pt x="83979" y="21375"/>
                </a:cubicBezTo>
                <a:lnTo>
                  <a:pt x="83997" y="21375"/>
                </a:lnTo>
                <a:cubicBezTo>
                  <a:pt x="84091" y="21450"/>
                  <a:pt x="84183" y="21524"/>
                  <a:pt x="84257" y="21598"/>
                </a:cubicBezTo>
                <a:cubicBezTo>
                  <a:pt x="84554" y="21840"/>
                  <a:pt x="84814" y="22100"/>
                  <a:pt x="85093" y="22360"/>
                </a:cubicBezTo>
                <a:cubicBezTo>
                  <a:pt x="85223" y="22490"/>
                  <a:pt x="85353" y="22638"/>
                  <a:pt x="85483" y="22769"/>
                </a:cubicBezTo>
                <a:cubicBezTo>
                  <a:pt x="85594" y="22898"/>
                  <a:pt x="85725" y="23029"/>
                  <a:pt x="85854" y="23158"/>
                </a:cubicBezTo>
                <a:cubicBezTo>
                  <a:pt x="86337" y="23715"/>
                  <a:pt x="86783" y="24273"/>
                  <a:pt x="87173" y="24849"/>
                </a:cubicBezTo>
                <a:cubicBezTo>
                  <a:pt x="87953" y="26018"/>
                  <a:pt x="88548" y="27244"/>
                  <a:pt x="88919" y="28452"/>
                </a:cubicBezTo>
                <a:cubicBezTo>
                  <a:pt x="88993" y="28600"/>
                  <a:pt x="89031" y="28767"/>
                  <a:pt x="89068" y="28915"/>
                </a:cubicBezTo>
                <a:lnTo>
                  <a:pt x="89068" y="28935"/>
                </a:lnTo>
                <a:cubicBezTo>
                  <a:pt x="89063" y="28934"/>
                  <a:pt x="89059" y="28934"/>
                  <a:pt x="89055" y="28934"/>
                </a:cubicBezTo>
                <a:cubicBezTo>
                  <a:pt x="88758" y="28934"/>
                  <a:pt x="89016" y="29626"/>
                  <a:pt x="89345" y="29992"/>
                </a:cubicBezTo>
                <a:cubicBezTo>
                  <a:pt x="89345" y="30086"/>
                  <a:pt x="89365" y="30178"/>
                  <a:pt x="89383" y="30272"/>
                </a:cubicBezTo>
                <a:cubicBezTo>
                  <a:pt x="89420" y="30512"/>
                  <a:pt x="89476" y="30755"/>
                  <a:pt x="89513" y="30977"/>
                </a:cubicBezTo>
                <a:cubicBezTo>
                  <a:pt x="89480" y="30956"/>
                  <a:pt x="89428" y="30947"/>
                  <a:pt x="89366" y="30947"/>
                </a:cubicBezTo>
                <a:cubicBezTo>
                  <a:pt x="89153" y="30947"/>
                  <a:pt x="88817" y="31061"/>
                  <a:pt x="88659" y="31218"/>
                </a:cubicBezTo>
                <a:cubicBezTo>
                  <a:pt x="88548" y="31292"/>
                  <a:pt x="88585" y="31423"/>
                  <a:pt x="88659" y="31535"/>
                </a:cubicBezTo>
                <a:cubicBezTo>
                  <a:pt x="88696" y="31572"/>
                  <a:pt x="88714" y="31609"/>
                  <a:pt x="88771" y="31646"/>
                </a:cubicBezTo>
                <a:cubicBezTo>
                  <a:pt x="88771" y="31646"/>
                  <a:pt x="88771" y="31664"/>
                  <a:pt x="88788" y="31664"/>
                </a:cubicBezTo>
                <a:cubicBezTo>
                  <a:pt x="88696" y="31683"/>
                  <a:pt x="88603" y="31701"/>
                  <a:pt x="88511" y="31738"/>
                </a:cubicBezTo>
                <a:cubicBezTo>
                  <a:pt x="88380" y="31775"/>
                  <a:pt x="88288" y="31832"/>
                  <a:pt x="88213" y="31887"/>
                </a:cubicBezTo>
                <a:cubicBezTo>
                  <a:pt x="88176" y="31943"/>
                  <a:pt x="88157" y="31980"/>
                  <a:pt x="88139" y="32035"/>
                </a:cubicBezTo>
                <a:cubicBezTo>
                  <a:pt x="88083" y="32166"/>
                  <a:pt x="88120" y="32352"/>
                  <a:pt x="88231" y="32500"/>
                </a:cubicBezTo>
                <a:cubicBezTo>
                  <a:pt x="88252" y="32524"/>
                  <a:pt x="88281" y="32535"/>
                  <a:pt x="88316" y="32535"/>
                </a:cubicBezTo>
                <a:cubicBezTo>
                  <a:pt x="88469" y="32535"/>
                  <a:pt x="88734" y="32332"/>
                  <a:pt x="88900" y="32166"/>
                </a:cubicBezTo>
                <a:lnTo>
                  <a:pt x="88900" y="32166"/>
                </a:lnTo>
                <a:cubicBezTo>
                  <a:pt x="88882" y="32277"/>
                  <a:pt x="88845" y="32407"/>
                  <a:pt x="88825" y="32555"/>
                </a:cubicBezTo>
                <a:cubicBezTo>
                  <a:pt x="88767" y="32838"/>
                  <a:pt x="88836" y="32967"/>
                  <a:pt x="88961" y="32967"/>
                </a:cubicBezTo>
                <a:cubicBezTo>
                  <a:pt x="89074" y="32967"/>
                  <a:pt x="89233" y="32861"/>
                  <a:pt x="89383" y="32667"/>
                </a:cubicBezTo>
                <a:cubicBezTo>
                  <a:pt x="89550" y="32481"/>
                  <a:pt x="89568" y="32221"/>
                  <a:pt x="89531" y="31998"/>
                </a:cubicBezTo>
                <a:lnTo>
                  <a:pt x="89531" y="31998"/>
                </a:lnTo>
                <a:cubicBezTo>
                  <a:pt x="89568" y="32035"/>
                  <a:pt x="89588" y="32055"/>
                  <a:pt x="89625" y="32055"/>
                </a:cubicBezTo>
                <a:cubicBezTo>
                  <a:pt x="89643" y="32184"/>
                  <a:pt x="89643" y="32315"/>
                  <a:pt x="89662" y="32444"/>
                </a:cubicBezTo>
                <a:lnTo>
                  <a:pt x="89680" y="32649"/>
                </a:lnTo>
                <a:lnTo>
                  <a:pt x="89680" y="32852"/>
                </a:lnTo>
                <a:lnTo>
                  <a:pt x="89680" y="33669"/>
                </a:lnTo>
                <a:cubicBezTo>
                  <a:pt x="89680" y="34134"/>
                  <a:pt x="89662" y="34580"/>
                  <a:pt x="89643" y="35007"/>
                </a:cubicBezTo>
                <a:lnTo>
                  <a:pt x="89625" y="35007"/>
                </a:lnTo>
                <a:cubicBezTo>
                  <a:pt x="89568" y="35026"/>
                  <a:pt x="89513" y="35100"/>
                  <a:pt x="89476" y="35212"/>
                </a:cubicBezTo>
                <a:cubicBezTo>
                  <a:pt x="89420" y="35341"/>
                  <a:pt x="89402" y="35509"/>
                  <a:pt x="89402" y="35675"/>
                </a:cubicBezTo>
                <a:lnTo>
                  <a:pt x="89402" y="35749"/>
                </a:lnTo>
                <a:cubicBezTo>
                  <a:pt x="89420" y="35806"/>
                  <a:pt x="89420" y="35861"/>
                  <a:pt x="89439" y="35898"/>
                </a:cubicBezTo>
                <a:cubicBezTo>
                  <a:pt x="89457" y="35992"/>
                  <a:pt x="89513" y="36029"/>
                  <a:pt x="89605" y="36029"/>
                </a:cubicBezTo>
                <a:cubicBezTo>
                  <a:pt x="89568" y="36715"/>
                  <a:pt x="89531" y="37347"/>
                  <a:pt x="89494" y="37923"/>
                </a:cubicBezTo>
                <a:cubicBezTo>
                  <a:pt x="89457" y="38814"/>
                  <a:pt x="89402" y="39594"/>
                  <a:pt x="89328" y="40263"/>
                </a:cubicBezTo>
                <a:cubicBezTo>
                  <a:pt x="89308" y="40114"/>
                  <a:pt x="89216" y="39966"/>
                  <a:pt x="89068" y="39892"/>
                </a:cubicBezTo>
                <a:cubicBezTo>
                  <a:pt x="88945" y="39816"/>
                  <a:pt x="88832" y="39779"/>
                  <a:pt x="88749" y="39779"/>
                </a:cubicBezTo>
                <a:cubicBezTo>
                  <a:pt x="88605" y="39779"/>
                  <a:pt x="88548" y="39891"/>
                  <a:pt x="88677" y="40114"/>
                </a:cubicBezTo>
                <a:cubicBezTo>
                  <a:pt x="88733" y="40206"/>
                  <a:pt x="88788" y="40300"/>
                  <a:pt x="88845" y="40355"/>
                </a:cubicBezTo>
                <a:cubicBezTo>
                  <a:pt x="88708" y="40306"/>
                  <a:pt x="88515" y="40248"/>
                  <a:pt x="88389" y="40248"/>
                </a:cubicBezTo>
                <a:cubicBezTo>
                  <a:pt x="88326" y="40248"/>
                  <a:pt x="88281" y="40263"/>
                  <a:pt x="88268" y="40300"/>
                </a:cubicBezTo>
                <a:cubicBezTo>
                  <a:pt x="88194" y="40486"/>
                  <a:pt x="88231" y="40652"/>
                  <a:pt x="88399" y="40726"/>
                </a:cubicBezTo>
                <a:cubicBezTo>
                  <a:pt x="88450" y="40758"/>
                  <a:pt x="88535" y="40772"/>
                  <a:pt x="88633" y="40772"/>
                </a:cubicBezTo>
                <a:cubicBezTo>
                  <a:pt x="88709" y="40772"/>
                  <a:pt x="88792" y="40763"/>
                  <a:pt x="88873" y="40748"/>
                </a:cubicBezTo>
                <a:lnTo>
                  <a:pt x="88873" y="40748"/>
                </a:lnTo>
                <a:cubicBezTo>
                  <a:pt x="88863" y="40752"/>
                  <a:pt x="88863" y="40764"/>
                  <a:pt x="88863" y="40764"/>
                </a:cubicBezTo>
                <a:cubicBezTo>
                  <a:pt x="88788" y="40894"/>
                  <a:pt x="88751" y="41043"/>
                  <a:pt x="88882" y="41098"/>
                </a:cubicBezTo>
                <a:cubicBezTo>
                  <a:pt x="88974" y="41135"/>
                  <a:pt x="89123" y="41135"/>
                  <a:pt x="89253" y="41135"/>
                </a:cubicBezTo>
                <a:cubicBezTo>
                  <a:pt x="89234" y="41340"/>
                  <a:pt x="89197" y="41544"/>
                  <a:pt x="89179" y="41729"/>
                </a:cubicBezTo>
                <a:cubicBezTo>
                  <a:pt x="89123" y="42157"/>
                  <a:pt x="89068" y="42491"/>
                  <a:pt x="89011" y="42714"/>
                </a:cubicBezTo>
                <a:cubicBezTo>
                  <a:pt x="89068" y="42491"/>
                  <a:pt x="89123" y="42175"/>
                  <a:pt x="89197" y="41729"/>
                </a:cubicBezTo>
                <a:cubicBezTo>
                  <a:pt x="89216" y="41544"/>
                  <a:pt x="89234" y="41340"/>
                  <a:pt x="89271" y="41135"/>
                </a:cubicBezTo>
                <a:cubicBezTo>
                  <a:pt x="89345" y="41117"/>
                  <a:pt x="89420" y="41117"/>
                  <a:pt x="89476" y="41098"/>
                </a:cubicBezTo>
                <a:cubicBezTo>
                  <a:pt x="89494" y="41080"/>
                  <a:pt x="89531" y="41061"/>
                  <a:pt x="89550" y="41061"/>
                </a:cubicBezTo>
                <a:cubicBezTo>
                  <a:pt x="89588" y="41024"/>
                  <a:pt x="89605" y="40986"/>
                  <a:pt x="89588" y="40949"/>
                </a:cubicBezTo>
                <a:cubicBezTo>
                  <a:pt x="89531" y="40894"/>
                  <a:pt x="89513" y="40838"/>
                  <a:pt x="89476" y="40764"/>
                </a:cubicBezTo>
                <a:cubicBezTo>
                  <a:pt x="89457" y="40726"/>
                  <a:pt x="89457" y="40709"/>
                  <a:pt x="89439" y="40671"/>
                </a:cubicBezTo>
                <a:lnTo>
                  <a:pt x="89439" y="40671"/>
                </a:lnTo>
                <a:cubicBezTo>
                  <a:pt x="89467" y="40679"/>
                  <a:pt x="89495" y="40683"/>
                  <a:pt x="89524" y="40683"/>
                </a:cubicBezTo>
                <a:cubicBezTo>
                  <a:pt x="89631" y="40683"/>
                  <a:pt x="89748" y="40633"/>
                  <a:pt x="89865" y="40560"/>
                </a:cubicBezTo>
                <a:cubicBezTo>
                  <a:pt x="89885" y="40560"/>
                  <a:pt x="89922" y="40523"/>
                  <a:pt x="89940" y="40504"/>
                </a:cubicBezTo>
                <a:cubicBezTo>
                  <a:pt x="89959" y="40466"/>
                  <a:pt x="89977" y="40411"/>
                  <a:pt x="89977" y="40355"/>
                </a:cubicBezTo>
                <a:cubicBezTo>
                  <a:pt x="89959" y="40300"/>
                  <a:pt x="89940" y="40263"/>
                  <a:pt x="89885" y="40206"/>
                </a:cubicBezTo>
                <a:cubicBezTo>
                  <a:pt x="89838" y="40161"/>
                  <a:pt x="89767" y="40128"/>
                  <a:pt x="89691" y="40128"/>
                </a:cubicBezTo>
                <a:cubicBezTo>
                  <a:pt x="89675" y="40128"/>
                  <a:pt x="89659" y="40129"/>
                  <a:pt x="89643" y="40132"/>
                </a:cubicBezTo>
                <a:cubicBezTo>
                  <a:pt x="89513" y="40151"/>
                  <a:pt x="89420" y="40226"/>
                  <a:pt x="89345" y="40300"/>
                </a:cubicBezTo>
                <a:cubicBezTo>
                  <a:pt x="89420" y="39632"/>
                  <a:pt x="89476" y="38832"/>
                  <a:pt x="89550" y="37941"/>
                </a:cubicBezTo>
                <a:cubicBezTo>
                  <a:pt x="89588" y="37347"/>
                  <a:pt x="89625" y="36715"/>
                  <a:pt x="89662" y="36029"/>
                </a:cubicBezTo>
                <a:cubicBezTo>
                  <a:pt x="89736" y="36029"/>
                  <a:pt x="89810" y="36009"/>
                  <a:pt x="89903" y="35972"/>
                </a:cubicBezTo>
                <a:lnTo>
                  <a:pt x="89903" y="35972"/>
                </a:lnTo>
                <a:cubicBezTo>
                  <a:pt x="89828" y="36195"/>
                  <a:pt x="89828" y="36437"/>
                  <a:pt x="89865" y="36586"/>
                </a:cubicBezTo>
                <a:cubicBezTo>
                  <a:pt x="89925" y="36750"/>
                  <a:pt x="90095" y="36843"/>
                  <a:pt x="90284" y="36843"/>
                </a:cubicBezTo>
                <a:cubicBezTo>
                  <a:pt x="90330" y="36843"/>
                  <a:pt x="90376" y="36837"/>
                  <a:pt x="90423" y="36827"/>
                </a:cubicBezTo>
                <a:cubicBezTo>
                  <a:pt x="90590" y="36789"/>
                  <a:pt x="90497" y="36363"/>
                  <a:pt x="90423" y="36084"/>
                </a:cubicBezTo>
                <a:lnTo>
                  <a:pt x="90423" y="36084"/>
                </a:lnTo>
                <a:cubicBezTo>
                  <a:pt x="90497" y="36158"/>
                  <a:pt x="90608" y="36232"/>
                  <a:pt x="90720" y="36307"/>
                </a:cubicBezTo>
                <a:cubicBezTo>
                  <a:pt x="90849" y="36403"/>
                  <a:pt x="90952" y="36446"/>
                  <a:pt x="91027" y="36446"/>
                </a:cubicBezTo>
                <a:cubicBezTo>
                  <a:pt x="91212" y="36446"/>
                  <a:pt x="91232" y="36191"/>
                  <a:pt x="91073" y="35861"/>
                </a:cubicBezTo>
                <a:cubicBezTo>
                  <a:pt x="90962" y="35638"/>
                  <a:pt x="90739" y="35509"/>
                  <a:pt x="90534" y="35434"/>
                </a:cubicBezTo>
                <a:cubicBezTo>
                  <a:pt x="90645" y="35378"/>
                  <a:pt x="90776" y="35267"/>
                  <a:pt x="90813" y="35100"/>
                </a:cubicBezTo>
                <a:cubicBezTo>
                  <a:pt x="90867" y="34844"/>
                  <a:pt x="90649" y="34618"/>
                  <a:pt x="90446" y="34618"/>
                </a:cubicBezTo>
                <a:cubicBezTo>
                  <a:pt x="90369" y="34618"/>
                  <a:pt x="90294" y="34651"/>
                  <a:pt x="90237" y="34729"/>
                </a:cubicBezTo>
                <a:cubicBezTo>
                  <a:pt x="90125" y="34895"/>
                  <a:pt x="90033" y="35100"/>
                  <a:pt x="90051" y="35267"/>
                </a:cubicBezTo>
                <a:cubicBezTo>
                  <a:pt x="89940" y="35192"/>
                  <a:pt x="89810" y="35118"/>
                  <a:pt x="89699" y="35044"/>
                </a:cubicBezTo>
                <a:cubicBezTo>
                  <a:pt x="89736" y="34598"/>
                  <a:pt x="89754" y="34152"/>
                  <a:pt x="89754" y="33669"/>
                </a:cubicBezTo>
                <a:lnTo>
                  <a:pt x="89754" y="32852"/>
                </a:lnTo>
                <a:lnTo>
                  <a:pt x="89754" y="32649"/>
                </a:lnTo>
                <a:lnTo>
                  <a:pt x="89736" y="32426"/>
                </a:lnTo>
                <a:cubicBezTo>
                  <a:pt x="89736" y="32332"/>
                  <a:pt x="89717" y="32203"/>
                  <a:pt x="89717" y="32092"/>
                </a:cubicBezTo>
                <a:lnTo>
                  <a:pt x="89717" y="32092"/>
                </a:lnTo>
                <a:cubicBezTo>
                  <a:pt x="89760" y="32113"/>
                  <a:pt x="89803" y="32122"/>
                  <a:pt x="89850" y="32122"/>
                </a:cubicBezTo>
                <a:cubicBezTo>
                  <a:pt x="89884" y="32122"/>
                  <a:pt x="89920" y="32118"/>
                  <a:pt x="89959" y="32110"/>
                </a:cubicBezTo>
                <a:cubicBezTo>
                  <a:pt x="90311" y="32035"/>
                  <a:pt x="90385" y="31515"/>
                  <a:pt x="90051" y="31441"/>
                </a:cubicBezTo>
                <a:cubicBezTo>
                  <a:pt x="89976" y="31431"/>
                  <a:pt x="89894" y="31420"/>
                  <a:pt x="89817" y="31420"/>
                </a:cubicBezTo>
                <a:cubicBezTo>
                  <a:pt x="89762" y="31420"/>
                  <a:pt x="89709" y="31425"/>
                  <a:pt x="89662" y="31441"/>
                </a:cubicBezTo>
                <a:cubicBezTo>
                  <a:pt x="89643" y="31330"/>
                  <a:pt x="89643" y="31237"/>
                  <a:pt x="89625" y="31144"/>
                </a:cubicBezTo>
                <a:cubicBezTo>
                  <a:pt x="89588" y="30847"/>
                  <a:pt x="89531" y="30550"/>
                  <a:pt x="89476" y="30252"/>
                </a:cubicBezTo>
                <a:cubicBezTo>
                  <a:pt x="89476" y="30197"/>
                  <a:pt x="89457" y="30141"/>
                  <a:pt x="89457" y="30104"/>
                </a:cubicBezTo>
                <a:lnTo>
                  <a:pt x="89457" y="30104"/>
                </a:lnTo>
                <a:cubicBezTo>
                  <a:pt x="89506" y="30135"/>
                  <a:pt x="89555" y="30149"/>
                  <a:pt x="89603" y="30149"/>
                </a:cubicBezTo>
                <a:cubicBezTo>
                  <a:pt x="89757" y="30149"/>
                  <a:pt x="89906" y="30005"/>
                  <a:pt x="90033" y="29807"/>
                </a:cubicBezTo>
                <a:cubicBezTo>
                  <a:pt x="90125" y="30104"/>
                  <a:pt x="90293" y="30401"/>
                  <a:pt x="90460" y="30512"/>
                </a:cubicBezTo>
                <a:cubicBezTo>
                  <a:pt x="90549" y="30576"/>
                  <a:pt x="90637" y="30605"/>
                  <a:pt x="90732" y="30605"/>
                </a:cubicBezTo>
                <a:cubicBezTo>
                  <a:pt x="90776" y="30605"/>
                  <a:pt x="90821" y="30599"/>
                  <a:pt x="90868" y="30587"/>
                </a:cubicBezTo>
                <a:cubicBezTo>
                  <a:pt x="90943" y="30587"/>
                  <a:pt x="90999" y="30550"/>
                  <a:pt x="91073" y="30512"/>
                </a:cubicBezTo>
                <a:cubicBezTo>
                  <a:pt x="91148" y="30475"/>
                  <a:pt x="91203" y="30420"/>
                  <a:pt x="91259" y="30346"/>
                </a:cubicBezTo>
                <a:cubicBezTo>
                  <a:pt x="91425" y="30178"/>
                  <a:pt x="90980" y="29770"/>
                  <a:pt x="90665" y="29529"/>
                </a:cubicBezTo>
                <a:lnTo>
                  <a:pt x="90665" y="29529"/>
                </a:lnTo>
                <a:cubicBezTo>
                  <a:pt x="90831" y="29547"/>
                  <a:pt x="90999" y="29547"/>
                  <a:pt x="91185" y="29566"/>
                </a:cubicBezTo>
                <a:cubicBezTo>
                  <a:pt x="91333" y="29566"/>
                  <a:pt x="91445" y="29547"/>
                  <a:pt x="91519" y="29529"/>
                </a:cubicBezTo>
                <a:cubicBezTo>
                  <a:pt x="91574" y="29510"/>
                  <a:pt x="91630" y="29472"/>
                  <a:pt x="91648" y="29455"/>
                </a:cubicBezTo>
                <a:cubicBezTo>
                  <a:pt x="91685" y="29417"/>
                  <a:pt x="91705" y="29398"/>
                  <a:pt x="91723" y="29361"/>
                </a:cubicBezTo>
                <a:lnTo>
                  <a:pt x="91723" y="29306"/>
                </a:lnTo>
                <a:cubicBezTo>
                  <a:pt x="91723" y="29287"/>
                  <a:pt x="91723" y="29269"/>
                  <a:pt x="91705" y="29250"/>
                </a:cubicBezTo>
                <a:cubicBezTo>
                  <a:pt x="91685" y="29157"/>
                  <a:pt x="91611" y="29064"/>
                  <a:pt x="91519" y="28972"/>
                </a:cubicBezTo>
                <a:cubicBezTo>
                  <a:pt x="91463" y="28935"/>
                  <a:pt x="91408" y="28878"/>
                  <a:pt x="91333" y="28841"/>
                </a:cubicBezTo>
                <a:cubicBezTo>
                  <a:pt x="91296" y="28823"/>
                  <a:pt x="91259" y="28804"/>
                  <a:pt x="91222" y="28767"/>
                </a:cubicBezTo>
                <a:cubicBezTo>
                  <a:pt x="91084" y="28698"/>
                  <a:pt x="90926" y="28660"/>
                  <a:pt x="90770" y="28660"/>
                </a:cubicBezTo>
                <a:cubicBezTo>
                  <a:pt x="90716" y="28660"/>
                  <a:pt x="90661" y="28665"/>
                  <a:pt x="90608" y="28675"/>
                </a:cubicBezTo>
                <a:cubicBezTo>
                  <a:pt x="90516" y="28675"/>
                  <a:pt x="90405" y="28712"/>
                  <a:pt x="90311" y="28730"/>
                </a:cubicBezTo>
                <a:cubicBezTo>
                  <a:pt x="90385" y="28563"/>
                  <a:pt x="90442" y="28358"/>
                  <a:pt x="90348" y="28135"/>
                </a:cubicBezTo>
                <a:cubicBezTo>
                  <a:pt x="90258" y="27919"/>
                  <a:pt x="90042" y="27813"/>
                  <a:pt x="89843" y="27813"/>
                </a:cubicBezTo>
                <a:cubicBezTo>
                  <a:pt x="89631" y="27813"/>
                  <a:pt x="89439" y="27933"/>
                  <a:pt x="89439" y="28172"/>
                </a:cubicBezTo>
                <a:cubicBezTo>
                  <a:pt x="89439" y="28452"/>
                  <a:pt x="89476" y="28749"/>
                  <a:pt x="89625" y="28915"/>
                </a:cubicBezTo>
                <a:lnTo>
                  <a:pt x="89588" y="28915"/>
                </a:lnTo>
                <a:cubicBezTo>
                  <a:pt x="89494" y="28915"/>
                  <a:pt x="89420" y="28915"/>
                  <a:pt x="89328" y="28935"/>
                </a:cubicBezTo>
                <a:lnTo>
                  <a:pt x="89179" y="28935"/>
                </a:lnTo>
                <a:lnTo>
                  <a:pt x="89179" y="28878"/>
                </a:lnTo>
                <a:cubicBezTo>
                  <a:pt x="89123" y="28730"/>
                  <a:pt x="89085" y="28581"/>
                  <a:pt x="89031" y="28432"/>
                </a:cubicBezTo>
                <a:cubicBezTo>
                  <a:pt x="88937" y="28117"/>
                  <a:pt x="88825" y="27820"/>
                  <a:pt x="88714" y="27504"/>
                </a:cubicBezTo>
                <a:cubicBezTo>
                  <a:pt x="88585" y="27189"/>
                  <a:pt x="88436" y="26892"/>
                  <a:pt x="88305" y="26575"/>
                </a:cubicBezTo>
                <a:cubicBezTo>
                  <a:pt x="88008" y="25981"/>
                  <a:pt x="87674" y="25369"/>
                  <a:pt x="87266" y="24793"/>
                </a:cubicBezTo>
                <a:cubicBezTo>
                  <a:pt x="86894" y="24198"/>
                  <a:pt x="86431" y="23623"/>
                  <a:pt x="85948" y="23066"/>
                </a:cubicBezTo>
                <a:cubicBezTo>
                  <a:pt x="85836" y="22935"/>
                  <a:pt x="85706" y="22806"/>
                  <a:pt x="85576" y="22675"/>
                </a:cubicBezTo>
                <a:lnTo>
                  <a:pt x="85576" y="22675"/>
                </a:lnTo>
                <a:cubicBezTo>
                  <a:pt x="85780" y="22806"/>
                  <a:pt x="86077" y="23010"/>
                  <a:pt x="86486" y="23289"/>
                </a:cubicBezTo>
                <a:cubicBezTo>
                  <a:pt x="87228" y="23790"/>
                  <a:pt x="88268" y="24478"/>
                  <a:pt x="89550" y="25275"/>
                </a:cubicBezTo>
                <a:cubicBezTo>
                  <a:pt x="90182" y="25666"/>
                  <a:pt x="90888" y="26092"/>
                  <a:pt x="91630" y="26520"/>
                </a:cubicBezTo>
                <a:cubicBezTo>
                  <a:pt x="92391" y="26947"/>
                  <a:pt x="93190" y="27392"/>
                  <a:pt x="94045" y="27764"/>
                </a:cubicBezTo>
                <a:cubicBezTo>
                  <a:pt x="94156" y="27820"/>
                  <a:pt x="94268" y="27857"/>
                  <a:pt x="94379" y="27912"/>
                </a:cubicBezTo>
                <a:cubicBezTo>
                  <a:pt x="94458" y="27944"/>
                  <a:pt x="94538" y="27976"/>
                  <a:pt x="94630" y="28008"/>
                </a:cubicBezTo>
                <a:lnTo>
                  <a:pt x="94630" y="28008"/>
                </a:lnTo>
                <a:cubicBezTo>
                  <a:pt x="94541" y="28037"/>
                  <a:pt x="94470" y="28235"/>
                  <a:pt x="94434" y="28432"/>
                </a:cubicBezTo>
                <a:cubicBezTo>
                  <a:pt x="94416" y="28489"/>
                  <a:pt x="94416" y="28544"/>
                  <a:pt x="94416" y="28600"/>
                </a:cubicBezTo>
                <a:lnTo>
                  <a:pt x="94416" y="28675"/>
                </a:lnTo>
                <a:lnTo>
                  <a:pt x="94416" y="28767"/>
                </a:lnTo>
                <a:cubicBezTo>
                  <a:pt x="94416" y="28804"/>
                  <a:pt x="94434" y="28860"/>
                  <a:pt x="94453" y="28897"/>
                </a:cubicBezTo>
                <a:cubicBezTo>
                  <a:pt x="94484" y="29000"/>
                  <a:pt x="94559" y="29040"/>
                  <a:pt x="94655" y="29040"/>
                </a:cubicBezTo>
                <a:cubicBezTo>
                  <a:pt x="94734" y="29040"/>
                  <a:pt x="94825" y="29013"/>
                  <a:pt x="94917" y="28972"/>
                </a:cubicBezTo>
                <a:lnTo>
                  <a:pt x="94917" y="28972"/>
                </a:lnTo>
                <a:cubicBezTo>
                  <a:pt x="94843" y="29195"/>
                  <a:pt x="94843" y="29435"/>
                  <a:pt x="94880" y="29584"/>
                </a:cubicBezTo>
                <a:cubicBezTo>
                  <a:pt x="94917" y="29695"/>
                  <a:pt x="94991" y="29770"/>
                  <a:pt x="95103" y="29807"/>
                </a:cubicBezTo>
                <a:cubicBezTo>
                  <a:pt x="95161" y="29830"/>
                  <a:pt x="95226" y="29846"/>
                  <a:pt x="95298" y="29846"/>
                </a:cubicBezTo>
                <a:cubicBezTo>
                  <a:pt x="95342" y="29846"/>
                  <a:pt x="95388" y="29840"/>
                  <a:pt x="95437" y="29826"/>
                </a:cubicBezTo>
                <a:cubicBezTo>
                  <a:pt x="95605" y="29789"/>
                  <a:pt x="95511" y="29361"/>
                  <a:pt x="95437" y="29083"/>
                </a:cubicBezTo>
                <a:lnTo>
                  <a:pt x="95437" y="29083"/>
                </a:lnTo>
                <a:cubicBezTo>
                  <a:pt x="95511" y="29157"/>
                  <a:pt x="95605" y="29232"/>
                  <a:pt x="95734" y="29324"/>
                </a:cubicBezTo>
                <a:cubicBezTo>
                  <a:pt x="95845" y="29398"/>
                  <a:pt x="95939" y="29435"/>
                  <a:pt x="96013" y="29455"/>
                </a:cubicBezTo>
                <a:cubicBezTo>
                  <a:pt x="96068" y="29455"/>
                  <a:pt x="96105" y="29435"/>
                  <a:pt x="96125" y="29417"/>
                </a:cubicBezTo>
                <a:cubicBezTo>
                  <a:pt x="96162" y="29398"/>
                  <a:pt x="96162" y="29380"/>
                  <a:pt x="96180" y="29343"/>
                </a:cubicBezTo>
                <a:cubicBezTo>
                  <a:pt x="96180" y="29306"/>
                  <a:pt x="96199" y="29287"/>
                  <a:pt x="96199" y="29232"/>
                </a:cubicBezTo>
                <a:cubicBezTo>
                  <a:pt x="96199" y="29138"/>
                  <a:pt x="96162" y="29009"/>
                  <a:pt x="96088" y="28860"/>
                </a:cubicBezTo>
                <a:cubicBezTo>
                  <a:pt x="96013" y="28712"/>
                  <a:pt x="95902" y="28600"/>
                  <a:pt x="95753" y="28526"/>
                </a:cubicBezTo>
                <a:cubicBezTo>
                  <a:pt x="95697" y="28489"/>
                  <a:pt x="95623" y="28470"/>
                  <a:pt x="95548" y="28452"/>
                </a:cubicBezTo>
                <a:cubicBezTo>
                  <a:pt x="95605" y="28415"/>
                  <a:pt x="95660" y="28358"/>
                  <a:pt x="95716" y="28303"/>
                </a:cubicBezTo>
                <a:cubicBezTo>
                  <a:pt x="95865" y="28321"/>
                  <a:pt x="96013" y="28358"/>
                  <a:pt x="96143" y="28377"/>
                </a:cubicBezTo>
                <a:cubicBezTo>
                  <a:pt x="96385" y="28415"/>
                  <a:pt x="96645" y="28452"/>
                  <a:pt x="96885" y="28470"/>
                </a:cubicBezTo>
                <a:cubicBezTo>
                  <a:pt x="97397" y="28513"/>
                  <a:pt x="97908" y="28531"/>
                  <a:pt x="98423" y="28531"/>
                </a:cubicBezTo>
                <a:cubicBezTo>
                  <a:pt x="98787" y="28531"/>
                  <a:pt x="99153" y="28522"/>
                  <a:pt x="99522" y="28507"/>
                </a:cubicBezTo>
                <a:cubicBezTo>
                  <a:pt x="99606" y="28602"/>
                  <a:pt x="99871" y="28659"/>
                  <a:pt x="100128" y="28659"/>
                </a:cubicBezTo>
                <a:cubicBezTo>
                  <a:pt x="100274" y="28659"/>
                  <a:pt x="100418" y="28641"/>
                  <a:pt x="100525" y="28600"/>
                </a:cubicBezTo>
                <a:cubicBezTo>
                  <a:pt x="100600" y="28563"/>
                  <a:pt x="100637" y="28526"/>
                  <a:pt x="100656" y="28470"/>
                </a:cubicBezTo>
                <a:lnTo>
                  <a:pt x="100656" y="28432"/>
                </a:lnTo>
                <a:cubicBezTo>
                  <a:pt x="100897" y="28415"/>
                  <a:pt x="101139" y="28395"/>
                  <a:pt x="101380" y="28358"/>
                </a:cubicBezTo>
                <a:cubicBezTo>
                  <a:pt x="101417" y="28415"/>
                  <a:pt x="101454" y="28452"/>
                  <a:pt x="101510" y="28489"/>
                </a:cubicBezTo>
                <a:cubicBezTo>
                  <a:pt x="101699" y="28583"/>
                  <a:pt x="101887" y="28664"/>
                  <a:pt x="102054" y="28664"/>
                </a:cubicBezTo>
                <a:cubicBezTo>
                  <a:pt x="102084" y="28664"/>
                  <a:pt x="102113" y="28661"/>
                  <a:pt x="102142" y="28655"/>
                </a:cubicBezTo>
                <a:lnTo>
                  <a:pt x="102142" y="28655"/>
                </a:lnTo>
                <a:lnTo>
                  <a:pt x="102030" y="28878"/>
                </a:lnTo>
                <a:cubicBezTo>
                  <a:pt x="102011" y="28935"/>
                  <a:pt x="101974" y="29009"/>
                  <a:pt x="101937" y="29064"/>
                </a:cubicBezTo>
                <a:cubicBezTo>
                  <a:pt x="101831" y="29222"/>
                  <a:pt x="102192" y="29324"/>
                  <a:pt x="102544" y="29324"/>
                </a:cubicBezTo>
                <a:cubicBezTo>
                  <a:pt x="102688" y="29324"/>
                  <a:pt x="102831" y="29307"/>
                  <a:pt x="102940" y="29269"/>
                </a:cubicBezTo>
                <a:cubicBezTo>
                  <a:pt x="103145" y="29175"/>
                  <a:pt x="103088" y="28952"/>
                  <a:pt x="102959" y="28749"/>
                </a:cubicBezTo>
                <a:lnTo>
                  <a:pt x="102959" y="28749"/>
                </a:lnTo>
                <a:cubicBezTo>
                  <a:pt x="103068" y="28772"/>
                  <a:pt x="103183" y="28782"/>
                  <a:pt x="103291" y="28782"/>
                </a:cubicBezTo>
                <a:cubicBezTo>
                  <a:pt x="103442" y="28782"/>
                  <a:pt x="103578" y="28762"/>
                  <a:pt x="103665" y="28730"/>
                </a:cubicBezTo>
                <a:cubicBezTo>
                  <a:pt x="103887" y="28637"/>
                  <a:pt x="103962" y="28377"/>
                  <a:pt x="103850" y="28117"/>
                </a:cubicBezTo>
                <a:cubicBezTo>
                  <a:pt x="103831" y="28054"/>
                  <a:pt x="103761" y="28029"/>
                  <a:pt x="103666" y="28029"/>
                </a:cubicBezTo>
                <a:cubicBezTo>
                  <a:pt x="103484" y="28029"/>
                  <a:pt x="103209" y="28119"/>
                  <a:pt x="103014" y="28192"/>
                </a:cubicBezTo>
                <a:cubicBezTo>
                  <a:pt x="103033" y="28155"/>
                  <a:pt x="103070" y="28098"/>
                  <a:pt x="103107" y="28061"/>
                </a:cubicBezTo>
                <a:lnTo>
                  <a:pt x="103237" y="28024"/>
                </a:lnTo>
                <a:lnTo>
                  <a:pt x="103590" y="27912"/>
                </a:lnTo>
                <a:cubicBezTo>
                  <a:pt x="103831" y="27838"/>
                  <a:pt x="104073" y="27801"/>
                  <a:pt x="104296" y="27746"/>
                </a:cubicBezTo>
                <a:cubicBezTo>
                  <a:pt x="104759" y="27635"/>
                  <a:pt x="105242" y="27560"/>
                  <a:pt x="105707" y="27467"/>
                </a:cubicBezTo>
                <a:cubicBezTo>
                  <a:pt x="107545" y="27132"/>
                  <a:pt x="109273" y="26818"/>
                  <a:pt x="110759" y="26558"/>
                </a:cubicBezTo>
                <a:cubicBezTo>
                  <a:pt x="111111" y="26483"/>
                  <a:pt x="111445" y="26427"/>
                  <a:pt x="111762" y="26372"/>
                </a:cubicBezTo>
                <a:lnTo>
                  <a:pt x="111762" y="26390"/>
                </a:lnTo>
                <a:lnTo>
                  <a:pt x="111762" y="26464"/>
                </a:lnTo>
                <a:cubicBezTo>
                  <a:pt x="111779" y="26538"/>
                  <a:pt x="111817" y="26650"/>
                  <a:pt x="111873" y="26743"/>
                </a:cubicBezTo>
                <a:cubicBezTo>
                  <a:pt x="111891" y="26780"/>
                  <a:pt x="111910" y="26798"/>
                  <a:pt x="111928" y="26835"/>
                </a:cubicBezTo>
                <a:cubicBezTo>
                  <a:pt x="112022" y="26984"/>
                  <a:pt x="112151" y="27152"/>
                  <a:pt x="112262" y="27226"/>
                </a:cubicBezTo>
                <a:cubicBezTo>
                  <a:pt x="112310" y="27261"/>
                  <a:pt x="112350" y="27274"/>
                  <a:pt x="112387" y="27274"/>
                </a:cubicBezTo>
                <a:cubicBezTo>
                  <a:pt x="112408" y="27274"/>
                  <a:pt x="112428" y="27270"/>
                  <a:pt x="112448" y="27263"/>
                </a:cubicBezTo>
                <a:cubicBezTo>
                  <a:pt x="112485" y="27244"/>
                  <a:pt x="112522" y="27226"/>
                  <a:pt x="112559" y="27189"/>
                </a:cubicBezTo>
                <a:cubicBezTo>
                  <a:pt x="112616" y="27132"/>
                  <a:pt x="112653" y="27040"/>
                  <a:pt x="112708" y="26947"/>
                </a:cubicBezTo>
                <a:cubicBezTo>
                  <a:pt x="112764" y="27095"/>
                  <a:pt x="112857" y="27244"/>
                  <a:pt x="112931" y="27355"/>
                </a:cubicBezTo>
                <a:cubicBezTo>
                  <a:pt x="112987" y="27430"/>
                  <a:pt x="113062" y="27486"/>
                  <a:pt x="113116" y="27504"/>
                </a:cubicBezTo>
                <a:cubicBezTo>
                  <a:pt x="113154" y="27541"/>
                  <a:pt x="113210" y="27560"/>
                  <a:pt x="113265" y="27578"/>
                </a:cubicBezTo>
                <a:lnTo>
                  <a:pt x="113359" y="27578"/>
                </a:lnTo>
                <a:cubicBezTo>
                  <a:pt x="113376" y="27578"/>
                  <a:pt x="113414" y="27560"/>
                  <a:pt x="113433" y="27560"/>
                </a:cubicBezTo>
                <a:cubicBezTo>
                  <a:pt x="113470" y="27541"/>
                  <a:pt x="113488" y="27541"/>
                  <a:pt x="113525" y="27523"/>
                </a:cubicBezTo>
                <a:cubicBezTo>
                  <a:pt x="113599" y="27486"/>
                  <a:pt x="113674" y="27412"/>
                  <a:pt x="113730" y="27318"/>
                </a:cubicBezTo>
                <a:cubicBezTo>
                  <a:pt x="113842" y="27170"/>
                  <a:pt x="113507" y="26892"/>
                  <a:pt x="113247" y="26706"/>
                </a:cubicBezTo>
                <a:cubicBezTo>
                  <a:pt x="113228" y="26706"/>
                  <a:pt x="113210" y="26687"/>
                  <a:pt x="113191" y="26669"/>
                </a:cubicBezTo>
                <a:lnTo>
                  <a:pt x="113599" y="26669"/>
                </a:lnTo>
                <a:cubicBezTo>
                  <a:pt x="113674" y="26650"/>
                  <a:pt x="113730" y="26650"/>
                  <a:pt x="113785" y="26632"/>
                </a:cubicBezTo>
                <a:cubicBezTo>
                  <a:pt x="113953" y="26595"/>
                  <a:pt x="114008" y="26501"/>
                  <a:pt x="113990" y="26409"/>
                </a:cubicBezTo>
                <a:cubicBezTo>
                  <a:pt x="113990" y="26372"/>
                  <a:pt x="113971" y="26335"/>
                  <a:pt x="113953" y="26298"/>
                </a:cubicBezTo>
                <a:lnTo>
                  <a:pt x="113916" y="26260"/>
                </a:lnTo>
                <a:cubicBezTo>
                  <a:pt x="113879" y="26204"/>
                  <a:pt x="113804" y="26149"/>
                  <a:pt x="113730" y="26092"/>
                </a:cubicBezTo>
                <a:cubicBezTo>
                  <a:pt x="113674" y="26055"/>
                  <a:pt x="113619" y="26038"/>
                  <a:pt x="113562" y="26000"/>
                </a:cubicBezTo>
                <a:cubicBezTo>
                  <a:pt x="113842" y="25944"/>
                  <a:pt x="114102" y="25889"/>
                  <a:pt x="114324" y="25832"/>
                </a:cubicBezTo>
                <a:cubicBezTo>
                  <a:pt x="114602" y="25778"/>
                  <a:pt x="114825" y="25721"/>
                  <a:pt x="115011" y="25666"/>
                </a:cubicBezTo>
                <a:cubicBezTo>
                  <a:pt x="115067" y="25684"/>
                  <a:pt x="115104" y="25721"/>
                  <a:pt x="115141" y="25721"/>
                </a:cubicBezTo>
                <a:cubicBezTo>
                  <a:pt x="115179" y="25740"/>
                  <a:pt x="115196" y="25740"/>
                  <a:pt x="115234" y="25740"/>
                </a:cubicBezTo>
                <a:cubicBezTo>
                  <a:pt x="115253" y="25740"/>
                  <a:pt x="115271" y="25740"/>
                  <a:pt x="115290" y="25721"/>
                </a:cubicBezTo>
                <a:lnTo>
                  <a:pt x="115290" y="25721"/>
                </a:lnTo>
                <a:cubicBezTo>
                  <a:pt x="115271" y="25740"/>
                  <a:pt x="115271" y="25740"/>
                  <a:pt x="115271" y="25758"/>
                </a:cubicBezTo>
                <a:cubicBezTo>
                  <a:pt x="115196" y="25852"/>
                  <a:pt x="115141" y="25963"/>
                  <a:pt x="115085" y="26038"/>
                </a:cubicBezTo>
                <a:cubicBezTo>
                  <a:pt x="115067" y="26055"/>
                  <a:pt x="115048" y="26092"/>
                  <a:pt x="115048" y="26112"/>
                </a:cubicBezTo>
                <a:cubicBezTo>
                  <a:pt x="115048" y="26130"/>
                  <a:pt x="115067" y="26149"/>
                  <a:pt x="115085" y="26149"/>
                </a:cubicBezTo>
                <a:cubicBezTo>
                  <a:pt x="115104" y="26186"/>
                  <a:pt x="115141" y="26204"/>
                  <a:pt x="115179" y="26223"/>
                </a:cubicBezTo>
                <a:lnTo>
                  <a:pt x="115234" y="26223"/>
                </a:lnTo>
                <a:cubicBezTo>
                  <a:pt x="115253" y="26241"/>
                  <a:pt x="115290" y="26241"/>
                  <a:pt x="115327" y="26241"/>
                </a:cubicBezTo>
                <a:cubicBezTo>
                  <a:pt x="115364" y="26260"/>
                  <a:pt x="115401" y="26260"/>
                  <a:pt x="115439" y="26260"/>
                </a:cubicBezTo>
                <a:cubicBezTo>
                  <a:pt x="115494" y="26260"/>
                  <a:pt x="115531" y="26241"/>
                  <a:pt x="115568" y="26241"/>
                </a:cubicBezTo>
                <a:cubicBezTo>
                  <a:pt x="115605" y="26241"/>
                  <a:pt x="115642" y="26223"/>
                  <a:pt x="115661" y="26204"/>
                </a:cubicBezTo>
                <a:cubicBezTo>
                  <a:pt x="115754" y="26167"/>
                  <a:pt x="115791" y="26092"/>
                  <a:pt x="115791" y="26000"/>
                </a:cubicBezTo>
                <a:lnTo>
                  <a:pt x="115791" y="25889"/>
                </a:lnTo>
                <a:cubicBezTo>
                  <a:pt x="115791" y="25870"/>
                  <a:pt x="115773" y="25832"/>
                  <a:pt x="115773" y="25815"/>
                </a:cubicBezTo>
                <a:lnTo>
                  <a:pt x="115773" y="25815"/>
                </a:lnTo>
                <a:cubicBezTo>
                  <a:pt x="115838" y="25825"/>
                  <a:pt x="115915" y="25836"/>
                  <a:pt x="115986" y="25836"/>
                </a:cubicBezTo>
                <a:cubicBezTo>
                  <a:pt x="116038" y="25836"/>
                  <a:pt x="116086" y="25830"/>
                  <a:pt x="116125" y="25815"/>
                </a:cubicBezTo>
                <a:cubicBezTo>
                  <a:pt x="116162" y="25815"/>
                  <a:pt x="116181" y="25815"/>
                  <a:pt x="116199" y="25795"/>
                </a:cubicBezTo>
                <a:cubicBezTo>
                  <a:pt x="116256" y="25778"/>
                  <a:pt x="116311" y="25721"/>
                  <a:pt x="116348" y="25666"/>
                </a:cubicBezTo>
                <a:cubicBezTo>
                  <a:pt x="116367" y="25647"/>
                  <a:pt x="116385" y="25629"/>
                  <a:pt x="116385" y="25610"/>
                </a:cubicBezTo>
                <a:cubicBezTo>
                  <a:pt x="116422" y="25518"/>
                  <a:pt x="116441" y="25424"/>
                  <a:pt x="116441" y="25313"/>
                </a:cubicBezTo>
                <a:cubicBezTo>
                  <a:pt x="116441" y="25295"/>
                  <a:pt x="116422" y="25275"/>
                  <a:pt x="116404" y="25258"/>
                </a:cubicBezTo>
                <a:cubicBezTo>
                  <a:pt x="116387" y="25251"/>
                  <a:pt x="116365" y="25248"/>
                  <a:pt x="116339" y="25248"/>
                </a:cubicBezTo>
                <a:cubicBezTo>
                  <a:pt x="116225" y="25248"/>
                  <a:pt x="116039" y="25308"/>
                  <a:pt x="115902" y="25369"/>
                </a:cubicBezTo>
                <a:cubicBezTo>
                  <a:pt x="115959" y="25295"/>
                  <a:pt x="116033" y="25201"/>
                  <a:pt x="116107" y="25109"/>
                </a:cubicBezTo>
                <a:cubicBezTo>
                  <a:pt x="116274" y="24886"/>
                  <a:pt x="116274" y="24755"/>
                  <a:pt x="116181" y="24718"/>
                </a:cubicBezTo>
                <a:lnTo>
                  <a:pt x="116144" y="24718"/>
                </a:lnTo>
                <a:cubicBezTo>
                  <a:pt x="116107" y="24718"/>
                  <a:pt x="116070" y="24718"/>
                  <a:pt x="116014" y="24738"/>
                </a:cubicBezTo>
                <a:cubicBezTo>
                  <a:pt x="115976" y="24755"/>
                  <a:pt x="115921" y="24775"/>
                  <a:pt x="115884" y="24793"/>
                </a:cubicBezTo>
                <a:cubicBezTo>
                  <a:pt x="115865" y="24812"/>
                  <a:pt x="115847" y="24812"/>
                  <a:pt x="115828" y="24830"/>
                </a:cubicBezTo>
                <a:cubicBezTo>
                  <a:pt x="115791" y="24849"/>
                  <a:pt x="115773" y="24867"/>
                  <a:pt x="115754" y="24867"/>
                </a:cubicBezTo>
                <a:cubicBezTo>
                  <a:pt x="115661" y="24960"/>
                  <a:pt x="115568" y="25072"/>
                  <a:pt x="115513" y="25201"/>
                </a:cubicBezTo>
                <a:lnTo>
                  <a:pt x="115456" y="25313"/>
                </a:lnTo>
                <a:cubicBezTo>
                  <a:pt x="115439" y="25220"/>
                  <a:pt x="115364" y="25127"/>
                  <a:pt x="115253" y="25090"/>
                </a:cubicBezTo>
                <a:lnTo>
                  <a:pt x="115216" y="25090"/>
                </a:lnTo>
                <a:cubicBezTo>
                  <a:pt x="115159" y="25090"/>
                  <a:pt x="115122" y="25109"/>
                  <a:pt x="115067" y="25146"/>
                </a:cubicBezTo>
                <a:cubicBezTo>
                  <a:pt x="115067" y="25146"/>
                  <a:pt x="115048" y="25146"/>
                  <a:pt x="115030" y="25164"/>
                </a:cubicBezTo>
                <a:lnTo>
                  <a:pt x="114956" y="25238"/>
                </a:lnTo>
                <a:cubicBezTo>
                  <a:pt x="114862" y="25350"/>
                  <a:pt x="114825" y="25518"/>
                  <a:pt x="114936" y="25592"/>
                </a:cubicBezTo>
                <a:lnTo>
                  <a:pt x="114993" y="25647"/>
                </a:lnTo>
                <a:cubicBezTo>
                  <a:pt x="114807" y="25703"/>
                  <a:pt x="114584" y="25740"/>
                  <a:pt x="114324" y="25795"/>
                </a:cubicBezTo>
                <a:cubicBezTo>
                  <a:pt x="114064" y="25852"/>
                  <a:pt x="113767" y="25907"/>
                  <a:pt x="113451" y="25963"/>
                </a:cubicBezTo>
                <a:cubicBezTo>
                  <a:pt x="113396" y="25944"/>
                  <a:pt x="113322" y="25926"/>
                  <a:pt x="113265" y="25926"/>
                </a:cubicBezTo>
                <a:cubicBezTo>
                  <a:pt x="113191" y="25926"/>
                  <a:pt x="113136" y="25926"/>
                  <a:pt x="113062" y="25944"/>
                </a:cubicBezTo>
                <a:cubicBezTo>
                  <a:pt x="113005" y="25963"/>
                  <a:pt x="112931" y="25981"/>
                  <a:pt x="112876" y="26000"/>
                </a:cubicBezTo>
                <a:cubicBezTo>
                  <a:pt x="112857" y="26018"/>
                  <a:pt x="112839" y="26018"/>
                  <a:pt x="112819" y="26038"/>
                </a:cubicBezTo>
                <a:cubicBezTo>
                  <a:pt x="112876" y="25889"/>
                  <a:pt x="112894" y="25703"/>
                  <a:pt x="112802" y="25518"/>
                </a:cubicBezTo>
                <a:cubicBezTo>
                  <a:pt x="112727" y="25369"/>
                  <a:pt x="112559" y="25295"/>
                  <a:pt x="112430" y="25295"/>
                </a:cubicBezTo>
                <a:cubicBezTo>
                  <a:pt x="112411" y="25288"/>
                  <a:pt x="112395" y="25286"/>
                  <a:pt x="112379" y="25286"/>
                </a:cubicBezTo>
                <a:cubicBezTo>
                  <a:pt x="112349" y="25286"/>
                  <a:pt x="112324" y="25295"/>
                  <a:pt x="112299" y="25295"/>
                </a:cubicBezTo>
                <a:cubicBezTo>
                  <a:pt x="112262" y="25313"/>
                  <a:pt x="112225" y="25332"/>
                  <a:pt x="112207" y="25350"/>
                </a:cubicBezTo>
                <a:cubicBezTo>
                  <a:pt x="112114" y="25406"/>
                  <a:pt x="112077" y="25498"/>
                  <a:pt x="112096" y="25629"/>
                </a:cubicBezTo>
                <a:cubicBezTo>
                  <a:pt x="112096" y="25795"/>
                  <a:pt x="112151" y="25963"/>
                  <a:pt x="112225" y="26112"/>
                </a:cubicBezTo>
                <a:cubicBezTo>
                  <a:pt x="112225" y="26130"/>
                  <a:pt x="112244" y="26149"/>
                  <a:pt x="112244" y="26167"/>
                </a:cubicBezTo>
                <a:lnTo>
                  <a:pt x="112262" y="26167"/>
                </a:lnTo>
                <a:cubicBezTo>
                  <a:pt x="111779" y="26241"/>
                  <a:pt x="111279" y="26335"/>
                  <a:pt x="110739" y="26427"/>
                </a:cubicBezTo>
                <a:cubicBezTo>
                  <a:pt x="109254" y="26669"/>
                  <a:pt x="107508" y="26929"/>
                  <a:pt x="105670" y="27263"/>
                </a:cubicBezTo>
                <a:lnTo>
                  <a:pt x="104779" y="27430"/>
                </a:lnTo>
                <a:cubicBezTo>
                  <a:pt x="104965" y="27355"/>
                  <a:pt x="105131" y="27281"/>
                  <a:pt x="105317" y="27207"/>
                </a:cubicBezTo>
                <a:cubicBezTo>
                  <a:pt x="105596" y="27095"/>
                  <a:pt x="105874" y="26966"/>
                  <a:pt x="106153" y="26835"/>
                </a:cubicBezTo>
                <a:cubicBezTo>
                  <a:pt x="106319" y="26761"/>
                  <a:pt x="106487" y="26687"/>
                  <a:pt x="106654" y="26595"/>
                </a:cubicBezTo>
                <a:cubicBezTo>
                  <a:pt x="106673" y="26612"/>
                  <a:pt x="106691" y="26650"/>
                  <a:pt x="106728" y="26669"/>
                </a:cubicBezTo>
                <a:cubicBezTo>
                  <a:pt x="106765" y="26687"/>
                  <a:pt x="106822" y="26706"/>
                  <a:pt x="106877" y="26724"/>
                </a:cubicBezTo>
                <a:cubicBezTo>
                  <a:pt x="106970" y="26724"/>
                  <a:pt x="107044" y="26687"/>
                  <a:pt x="107099" y="26612"/>
                </a:cubicBezTo>
                <a:cubicBezTo>
                  <a:pt x="107248" y="26464"/>
                  <a:pt x="107379" y="26298"/>
                  <a:pt x="107416" y="26149"/>
                </a:cubicBezTo>
                <a:lnTo>
                  <a:pt x="107471" y="26092"/>
                </a:lnTo>
                <a:cubicBezTo>
                  <a:pt x="107564" y="26186"/>
                  <a:pt x="107676" y="26260"/>
                  <a:pt x="107768" y="26352"/>
                </a:cubicBezTo>
                <a:cubicBezTo>
                  <a:pt x="107787" y="26390"/>
                  <a:pt x="107805" y="26390"/>
                  <a:pt x="107824" y="26390"/>
                </a:cubicBezTo>
                <a:cubicBezTo>
                  <a:pt x="107899" y="26390"/>
                  <a:pt x="107991" y="26278"/>
                  <a:pt x="108065" y="26112"/>
                </a:cubicBezTo>
                <a:cubicBezTo>
                  <a:pt x="108084" y="26075"/>
                  <a:pt x="108122" y="26018"/>
                  <a:pt x="108139" y="25944"/>
                </a:cubicBezTo>
                <a:cubicBezTo>
                  <a:pt x="108196" y="25795"/>
                  <a:pt x="108214" y="25610"/>
                  <a:pt x="108214" y="25480"/>
                </a:cubicBezTo>
                <a:cubicBezTo>
                  <a:pt x="108288" y="25406"/>
                  <a:pt x="108362" y="25350"/>
                  <a:pt x="108419" y="25275"/>
                </a:cubicBezTo>
                <a:lnTo>
                  <a:pt x="109087" y="24626"/>
                </a:lnTo>
                <a:cubicBezTo>
                  <a:pt x="109291" y="24421"/>
                  <a:pt x="109496" y="24198"/>
                  <a:pt x="109719" y="23975"/>
                </a:cubicBezTo>
                <a:cubicBezTo>
                  <a:pt x="109922" y="23753"/>
                  <a:pt x="110145" y="23530"/>
                  <a:pt x="110350" y="23307"/>
                </a:cubicBezTo>
                <a:lnTo>
                  <a:pt x="110962" y="22620"/>
                </a:lnTo>
                <a:lnTo>
                  <a:pt x="111576" y="21952"/>
                </a:lnTo>
                <a:lnTo>
                  <a:pt x="112170" y="21264"/>
                </a:lnTo>
                <a:cubicBezTo>
                  <a:pt x="112430" y="20949"/>
                  <a:pt x="112708" y="20652"/>
                  <a:pt x="112968" y="20335"/>
                </a:cubicBezTo>
                <a:cubicBezTo>
                  <a:pt x="112987" y="20373"/>
                  <a:pt x="113005" y="20429"/>
                  <a:pt x="113024" y="20466"/>
                </a:cubicBezTo>
                <a:cubicBezTo>
                  <a:pt x="113042" y="20484"/>
                  <a:pt x="113042" y="20521"/>
                  <a:pt x="113062" y="20540"/>
                </a:cubicBezTo>
                <a:cubicBezTo>
                  <a:pt x="113079" y="20595"/>
                  <a:pt x="113099" y="20615"/>
                  <a:pt x="113154" y="20615"/>
                </a:cubicBezTo>
                <a:cubicBezTo>
                  <a:pt x="113154" y="20615"/>
                  <a:pt x="113173" y="20615"/>
                  <a:pt x="113191" y="20595"/>
                </a:cubicBezTo>
                <a:cubicBezTo>
                  <a:pt x="113265" y="20578"/>
                  <a:pt x="113359" y="20503"/>
                  <a:pt x="113451" y="20410"/>
                </a:cubicBezTo>
                <a:cubicBezTo>
                  <a:pt x="113562" y="20281"/>
                  <a:pt x="113693" y="20095"/>
                  <a:pt x="113730" y="19946"/>
                </a:cubicBezTo>
                <a:cubicBezTo>
                  <a:pt x="113748" y="19853"/>
                  <a:pt x="113711" y="19778"/>
                  <a:pt x="113656" y="19741"/>
                </a:cubicBezTo>
                <a:cubicBezTo>
                  <a:pt x="113636" y="19723"/>
                  <a:pt x="113619" y="19704"/>
                  <a:pt x="113599" y="19704"/>
                </a:cubicBezTo>
                <a:cubicBezTo>
                  <a:pt x="114119" y="19315"/>
                  <a:pt x="114639" y="18943"/>
                  <a:pt x="115179" y="18572"/>
                </a:cubicBezTo>
                <a:cubicBezTo>
                  <a:pt x="115494" y="18349"/>
                  <a:pt x="115791" y="18126"/>
                  <a:pt x="116107" y="17921"/>
                </a:cubicBezTo>
                <a:cubicBezTo>
                  <a:pt x="116236" y="17829"/>
                  <a:pt x="116385" y="17736"/>
                  <a:pt x="116516" y="17661"/>
                </a:cubicBezTo>
                <a:lnTo>
                  <a:pt x="116516" y="17661"/>
                </a:lnTo>
                <a:cubicBezTo>
                  <a:pt x="116496" y="17698"/>
                  <a:pt x="116459" y="17755"/>
                  <a:pt x="116422" y="17810"/>
                </a:cubicBezTo>
                <a:cubicBezTo>
                  <a:pt x="116404" y="17847"/>
                  <a:pt x="116404" y="17884"/>
                  <a:pt x="116422" y="17903"/>
                </a:cubicBezTo>
                <a:cubicBezTo>
                  <a:pt x="116422" y="17921"/>
                  <a:pt x="116441" y="17921"/>
                  <a:pt x="116441" y="17941"/>
                </a:cubicBezTo>
                <a:cubicBezTo>
                  <a:pt x="116479" y="17958"/>
                  <a:pt x="116496" y="17978"/>
                  <a:pt x="116553" y="17996"/>
                </a:cubicBezTo>
                <a:cubicBezTo>
                  <a:pt x="116590" y="18015"/>
                  <a:pt x="116627" y="18033"/>
                  <a:pt x="116682" y="18033"/>
                </a:cubicBezTo>
                <a:cubicBezTo>
                  <a:pt x="116719" y="18052"/>
                  <a:pt x="116776" y="18052"/>
                  <a:pt x="116831" y="18070"/>
                </a:cubicBezTo>
                <a:lnTo>
                  <a:pt x="116999" y="18070"/>
                </a:lnTo>
                <a:cubicBezTo>
                  <a:pt x="117110" y="18070"/>
                  <a:pt x="117221" y="18070"/>
                  <a:pt x="117296" y="18033"/>
                </a:cubicBezTo>
                <a:cubicBezTo>
                  <a:pt x="117481" y="17978"/>
                  <a:pt x="117444" y="17773"/>
                  <a:pt x="117351" y="17569"/>
                </a:cubicBezTo>
                <a:cubicBezTo>
                  <a:pt x="117407" y="17569"/>
                  <a:pt x="117444" y="17587"/>
                  <a:pt x="117499" y="17587"/>
                </a:cubicBezTo>
                <a:cubicBezTo>
                  <a:pt x="117566" y="17601"/>
                  <a:pt x="117631" y="17614"/>
                  <a:pt x="117690" y="17614"/>
                </a:cubicBezTo>
                <a:cubicBezTo>
                  <a:pt x="117715" y="17614"/>
                  <a:pt x="117738" y="17611"/>
                  <a:pt x="117759" y="17606"/>
                </a:cubicBezTo>
                <a:cubicBezTo>
                  <a:pt x="117834" y="17606"/>
                  <a:pt x="117908" y="17606"/>
                  <a:pt x="117964" y="17587"/>
                </a:cubicBezTo>
                <a:cubicBezTo>
                  <a:pt x="118187" y="17495"/>
                  <a:pt x="118261" y="17272"/>
                  <a:pt x="118187" y="17012"/>
                </a:cubicBezTo>
                <a:cubicBezTo>
                  <a:pt x="118168" y="16956"/>
                  <a:pt x="118113" y="16938"/>
                  <a:pt x="118019" y="16938"/>
                </a:cubicBezTo>
                <a:cubicBezTo>
                  <a:pt x="117860" y="16938"/>
                  <a:pt x="117632" y="16988"/>
                  <a:pt x="117467" y="17042"/>
                </a:cubicBezTo>
                <a:lnTo>
                  <a:pt x="117467" y="17042"/>
                </a:lnTo>
                <a:cubicBezTo>
                  <a:pt x="117523" y="16951"/>
                  <a:pt x="117595" y="16860"/>
                  <a:pt x="117667" y="16733"/>
                </a:cubicBezTo>
                <a:cubicBezTo>
                  <a:pt x="117877" y="16436"/>
                  <a:pt x="117807" y="16279"/>
                  <a:pt x="117599" y="16279"/>
                </a:cubicBezTo>
                <a:cubicBezTo>
                  <a:pt x="117495" y="16279"/>
                  <a:pt x="117357" y="16318"/>
                  <a:pt x="117202" y="16398"/>
                </a:cubicBezTo>
                <a:cubicBezTo>
                  <a:pt x="116979" y="16510"/>
                  <a:pt x="116868" y="16752"/>
                  <a:pt x="116813" y="16956"/>
                </a:cubicBezTo>
                <a:cubicBezTo>
                  <a:pt x="116776" y="16901"/>
                  <a:pt x="116739" y="16844"/>
                  <a:pt x="116682" y="16789"/>
                </a:cubicBezTo>
                <a:cubicBezTo>
                  <a:pt x="116664" y="16789"/>
                  <a:pt x="116645" y="16770"/>
                  <a:pt x="116627" y="16752"/>
                </a:cubicBezTo>
                <a:cubicBezTo>
                  <a:pt x="116571" y="16733"/>
                  <a:pt x="116516" y="16696"/>
                  <a:pt x="116459" y="16696"/>
                </a:cubicBezTo>
                <a:cubicBezTo>
                  <a:pt x="116441" y="16678"/>
                  <a:pt x="116404" y="16678"/>
                  <a:pt x="116385" y="16678"/>
                </a:cubicBezTo>
                <a:cubicBezTo>
                  <a:pt x="116293" y="16678"/>
                  <a:pt x="116181" y="16733"/>
                  <a:pt x="116125" y="16789"/>
                </a:cubicBezTo>
                <a:cubicBezTo>
                  <a:pt x="115976" y="16918"/>
                  <a:pt x="115921" y="17141"/>
                  <a:pt x="116107" y="17272"/>
                </a:cubicBezTo>
                <a:cubicBezTo>
                  <a:pt x="116162" y="17309"/>
                  <a:pt x="116219" y="17346"/>
                  <a:pt x="116274" y="17364"/>
                </a:cubicBezTo>
                <a:cubicBezTo>
                  <a:pt x="116385" y="17421"/>
                  <a:pt x="116479" y="17438"/>
                  <a:pt x="116571" y="17458"/>
                </a:cubicBezTo>
                <a:cubicBezTo>
                  <a:pt x="116590" y="17458"/>
                  <a:pt x="116627" y="17458"/>
                  <a:pt x="116645" y="17438"/>
                </a:cubicBezTo>
                <a:lnTo>
                  <a:pt x="116645" y="17438"/>
                </a:lnTo>
                <a:cubicBezTo>
                  <a:pt x="116627" y="17476"/>
                  <a:pt x="116590" y="17513"/>
                  <a:pt x="116571" y="17550"/>
                </a:cubicBezTo>
                <a:cubicBezTo>
                  <a:pt x="116571" y="17569"/>
                  <a:pt x="116571" y="17587"/>
                  <a:pt x="116553" y="17587"/>
                </a:cubicBezTo>
                <a:cubicBezTo>
                  <a:pt x="116404" y="17681"/>
                  <a:pt x="116236" y="17773"/>
                  <a:pt x="116070" y="17866"/>
                </a:cubicBezTo>
                <a:lnTo>
                  <a:pt x="115122" y="18478"/>
                </a:lnTo>
                <a:lnTo>
                  <a:pt x="114176" y="19092"/>
                </a:lnTo>
                <a:lnTo>
                  <a:pt x="113396" y="19630"/>
                </a:lnTo>
                <a:lnTo>
                  <a:pt x="113359" y="19630"/>
                </a:lnTo>
                <a:cubicBezTo>
                  <a:pt x="113525" y="19481"/>
                  <a:pt x="113674" y="19278"/>
                  <a:pt x="113693" y="19129"/>
                </a:cubicBezTo>
                <a:cubicBezTo>
                  <a:pt x="113711" y="19110"/>
                  <a:pt x="113711" y="19073"/>
                  <a:pt x="113711" y="19055"/>
                </a:cubicBezTo>
                <a:cubicBezTo>
                  <a:pt x="113711" y="18961"/>
                  <a:pt x="113674" y="18887"/>
                  <a:pt x="113636" y="18832"/>
                </a:cubicBezTo>
                <a:cubicBezTo>
                  <a:pt x="113562" y="18738"/>
                  <a:pt x="113470" y="18683"/>
                  <a:pt x="113339" y="18627"/>
                </a:cubicBezTo>
                <a:cubicBezTo>
                  <a:pt x="113332" y="18625"/>
                  <a:pt x="113325" y="18624"/>
                  <a:pt x="113317" y="18624"/>
                </a:cubicBezTo>
                <a:cubicBezTo>
                  <a:pt x="113251" y="18624"/>
                  <a:pt x="113185" y="18696"/>
                  <a:pt x="113136" y="18813"/>
                </a:cubicBezTo>
                <a:cubicBezTo>
                  <a:pt x="113116" y="18850"/>
                  <a:pt x="113099" y="18906"/>
                  <a:pt x="113062" y="18961"/>
                </a:cubicBezTo>
                <a:cubicBezTo>
                  <a:pt x="113062" y="18998"/>
                  <a:pt x="113042" y="19018"/>
                  <a:pt x="113042" y="19055"/>
                </a:cubicBezTo>
                <a:cubicBezTo>
                  <a:pt x="113005" y="19129"/>
                  <a:pt x="112987" y="19203"/>
                  <a:pt x="112968" y="19278"/>
                </a:cubicBezTo>
                <a:lnTo>
                  <a:pt x="112913" y="19110"/>
                </a:lnTo>
                <a:cubicBezTo>
                  <a:pt x="112894" y="19055"/>
                  <a:pt x="112857" y="18981"/>
                  <a:pt x="112839" y="18924"/>
                </a:cubicBezTo>
                <a:cubicBezTo>
                  <a:pt x="112802" y="18832"/>
                  <a:pt x="112745" y="18758"/>
                  <a:pt x="112708" y="18701"/>
                </a:cubicBezTo>
                <a:cubicBezTo>
                  <a:pt x="112671" y="18664"/>
                  <a:pt x="112616" y="18646"/>
                  <a:pt x="112579" y="18627"/>
                </a:cubicBezTo>
                <a:cubicBezTo>
                  <a:pt x="112559" y="18627"/>
                  <a:pt x="112522" y="18627"/>
                  <a:pt x="112504" y="18646"/>
                </a:cubicBezTo>
                <a:cubicBezTo>
                  <a:pt x="112485" y="18646"/>
                  <a:pt x="112467" y="18664"/>
                  <a:pt x="112467" y="18664"/>
                </a:cubicBezTo>
                <a:cubicBezTo>
                  <a:pt x="112393" y="18738"/>
                  <a:pt x="112337" y="18869"/>
                  <a:pt x="112299" y="19035"/>
                </a:cubicBezTo>
                <a:lnTo>
                  <a:pt x="112299" y="19129"/>
                </a:lnTo>
                <a:cubicBezTo>
                  <a:pt x="112282" y="19389"/>
                  <a:pt x="112393" y="19612"/>
                  <a:pt x="112542" y="19778"/>
                </a:cubicBezTo>
                <a:lnTo>
                  <a:pt x="112448" y="19778"/>
                </a:lnTo>
                <a:cubicBezTo>
                  <a:pt x="112337" y="19778"/>
                  <a:pt x="112225" y="19835"/>
                  <a:pt x="112133" y="19927"/>
                </a:cubicBezTo>
                <a:cubicBezTo>
                  <a:pt x="112039" y="20021"/>
                  <a:pt x="112022" y="20150"/>
                  <a:pt x="112039" y="20261"/>
                </a:cubicBezTo>
                <a:cubicBezTo>
                  <a:pt x="112077" y="20410"/>
                  <a:pt x="112170" y="20540"/>
                  <a:pt x="112319" y="20540"/>
                </a:cubicBezTo>
                <a:cubicBezTo>
                  <a:pt x="112329" y="20546"/>
                  <a:pt x="112340" y="20548"/>
                  <a:pt x="112351" y="20548"/>
                </a:cubicBezTo>
                <a:cubicBezTo>
                  <a:pt x="112377" y="20548"/>
                  <a:pt x="112404" y="20535"/>
                  <a:pt x="112430" y="20521"/>
                </a:cubicBezTo>
                <a:lnTo>
                  <a:pt x="112653" y="20410"/>
                </a:lnTo>
                <a:lnTo>
                  <a:pt x="112022" y="21115"/>
                </a:lnTo>
                <a:lnTo>
                  <a:pt x="111408" y="21803"/>
                </a:lnTo>
                <a:lnTo>
                  <a:pt x="110796" y="22472"/>
                </a:lnTo>
                <a:cubicBezTo>
                  <a:pt x="110387" y="22918"/>
                  <a:pt x="109959" y="23363"/>
                  <a:pt x="109551" y="23809"/>
                </a:cubicBezTo>
                <a:cubicBezTo>
                  <a:pt x="109347" y="24032"/>
                  <a:pt x="109124" y="24255"/>
                  <a:pt x="108919" y="24478"/>
                </a:cubicBezTo>
                <a:lnTo>
                  <a:pt x="108288" y="25109"/>
                </a:lnTo>
                <a:lnTo>
                  <a:pt x="108122" y="25275"/>
                </a:lnTo>
                <a:cubicBezTo>
                  <a:pt x="108084" y="25258"/>
                  <a:pt x="108047" y="25238"/>
                  <a:pt x="107991" y="25238"/>
                </a:cubicBezTo>
                <a:lnTo>
                  <a:pt x="107917" y="25238"/>
                </a:lnTo>
                <a:cubicBezTo>
                  <a:pt x="107866" y="25256"/>
                  <a:pt x="107800" y="25257"/>
                  <a:pt x="107733" y="25271"/>
                </a:cubicBezTo>
                <a:lnTo>
                  <a:pt x="107733" y="25271"/>
                </a:lnTo>
                <a:cubicBezTo>
                  <a:pt x="107788" y="25124"/>
                  <a:pt x="107843" y="24977"/>
                  <a:pt x="107879" y="24849"/>
                </a:cubicBezTo>
                <a:cubicBezTo>
                  <a:pt x="107879" y="24755"/>
                  <a:pt x="107899" y="24681"/>
                  <a:pt x="107879" y="24607"/>
                </a:cubicBezTo>
                <a:cubicBezTo>
                  <a:pt x="107879" y="24552"/>
                  <a:pt x="107862" y="24495"/>
                  <a:pt x="107824" y="24440"/>
                </a:cubicBezTo>
                <a:lnTo>
                  <a:pt x="107768" y="24384"/>
                </a:lnTo>
                <a:cubicBezTo>
                  <a:pt x="107694" y="24310"/>
                  <a:pt x="107564" y="24255"/>
                  <a:pt x="107434" y="24255"/>
                </a:cubicBezTo>
                <a:lnTo>
                  <a:pt x="107342" y="24255"/>
                </a:lnTo>
                <a:cubicBezTo>
                  <a:pt x="107193" y="24273"/>
                  <a:pt x="107156" y="24552"/>
                  <a:pt x="107174" y="24830"/>
                </a:cubicBezTo>
                <a:lnTo>
                  <a:pt x="107174" y="24923"/>
                </a:lnTo>
                <a:cubicBezTo>
                  <a:pt x="107174" y="24978"/>
                  <a:pt x="107193" y="25035"/>
                  <a:pt x="107193" y="25090"/>
                </a:cubicBezTo>
                <a:cubicBezTo>
                  <a:pt x="107119" y="24998"/>
                  <a:pt x="107025" y="24904"/>
                  <a:pt x="106914" y="24793"/>
                </a:cubicBezTo>
                <a:cubicBezTo>
                  <a:pt x="106784" y="24663"/>
                  <a:pt x="106673" y="24589"/>
                  <a:pt x="106599" y="24589"/>
                </a:cubicBezTo>
                <a:cubicBezTo>
                  <a:pt x="106562" y="24589"/>
                  <a:pt x="106524" y="24607"/>
                  <a:pt x="106505" y="24626"/>
                </a:cubicBezTo>
                <a:cubicBezTo>
                  <a:pt x="106468" y="24644"/>
                  <a:pt x="106431" y="24700"/>
                  <a:pt x="106413" y="24755"/>
                </a:cubicBezTo>
                <a:cubicBezTo>
                  <a:pt x="106394" y="24793"/>
                  <a:pt x="106394" y="24830"/>
                  <a:pt x="106394" y="24886"/>
                </a:cubicBezTo>
                <a:cubicBezTo>
                  <a:pt x="106394" y="24998"/>
                  <a:pt x="106394" y="25109"/>
                  <a:pt x="106431" y="25258"/>
                </a:cubicBezTo>
                <a:cubicBezTo>
                  <a:pt x="106487" y="25424"/>
                  <a:pt x="106599" y="25555"/>
                  <a:pt x="106728" y="25666"/>
                </a:cubicBezTo>
                <a:cubicBezTo>
                  <a:pt x="106784" y="25721"/>
                  <a:pt x="106859" y="25758"/>
                  <a:pt x="106933" y="25795"/>
                </a:cubicBezTo>
                <a:cubicBezTo>
                  <a:pt x="106933" y="25795"/>
                  <a:pt x="106914" y="25795"/>
                  <a:pt x="106896" y="25815"/>
                </a:cubicBezTo>
                <a:cubicBezTo>
                  <a:pt x="106765" y="25870"/>
                  <a:pt x="106636" y="25963"/>
                  <a:pt x="106562" y="26130"/>
                </a:cubicBezTo>
                <a:cubicBezTo>
                  <a:pt x="106542" y="26186"/>
                  <a:pt x="106542" y="26223"/>
                  <a:pt x="106542" y="26278"/>
                </a:cubicBezTo>
                <a:lnTo>
                  <a:pt x="106542" y="26335"/>
                </a:lnTo>
                <a:lnTo>
                  <a:pt x="106542" y="26409"/>
                </a:lnTo>
                <a:cubicBezTo>
                  <a:pt x="106562" y="26409"/>
                  <a:pt x="106562" y="26427"/>
                  <a:pt x="106562" y="26427"/>
                </a:cubicBezTo>
                <a:cubicBezTo>
                  <a:pt x="106394" y="26520"/>
                  <a:pt x="106245" y="26595"/>
                  <a:pt x="106079" y="26687"/>
                </a:cubicBezTo>
                <a:cubicBezTo>
                  <a:pt x="105799" y="26818"/>
                  <a:pt x="105539" y="26947"/>
                  <a:pt x="105262" y="27077"/>
                </a:cubicBezTo>
                <a:cubicBezTo>
                  <a:pt x="104982" y="27207"/>
                  <a:pt x="104705" y="27318"/>
                  <a:pt x="104425" y="27430"/>
                </a:cubicBezTo>
                <a:lnTo>
                  <a:pt x="104073" y="27578"/>
                </a:lnTo>
                <a:cubicBezTo>
                  <a:pt x="103887" y="27615"/>
                  <a:pt x="103720" y="27652"/>
                  <a:pt x="103534" y="27709"/>
                </a:cubicBezTo>
                <a:lnTo>
                  <a:pt x="103256" y="27783"/>
                </a:lnTo>
                <a:cubicBezTo>
                  <a:pt x="103311" y="27690"/>
                  <a:pt x="103348" y="27597"/>
                  <a:pt x="103348" y="27523"/>
                </a:cubicBezTo>
                <a:cubicBezTo>
                  <a:pt x="103348" y="27430"/>
                  <a:pt x="103293" y="27375"/>
                  <a:pt x="103200" y="27355"/>
                </a:cubicBezTo>
                <a:cubicBezTo>
                  <a:pt x="103173" y="27348"/>
                  <a:pt x="103145" y="27344"/>
                  <a:pt x="103114" y="27344"/>
                </a:cubicBezTo>
                <a:cubicBezTo>
                  <a:pt x="102993" y="27344"/>
                  <a:pt x="102839" y="27401"/>
                  <a:pt x="102662" y="27504"/>
                </a:cubicBezTo>
                <a:cubicBezTo>
                  <a:pt x="102476" y="27615"/>
                  <a:pt x="102365" y="27801"/>
                  <a:pt x="102308" y="27987"/>
                </a:cubicBezTo>
                <a:cubicBezTo>
                  <a:pt x="102271" y="28006"/>
                  <a:pt x="102216" y="28006"/>
                  <a:pt x="102179" y="28006"/>
                </a:cubicBezTo>
                <a:cubicBezTo>
                  <a:pt x="102085" y="27932"/>
                  <a:pt x="101993" y="27875"/>
                  <a:pt x="101845" y="27857"/>
                </a:cubicBezTo>
                <a:cubicBezTo>
                  <a:pt x="101821" y="27854"/>
                  <a:pt x="101798" y="27852"/>
                  <a:pt x="101775" y="27852"/>
                </a:cubicBezTo>
                <a:cubicBezTo>
                  <a:pt x="101675" y="27852"/>
                  <a:pt x="101589" y="27886"/>
                  <a:pt x="101528" y="27932"/>
                </a:cubicBezTo>
                <a:cubicBezTo>
                  <a:pt x="101454" y="27987"/>
                  <a:pt x="101399" y="28061"/>
                  <a:pt x="101380" y="28135"/>
                </a:cubicBezTo>
                <a:cubicBezTo>
                  <a:pt x="101120" y="28155"/>
                  <a:pt x="100860" y="28192"/>
                  <a:pt x="100600" y="28210"/>
                </a:cubicBezTo>
                <a:cubicBezTo>
                  <a:pt x="100582" y="28172"/>
                  <a:pt x="100562" y="28117"/>
                  <a:pt x="100545" y="28080"/>
                </a:cubicBezTo>
                <a:lnTo>
                  <a:pt x="100545" y="28080"/>
                </a:lnTo>
                <a:cubicBezTo>
                  <a:pt x="100665" y="28106"/>
                  <a:pt x="100789" y="28119"/>
                  <a:pt x="100902" y="28119"/>
                </a:cubicBezTo>
                <a:cubicBezTo>
                  <a:pt x="101034" y="28119"/>
                  <a:pt x="101151" y="28101"/>
                  <a:pt x="101231" y="28061"/>
                </a:cubicBezTo>
                <a:cubicBezTo>
                  <a:pt x="101473" y="27969"/>
                  <a:pt x="101528" y="27709"/>
                  <a:pt x="101436" y="27449"/>
                </a:cubicBezTo>
                <a:cubicBezTo>
                  <a:pt x="101410" y="27385"/>
                  <a:pt x="101350" y="27364"/>
                  <a:pt x="101266" y="27364"/>
                </a:cubicBezTo>
                <a:cubicBezTo>
                  <a:pt x="101228" y="27364"/>
                  <a:pt x="101185" y="27369"/>
                  <a:pt x="101139" y="27375"/>
                </a:cubicBezTo>
                <a:cubicBezTo>
                  <a:pt x="101102" y="27375"/>
                  <a:pt x="101065" y="27375"/>
                  <a:pt x="101045" y="27392"/>
                </a:cubicBezTo>
                <a:cubicBezTo>
                  <a:pt x="100971" y="27392"/>
                  <a:pt x="100916" y="27412"/>
                  <a:pt x="100842" y="27430"/>
                </a:cubicBezTo>
                <a:cubicBezTo>
                  <a:pt x="100748" y="27467"/>
                  <a:pt x="100656" y="27504"/>
                  <a:pt x="100582" y="27523"/>
                </a:cubicBezTo>
                <a:cubicBezTo>
                  <a:pt x="100656" y="27430"/>
                  <a:pt x="100730" y="27318"/>
                  <a:pt x="100805" y="27189"/>
                </a:cubicBezTo>
                <a:cubicBezTo>
                  <a:pt x="100990" y="26892"/>
                  <a:pt x="100934" y="26724"/>
                  <a:pt x="100785" y="26687"/>
                </a:cubicBezTo>
                <a:cubicBezTo>
                  <a:pt x="100766" y="26682"/>
                  <a:pt x="100744" y="26680"/>
                  <a:pt x="100722" y="26680"/>
                </a:cubicBezTo>
                <a:cubicBezTo>
                  <a:pt x="100661" y="26680"/>
                  <a:pt x="100589" y="26697"/>
                  <a:pt x="100507" y="26724"/>
                </a:cubicBezTo>
                <a:lnTo>
                  <a:pt x="100340" y="26780"/>
                </a:lnTo>
                <a:cubicBezTo>
                  <a:pt x="100302" y="26798"/>
                  <a:pt x="100265" y="26818"/>
                  <a:pt x="100247" y="26835"/>
                </a:cubicBezTo>
                <a:cubicBezTo>
                  <a:pt x="100117" y="26910"/>
                  <a:pt x="100025" y="27003"/>
                  <a:pt x="99968" y="27132"/>
                </a:cubicBezTo>
                <a:cubicBezTo>
                  <a:pt x="99913" y="27226"/>
                  <a:pt x="99876" y="27355"/>
                  <a:pt x="99857" y="27467"/>
                </a:cubicBezTo>
                <a:cubicBezTo>
                  <a:pt x="99839" y="27449"/>
                  <a:pt x="99839" y="27430"/>
                  <a:pt x="99820" y="27430"/>
                </a:cubicBezTo>
                <a:cubicBezTo>
                  <a:pt x="99782" y="27375"/>
                  <a:pt x="99745" y="27337"/>
                  <a:pt x="99690" y="27300"/>
                </a:cubicBezTo>
                <a:cubicBezTo>
                  <a:pt x="99653" y="27263"/>
                  <a:pt x="99616" y="27244"/>
                  <a:pt x="99560" y="27226"/>
                </a:cubicBezTo>
                <a:cubicBezTo>
                  <a:pt x="99522" y="27207"/>
                  <a:pt x="99467" y="27189"/>
                  <a:pt x="99430" y="27189"/>
                </a:cubicBezTo>
                <a:cubicBezTo>
                  <a:pt x="99409" y="27186"/>
                  <a:pt x="99388" y="27185"/>
                  <a:pt x="99367" y="27185"/>
                </a:cubicBezTo>
                <a:cubicBezTo>
                  <a:pt x="98994" y="27185"/>
                  <a:pt x="98761" y="27645"/>
                  <a:pt x="99096" y="27838"/>
                </a:cubicBezTo>
                <a:cubicBezTo>
                  <a:pt x="99262" y="27932"/>
                  <a:pt x="99467" y="28006"/>
                  <a:pt x="99634" y="28006"/>
                </a:cubicBezTo>
                <a:cubicBezTo>
                  <a:pt x="99653" y="28006"/>
                  <a:pt x="99690" y="28006"/>
                  <a:pt x="99727" y="27987"/>
                </a:cubicBezTo>
                <a:lnTo>
                  <a:pt x="99727" y="27987"/>
                </a:lnTo>
                <a:cubicBezTo>
                  <a:pt x="99671" y="28080"/>
                  <a:pt x="99634" y="28192"/>
                  <a:pt x="99579" y="28284"/>
                </a:cubicBezTo>
                <a:cubicBezTo>
                  <a:pt x="99210" y="28299"/>
                  <a:pt x="98837" y="28308"/>
                  <a:pt x="98465" y="28308"/>
                </a:cubicBezTo>
                <a:cubicBezTo>
                  <a:pt x="97940" y="28308"/>
                  <a:pt x="97416" y="28290"/>
                  <a:pt x="96905" y="28247"/>
                </a:cubicBezTo>
                <a:cubicBezTo>
                  <a:pt x="96662" y="28229"/>
                  <a:pt x="96422" y="28192"/>
                  <a:pt x="96180" y="28172"/>
                </a:cubicBezTo>
                <a:cubicBezTo>
                  <a:pt x="96050" y="28135"/>
                  <a:pt x="95939" y="28117"/>
                  <a:pt x="95828" y="28098"/>
                </a:cubicBezTo>
                <a:cubicBezTo>
                  <a:pt x="95881" y="27858"/>
                  <a:pt x="95666" y="27627"/>
                  <a:pt x="95464" y="27627"/>
                </a:cubicBezTo>
                <a:cubicBezTo>
                  <a:pt x="95385" y="27627"/>
                  <a:pt x="95309" y="27663"/>
                  <a:pt x="95251" y="27746"/>
                </a:cubicBezTo>
                <a:cubicBezTo>
                  <a:pt x="95196" y="27801"/>
                  <a:pt x="95159" y="27875"/>
                  <a:pt x="95122" y="27950"/>
                </a:cubicBezTo>
                <a:lnTo>
                  <a:pt x="94788" y="27838"/>
                </a:lnTo>
                <a:cubicBezTo>
                  <a:pt x="94676" y="27801"/>
                  <a:pt x="94565" y="27764"/>
                  <a:pt x="94453" y="27709"/>
                </a:cubicBezTo>
                <a:cubicBezTo>
                  <a:pt x="94342" y="27672"/>
                  <a:pt x="94248" y="27615"/>
                  <a:pt x="94137" y="27578"/>
                </a:cubicBezTo>
                <a:cubicBezTo>
                  <a:pt x="93283" y="27207"/>
                  <a:pt x="92485" y="26780"/>
                  <a:pt x="91723" y="26372"/>
                </a:cubicBezTo>
                <a:cubicBezTo>
                  <a:pt x="90962" y="25944"/>
                  <a:pt x="90256" y="25555"/>
                  <a:pt x="89625" y="25164"/>
                </a:cubicBezTo>
                <a:cubicBezTo>
                  <a:pt x="88325" y="24384"/>
                  <a:pt x="87248" y="23735"/>
                  <a:pt x="86523" y="23270"/>
                </a:cubicBezTo>
                <a:cubicBezTo>
                  <a:pt x="86077" y="22992"/>
                  <a:pt x="85762" y="22787"/>
                  <a:pt x="85557" y="22658"/>
                </a:cubicBezTo>
                <a:cubicBezTo>
                  <a:pt x="85428" y="22527"/>
                  <a:pt x="85316" y="22398"/>
                  <a:pt x="85186" y="22267"/>
                </a:cubicBezTo>
                <a:cubicBezTo>
                  <a:pt x="84908" y="22007"/>
                  <a:pt x="84648" y="21747"/>
                  <a:pt x="84351" y="21506"/>
                </a:cubicBezTo>
                <a:cubicBezTo>
                  <a:pt x="84276" y="21432"/>
                  <a:pt x="84202" y="21358"/>
                  <a:pt x="84108" y="21283"/>
                </a:cubicBezTo>
                <a:cubicBezTo>
                  <a:pt x="84128" y="21264"/>
                  <a:pt x="84165" y="21246"/>
                  <a:pt x="84165" y="21227"/>
                </a:cubicBezTo>
                <a:cubicBezTo>
                  <a:pt x="84183" y="21227"/>
                  <a:pt x="84202" y="21209"/>
                  <a:pt x="84202" y="21190"/>
                </a:cubicBezTo>
                <a:cubicBezTo>
                  <a:pt x="84220" y="21153"/>
                  <a:pt x="84239" y="21135"/>
                  <a:pt x="84239" y="21098"/>
                </a:cubicBezTo>
                <a:cubicBezTo>
                  <a:pt x="84239" y="21078"/>
                  <a:pt x="84220" y="21041"/>
                  <a:pt x="84220" y="21023"/>
                </a:cubicBezTo>
                <a:cubicBezTo>
                  <a:pt x="84202" y="21004"/>
                  <a:pt x="84183" y="20967"/>
                  <a:pt x="84146" y="20949"/>
                </a:cubicBezTo>
                <a:lnTo>
                  <a:pt x="84128" y="20949"/>
                </a:lnTo>
                <a:cubicBezTo>
                  <a:pt x="84777" y="20855"/>
                  <a:pt x="85428" y="20726"/>
                  <a:pt x="86077" y="20595"/>
                </a:cubicBezTo>
                <a:cubicBezTo>
                  <a:pt x="86746" y="20466"/>
                  <a:pt x="87414" y="20318"/>
                  <a:pt x="88065" y="20169"/>
                </a:cubicBezTo>
                <a:cubicBezTo>
                  <a:pt x="88399" y="20075"/>
                  <a:pt x="88733" y="20001"/>
                  <a:pt x="89048" y="19890"/>
                </a:cubicBezTo>
                <a:cubicBezTo>
                  <a:pt x="89383" y="19798"/>
                  <a:pt x="89717" y="19704"/>
                  <a:pt x="90033" y="19593"/>
                </a:cubicBezTo>
                <a:cubicBezTo>
                  <a:pt x="90051" y="19575"/>
                  <a:pt x="90088" y="19575"/>
                  <a:pt x="90108" y="19555"/>
                </a:cubicBezTo>
                <a:cubicBezTo>
                  <a:pt x="90108" y="19713"/>
                  <a:pt x="90189" y="19854"/>
                  <a:pt x="90354" y="19854"/>
                </a:cubicBezTo>
                <a:cubicBezTo>
                  <a:pt x="90364" y="19854"/>
                  <a:pt x="90374" y="19854"/>
                  <a:pt x="90385" y="19853"/>
                </a:cubicBezTo>
                <a:cubicBezTo>
                  <a:pt x="90590" y="19853"/>
                  <a:pt x="90813" y="19798"/>
                  <a:pt x="90925" y="19686"/>
                </a:cubicBezTo>
                <a:cubicBezTo>
                  <a:pt x="90943" y="19815"/>
                  <a:pt x="90980" y="19964"/>
                  <a:pt x="90962" y="20095"/>
                </a:cubicBezTo>
                <a:cubicBezTo>
                  <a:pt x="90962" y="20163"/>
                  <a:pt x="91009" y="20191"/>
                  <a:pt x="91082" y="20191"/>
                </a:cubicBezTo>
                <a:cubicBezTo>
                  <a:pt x="91227" y="20191"/>
                  <a:pt x="91475" y="20076"/>
                  <a:pt x="91648" y="19927"/>
                </a:cubicBezTo>
                <a:cubicBezTo>
                  <a:pt x="91705" y="19872"/>
                  <a:pt x="91760" y="19815"/>
                  <a:pt x="91797" y="19761"/>
                </a:cubicBezTo>
                <a:cubicBezTo>
                  <a:pt x="91834" y="19723"/>
                  <a:pt x="91834" y="19686"/>
                  <a:pt x="91834" y="19649"/>
                </a:cubicBezTo>
                <a:cubicBezTo>
                  <a:pt x="91834" y="19555"/>
                  <a:pt x="91760" y="19463"/>
                  <a:pt x="91668" y="19407"/>
                </a:cubicBezTo>
                <a:cubicBezTo>
                  <a:pt x="91630" y="19370"/>
                  <a:pt x="91593" y="19352"/>
                  <a:pt x="91574" y="19352"/>
                </a:cubicBezTo>
                <a:cubicBezTo>
                  <a:pt x="91779" y="19258"/>
                  <a:pt x="91983" y="19110"/>
                  <a:pt x="92057" y="18981"/>
                </a:cubicBezTo>
                <a:cubicBezTo>
                  <a:pt x="92131" y="18869"/>
                  <a:pt x="92131" y="18738"/>
                  <a:pt x="92076" y="18627"/>
                </a:cubicBezTo>
                <a:lnTo>
                  <a:pt x="92800" y="18293"/>
                </a:lnTo>
                <a:lnTo>
                  <a:pt x="93265" y="18089"/>
                </a:lnTo>
                <a:lnTo>
                  <a:pt x="93748" y="17884"/>
                </a:lnTo>
                <a:lnTo>
                  <a:pt x="94676" y="17495"/>
                </a:lnTo>
                <a:lnTo>
                  <a:pt x="95605" y="17104"/>
                </a:lnTo>
                <a:lnTo>
                  <a:pt x="97499" y="16324"/>
                </a:lnTo>
                <a:lnTo>
                  <a:pt x="98465" y="15935"/>
                </a:lnTo>
                <a:cubicBezTo>
                  <a:pt x="98492" y="15962"/>
                  <a:pt x="98539" y="15979"/>
                  <a:pt x="98592" y="15979"/>
                </a:cubicBezTo>
                <a:cubicBezTo>
                  <a:pt x="98611" y="15979"/>
                  <a:pt x="98631" y="15977"/>
                  <a:pt x="98650" y="15972"/>
                </a:cubicBezTo>
                <a:cubicBezTo>
                  <a:pt x="98836" y="15935"/>
                  <a:pt x="99002" y="15861"/>
                  <a:pt x="99096" y="15749"/>
                </a:cubicBezTo>
                <a:lnTo>
                  <a:pt x="99096" y="15767"/>
                </a:lnTo>
                <a:cubicBezTo>
                  <a:pt x="99133" y="15878"/>
                  <a:pt x="99170" y="15990"/>
                  <a:pt x="99188" y="16101"/>
                </a:cubicBezTo>
                <a:cubicBezTo>
                  <a:pt x="99188" y="16158"/>
                  <a:pt x="99225" y="16176"/>
                  <a:pt x="99245" y="16176"/>
                </a:cubicBezTo>
                <a:cubicBezTo>
                  <a:pt x="99282" y="16176"/>
                  <a:pt x="99337" y="16176"/>
                  <a:pt x="99393" y="16158"/>
                </a:cubicBezTo>
                <a:cubicBezTo>
                  <a:pt x="99430" y="16121"/>
                  <a:pt x="99485" y="16101"/>
                  <a:pt x="99560" y="16046"/>
                </a:cubicBezTo>
                <a:cubicBezTo>
                  <a:pt x="99690" y="15953"/>
                  <a:pt x="99820" y="15823"/>
                  <a:pt x="99876" y="15693"/>
                </a:cubicBezTo>
                <a:cubicBezTo>
                  <a:pt x="99950" y="15544"/>
                  <a:pt x="99802" y="15433"/>
                  <a:pt x="99616" y="15378"/>
                </a:cubicBezTo>
                <a:cubicBezTo>
                  <a:pt x="99782" y="15266"/>
                  <a:pt x="99950" y="15118"/>
                  <a:pt x="100005" y="14987"/>
                </a:cubicBezTo>
                <a:cubicBezTo>
                  <a:pt x="100080" y="14801"/>
                  <a:pt x="99987" y="14616"/>
                  <a:pt x="99782" y="14504"/>
                </a:cubicBezTo>
                <a:cubicBezTo>
                  <a:pt x="99770" y="14497"/>
                  <a:pt x="99757" y="14494"/>
                  <a:pt x="99743" y="14494"/>
                </a:cubicBezTo>
                <a:cubicBezTo>
                  <a:pt x="99618" y="14494"/>
                  <a:pt x="99455" y="14788"/>
                  <a:pt x="99337" y="15006"/>
                </a:cubicBezTo>
                <a:cubicBezTo>
                  <a:pt x="99337" y="14895"/>
                  <a:pt x="99319" y="14801"/>
                  <a:pt x="99300" y="14672"/>
                </a:cubicBezTo>
                <a:cubicBezTo>
                  <a:pt x="99250" y="14459"/>
                  <a:pt x="99169" y="14365"/>
                  <a:pt x="99082" y="14365"/>
                </a:cubicBezTo>
                <a:cubicBezTo>
                  <a:pt x="98972" y="14365"/>
                  <a:pt x="98853" y="14515"/>
                  <a:pt x="98780" y="14764"/>
                </a:cubicBezTo>
                <a:cubicBezTo>
                  <a:pt x="98725" y="14969"/>
                  <a:pt x="98780" y="15192"/>
                  <a:pt x="98891" y="15341"/>
                </a:cubicBezTo>
                <a:cubicBezTo>
                  <a:pt x="98856" y="15335"/>
                  <a:pt x="98818" y="15330"/>
                  <a:pt x="98777" y="15330"/>
                </a:cubicBezTo>
                <a:cubicBezTo>
                  <a:pt x="98689" y="15330"/>
                  <a:pt x="98591" y="15351"/>
                  <a:pt x="98502" y="15415"/>
                </a:cubicBezTo>
                <a:cubicBezTo>
                  <a:pt x="98334" y="15526"/>
                  <a:pt x="98316" y="15767"/>
                  <a:pt x="98427" y="15898"/>
                </a:cubicBezTo>
                <a:cubicBezTo>
                  <a:pt x="98111" y="16009"/>
                  <a:pt x="97777" y="16138"/>
                  <a:pt x="97462" y="16250"/>
                </a:cubicBezTo>
                <a:cubicBezTo>
                  <a:pt x="96830" y="16473"/>
                  <a:pt x="96180" y="16715"/>
                  <a:pt x="95548" y="16956"/>
                </a:cubicBezTo>
                <a:lnTo>
                  <a:pt x="94602" y="17327"/>
                </a:lnTo>
                <a:lnTo>
                  <a:pt x="93654" y="17718"/>
                </a:lnTo>
                <a:lnTo>
                  <a:pt x="93190" y="17903"/>
                </a:lnTo>
                <a:lnTo>
                  <a:pt x="92725" y="18107"/>
                </a:lnTo>
                <a:cubicBezTo>
                  <a:pt x="92465" y="18218"/>
                  <a:pt x="92205" y="18330"/>
                  <a:pt x="91965" y="18441"/>
                </a:cubicBezTo>
                <a:cubicBezTo>
                  <a:pt x="91945" y="18441"/>
                  <a:pt x="91928" y="18423"/>
                  <a:pt x="91908" y="18404"/>
                </a:cubicBezTo>
                <a:cubicBezTo>
                  <a:pt x="91888" y="18387"/>
                  <a:pt x="91865" y="18380"/>
                  <a:pt x="91841" y="18380"/>
                </a:cubicBezTo>
                <a:cubicBezTo>
                  <a:pt x="91731" y="18380"/>
                  <a:pt x="91584" y="18535"/>
                  <a:pt x="91463" y="18701"/>
                </a:cubicBezTo>
                <a:lnTo>
                  <a:pt x="91333" y="18758"/>
                </a:lnTo>
                <a:cubicBezTo>
                  <a:pt x="91333" y="18683"/>
                  <a:pt x="91333" y="18590"/>
                  <a:pt x="91314" y="18498"/>
                </a:cubicBezTo>
                <a:cubicBezTo>
                  <a:pt x="91305" y="18232"/>
                  <a:pt x="91225" y="18114"/>
                  <a:pt x="91119" y="18114"/>
                </a:cubicBezTo>
                <a:cubicBezTo>
                  <a:pt x="91002" y="18114"/>
                  <a:pt x="90855" y="18255"/>
                  <a:pt x="90739" y="18498"/>
                </a:cubicBezTo>
                <a:cubicBezTo>
                  <a:pt x="90665" y="18683"/>
                  <a:pt x="90665" y="18887"/>
                  <a:pt x="90720" y="19055"/>
                </a:cubicBezTo>
                <a:cubicBezTo>
                  <a:pt x="90665" y="19092"/>
                  <a:pt x="90590" y="19110"/>
                  <a:pt x="90534" y="19147"/>
                </a:cubicBezTo>
                <a:cubicBezTo>
                  <a:pt x="90460" y="19147"/>
                  <a:pt x="90385" y="19147"/>
                  <a:pt x="90311" y="19184"/>
                </a:cubicBezTo>
                <a:cubicBezTo>
                  <a:pt x="90274" y="19203"/>
                  <a:pt x="90237" y="19241"/>
                  <a:pt x="90200" y="19278"/>
                </a:cubicBezTo>
                <a:cubicBezTo>
                  <a:pt x="90125" y="19315"/>
                  <a:pt x="90033" y="19333"/>
                  <a:pt x="89959" y="19370"/>
                </a:cubicBezTo>
                <a:cubicBezTo>
                  <a:pt x="89791" y="19426"/>
                  <a:pt x="89643" y="19481"/>
                  <a:pt x="89476" y="19518"/>
                </a:cubicBezTo>
                <a:cubicBezTo>
                  <a:pt x="89308" y="19575"/>
                  <a:pt x="89160" y="19630"/>
                  <a:pt x="88993" y="19667"/>
                </a:cubicBezTo>
                <a:cubicBezTo>
                  <a:pt x="88659" y="19778"/>
                  <a:pt x="88343" y="19853"/>
                  <a:pt x="88008" y="19946"/>
                </a:cubicBezTo>
                <a:cubicBezTo>
                  <a:pt x="87359" y="20113"/>
                  <a:pt x="86691" y="20261"/>
                  <a:pt x="86040" y="20392"/>
                </a:cubicBezTo>
                <a:cubicBezTo>
                  <a:pt x="85706" y="20466"/>
                  <a:pt x="85371" y="20540"/>
                  <a:pt x="85037" y="20595"/>
                </a:cubicBezTo>
                <a:cubicBezTo>
                  <a:pt x="84722" y="20670"/>
                  <a:pt x="84388" y="20726"/>
                  <a:pt x="84071" y="20781"/>
                </a:cubicBezTo>
                <a:lnTo>
                  <a:pt x="82605" y="20058"/>
                </a:lnTo>
                <a:cubicBezTo>
                  <a:pt x="82605" y="20038"/>
                  <a:pt x="82586" y="20038"/>
                  <a:pt x="82568" y="20021"/>
                </a:cubicBezTo>
                <a:cubicBezTo>
                  <a:pt x="81936" y="19538"/>
                  <a:pt x="81231" y="19147"/>
                  <a:pt x="80506" y="18795"/>
                </a:cubicBezTo>
                <a:cubicBezTo>
                  <a:pt x="79039" y="18089"/>
                  <a:pt x="77479" y="17532"/>
                  <a:pt x="75845" y="17049"/>
                </a:cubicBezTo>
                <a:cubicBezTo>
                  <a:pt x="75640" y="16975"/>
                  <a:pt x="75436" y="16918"/>
                  <a:pt x="75231" y="16863"/>
                </a:cubicBezTo>
                <a:lnTo>
                  <a:pt x="74619" y="16696"/>
                </a:lnTo>
                <a:cubicBezTo>
                  <a:pt x="74211" y="16584"/>
                  <a:pt x="73783" y="16473"/>
                  <a:pt x="73374" y="16381"/>
                </a:cubicBezTo>
                <a:cubicBezTo>
                  <a:pt x="73171" y="16343"/>
                  <a:pt x="72985" y="16287"/>
                  <a:pt x="72799" y="16250"/>
                </a:cubicBezTo>
                <a:cubicBezTo>
                  <a:pt x="72631" y="16064"/>
                  <a:pt x="72317" y="15878"/>
                  <a:pt x="72094" y="15823"/>
                </a:cubicBezTo>
                <a:cubicBezTo>
                  <a:pt x="72081" y="15822"/>
                  <a:pt x="72068" y="15821"/>
                  <a:pt x="72056" y="15821"/>
                </a:cubicBezTo>
                <a:cubicBezTo>
                  <a:pt x="71932" y="15821"/>
                  <a:pt x="71868" y="15911"/>
                  <a:pt x="71834" y="16046"/>
                </a:cubicBezTo>
                <a:cubicBezTo>
                  <a:pt x="71685" y="16009"/>
                  <a:pt x="71517" y="15990"/>
                  <a:pt x="71369" y="15953"/>
                </a:cubicBezTo>
                <a:lnTo>
                  <a:pt x="71202" y="15898"/>
                </a:lnTo>
                <a:lnTo>
                  <a:pt x="71091" y="15898"/>
                </a:lnTo>
                <a:cubicBezTo>
                  <a:pt x="70997" y="15878"/>
                  <a:pt x="70905" y="15861"/>
                  <a:pt x="70794" y="15841"/>
                </a:cubicBezTo>
                <a:cubicBezTo>
                  <a:pt x="70366" y="15767"/>
                  <a:pt x="69920" y="15693"/>
                  <a:pt x="69494" y="15638"/>
                </a:cubicBezTo>
                <a:cubicBezTo>
                  <a:pt x="69048" y="15563"/>
                  <a:pt x="68602" y="15489"/>
                  <a:pt x="68157" y="15433"/>
                </a:cubicBezTo>
                <a:cubicBezTo>
                  <a:pt x="68063" y="15433"/>
                  <a:pt x="67952" y="15415"/>
                  <a:pt x="67840" y="15396"/>
                </a:cubicBezTo>
                <a:cubicBezTo>
                  <a:pt x="68174" y="15341"/>
                  <a:pt x="68509" y="15266"/>
                  <a:pt x="68862" y="15136"/>
                </a:cubicBezTo>
                <a:cubicBezTo>
                  <a:pt x="69159" y="15006"/>
                  <a:pt x="69474" y="14838"/>
                  <a:pt x="69772" y="14616"/>
                </a:cubicBezTo>
                <a:cubicBezTo>
                  <a:pt x="69828" y="14541"/>
                  <a:pt x="69902" y="14486"/>
                  <a:pt x="69977" y="14430"/>
                </a:cubicBezTo>
                <a:lnTo>
                  <a:pt x="70032" y="14375"/>
                </a:lnTo>
                <a:cubicBezTo>
                  <a:pt x="70085" y="14410"/>
                  <a:pt x="70146" y="14433"/>
                  <a:pt x="70210" y="14433"/>
                </a:cubicBezTo>
                <a:cubicBezTo>
                  <a:pt x="70280" y="14433"/>
                  <a:pt x="70354" y="14405"/>
                  <a:pt x="70422" y="14338"/>
                </a:cubicBezTo>
                <a:cubicBezTo>
                  <a:pt x="70589" y="14170"/>
                  <a:pt x="70719" y="13947"/>
                  <a:pt x="70737" y="13761"/>
                </a:cubicBezTo>
                <a:cubicBezTo>
                  <a:pt x="70849" y="13873"/>
                  <a:pt x="70979" y="13966"/>
                  <a:pt x="71071" y="14078"/>
                </a:cubicBezTo>
                <a:cubicBezTo>
                  <a:pt x="71091" y="14102"/>
                  <a:pt x="71113" y="14112"/>
                  <a:pt x="71136" y="14112"/>
                </a:cubicBezTo>
                <a:cubicBezTo>
                  <a:pt x="71312" y="14112"/>
                  <a:pt x="71567" y="13493"/>
                  <a:pt x="71517" y="13149"/>
                </a:cubicBezTo>
                <a:cubicBezTo>
                  <a:pt x="71502" y="13007"/>
                  <a:pt x="71394" y="12959"/>
                  <a:pt x="71259" y="12959"/>
                </a:cubicBezTo>
                <a:cubicBezTo>
                  <a:pt x="71235" y="12959"/>
                  <a:pt x="71209" y="12961"/>
                  <a:pt x="71183" y="12964"/>
                </a:cubicBezTo>
                <a:cubicBezTo>
                  <a:pt x="71443" y="12610"/>
                  <a:pt x="71666" y="12221"/>
                  <a:pt x="71889" y="11812"/>
                </a:cubicBezTo>
                <a:cubicBezTo>
                  <a:pt x="72074" y="11441"/>
                  <a:pt x="72260" y="11050"/>
                  <a:pt x="72446" y="10679"/>
                </a:cubicBezTo>
                <a:cubicBezTo>
                  <a:pt x="72502" y="10604"/>
                  <a:pt x="72557" y="10493"/>
                  <a:pt x="72614" y="10419"/>
                </a:cubicBezTo>
                <a:lnTo>
                  <a:pt x="72780" y="10159"/>
                </a:lnTo>
                <a:cubicBezTo>
                  <a:pt x="72891" y="9973"/>
                  <a:pt x="73040" y="9806"/>
                  <a:pt x="73171" y="9639"/>
                </a:cubicBezTo>
                <a:cubicBezTo>
                  <a:pt x="73374" y="9361"/>
                  <a:pt x="73616" y="9101"/>
                  <a:pt x="73839" y="8841"/>
                </a:cubicBezTo>
                <a:cubicBezTo>
                  <a:pt x="73914" y="9064"/>
                  <a:pt x="74136" y="9379"/>
                  <a:pt x="74340" y="9509"/>
                </a:cubicBezTo>
                <a:cubicBezTo>
                  <a:pt x="74380" y="9533"/>
                  <a:pt x="74419" y="9544"/>
                  <a:pt x="74455" y="9544"/>
                </a:cubicBezTo>
                <a:cubicBezTo>
                  <a:pt x="74588" y="9544"/>
                  <a:pt x="74695" y="9401"/>
                  <a:pt x="74768" y="9212"/>
                </a:cubicBezTo>
                <a:cubicBezTo>
                  <a:pt x="74879" y="9453"/>
                  <a:pt x="75046" y="9676"/>
                  <a:pt x="75194" y="9769"/>
                </a:cubicBezTo>
                <a:cubicBezTo>
                  <a:pt x="75258" y="9806"/>
                  <a:pt x="75324" y="9824"/>
                  <a:pt x="75389" y="9824"/>
                </a:cubicBezTo>
                <a:cubicBezTo>
                  <a:pt x="75549" y="9824"/>
                  <a:pt x="75702" y="9718"/>
                  <a:pt x="75808" y="9546"/>
                </a:cubicBezTo>
                <a:cubicBezTo>
                  <a:pt x="75900" y="9398"/>
                  <a:pt x="75511" y="9101"/>
                  <a:pt x="75231" y="8915"/>
                </a:cubicBezTo>
                <a:cubicBezTo>
                  <a:pt x="75362" y="8915"/>
                  <a:pt x="75491" y="8915"/>
                  <a:pt x="75659" y="8896"/>
                </a:cubicBezTo>
                <a:cubicBezTo>
                  <a:pt x="76254" y="8841"/>
                  <a:pt x="76105" y="8469"/>
                  <a:pt x="75585" y="8227"/>
                </a:cubicBezTo>
                <a:cubicBezTo>
                  <a:pt x="75494" y="8188"/>
                  <a:pt x="75404" y="8172"/>
                  <a:pt x="75315" y="8172"/>
                </a:cubicBezTo>
                <a:cubicBezTo>
                  <a:pt x="75150" y="8172"/>
                  <a:pt x="74994" y="8229"/>
                  <a:pt x="74860" y="8301"/>
                </a:cubicBezTo>
                <a:cubicBezTo>
                  <a:pt x="74897" y="8153"/>
                  <a:pt x="74916" y="7967"/>
                  <a:pt x="74805" y="7781"/>
                </a:cubicBezTo>
                <a:cubicBezTo>
                  <a:pt x="74842" y="7744"/>
                  <a:pt x="74860" y="7707"/>
                  <a:pt x="74897" y="7670"/>
                </a:cubicBezTo>
                <a:cubicBezTo>
                  <a:pt x="76123" y="6407"/>
                  <a:pt x="77460" y="5256"/>
                  <a:pt x="78816" y="4309"/>
                </a:cubicBezTo>
                <a:cubicBezTo>
                  <a:pt x="79485" y="3844"/>
                  <a:pt x="80171" y="3418"/>
                  <a:pt x="80822" y="3064"/>
                </a:cubicBezTo>
                <a:cubicBezTo>
                  <a:pt x="81491" y="2693"/>
                  <a:pt x="82140" y="2396"/>
                  <a:pt x="82753" y="2155"/>
                </a:cubicBezTo>
                <a:cubicBezTo>
                  <a:pt x="83366" y="1913"/>
                  <a:pt x="83942" y="1709"/>
                  <a:pt x="84443" y="1561"/>
                </a:cubicBezTo>
                <a:cubicBezTo>
                  <a:pt x="84573" y="1524"/>
                  <a:pt x="84703" y="1487"/>
                  <a:pt x="84833" y="1467"/>
                </a:cubicBezTo>
                <a:cubicBezTo>
                  <a:pt x="84945" y="1430"/>
                  <a:pt x="85074" y="1393"/>
                  <a:pt x="85186" y="1375"/>
                </a:cubicBezTo>
                <a:cubicBezTo>
                  <a:pt x="85297" y="1356"/>
                  <a:pt x="85408" y="1319"/>
                  <a:pt x="85502" y="1301"/>
                </a:cubicBezTo>
                <a:cubicBezTo>
                  <a:pt x="85613" y="1282"/>
                  <a:pt x="85706" y="1264"/>
                  <a:pt x="85799" y="1244"/>
                </a:cubicBezTo>
                <a:cubicBezTo>
                  <a:pt x="85985" y="1207"/>
                  <a:pt x="86171" y="1170"/>
                  <a:pt x="86319" y="1152"/>
                </a:cubicBezTo>
                <a:cubicBezTo>
                  <a:pt x="86468" y="1133"/>
                  <a:pt x="86579" y="1115"/>
                  <a:pt x="86691" y="1096"/>
                </a:cubicBezTo>
                <a:cubicBezTo>
                  <a:pt x="86579" y="1096"/>
                  <a:pt x="86448" y="1115"/>
                  <a:pt x="86300" y="1133"/>
                </a:cubicBezTo>
                <a:cubicBezTo>
                  <a:pt x="86151" y="1152"/>
                  <a:pt x="85985" y="1170"/>
                  <a:pt x="85799" y="1207"/>
                </a:cubicBezTo>
                <a:cubicBezTo>
                  <a:pt x="85706" y="1227"/>
                  <a:pt x="85594" y="1227"/>
                  <a:pt x="85502" y="1244"/>
                </a:cubicBezTo>
                <a:cubicBezTo>
                  <a:pt x="85391" y="1264"/>
                  <a:pt x="85279" y="1301"/>
                  <a:pt x="85168" y="1319"/>
                </a:cubicBezTo>
                <a:cubicBezTo>
                  <a:pt x="85056" y="1338"/>
                  <a:pt x="84926" y="1356"/>
                  <a:pt x="84814" y="1393"/>
                </a:cubicBezTo>
                <a:cubicBezTo>
                  <a:pt x="84685" y="1412"/>
                  <a:pt x="84554" y="1449"/>
                  <a:pt x="84425" y="1487"/>
                </a:cubicBezTo>
                <a:cubicBezTo>
                  <a:pt x="83905" y="1616"/>
                  <a:pt x="83328" y="1802"/>
                  <a:pt x="82697" y="2024"/>
                </a:cubicBezTo>
                <a:cubicBezTo>
                  <a:pt x="82085" y="2267"/>
                  <a:pt x="81416" y="2564"/>
                  <a:pt x="80748" y="2916"/>
                </a:cubicBezTo>
                <a:cubicBezTo>
                  <a:pt x="80079" y="3269"/>
                  <a:pt x="79374" y="3678"/>
                  <a:pt x="78686" y="4142"/>
                </a:cubicBezTo>
                <a:cubicBezTo>
                  <a:pt x="77331" y="5089"/>
                  <a:pt x="75956" y="6241"/>
                  <a:pt x="74731" y="7504"/>
                </a:cubicBezTo>
                <a:cubicBezTo>
                  <a:pt x="74694" y="7541"/>
                  <a:pt x="74674" y="7578"/>
                  <a:pt x="74637" y="7615"/>
                </a:cubicBezTo>
                <a:cubicBezTo>
                  <a:pt x="74571" y="7579"/>
                  <a:pt x="74497" y="7561"/>
                  <a:pt x="74426" y="7561"/>
                </a:cubicBezTo>
                <a:cubicBezTo>
                  <a:pt x="74240" y="7561"/>
                  <a:pt x="74072" y="7683"/>
                  <a:pt x="74099" y="7912"/>
                </a:cubicBezTo>
                <a:cubicBezTo>
                  <a:pt x="74117" y="7986"/>
                  <a:pt x="74117" y="8061"/>
                  <a:pt x="74154" y="8135"/>
                </a:cubicBezTo>
                <a:cubicBezTo>
                  <a:pt x="73746" y="8581"/>
                  <a:pt x="73356" y="9044"/>
                  <a:pt x="73003" y="9509"/>
                </a:cubicBezTo>
                <a:cubicBezTo>
                  <a:pt x="72854" y="9676"/>
                  <a:pt x="72725" y="9844"/>
                  <a:pt x="72594" y="10029"/>
                </a:cubicBezTo>
                <a:lnTo>
                  <a:pt x="72428" y="10307"/>
                </a:lnTo>
                <a:lnTo>
                  <a:pt x="72260" y="10586"/>
                </a:lnTo>
                <a:cubicBezTo>
                  <a:pt x="72057" y="10976"/>
                  <a:pt x="71889" y="11347"/>
                  <a:pt x="71703" y="11719"/>
                </a:cubicBezTo>
                <a:cubicBezTo>
                  <a:pt x="71537" y="12053"/>
                  <a:pt x="71351" y="12350"/>
                  <a:pt x="71165" y="12647"/>
                </a:cubicBezTo>
                <a:cubicBezTo>
                  <a:pt x="71183" y="12536"/>
                  <a:pt x="71202" y="12406"/>
                  <a:pt x="71183" y="12332"/>
                </a:cubicBezTo>
                <a:cubicBezTo>
                  <a:pt x="71150" y="12101"/>
                  <a:pt x="70971" y="11972"/>
                  <a:pt x="70736" y="11972"/>
                </a:cubicBezTo>
                <a:cubicBezTo>
                  <a:pt x="70707" y="11972"/>
                  <a:pt x="70676" y="11974"/>
                  <a:pt x="70645" y="11979"/>
                </a:cubicBezTo>
                <a:cubicBezTo>
                  <a:pt x="70552" y="11979"/>
                  <a:pt x="70514" y="12090"/>
                  <a:pt x="70497" y="12239"/>
                </a:cubicBezTo>
                <a:cubicBezTo>
                  <a:pt x="70477" y="12313"/>
                  <a:pt x="70477" y="12369"/>
                  <a:pt x="70477" y="12444"/>
                </a:cubicBezTo>
                <a:cubicBezTo>
                  <a:pt x="70477" y="12573"/>
                  <a:pt x="70497" y="12704"/>
                  <a:pt x="70497" y="12815"/>
                </a:cubicBezTo>
                <a:cubicBezTo>
                  <a:pt x="70422" y="12721"/>
                  <a:pt x="70329" y="12610"/>
                  <a:pt x="70217" y="12498"/>
                </a:cubicBezTo>
                <a:cubicBezTo>
                  <a:pt x="70090" y="12366"/>
                  <a:pt x="69983" y="12309"/>
                  <a:pt x="69900" y="12309"/>
                </a:cubicBezTo>
                <a:cubicBezTo>
                  <a:pt x="69716" y="12309"/>
                  <a:pt x="69651" y="12592"/>
                  <a:pt x="69754" y="12964"/>
                </a:cubicBezTo>
                <a:cubicBezTo>
                  <a:pt x="69828" y="13241"/>
                  <a:pt x="70032" y="13409"/>
                  <a:pt x="70254" y="13501"/>
                </a:cubicBezTo>
                <a:cubicBezTo>
                  <a:pt x="70237" y="13501"/>
                  <a:pt x="70217" y="13521"/>
                  <a:pt x="70217" y="13521"/>
                </a:cubicBezTo>
                <a:cubicBezTo>
                  <a:pt x="70088" y="13576"/>
                  <a:pt x="69939" y="13687"/>
                  <a:pt x="69883" y="13855"/>
                </a:cubicBezTo>
                <a:cubicBezTo>
                  <a:pt x="69865" y="13892"/>
                  <a:pt x="69846" y="13947"/>
                  <a:pt x="69846" y="13984"/>
                </a:cubicBezTo>
                <a:lnTo>
                  <a:pt x="69846" y="14058"/>
                </a:lnTo>
                <a:cubicBezTo>
                  <a:pt x="69846" y="14078"/>
                  <a:pt x="69865" y="14096"/>
                  <a:pt x="69865" y="14115"/>
                </a:cubicBezTo>
                <a:cubicBezTo>
                  <a:pt x="69865" y="14170"/>
                  <a:pt x="69902" y="14226"/>
                  <a:pt x="69920" y="14263"/>
                </a:cubicBezTo>
                <a:lnTo>
                  <a:pt x="69865" y="14318"/>
                </a:lnTo>
                <a:cubicBezTo>
                  <a:pt x="69809" y="14375"/>
                  <a:pt x="69734" y="14430"/>
                  <a:pt x="69679" y="14486"/>
                </a:cubicBezTo>
                <a:cubicBezTo>
                  <a:pt x="69400" y="14709"/>
                  <a:pt x="69103" y="14876"/>
                  <a:pt x="68806" y="15006"/>
                </a:cubicBezTo>
                <a:cubicBezTo>
                  <a:pt x="68342" y="15192"/>
                  <a:pt x="67877" y="15303"/>
                  <a:pt x="67451" y="15358"/>
                </a:cubicBezTo>
                <a:cubicBezTo>
                  <a:pt x="66800" y="15266"/>
                  <a:pt x="66132" y="15192"/>
                  <a:pt x="65482" y="15155"/>
                </a:cubicBezTo>
                <a:cubicBezTo>
                  <a:pt x="65017" y="15098"/>
                  <a:pt x="64572" y="15061"/>
                  <a:pt x="64108" y="15024"/>
                </a:cubicBezTo>
                <a:cubicBezTo>
                  <a:pt x="63662" y="15006"/>
                  <a:pt x="63197" y="14987"/>
                  <a:pt x="62752" y="14969"/>
                </a:cubicBezTo>
                <a:cubicBezTo>
                  <a:pt x="61823" y="14895"/>
                  <a:pt x="60914" y="14895"/>
                  <a:pt x="59985" y="14876"/>
                </a:cubicBezTo>
                <a:cubicBezTo>
                  <a:pt x="59824" y="14876"/>
                  <a:pt x="59671" y="14868"/>
                  <a:pt x="59516" y="14868"/>
                </a:cubicBezTo>
                <a:cubicBezTo>
                  <a:pt x="59438" y="14868"/>
                  <a:pt x="59360" y="14870"/>
                  <a:pt x="59280" y="14876"/>
                </a:cubicBezTo>
                <a:lnTo>
                  <a:pt x="58592" y="14913"/>
                </a:lnTo>
                <a:cubicBezTo>
                  <a:pt x="58128" y="14913"/>
                  <a:pt x="57663" y="15006"/>
                  <a:pt x="57200" y="15043"/>
                </a:cubicBezTo>
                <a:lnTo>
                  <a:pt x="56846" y="15098"/>
                </a:lnTo>
                <a:lnTo>
                  <a:pt x="56494" y="15173"/>
                </a:lnTo>
                <a:lnTo>
                  <a:pt x="55806" y="15321"/>
                </a:lnTo>
                <a:cubicBezTo>
                  <a:pt x="55583" y="15358"/>
                  <a:pt x="55360" y="15433"/>
                  <a:pt x="55137" y="15489"/>
                </a:cubicBezTo>
                <a:lnTo>
                  <a:pt x="54711" y="15601"/>
                </a:lnTo>
                <a:lnTo>
                  <a:pt x="54711" y="15544"/>
                </a:lnTo>
                <a:cubicBezTo>
                  <a:pt x="54711" y="15452"/>
                  <a:pt x="54674" y="15396"/>
                  <a:pt x="54580" y="15378"/>
                </a:cubicBezTo>
                <a:cubicBezTo>
                  <a:pt x="54553" y="15368"/>
                  <a:pt x="54521" y="15363"/>
                  <a:pt x="54486" y="15363"/>
                </a:cubicBezTo>
                <a:cubicBezTo>
                  <a:pt x="54451" y="15363"/>
                  <a:pt x="54414" y="15368"/>
                  <a:pt x="54377" y="15378"/>
                </a:cubicBezTo>
                <a:cubicBezTo>
                  <a:pt x="54340" y="15378"/>
                  <a:pt x="54283" y="15396"/>
                  <a:pt x="54228" y="15433"/>
                </a:cubicBezTo>
                <a:cubicBezTo>
                  <a:pt x="54154" y="15452"/>
                  <a:pt x="54098" y="15470"/>
                  <a:pt x="54043" y="15507"/>
                </a:cubicBezTo>
                <a:cubicBezTo>
                  <a:pt x="53875" y="15601"/>
                  <a:pt x="53763" y="15767"/>
                  <a:pt x="53708" y="15935"/>
                </a:cubicBezTo>
                <a:cubicBezTo>
                  <a:pt x="53634" y="15953"/>
                  <a:pt x="53578" y="15972"/>
                  <a:pt x="53523" y="15990"/>
                </a:cubicBezTo>
                <a:cubicBezTo>
                  <a:pt x="53429" y="15935"/>
                  <a:pt x="53337" y="15878"/>
                  <a:pt x="53225" y="15861"/>
                </a:cubicBezTo>
                <a:cubicBezTo>
                  <a:pt x="53205" y="15858"/>
                  <a:pt x="53185" y="15857"/>
                  <a:pt x="53165" y="15857"/>
                </a:cubicBezTo>
                <a:cubicBezTo>
                  <a:pt x="52899" y="15857"/>
                  <a:pt x="52708" y="16080"/>
                  <a:pt x="52743" y="16287"/>
                </a:cubicBezTo>
                <a:cubicBezTo>
                  <a:pt x="51925" y="16603"/>
                  <a:pt x="51145" y="16956"/>
                  <a:pt x="50365" y="17346"/>
                </a:cubicBezTo>
                <a:cubicBezTo>
                  <a:pt x="50327" y="17319"/>
                  <a:pt x="50289" y="17306"/>
                  <a:pt x="50252" y="17306"/>
                </a:cubicBezTo>
                <a:cubicBezTo>
                  <a:pt x="50162" y="17306"/>
                  <a:pt x="50078" y="17381"/>
                  <a:pt x="50012" y="17513"/>
                </a:cubicBezTo>
                <a:cubicBezTo>
                  <a:pt x="49771" y="17643"/>
                  <a:pt x="49511" y="17773"/>
                  <a:pt x="49269" y="17903"/>
                </a:cubicBezTo>
                <a:cubicBezTo>
                  <a:pt x="47803" y="18701"/>
                  <a:pt x="46391" y="19593"/>
                  <a:pt x="45035" y="20540"/>
                </a:cubicBezTo>
                <a:cubicBezTo>
                  <a:pt x="44998" y="20447"/>
                  <a:pt x="44961" y="20355"/>
                  <a:pt x="44886" y="20261"/>
                </a:cubicBezTo>
                <a:cubicBezTo>
                  <a:pt x="44863" y="20231"/>
                  <a:pt x="44829" y="20218"/>
                  <a:pt x="44789" y="20218"/>
                </a:cubicBezTo>
                <a:cubicBezTo>
                  <a:pt x="44602" y="20218"/>
                  <a:pt x="44264" y="20491"/>
                  <a:pt x="44051" y="20689"/>
                </a:cubicBezTo>
                <a:cubicBezTo>
                  <a:pt x="44088" y="20540"/>
                  <a:pt x="44126" y="20392"/>
                  <a:pt x="44143" y="20206"/>
                </a:cubicBezTo>
                <a:cubicBezTo>
                  <a:pt x="44212" y="19846"/>
                  <a:pt x="44127" y="19685"/>
                  <a:pt x="43972" y="19685"/>
                </a:cubicBezTo>
                <a:cubicBezTo>
                  <a:pt x="43831" y="19685"/>
                  <a:pt x="43632" y="19818"/>
                  <a:pt x="43438" y="20058"/>
                </a:cubicBezTo>
                <a:cubicBezTo>
                  <a:pt x="43234" y="20298"/>
                  <a:pt x="43215" y="20633"/>
                  <a:pt x="43271" y="20912"/>
                </a:cubicBezTo>
                <a:cubicBezTo>
                  <a:pt x="43157" y="20826"/>
                  <a:pt x="43021" y="20763"/>
                  <a:pt x="42863" y="20763"/>
                </a:cubicBezTo>
                <a:cubicBezTo>
                  <a:pt x="42815" y="20763"/>
                  <a:pt x="42766" y="20768"/>
                  <a:pt x="42714" y="20781"/>
                </a:cubicBezTo>
                <a:cubicBezTo>
                  <a:pt x="42566" y="20818"/>
                  <a:pt x="42435" y="20930"/>
                  <a:pt x="42380" y="21060"/>
                </a:cubicBezTo>
                <a:cubicBezTo>
                  <a:pt x="42361" y="21135"/>
                  <a:pt x="42343" y="21209"/>
                  <a:pt x="42343" y="21283"/>
                </a:cubicBezTo>
                <a:cubicBezTo>
                  <a:pt x="42343" y="21320"/>
                  <a:pt x="42343" y="21375"/>
                  <a:pt x="42361" y="21413"/>
                </a:cubicBezTo>
                <a:cubicBezTo>
                  <a:pt x="42398" y="21506"/>
                  <a:pt x="42491" y="21598"/>
                  <a:pt x="42621" y="21618"/>
                </a:cubicBezTo>
                <a:cubicBezTo>
                  <a:pt x="42695" y="21635"/>
                  <a:pt x="42788" y="21635"/>
                  <a:pt x="42863" y="21635"/>
                </a:cubicBezTo>
                <a:cubicBezTo>
                  <a:pt x="42893" y="21642"/>
                  <a:pt x="42922" y="21644"/>
                  <a:pt x="42950" y="21644"/>
                </a:cubicBezTo>
                <a:cubicBezTo>
                  <a:pt x="43004" y="21644"/>
                  <a:pt x="43054" y="21635"/>
                  <a:pt x="43103" y="21635"/>
                </a:cubicBezTo>
                <a:cubicBezTo>
                  <a:pt x="43141" y="21618"/>
                  <a:pt x="43197" y="21618"/>
                  <a:pt x="43234" y="21598"/>
                </a:cubicBezTo>
                <a:cubicBezTo>
                  <a:pt x="43271" y="21580"/>
                  <a:pt x="43289" y="21561"/>
                  <a:pt x="43326" y="21543"/>
                </a:cubicBezTo>
                <a:lnTo>
                  <a:pt x="43326" y="21543"/>
                </a:lnTo>
                <a:cubicBezTo>
                  <a:pt x="43308" y="21618"/>
                  <a:pt x="43308" y="21692"/>
                  <a:pt x="43308" y="21766"/>
                </a:cubicBezTo>
                <a:cubicBezTo>
                  <a:pt x="42194" y="22583"/>
                  <a:pt x="41117" y="23438"/>
                  <a:pt x="40058" y="24310"/>
                </a:cubicBezTo>
                <a:cubicBezTo>
                  <a:pt x="39371" y="24867"/>
                  <a:pt x="38703" y="25443"/>
                  <a:pt x="38052" y="26018"/>
                </a:cubicBezTo>
                <a:lnTo>
                  <a:pt x="38052" y="26000"/>
                </a:lnTo>
                <a:cubicBezTo>
                  <a:pt x="38163" y="25815"/>
                  <a:pt x="38275" y="25555"/>
                  <a:pt x="38406" y="25258"/>
                </a:cubicBezTo>
                <a:cubicBezTo>
                  <a:pt x="38461" y="25127"/>
                  <a:pt x="38535" y="24960"/>
                  <a:pt x="38609" y="24793"/>
                </a:cubicBezTo>
                <a:cubicBezTo>
                  <a:pt x="38666" y="24626"/>
                  <a:pt x="38740" y="24458"/>
                  <a:pt x="38814" y="24273"/>
                </a:cubicBezTo>
                <a:cubicBezTo>
                  <a:pt x="38943" y="23901"/>
                  <a:pt x="39074" y="23493"/>
                  <a:pt x="39186" y="23066"/>
                </a:cubicBezTo>
                <a:cubicBezTo>
                  <a:pt x="39297" y="22638"/>
                  <a:pt x="39408" y="22155"/>
                  <a:pt x="39463" y="21673"/>
                </a:cubicBezTo>
                <a:cubicBezTo>
                  <a:pt x="39538" y="21190"/>
                  <a:pt x="39538" y="20670"/>
                  <a:pt x="39520" y="20150"/>
                </a:cubicBezTo>
                <a:lnTo>
                  <a:pt x="39463" y="19593"/>
                </a:lnTo>
                <a:cubicBezTo>
                  <a:pt x="39501" y="19575"/>
                  <a:pt x="39557" y="19575"/>
                  <a:pt x="39594" y="19555"/>
                </a:cubicBezTo>
                <a:cubicBezTo>
                  <a:pt x="39798" y="19481"/>
                  <a:pt x="39743" y="19258"/>
                  <a:pt x="39612" y="19035"/>
                </a:cubicBezTo>
                <a:lnTo>
                  <a:pt x="39612" y="19035"/>
                </a:lnTo>
                <a:cubicBezTo>
                  <a:pt x="39733" y="19062"/>
                  <a:pt x="39858" y="19076"/>
                  <a:pt x="39973" y="19076"/>
                </a:cubicBezTo>
                <a:cubicBezTo>
                  <a:pt x="40104" y="19076"/>
                  <a:pt x="40221" y="19057"/>
                  <a:pt x="40300" y="19018"/>
                </a:cubicBezTo>
                <a:cubicBezTo>
                  <a:pt x="40541" y="18924"/>
                  <a:pt x="40615" y="18664"/>
                  <a:pt x="40503" y="18404"/>
                </a:cubicBezTo>
                <a:cubicBezTo>
                  <a:pt x="40478" y="18340"/>
                  <a:pt x="40407" y="18316"/>
                  <a:pt x="40312" y="18316"/>
                </a:cubicBezTo>
                <a:cubicBezTo>
                  <a:pt x="40131" y="18316"/>
                  <a:pt x="39864" y="18405"/>
                  <a:pt x="39668" y="18478"/>
                </a:cubicBezTo>
                <a:cubicBezTo>
                  <a:pt x="39723" y="18386"/>
                  <a:pt x="39798" y="18275"/>
                  <a:pt x="39891" y="18126"/>
                </a:cubicBezTo>
                <a:cubicBezTo>
                  <a:pt x="40082" y="17804"/>
                  <a:pt x="39997" y="17642"/>
                  <a:pt x="39779" y="17642"/>
                </a:cubicBezTo>
                <a:cubicBezTo>
                  <a:pt x="39657" y="17642"/>
                  <a:pt x="39494" y="17692"/>
                  <a:pt x="39315" y="17792"/>
                </a:cubicBezTo>
                <a:cubicBezTo>
                  <a:pt x="39278" y="17810"/>
                  <a:pt x="39260" y="17829"/>
                  <a:pt x="39223" y="17847"/>
                </a:cubicBezTo>
                <a:lnTo>
                  <a:pt x="39223" y="17792"/>
                </a:lnTo>
                <a:lnTo>
                  <a:pt x="39241" y="17792"/>
                </a:lnTo>
                <a:cubicBezTo>
                  <a:pt x="39241" y="17792"/>
                  <a:pt x="39241" y="17755"/>
                  <a:pt x="39260" y="17698"/>
                </a:cubicBezTo>
                <a:cubicBezTo>
                  <a:pt x="39278" y="17681"/>
                  <a:pt x="39297" y="17643"/>
                  <a:pt x="39315" y="17606"/>
                </a:cubicBezTo>
                <a:cubicBezTo>
                  <a:pt x="39334" y="17569"/>
                  <a:pt x="39371" y="17532"/>
                  <a:pt x="39389" y="17495"/>
                </a:cubicBezTo>
                <a:cubicBezTo>
                  <a:pt x="39426" y="17438"/>
                  <a:pt x="39463" y="17401"/>
                  <a:pt x="39501" y="17346"/>
                </a:cubicBezTo>
                <a:cubicBezTo>
                  <a:pt x="39557" y="17309"/>
                  <a:pt x="39594" y="17253"/>
                  <a:pt x="39649" y="17198"/>
                </a:cubicBezTo>
                <a:cubicBezTo>
                  <a:pt x="39761" y="17086"/>
                  <a:pt x="39909" y="16993"/>
                  <a:pt x="40058" y="16881"/>
                </a:cubicBezTo>
                <a:cubicBezTo>
                  <a:pt x="40206" y="16770"/>
                  <a:pt x="40374" y="16678"/>
                  <a:pt x="40560" y="16566"/>
                </a:cubicBezTo>
                <a:cubicBezTo>
                  <a:pt x="40726" y="16473"/>
                  <a:pt x="40912" y="16398"/>
                  <a:pt x="41080" y="16306"/>
                </a:cubicBezTo>
                <a:lnTo>
                  <a:pt x="41080" y="16306"/>
                </a:lnTo>
                <a:cubicBezTo>
                  <a:pt x="41023" y="16473"/>
                  <a:pt x="41006" y="16641"/>
                  <a:pt x="41043" y="16770"/>
                </a:cubicBezTo>
                <a:cubicBezTo>
                  <a:pt x="40912" y="16715"/>
                  <a:pt x="40746" y="16678"/>
                  <a:pt x="40634" y="16603"/>
                </a:cubicBezTo>
                <a:cubicBezTo>
                  <a:pt x="40616" y="16594"/>
                  <a:pt x="40599" y="16589"/>
                  <a:pt x="40583" y="16589"/>
                </a:cubicBezTo>
                <a:cubicBezTo>
                  <a:pt x="40385" y="16589"/>
                  <a:pt x="40351" y="17300"/>
                  <a:pt x="40523" y="17643"/>
                </a:cubicBezTo>
                <a:cubicBezTo>
                  <a:pt x="40561" y="17721"/>
                  <a:pt x="40623" y="17754"/>
                  <a:pt x="40697" y="17754"/>
                </a:cubicBezTo>
                <a:cubicBezTo>
                  <a:pt x="40799" y="17754"/>
                  <a:pt x="40924" y="17692"/>
                  <a:pt x="41043" y="17606"/>
                </a:cubicBezTo>
                <a:lnTo>
                  <a:pt x="41043" y="17606"/>
                </a:lnTo>
                <a:cubicBezTo>
                  <a:pt x="41006" y="17866"/>
                  <a:pt x="41043" y="18144"/>
                  <a:pt x="41117" y="18293"/>
                </a:cubicBezTo>
                <a:cubicBezTo>
                  <a:pt x="41197" y="18431"/>
                  <a:pt x="41328" y="18498"/>
                  <a:pt x="41477" y="18498"/>
                </a:cubicBezTo>
                <a:cubicBezTo>
                  <a:pt x="41569" y="18498"/>
                  <a:pt x="41667" y="18473"/>
                  <a:pt x="41766" y="18423"/>
                </a:cubicBezTo>
                <a:cubicBezTo>
                  <a:pt x="41934" y="18349"/>
                  <a:pt x="41748" y="17884"/>
                  <a:pt x="41600" y="17587"/>
                </a:cubicBezTo>
                <a:lnTo>
                  <a:pt x="41600" y="17587"/>
                </a:lnTo>
                <a:cubicBezTo>
                  <a:pt x="41711" y="17661"/>
                  <a:pt x="41823" y="17718"/>
                  <a:pt x="41971" y="17792"/>
                </a:cubicBezTo>
                <a:cubicBezTo>
                  <a:pt x="42085" y="17843"/>
                  <a:pt x="42177" y="17865"/>
                  <a:pt x="42250" y="17865"/>
                </a:cubicBezTo>
                <a:cubicBezTo>
                  <a:pt x="42522" y="17865"/>
                  <a:pt x="42513" y="17546"/>
                  <a:pt x="42249" y="17178"/>
                </a:cubicBezTo>
                <a:cubicBezTo>
                  <a:pt x="42101" y="16956"/>
                  <a:pt x="41823" y="16863"/>
                  <a:pt x="41600" y="16863"/>
                </a:cubicBezTo>
                <a:cubicBezTo>
                  <a:pt x="41655" y="16807"/>
                  <a:pt x="41692" y="16752"/>
                  <a:pt x="41748" y="16678"/>
                </a:cubicBezTo>
                <a:cubicBezTo>
                  <a:pt x="41786" y="16603"/>
                  <a:pt x="41823" y="16510"/>
                  <a:pt x="41823" y="16398"/>
                </a:cubicBezTo>
                <a:cubicBezTo>
                  <a:pt x="41823" y="16306"/>
                  <a:pt x="41786" y="16213"/>
                  <a:pt x="41748" y="16138"/>
                </a:cubicBezTo>
                <a:lnTo>
                  <a:pt x="41655" y="16046"/>
                </a:lnTo>
                <a:cubicBezTo>
                  <a:pt x="41729" y="16027"/>
                  <a:pt x="41786" y="15990"/>
                  <a:pt x="41841" y="15972"/>
                </a:cubicBezTo>
                <a:cubicBezTo>
                  <a:pt x="41952" y="15916"/>
                  <a:pt x="42083" y="15878"/>
                  <a:pt x="42194" y="15823"/>
                </a:cubicBezTo>
                <a:cubicBezTo>
                  <a:pt x="42306" y="15767"/>
                  <a:pt x="42435" y="15730"/>
                  <a:pt x="42546" y="15675"/>
                </a:cubicBezTo>
                <a:cubicBezTo>
                  <a:pt x="42658" y="15618"/>
                  <a:pt x="42769" y="15544"/>
                  <a:pt x="42881" y="15470"/>
                </a:cubicBezTo>
                <a:cubicBezTo>
                  <a:pt x="42937" y="15433"/>
                  <a:pt x="43011" y="15415"/>
                  <a:pt x="43048" y="15358"/>
                </a:cubicBezTo>
                <a:lnTo>
                  <a:pt x="43197" y="15229"/>
                </a:lnTo>
                <a:cubicBezTo>
                  <a:pt x="43252" y="15192"/>
                  <a:pt x="43289" y="15155"/>
                  <a:pt x="43346" y="15098"/>
                </a:cubicBezTo>
                <a:lnTo>
                  <a:pt x="43475" y="14969"/>
                </a:lnTo>
                <a:cubicBezTo>
                  <a:pt x="43512" y="14913"/>
                  <a:pt x="43549" y="14858"/>
                  <a:pt x="43586" y="14821"/>
                </a:cubicBezTo>
                <a:cubicBezTo>
                  <a:pt x="43623" y="14764"/>
                  <a:pt x="43643" y="14709"/>
                  <a:pt x="43680" y="14653"/>
                </a:cubicBezTo>
                <a:cubicBezTo>
                  <a:pt x="43754" y="14561"/>
                  <a:pt x="43809" y="14449"/>
                  <a:pt x="43846" y="14338"/>
                </a:cubicBezTo>
                <a:cubicBezTo>
                  <a:pt x="43903" y="14226"/>
                  <a:pt x="43921" y="14115"/>
                  <a:pt x="43958" y="14003"/>
                </a:cubicBezTo>
                <a:cubicBezTo>
                  <a:pt x="44032" y="13798"/>
                  <a:pt x="44051" y="13595"/>
                  <a:pt x="44069" y="13390"/>
                </a:cubicBezTo>
                <a:cubicBezTo>
                  <a:pt x="44088" y="13204"/>
                  <a:pt x="44088" y="13018"/>
                  <a:pt x="44069" y="12870"/>
                </a:cubicBezTo>
                <a:cubicBezTo>
                  <a:pt x="44069" y="12778"/>
                  <a:pt x="44051" y="12684"/>
                  <a:pt x="44051" y="12610"/>
                </a:cubicBezTo>
                <a:cubicBezTo>
                  <a:pt x="44069" y="12555"/>
                  <a:pt x="44069" y="12518"/>
                  <a:pt x="44088" y="12461"/>
                </a:cubicBezTo>
                <a:cubicBezTo>
                  <a:pt x="44152" y="12564"/>
                  <a:pt x="44235" y="12641"/>
                  <a:pt x="44317" y="12641"/>
                </a:cubicBezTo>
                <a:cubicBezTo>
                  <a:pt x="44353" y="12641"/>
                  <a:pt x="44389" y="12626"/>
                  <a:pt x="44423" y="12592"/>
                </a:cubicBezTo>
                <a:cubicBezTo>
                  <a:pt x="44602" y="12413"/>
                  <a:pt x="44729" y="11902"/>
                  <a:pt x="44569" y="11902"/>
                </a:cubicBezTo>
                <a:cubicBezTo>
                  <a:pt x="44564" y="11902"/>
                  <a:pt x="44558" y="11903"/>
                  <a:pt x="44552" y="11904"/>
                </a:cubicBezTo>
                <a:cubicBezTo>
                  <a:pt x="44506" y="11914"/>
                  <a:pt x="44455" y="11914"/>
                  <a:pt x="44404" y="11914"/>
                </a:cubicBezTo>
                <a:cubicBezTo>
                  <a:pt x="44353" y="11914"/>
                  <a:pt x="44302" y="11914"/>
                  <a:pt x="44255" y="11924"/>
                </a:cubicBezTo>
                <a:cubicBezTo>
                  <a:pt x="44329" y="11812"/>
                  <a:pt x="44329" y="11644"/>
                  <a:pt x="44311" y="11496"/>
                </a:cubicBezTo>
                <a:cubicBezTo>
                  <a:pt x="44302" y="11364"/>
                  <a:pt x="44210" y="11303"/>
                  <a:pt x="44107" y="11303"/>
                </a:cubicBezTo>
                <a:cubicBezTo>
                  <a:pt x="43994" y="11303"/>
                  <a:pt x="43868" y="11378"/>
                  <a:pt x="43828" y="11515"/>
                </a:cubicBezTo>
                <a:cubicBezTo>
                  <a:pt x="43791" y="11644"/>
                  <a:pt x="43828" y="11775"/>
                  <a:pt x="43883" y="11867"/>
                </a:cubicBezTo>
                <a:cubicBezTo>
                  <a:pt x="43822" y="11853"/>
                  <a:pt x="43759" y="11845"/>
                  <a:pt x="43696" y="11845"/>
                </a:cubicBezTo>
                <a:cubicBezTo>
                  <a:pt x="43586" y="11845"/>
                  <a:pt x="43477" y="11871"/>
                  <a:pt x="43383" y="11941"/>
                </a:cubicBezTo>
                <a:cubicBezTo>
                  <a:pt x="43096" y="12161"/>
                  <a:pt x="43039" y="12395"/>
                  <a:pt x="43334" y="12395"/>
                </a:cubicBezTo>
                <a:cubicBezTo>
                  <a:pt x="43365" y="12395"/>
                  <a:pt x="43399" y="12392"/>
                  <a:pt x="43438" y="12387"/>
                </a:cubicBezTo>
                <a:cubicBezTo>
                  <a:pt x="43549" y="12369"/>
                  <a:pt x="43643" y="12369"/>
                  <a:pt x="43717" y="12350"/>
                </a:cubicBezTo>
                <a:lnTo>
                  <a:pt x="43717" y="12350"/>
                </a:lnTo>
                <a:cubicBezTo>
                  <a:pt x="43568" y="12498"/>
                  <a:pt x="43346" y="12758"/>
                  <a:pt x="43438" y="12852"/>
                </a:cubicBezTo>
                <a:cubicBezTo>
                  <a:pt x="43522" y="12926"/>
                  <a:pt x="43613" y="12970"/>
                  <a:pt x="43700" y="12970"/>
                </a:cubicBezTo>
                <a:cubicBezTo>
                  <a:pt x="43765" y="12970"/>
                  <a:pt x="43828" y="12945"/>
                  <a:pt x="43883" y="12889"/>
                </a:cubicBezTo>
                <a:cubicBezTo>
                  <a:pt x="43921" y="12852"/>
                  <a:pt x="43977" y="12796"/>
                  <a:pt x="44014" y="12704"/>
                </a:cubicBezTo>
                <a:lnTo>
                  <a:pt x="44014" y="12870"/>
                </a:lnTo>
                <a:cubicBezTo>
                  <a:pt x="44014" y="13018"/>
                  <a:pt x="44014" y="13204"/>
                  <a:pt x="43995" y="13390"/>
                </a:cubicBezTo>
                <a:cubicBezTo>
                  <a:pt x="43958" y="13576"/>
                  <a:pt x="43921" y="13781"/>
                  <a:pt x="43866" y="13984"/>
                </a:cubicBezTo>
                <a:cubicBezTo>
                  <a:pt x="43828" y="14078"/>
                  <a:pt x="43791" y="14189"/>
                  <a:pt x="43735" y="14281"/>
                </a:cubicBezTo>
                <a:cubicBezTo>
                  <a:pt x="43680" y="14393"/>
                  <a:pt x="43643" y="14486"/>
                  <a:pt x="43568" y="14578"/>
                </a:cubicBezTo>
                <a:cubicBezTo>
                  <a:pt x="43531" y="14635"/>
                  <a:pt x="43494" y="14672"/>
                  <a:pt x="43475" y="14727"/>
                </a:cubicBezTo>
                <a:cubicBezTo>
                  <a:pt x="43438" y="14783"/>
                  <a:pt x="43401" y="14821"/>
                  <a:pt x="43346" y="14858"/>
                </a:cubicBezTo>
                <a:lnTo>
                  <a:pt x="43234" y="14987"/>
                </a:lnTo>
                <a:cubicBezTo>
                  <a:pt x="43197" y="15043"/>
                  <a:pt x="43141" y="15081"/>
                  <a:pt x="43086" y="15118"/>
                </a:cubicBezTo>
                <a:lnTo>
                  <a:pt x="42955" y="15229"/>
                </a:lnTo>
                <a:cubicBezTo>
                  <a:pt x="42900" y="15266"/>
                  <a:pt x="42843" y="15284"/>
                  <a:pt x="42788" y="15321"/>
                </a:cubicBezTo>
                <a:cubicBezTo>
                  <a:pt x="42695" y="15378"/>
                  <a:pt x="42603" y="15452"/>
                  <a:pt x="42472" y="15489"/>
                </a:cubicBezTo>
                <a:cubicBezTo>
                  <a:pt x="42361" y="15544"/>
                  <a:pt x="42231" y="15581"/>
                  <a:pt x="42120" y="15638"/>
                </a:cubicBezTo>
                <a:cubicBezTo>
                  <a:pt x="42008" y="15675"/>
                  <a:pt x="41878" y="15730"/>
                  <a:pt x="41766" y="15767"/>
                </a:cubicBezTo>
                <a:cubicBezTo>
                  <a:pt x="41526" y="15861"/>
                  <a:pt x="41283" y="15935"/>
                  <a:pt x="41080" y="16027"/>
                </a:cubicBezTo>
                <a:cubicBezTo>
                  <a:pt x="40857" y="16158"/>
                  <a:pt x="40652" y="16250"/>
                  <a:pt x="40448" y="16361"/>
                </a:cubicBezTo>
                <a:cubicBezTo>
                  <a:pt x="40411" y="16381"/>
                  <a:pt x="40392" y="16418"/>
                  <a:pt x="40355" y="16436"/>
                </a:cubicBezTo>
                <a:cubicBezTo>
                  <a:pt x="40337" y="16343"/>
                  <a:pt x="40300" y="16250"/>
                  <a:pt x="40263" y="16138"/>
                </a:cubicBezTo>
                <a:cubicBezTo>
                  <a:pt x="40151" y="15916"/>
                  <a:pt x="39928" y="15786"/>
                  <a:pt x="39706" y="15712"/>
                </a:cubicBezTo>
                <a:cubicBezTo>
                  <a:pt x="39835" y="15656"/>
                  <a:pt x="39946" y="15544"/>
                  <a:pt x="39983" y="15378"/>
                </a:cubicBezTo>
                <a:cubicBezTo>
                  <a:pt x="40037" y="15122"/>
                  <a:pt x="39829" y="14896"/>
                  <a:pt x="39632" y="14896"/>
                </a:cubicBezTo>
                <a:cubicBezTo>
                  <a:pt x="39557" y="14896"/>
                  <a:pt x="39483" y="14929"/>
                  <a:pt x="39426" y="15006"/>
                </a:cubicBezTo>
                <a:cubicBezTo>
                  <a:pt x="39297" y="15173"/>
                  <a:pt x="39203" y="15378"/>
                  <a:pt x="39223" y="15544"/>
                </a:cubicBezTo>
                <a:cubicBezTo>
                  <a:pt x="39129" y="15470"/>
                  <a:pt x="39018" y="15415"/>
                  <a:pt x="38906" y="15341"/>
                </a:cubicBezTo>
                <a:cubicBezTo>
                  <a:pt x="38889" y="14950"/>
                  <a:pt x="38869" y="14561"/>
                  <a:pt x="38869" y="14189"/>
                </a:cubicBezTo>
                <a:cubicBezTo>
                  <a:pt x="38851" y="14058"/>
                  <a:pt x="38869" y="13929"/>
                  <a:pt x="38869" y="13798"/>
                </a:cubicBezTo>
                <a:cubicBezTo>
                  <a:pt x="38963" y="13743"/>
                  <a:pt x="39055" y="13650"/>
                  <a:pt x="39092" y="13558"/>
                </a:cubicBezTo>
                <a:cubicBezTo>
                  <a:pt x="39166" y="13724"/>
                  <a:pt x="39260" y="13892"/>
                  <a:pt x="39297" y="14058"/>
                </a:cubicBezTo>
                <a:cubicBezTo>
                  <a:pt x="39315" y="14096"/>
                  <a:pt x="39334" y="14115"/>
                  <a:pt x="39371" y="14133"/>
                </a:cubicBezTo>
                <a:cubicBezTo>
                  <a:pt x="39381" y="14138"/>
                  <a:pt x="39394" y="14140"/>
                  <a:pt x="39409" y="14140"/>
                </a:cubicBezTo>
                <a:cubicBezTo>
                  <a:pt x="39455" y="14140"/>
                  <a:pt x="39524" y="14119"/>
                  <a:pt x="39594" y="14078"/>
                </a:cubicBezTo>
                <a:lnTo>
                  <a:pt x="39649" y="14021"/>
                </a:lnTo>
                <a:cubicBezTo>
                  <a:pt x="39706" y="13984"/>
                  <a:pt x="39761" y="13947"/>
                  <a:pt x="39798" y="13892"/>
                </a:cubicBezTo>
                <a:cubicBezTo>
                  <a:pt x="39946" y="13761"/>
                  <a:pt x="40077" y="13576"/>
                  <a:pt x="40151" y="13409"/>
                </a:cubicBezTo>
                <a:cubicBezTo>
                  <a:pt x="40188" y="13409"/>
                  <a:pt x="40206" y="13409"/>
                  <a:pt x="40243" y="13390"/>
                </a:cubicBezTo>
                <a:lnTo>
                  <a:pt x="40243" y="13390"/>
                </a:lnTo>
                <a:cubicBezTo>
                  <a:pt x="40169" y="13521"/>
                  <a:pt x="40114" y="13669"/>
                  <a:pt x="40021" y="13798"/>
                </a:cubicBezTo>
                <a:cubicBezTo>
                  <a:pt x="39916" y="13956"/>
                  <a:pt x="40282" y="14067"/>
                  <a:pt x="40637" y="14067"/>
                </a:cubicBezTo>
                <a:cubicBezTo>
                  <a:pt x="40786" y="14067"/>
                  <a:pt x="40933" y="14047"/>
                  <a:pt x="41043" y="14003"/>
                </a:cubicBezTo>
                <a:cubicBezTo>
                  <a:pt x="41246" y="13929"/>
                  <a:pt x="41191" y="13706"/>
                  <a:pt x="41061" y="13484"/>
                </a:cubicBezTo>
                <a:lnTo>
                  <a:pt x="41061" y="13484"/>
                </a:lnTo>
                <a:cubicBezTo>
                  <a:pt x="41117" y="13501"/>
                  <a:pt x="41172" y="13501"/>
                  <a:pt x="41228" y="13521"/>
                </a:cubicBezTo>
                <a:cubicBezTo>
                  <a:pt x="41279" y="13525"/>
                  <a:pt x="41329" y="13527"/>
                  <a:pt x="41378" y="13527"/>
                </a:cubicBezTo>
                <a:cubicBezTo>
                  <a:pt x="41528" y="13527"/>
                  <a:pt x="41665" y="13507"/>
                  <a:pt x="41748" y="13464"/>
                </a:cubicBezTo>
                <a:cubicBezTo>
                  <a:pt x="41841" y="13427"/>
                  <a:pt x="41897" y="13372"/>
                  <a:pt x="41952" y="13298"/>
                </a:cubicBezTo>
                <a:cubicBezTo>
                  <a:pt x="42008" y="13186"/>
                  <a:pt x="42008" y="13018"/>
                  <a:pt x="41952" y="12852"/>
                </a:cubicBezTo>
                <a:cubicBezTo>
                  <a:pt x="41926" y="12788"/>
                  <a:pt x="41855" y="12764"/>
                  <a:pt x="41760" y="12764"/>
                </a:cubicBezTo>
                <a:cubicBezTo>
                  <a:pt x="41577" y="12764"/>
                  <a:pt x="41306" y="12853"/>
                  <a:pt x="41098" y="12926"/>
                </a:cubicBezTo>
                <a:cubicBezTo>
                  <a:pt x="41172" y="12833"/>
                  <a:pt x="41246" y="12721"/>
                  <a:pt x="41340" y="12573"/>
                </a:cubicBezTo>
                <a:cubicBezTo>
                  <a:pt x="41531" y="12251"/>
                  <a:pt x="41446" y="12090"/>
                  <a:pt x="41227" y="12090"/>
                </a:cubicBezTo>
                <a:cubicBezTo>
                  <a:pt x="41105" y="12090"/>
                  <a:pt x="40943" y="12139"/>
                  <a:pt x="40763" y="12239"/>
                </a:cubicBezTo>
                <a:cubicBezTo>
                  <a:pt x="40523" y="12369"/>
                  <a:pt x="40411" y="12629"/>
                  <a:pt x="40374" y="12852"/>
                </a:cubicBezTo>
                <a:cubicBezTo>
                  <a:pt x="40300" y="12758"/>
                  <a:pt x="40188" y="12647"/>
                  <a:pt x="40040" y="12610"/>
                </a:cubicBezTo>
                <a:cubicBezTo>
                  <a:pt x="40114" y="12498"/>
                  <a:pt x="40188" y="12387"/>
                  <a:pt x="40206" y="12295"/>
                </a:cubicBezTo>
                <a:cubicBezTo>
                  <a:pt x="40206" y="12276"/>
                  <a:pt x="40226" y="12239"/>
                  <a:pt x="40226" y="12221"/>
                </a:cubicBezTo>
                <a:cubicBezTo>
                  <a:pt x="40486" y="11998"/>
                  <a:pt x="40763" y="11793"/>
                  <a:pt x="41023" y="11589"/>
                </a:cubicBezTo>
                <a:cubicBezTo>
                  <a:pt x="41047" y="11616"/>
                  <a:pt x="41079" y="11628"/>
                  <a:pt x="41116" y="11628"/>
                </a:cubicBezTo>
                <a:cubicBezTo>
                  <a:pt x="41288" y="11628"/>
                  <a:pt x="41583" y="11381"/>
                  <a:pt x="41766" y="11199"/>
                </a:cubicBezTo>
                <a:lnTo>
                  <a:pt x="41766" y="11199"/>
                </a:lnTo>
                <a:cubicBezTo>
                  <a:pt x="41748" y="11310"/>
                  <a:pt x="41729" y="11441"/>
                  <a:pt x="41711" y="11607"/>
                </a:cubicBezTo>
                <a:cubicBezTo>
                  <a:pt x="41664" y="11900"/>
                  <a:pt x="41741" y="12035"/>
                  <a:pt x="41876" y="12035"/>
                </a:cubicBezTo>
                <a:cubicBezTo>
                  <a:pt x="42005" y="12035"/>
                  <a:pt x="42188" y="11910"/>
                  <a:pt x="42361" y="11681"/>
                </a:cubicBezTo>
                <a:cubicBezTo>
                  <a:pt x="42528" y="11478"/>
                  <a:pt x="42528" y="11199"/>
                  <a:pt x="42472" y="10958"/>
                </a:cubicBezTo>
                <a:lnTo>
                  <a:pt x="42472" y="10958"/>
                </a:lnTo>
                <a:cubicBezTo>
                  <a:pt x="42491" y="10976"/>
                  <a:pt x="42509" y="10976"/>
                  <a:pt x="42509" y="10995"/>
                </a:cubicBezTo>
                <a:cubicBezTo>
                  <a:pt x="42546" y="11013"/>
                  <a:pt x="42583" y="11013"/>
                  <a:pt x="42640" y="11032"/>
                </a:cubicBezTo>
                <a:cubicBezTo>
                  <a:pt x="42677" y="11050"/>
                  <a:pt x="42714" y="11050"/>
                  <a:pt x="42769" y="11069"/>
                </a:cubicBezTo>
                <a:lnTo>
                  <a:pt x="42900" y="11069"/>
                </a:lnTo>
                <a:cubicBezTo>
                  <a:pt x="42937" y="11050"/>
                  <a:pt x="42955" y="11050"/>
                  <a:pt x="42974" y="11050"/>
                </a:cubicBezTo>
                <a:cubicBezTo>
                  <a:pt x="43363" y="10939"/>
                  <a:pt x="43420" y="10364"/>
                  <a:pt x="43029" y="10326"/>
                </a:cubicBezTo>
                <a:cubicBezTo>
                  <a:pt x="42964" y="10317"/>
                  <a:pt x="42895" y="10312"/>
                  <a:pt x="42828" y="10312"/>
                </a:cubicBezTo>
                <a:cubicBezTo>
                  <a:pt x="42761" y="10312"/>
                  <a:pt x="42696" y="10317"/>
                  <a:pt x="42640" y="10326"/>
                </a:cubicBezTo>
                <a:cubicBezTo>
                  <a:pt x="42640" y="10326"/>
                  <a:pt x="42658" y="10307"/>
                  <a:pt x="42677" y="10307"/>
                </a:cubicBezTo>
                <a:cubicBezTo>
                  <a:pt x="42918" y="10141"/>
                  <a:pt x="43141" y="9955"/>
                  <a:pt x="43363" y="9806"/>
                </a:cubicBezTo>
                <a:cubicBezTo>
                  <a:pt x="43828" y="9472"/>
                  <a:pt x="44237" y="9175"/>
                  <a:pt x="44608" y="8896"/>
                </a:cubicBezTo>
                <a:cubicBezTo>
                  <a:pt x="44794" y="8766"/>
                  <a:pt x="44980" y="8636"/>
                  <a:pt x="45128" y="8524"/>
                </a:cubicBezTo>
                <a:cubicBezTo>
                  <a:pt x="45314" y="8395"/>
                  <a:pt x="45463" y="8301"/>
                  <a:pt x="45611" y="8209"/>
                </a:cubicBezTo>
                <a:cubicBezTo>
                  <a:pt x="45926" y="8004"/>
                  <a:pt x="46168" y="7838"/>
                  <a:pt x="46372" y="7707"/>
                </a:cubicBezTo>
                <a:cubicBezTo>
                  <a:pt x="46576" y="7559"/>
                  <a:pt x="46742" y="7467"/>
                  <a:pt x="46853" y="7411"/>
                </a:cubicBezTo>
                <a:lnTo>
                  <a:pt x="46853" y="7411"/>
                </a:lnTo>
                <a:cubicBezTo>
                  <a:pt x="46742" y="7467"/>
                  <a:pt x="46576" y="7559"/>
                  <a:pt x="46372" y="7689"/>
                </a:cubicBezTo>
                <a:cubicBezTo>
                  <a:pt x="46168" y="7819"/>
                  <a:pt x="45908" y="7986"/>
                  <a:pt x="45611" y="8190"/>
                </a:cubicBezTo>
                <a:cubicBezTo>
                  <a:pt x="45463" y="8284"/>
                  <a:pt x="45295" y="8376"/>
                  <a:pt x="45128" y="8487"/>
                </a:cubicBezTo>
                <a:cubicBezTo>
                  <a:pt x="44961" y="8618"/>
                  <a:pt x="44775" y="8729"/>
                  <a:pt x="44589" y="8878"/>
                </a:cubicBezTo>
                <a:cubicBezTo>
                  <a:pt x="44200" y="9138"/>
                  <a:pt x="43791" y="9435"/>
                  <a:pt x="43326" y="9750"/>
                </a:cubicBezTo>
                <a:cubicBezTo>
                  <a:pt x="43103" y="9918"/>
                  <a:pt x="42863" y="10084"/>
                  <a:pt x="42621" y="10252"/>
                </a:cubicBezTo>
                <a:cubicBezTo>
                  <a:pt x="42566" y="10289"/>
                  <a:pt x="42491" y="10344"/>
                  <a:pt x="42417" y="10401"/>
                </a:cubicBezTo>
                <a:lnTo>
                  <a:pt x="42398" y="10419"/>
                </a:lnTo>
                <a:cubicBezTo>
                  <a:pt x="42398" y="10270"/>
                  <a:pt x="42398" y="10104"/>
                  <a:pt x="42417" y="9973"/>
                </a:cubicBezTo>
                <a:cubicBezTo>
                  <a:pt x="42436" y="9885"/>
                  <a:pt x="42360" y="9848"/>
                  <a:pt x="42240" y="9848"/>
                </a:cubicBezTo>
                <a:cubicBezTo>
                  <a:pt x="42004" y="9848"/>
                  <a:pt x="41599" y="9992"/>
                  <a:pt x="41414" y="10178"/>
                </a:cubicBezTo>
                <a:cubicBezTo>
                  <a:pt x="41266" y="10326"/>
                  <a:pt x="41395" y="10512"/>
                  <a:pt x="41600" y="10661"/>
                </a:cubicBezTo>
                <a:cubicBezTo>
                  <a:pt x="41340" y="10716"/>
                  <a:pt x="41080" y="10827"/>
                  <a:pt x="40968" y="10939"/>
                </a:cubicBezTo>
                <a:cubicBezTo>
                  <a:pt x="40820" y="11106"/>
                  <a:pt x="40820" y="11329"/>
                  <a:pt x="40968" y="11515"/>
                </a:cubicBezTo>
                <a:cubicBezTo>
                  <a:pt x="40708" y="11701"/>
                  <a:pt x="40466" y="11886"/>
                  <a:pt x="40206" y="12090"/>
                </a:cubicBezTo>
                <a:cubicBezTo>
                  <a:pt x="40169" y="11886"/>
                  <a:pt x="40021" y="11738"/>
                  <a:pt x="39798" y="11644"/>
                </a:cubicBezTo>
                <a:cubicBezTo>
                  <a:pt x="39784" y="11639"/>
                  <a:pt x="39771" y="11637"/>
                  <a:pt x="39758" y="11637"/>
                </a:cubicBezTo>
                <a:cubicBezTo>
                  <a:pt x="39568" y="11637"/>
                  <a:pt x="39382" y="12113"/>
                  <a:pt x="39278" y="12444"/>
                </a:cubicBezTo>
                <a:cubicBezTo>
                  <a:pt x="39241" y="12313"/>
                  <a:pt x="39186" y="12164"/>
                  <a:pt x="39129" y="11979"/>
                </a:cubicBezTo>
                <a:lnTo>
                  <a:pt x="39111" y="11961"/>
                </a:lnTo>
                <a:cubicBezTo>
                  <a:pt x="39129" y="11941"/>
                  <a:pt x="39129" y="11924"/>
                  <a:pt x="39129" y="11904"/>
                </a:cubicBezTo>
                <a:cubicBezTo>
                  <a:pt x="39203" y="11589"/>
                  <a:pt x="39334" y="11329"/>
                  <a:pt x="39408" y="11124"/>
                </a:cubicBezTo>
                <a:cubicBezTo>
                  <a:pt x="39483" y="10921"/>
                  <a:pt x="39575" y="10753"/>
                  <a:pt x="39631" y="10641"/>
                </a:cubicBezTo>
                <a:cubicBezTo>
                  <a:pt x="39686" y="10530"/>
                  <a:pt x="39706" y="10475"/>
                  <a:pt x="39706" y="10475"/>
                </a:cubicBezTo>
                <a:lnTo>
                  <a:pt x="39686" y="10475"/>
                </a:lnTo>
                <a:cubicBezTo>
                  <a:pt x="39686" y="10475"/>
                  <a:pt x="39649" y="10530"/>
                  <a:pt x="39594" y="10641"/>
                </a:cubicBezTo>
                <a:cubicBezTo>
                  <a:pt x="39557" y="10753"/>
                  <a:pt x="39446" y="10901"/>
                  <a:pt x="39371" y="11106"/>
                </a:cubicBezTo>
                <a:cubicBezTo>
                  <a:pt x="39278" y="11329"/>
                  <a:pt x="39166" y="11570"/>
                  <a:pt x="39092" y="11886"/>
                </a:cubicBezTo>
                <a:cubicBezTo>
                  <a:pt x="39001" y="11683"/>
                  <a:pt x="38897" y="11593"/>
                  <a:pt x="38798" y="11593"/>
                </a:cubicBezTo>
                <a:cubicBezTo>
                  <a:pt x="38634" y="11593"/>
                  <a:pt x="38482" y="11838"/>
                  <a:pt x="38423" y="12221"/>
                </a:cubicBezTo>
                <a:cubicBezTo>
                  <a:pt x="38386" y="12536"/>
                  <a:pt x="38535" y="12833"/>
                  <a:pt x="38703" y="13038"/>
                </a:cubicBezTo>
                <a:cubicBezTo>
                  <a:pt x="38676" y="13035"/>
                  <a:pt x="38649" y="13033"/>
                  <a:pt x="38620" y="13033"/>
                </a:cubicBezTo>
                <a:cubicBezTo>
                  <a:pt x="38472" y="13033"/>
                  <a:pt x="38308" y="13079"/>
                  <a:pt x="38183" y="13204"/>
                </a:cubicBezTo>
                <a:cubicBezTo>
                  <a:pt x="38015" y="13353"/>
                  <a:pt x="37997" y="13576"/>
                  <a:pt x="38071" y="13743"/>
                </a:cubicBezTo>
                <a:cubicBezTo>
                  <a:pt x="36957" y="14672"/>
                  <a:pt x="35843" y="15749"/>
                  <a:pt x="34746" y="16956"/>
                </a:cubicBezTo>
                <a:cubicBezTo>
                  <a:pt x="33503" y="18293"/>
                  <a:pt x="32314" y="19778"/>
                  <a:pt x="31126" y="21375"/>
                </a:cubicBezTo>
                <a:cubicBezTo>
                  <a:pt x="30029" y="22861"/>
                  <a:pt x="28972" y="24440"/>
                  <a:pt x="27949" y="26075"/>
                </a:cubicBezTo>
                <a:cubicBezTo>
                  <a:pt x="27801" y="26278"/>
                  <a:pt x="27652" y="26483"/>
                  <a:pt x="27486" y="26724"/>
                </a:cubicBezTo>
                <a:cubicBezTo>
                  <a:pt x="27504" y="26612"/>
                  <a:pt x="27504" y="26483"/>
                  <a:pt x="27504" y="26315"/>
                </a:cubicBezTo>
                <a:cubicBezTo>
                  <a:pt x="27504" y="26112"/>
                  <a:pt x="27486" y="25870"/>
                  <a:pt x="27429" y="25592"/>
                </a:cubicBezTo>
                <a:cubicBezTo>
                  <a:pt x="27412" y="25461"/>
                  <a:pt x="27392" y="25313"/>
                  <a:pt x="27337" y="25164"/>
                </a:cubicBezTo>
                <a:cubicBezTo>
                  <a:pt x="27300" y="25015"/>
                  <a:pt x="27244" y="24867"/>
                  <a:pt x="27207" y="24700"/>
                </a:cubicBezTo>
                <a:cubicBezTo>
                  <a:pt x="27169" y="24626"/>
                  <a:pt x="27152" y="24533"/>
                  <a:pt x="27132" y="24440"/>
                </a:cubicBezTo>
                <a:cubicBezTo>
                  <a:pt x="27095" y="24366"/>
                  <a:pt x="27058" y="24292"/>
                  <a:pt x="27021" y="24198"/>
                </a:cubicBezTo>
                <a:cubicBezTo>
                  <a:pt x="26966" y="24032"/>
                  <a:pt x="26892" y="23846"/>
                  <a:pt x="26817" y="23678"/>
                </a:cubicBezTo>
                <a:cubicBezTo>
                  <a:pt x="26743" y="23493"/>
                  <a:pt x="26649" y="23326"/>
                  <a:pt x="26557" y="23140"/>
                </a:cubicBezTo>
                <a:cubicBezTo>
                  <a:pt x="26464" y="22955"/>
                  <a:pt x="26352" y="22769"/>
                  <a:pt x="26260" y="22583"/>
                </a:cubicBezTo>
                <a:cubicBezTo>
                  <a:pt x="26055" y="22212"/>
                  <a:pt x="25852" y="21840"/>
                  <a:pt x="25666" y="21450"/>
                </a:cubicBezTo>
                <a:cubicBezTo>
                  <a:pt x="25572" y="21246"/>
                  <a:pt x="25498" y="21041"/>
                  <a:pt x="25424" y="20838"/>
                </a:cubicBezTo>
                <a:cubicBezTo>
                  <a:pt x="25332" y="20633"/>
                  <a:pt x="25275" y="20410"/>
                  <a:pt x="25201" y="20206"/>
                </a:cubicBezTo>
                <a:cubicBezTo>
                  <a:pt x="25146" y="19983"/>
                  <a:pt x="25089" y="19778"/>
                  <a:pt x="25034" y="19555"/>
                </a:cubicBezTo>
                <a:cubicBezTo>
                  <a:pt x="25015" y="19426"/>
                  <a:pt x="24997" y="19278"/>
                  <a:pt x="24960" y="19147"/>
                </a:cubicBezTo>
                <a:cubicBezTo>
                  <a:pt x="25034" y="19129"/>
                  <a:pt x="25089" y="19110"/>
                  <a:pt x="25127" y="19092"/>
                </a:cubicBezTo>
                <a:cubicBezTo>
                  <a:pt x="25275" y="19035"/>
                  <a:pt x="25275" y="18887"/>
                  <a:pt x="25220" y="18721"/>
                </a:cubicBezTo>
                <a:cubicBezTo>
                  <a:pt x="25201" y="18683"/>
                  <a:pt x="25183" y="18664"/>
                  <a:pt x="25164" y="18627"/>
                </a:cubicBezTo>
                <a:lnTo>
                  <a:pt x="25164" y="18627"/>
                </a:lnTo>
                <a:cubicBezTo>
                  <a:pt x="25257" y="18651"/>
                  <a:pt x="25357" y="18661"/>
                  <a:pt x="25451" y="18661"/>
                </a:cubicBezTo>
                <a:cubicBezTo>
                  <a:pt x="25582" y="18661"/>
                  <a:pt x="25701" y="18641"/>
                  <a:pt x="25777" y="18609"/>
                </a:cubicBezTo>
                <a:cubicBezTo>
                  <a:pt x="25981" y="18516"/>
                  <a:pt x="26055" y="18293"/>
                  <a:pt x="25981" y="18033"/>
                </a:cubicBezTo>
                <a:cubicBezTo>
                  <a:pt x="25962" y="17975"/>
                  <a:pt x="25899" y="17953"/>
                  <a:pt x="25814" y="17953"/>
                </a:cubicBezTo>
                <a:cubicBezTo>
                  <a:pt x="25651" y="17953"/>
                  <a:pt x="25408" y="18034"/>
                  <a:pt x="25238" y="18107"/>
                </a:cubicBezTo>
                <a:cubicBezTo>
                  <a:pt x="25294" y="18015"/>
                  <a:pt x="25369" y="17903"/>
                  <a:pt x="25443" y="17792"/>
                </a:cubicBezTo>
                <a:cubicBezTo>
                  <a:pt x="25633" y="17483"/>
                  <a:pt x="25565" y="17334"/>
                  <a:pt x="25375" y="17334"/>
                </a:cubicBezTo>
                <a:cubicBezTo>
                  <a:pt x="25268" y="17334"/>
                  <a:pt x="25121" y="17382"/>
                  <a:pt x="24960" y="17476"/>
                </a:cubicBezTo>
                <a:cubicBezTo>
                  <a:pt x="24923" y="17495"/>
                  <a:pt x="24886" y="17532"/>
                  <a:pt x="24849" y="17569"/>
                </a:cubicBezTo>
                <a:cubicBezTo>
                  <a:pt x="24849" y="17383"/>
                  <a:pt x="24849" y="17198"/>
                  <a:pt x="24867" y="17012"/>
                </a:cubicBezTo>
                <a:cubicBezTo>
                  <a:pt x="24867" y="16807"/>
                  <a:pt x="24886" y="16621"/>
                  <a:pt x="24923" y="16418"/>
                </a:cubicBezTo>
                <a:cubicBezTo>
                  <a:pt x="24941" y="16232"/>
                  <a:pt x="24960" y="16046"/>
                  <a:pt x="25015" y="15878"/>
                </a:cubicBezTo>
                <a:cubicBezTo>
                  <a:pt x="25034" y="15749"/>
                  <a:pt x="25052" y="15638"/>
                  <a:pt x="25072" y="15544"/>
                </a:cubicBezTo>
                <a:cubicBezTo>
                  <a:pt x="25164" y="15526"/>
                  <a:pt x="25238" y="15507"/>
                  <a:pt x="25294" y="15489"/>
                </a:cubicBezTo>
                <a:cubicBezTo>
                  <a:pt x="25387" y="15452"/>
                  <a:pt x="25424" y="15378"/>
                  <a:pt x="25424" y="15303"/>
                </a:cubicBezTo>
                <a:lnTo>
                  <a:pt x="25424" y="15229"/>
                </a:lnTo>
                <a:cubicBezTo>
                  <a:pt x="25406" y="15173"/>
                  <a:pt x="25387" y="15136"/>
                  <a:pt x="25369" y="15081"/>
                </a:cubicBezTo>
                <a:lnTo>
                  <a:pt x="25312" y="14969"/>
                </a:lnTo>
                <a:lnTo>
                  <a:pt x="25312" y="14969"/>
                </a:lnTo>
                <a:cubicBezTo>
                  <a:pt x="25433" y="14995"/>
                  <a:pt x="25557" y="15008"/>
                  <a:pt x="25671" y="15008"/>
                </a:cubicBezTo>
                <a:cubicBezTo>
                  <a:pt x="25803" y="15008"/>
                  <a:pt x="25920" y="14990"/>
                  <a:pt x="26000" y="14950"/>
                </a:cubicBezTo>
                <a:cubicBezTo>
                  <a:pt x="26037" y="14950"/>
                  <a:pt x="26055" y="14932"/>
                  <a:pt x="26074" y="14913"/>
                </a:cubicBezTo>
                <a:cubicBezTo>
                  <a:pt x="26186" y="14838"/>
                  <a:pt x="26223" y="14746"/>
                  <a:pt x="26241" y="14616"/>
                </a:cubicBezTo>
                <a:cubicBezTo>
                  <a:pt x="26260" y="14541"/>
                  <a:pt x="26241" y="14430"/>
                  <a:pt x="26204" y="14338"/>
                </a:cubicBezTo>
                <a:cubicBezTo>
                  <a:pt x="26176" y="14276"/>
                  <a:pt x="26101" y="14252"/>
                  <a:pt x="26001" y="14252"/>
                </a:cubicBezTo>
                <a:cubicBezTo>
                  <a:pt x="25830" y="14252"/>
                  <a:pt x="25586" y="14322"/>
                  <a:pt x="25387" y="14393"/>
                </a:cubicBezTo>
                <a:cubicBezTo>
                  <a:pt x="25406" y="14375"/>
                  <a:pt x="25406" y="14338"/>
                  <a:pt x="25424" y="14318"/>
                </a:cubicBezTo>
                <a:cubicBezTo>
                  <a:pt x="25461" y="14263"/>
                  <a:pt x="25480" y="14207"/>
                  <a:pt x="25517" y="14170"/>
                </a:cubicBezTo>
                <a:cubicBezTo>
                  <a:pt x="25684" y="14170"/>
                  <a:pt x="25852" y="14152"/>
                  <a:pt x="25963" y="14096"/>
                </a:cubicBezTo>
                <a:cubicBezTo>
                  <a:pt x="26167" y="14021"/>
                  <a:pt x="26112" y="13798"/>
                  <a:pt x="25981" y="13595"/>
                </a:cubicBezTo>
                <a:lnTo>
                  <a:pt x="25981" y="13595"/>
                </a:lnTo>
                <a:cubicBezTo>
                  <a:pt x="26074" y="13613"/>
                  <a:pt x="26167" y="13613"/>
                  <a:pt x="26260" y="13613"/>
                </a:cubicBezTo>
                <a:cubicBezTo>
                  <a:pt x="26241" y="13781"/>
                  <a:pt x="26297" y="13947"/>
                  <a:pt x="26483" y="14041"/>
                </a:cubicBezTo>
                <a:cubicBezTo>
                  <a:pt x="26732" y="14180"/>
                  <a:pt x="27008" y="14295"/>
                  <a:pt x="27243" y="14295"/>
                </a:cubicBezTo>
                <a:cubicBezTo>
                  <a:pt x="27289" y="14295"/>
                  <a:pt x="27332" y="14290"/>
                  <a:pt x="27374" y="14281"/>
                </a:cubicBezTo>
                <a:lnTo>
                  <a:pt x="27374" y="14281"/>
                </a:lnTo>
                <a:cubicBezTo>
                  <a:pt x="27263" y="14467"/>
                  <a:pt x="27189" y="14690"/>
                  <a:pt x="27077" y="14858"/>
                </a:cubicBezTo>
                <a:cubicBezTo>
                  <a:pt x="26928" y="15088"/>
                  <a:pt x="27441" y="15239"/>
                  <a:pt x="27945" y="15239"/>
                </a:cubicBezTo>
                <a:cubicBezTo>
                  <a:pt x="28133" y="15239"/>
                  <a:pt x="28319" y="15218"/>
                  <a:pt x="28469" y="15173"/>
                </a:cubicBezTo>
                <a:cubicBezTo>
                  <a:pt x="28600" y="15341"/>
                  <a:pt x="28712" y="15507"/>
                  <a:pt x="28804" y="15675"/>
                </a:cubicBezTo>
                <a:cubicBezTo>
                  <a:pt x="28972" y="15916"/>
                  <a:pt x="29138" y="16121"/>
                  <a:pt x="29286" y="16324"/>
                </a:cubicBezTo>
                <a:cubicBezTo>
                  <a:pt x="29454" y="16547"/>
                  <a:pt x="29621" y="16715"/>
                  <a:pt x="29752" y="16881"/>
                </a:cubicBezTo>
                <a:cubicBezTo>
                  <a:pt x="29900" y="17049"/>
                  <a:pt x="30029" y="17216"/>
                  <a:pt x="30160" y="17346"/>
                </a:cubicBezTo>
                <a:lnTo>
                  <a:pt x="30494" y="17681"/>
                </a:lnTo>
                <a:lnTo>
                  <a:pt x="30717" y="17903"/>
                </a:lnTo>
                <a:cubicBezTo>
                  <a:pt x="30586" y="17941"/>
                  <a:pt x="30475" y="17996"/>
                  <a:pt x="30401" y="18070"/>
                </a:cubicBezTo>
                <a:cubicBezTo>
                  <a:pt x="30252" y="18218"/>
                  <a:pt x="30272" y="18478"/>
                  <a:pt x="30420" y="18683"/>
                </a:cubicBezTo>
                <a:cubicBezTo>
                  <a:pt x="30439" y="18702"/>
                  <a:pt x="30467" y="18711"/>
                  <a:pt x="30499" y="18711"/>
                </a:cubicBezTo>
                <a:cubicBezTo>
                  <a:pt x="30532" y="18711"/>
                  <a:pt x="30569" y="18702"/>
                  <a:pt x="30606" y="18683"/>
                </a:cubicBezTo>
                <a:lnTo>
                  <a:pt x="30606" y="18683"/>
                </a:lnTo>
                <a:cubicBezTo>
                  <a:pt x="30586" y="18758"/>
                  <a:pt x="30569" y="18832"/>
                  <a:pt x="30549" y="18887"/>
                </a:cubicBezTo>
                <a:cubicBezTo>
                  <a:pt x="30215" y="20187"/>
                  <a:pt x="30029" y="21283"/>
                  <a:pt x="29918" y="22044"/>
                </a:cubicBezTo>
                <a:cubicBezTo>
                  <a:pt x="29806" y="22806"/>
                  <a:pt x="29769" y="23252"/>
                  <a:pt x="29769" y="23252"/>
                </a:cubicBezTo>
                <a:cubicBezTo>
                  <a:pt x="29769" y="23252"/>
                  <a:pt x="29826" y="22806"/>
                  <a:pt x="29955" y="22044"/>
                </a:cubicBezTo>
                <a:cubicBezTo>
                  <a:pt x="30029" y="21673"/>
                  <a:pt x="30123" y="21209"/>
                  <a:pt x="30234" y="20670"/>
                </a:cubicBezTo>
                <a:cubicBezTo>
                  <a:pt x="30346" y="20150"/>
                  <a:pt x="30494" y="19555"/>
                  <a:pt x="30661" y="18924"/>
                </a:cubicBezTo>
                <a:cubicBezTo>
                  <a:pt x="30698" y="18813"/>
                  <a:pt x="30717" y="18721"/>
                  <a:pt x="30754" y="18609"/>
                </a:cubicBezTo>
                <a:cubicBezTo>
                  <a:pt x="30829" y="18572"/>
                  <a:pt x="30903" y="18498"/>
                  <a:pt x="30977" y="18441"/>
                </a:cubicBezTo>
                <a:cubicBezTo>
                  <a:pt x="31014" y="18404"/>
                  <a:pt x="31051" y="18386"/>
                  <a:pt x="31089" y="18349"/>
                </a:cubicBezTo>
                <a:lnTo>
                  <a:pt x="31089" y="18349"/>
                </a:lnTo>
                <a:cubicBezTo>
                  <a:pt x="31069" y="18461"/>
                  <a:pt x="31032" y="18572"/>
                  <a:pt x="31014" y="18721"/>
                </a:cubicBezTo>
                <a:cubicBezTo>
                  <a:pt x="30955" y="19006"/>
                  <a:pt x="31026" y="19135"/>
                  <a:pt x="31154" y="19135"/>
                </a:cubicBezTo>
                <a:cubicBezTo>
                  <a:pt x="31266" y="19135"/>
                  <a:pt x="31423" y="19033"/>
                  <a:pt x="31571" y="18850"/>
                </a:cubicBezTo>
                <a:cubicBezTo>
                  <a:pt x="31738" y="18646"/>
                  <a:pt x="31757" y="18386"/>
                  <a:pt x="31720" y="18181"/>
                </a:cubicBezTo>
                <a:lnTo>
                  <a:pt x="31720" y="18181"/>
                </a:lnTo>
                <a:cubicBezTo>
                  <a:pt x="31811" y="18242"/>
                  <a:pt x="31927" y="18303"/>
                  <a:pt x="32057" y="18303"/>
                </a:cubicBezTo>
                <a:cubicBezTo>
                  <a:pt x="32086" y="18303"/>
                  <a:pt x="32116" y="18299"/>
                  <a:pt x="32146" y="18293"/>
                </a:cubicBezTo>
                <a:cubicBezTo>
                  <a:pt x="32389" y="18238"/>
                  <a:pt x="32500" y="17958"/>
                  <a:pt x="32444" y="17792"/>
                </a:cubicBezTo>
                <a:cubicBezTo>
                  <a:pt x="32426" y="17755"/>
                  <a:pt x="32406" y="17718"/>
                  <a:pt x="32389" y="17698"/>
                </a:cubicBezTo>
                <a:cubicBezTo>
                  <a:pt x="32369" y="17681"/>
                  <a:pt x="32351" y="17681"/>
                  <a:pt x="32351" y="17661"/>
                </a:cubicBezTo>
                <a:cubicBezTo>
                  <a:pt x="32314" y="17643"/>
                  <a:pt x="32277" y="17624"/>
                  <a:pt x="32240" y="17624"/>
                </a:cubicBezTo>
                <a:cubicBezTo>
                  <a:pt x="32184" y="17606"/>
                  <a:pt x="32146" y="17606"/>
                  <a:pt x="32109" y="17606"/>
                </a:cubicBezTo>
                <a:cubicBezTo>
                  <a:pt x="32067" y="17601"/>
                  <a:pt x="32025" y="17599"/>
                  <a:pt x="31984" y="17599"/>
                </a:cubicBezTo>
                <a:cubicBezTo>
                  <a:pt x="31863" y="17599"/>
                  <a:pt x="31752" y="17620"/>
                  <a:pt x="31683" y="17661"/>
                </a:cubicBezTo>
                <a:cubicBezTo>
                  <a:pt x="31701" y="17532"/>
                  <a:pt x="31701" y="17383"/>
                  <a:pt x="31738" y="17253"/>
                </a:cubicBezTo>
                <a:cubicBezTo>
                  <a:pt x="31758" y="17161"/>
                  <a:pt x="31678" y="17120"/>
                  <a:pt x="31555" y="17120"/>
                </a:cubicBezTo>
                <a:cubicBezTo>
                  <a:pt x="31454" y="17120"/>
                  <a:pt x="31325" y="17148"/>
                  <a:pt x="31200" y="17198"/>
                </a:cubicBezTo>
                <a:cubicBezTo>
                  <a:pt x="31237" y="17086"/>
                  <a:pt x="31274" y="16993"/>
                  <a:pt x="31292" y="16881"/>
                </a:cubicBezTo>
                <a:cubicBezTo>
                  <a:pt x="31386" y="16658"/>
                  <a:pt x="31460" y="16418"/>
                  <a:pt x="31552" y="16195"/>
                </a:cubicBezTo>
                <a:cubicBezTo>
                  <a:pt x="31589" y="16213"/>
                  <a:pt x="31609" y="16250"/>
                  <a:pt x="31626" y="16269"/>
                </a:cubicBezTo>
                <a:cubicBezTo>
                  <a:pt x="31677" y="16306"/>
                  <a:pt x="31729" y="16322"/>
                  <a:pt x="31781" y="16322"/>
                </a:cubicBezTo>
                <a:cubicBezTo>
                  <a:pt x="31937" y="16322"/>
                  <a:pt x="32091" y="16172"/>
                  <a:pt x="32203" y="15990"/>
                </a:cubicBezTo>
                <a:cubicBezTo>
                  <a:pt x="32314" y="16269"/>
                  <a:pt x="32481" y="16566"/>
                  <a:pt x="32649" y="16678"/>
                </a:cubicBezTo>
                <a:cubicBezTo>
                  <a:pt x="32739" y="16748"/>
                  <a:pt x="32844" y="16781"/>
                  <a:pt x="32950" y="16781"/>
                </a:cubicBezTo>
                <a:cubicBezTo>
                  <a:pt x="33126" y="16781"/>
                  <a:pt x="33308" y="16691"/>
                  <a:pt x="33446" y="16529"/>
                </a:cubicBezTo>
                <a:cubicBezTo>
                  <a:pt x="33614" y="16343"/>
                  <a:pt x="33169" y="15953"/>
                  <a:pt x="32852" y="15693"/>
                </a:cubicBezTo>
                <a:lnTo>
                  <a:pt x="32852" y="15693"/>
                </a:lnTo>
                <a:cubicBezTo>
                  <a:pt x="33001" y="15712"/>
                  <a:pt x="33186" y="15730"/>
                  <a:pt x="33372" y="15730"/>
                </a:cubicBezTo>
                <a:cubicBezTo>
                  <a:pt x="33388" y="15730"/>
                  <a:pt x="33403" y="15730"/>
                  <a:pt x="33417" y="15730"/>
                </a:cubicBezTo>
                <a:cubicBezTo>
                  <a:pt x="34130" y="15730"/>
                  <a:pt x="34010" y="15277"/>
                  <a:pt x="33409" y="14950"/>
                </a:cubicBezTo>
                <a:cubicBezTo>
                  <a:pt x="33270" y="14867"/>
                  <a:pt x="33113" y="14834"/>
                  <a:pt x="32955" y="14834"/>
                </a:cubicBezTo>
                <a:cubicBezTo>
                  <a:pt x="32797" y="14834"/>
                  <a:pt x="32639" y="14867"/>
                  <a:pt x="32500" y="14913"/>
                </a:cubicBezTo>
                <a:cubicBezTo>
                  <a:pt x="32574" y="14746"/>
                  <a:pt x="32629" y="14523"/>
                  <a:pt x="32537" y="14318"/>
                </a:cubicBezTo>
                <a:cubicBezTo>
                  <a:pt x="32518" y="14281"/>
                  <a:pt x="32500" y="14263"/>
                  <a:pt x="32481" y="14226"/>
                </a:cubicBezTo>
                <a:cubicBezTo>
                  <a:pt x="32797" y="13650"/>
                  <a:pt x="33131" y="13056"/>
                  <a:pt x="33503" y="12481"/>
                </a:cubicBezTo>
                <a:cubicBezTo>
                  <a:pt x="33966" y="11756"/>
                  <a:pt x="34486" y="11032"/>
                  <a:pt x="35044" y="10364"/>
                </a:cubicBezTo>
                <a:cubicBezTo>
                  <a:pt x="35341" y="10029"/>
                  <a:pt x="35638" y="9713"/>
                  <a:pt x="35972" y="9453"/>
                </a:cubicBezTo>
                <a:cubicBezTo>
                  <a:pt x="36326" y="9175"/>
                  <a:pt x="36641" y="8859"/>
                  <a:pt x="36957" y="8561"/>
                </a:cubicBezTo>
                <a:cubicBezTo>
                  <a:pt x="37569" y="7949"/>
                  <a:pt x="38163" y="7318"/>
                  <a:pt x="38740" y="6724"/>
                </a:cubicBezTo>
                <a:cubicBezTo>
                  <a:pt x="39891" y="5516"/>
                  <a:pt x="40912" y="4364"/>
                  <a:pt x="41803" y="3381"/>
                </a:cubicBezTo>
                <a:cubicBezTo>
                  <a:pt x="42695" y="2378"/>
                  <a:pt x="43401" y="1542"/>
                  <a:pt x="43903" y="947"/>
                </a:cubicBezTo>
                <a:cubicBezTo>
                  <a:pt x="44163" y="650"/>
                  <a:pt x="44348" y="427"/>
                  <a:pt x="44478" y="261"/>
                </a:cubicBezTo>
                <a:cubicBezTo>
                  <a:pt x="44607" y="94"/>
                  <a:pt x="44663" y="2"/>
                  <a:pt x="446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11"/>
          <p:cNvSpPr/>
          <p:nvPr/>
        </p:nvSpPr>
        <p:spPr>
          <a:xfrm rot="-7200023">
            <a:off x="7382643" y="2175195"/>
            <a:ext cx="4004897" cy="1645515"/>
          </a:xfrm>
          <a:custGeom>
            <a:avLst/>
            <a:gdLst/>
            <a:ahLst/>
            <a:cxnLst/>
            <a:rect l="l" t="t" r="r" b="b"/>
            <a:pathLst>
              <a:path w="118262" h="48591" extrusionOk="0">
                <a:moveTo>
                  <a:pt x="74248" y="8376"/>
                </a:moveTo>
                <a:cubicBezTo>
                  <a:pt x="74266" y="8432"/>
                  <a:pt x="74303" y="8469"/>
                  <a:pt x="74340" y="8506"/>
                </a:cubicBezTo>
                <a:cubicBezTo>
                  <a:pt x="74248" y="8524"/>
                  <a:pt x="74174" y="8544"/>
                  <a:pt x="74080" y="8561"/>
                </a:cubicBezTo>
                <a:cubicBezTo>
                  <a:pt x="74136" y="8506"/>
                  <a:pt x="74191" y="8432"/>
                  <a:pt x="74248" y="8376"/>
                </a:cubicBezTo>
                <a:close/>
                <a:moveTo>
                  <a:pt x="64925" y="15284"/>
                </a:moveTo>
                <a:lnTo>
                  <a:pt x="64925" y="15284"/>
                </a:lnTo>
                <a:cubicBezTo>
                  <a:pt x="65111" y="15303"/>
                  <a:pt x="65277" y="15321"/>
                  <a:pt x="65463" y="15341"/>
                </a:cubicBezTo>
                <a:cubicBezTo>
                  <a:pt x="65742" y="15358"/>
                  <a:pt x="66039" y="15378"/>
                  <a:pt x="66317" y="15415"/>
                </a:cubicBezTo>
                <a:cubicBezTo>
                  <a:pt x="66094" y="15415"/>
                  <a:pt x="65872" y="15396"/>
                  <a:pt x="65686" y="15378"/>
                </a:cubicBezTo>
                <a:cubicBezTo>
                  <a:pt x="65371" y="15358"/>
                  <a:pt x="65111" y="15321"/>
                  <a:pt x="64925" y="15284"/>
                </a:cubicBezTo>
                <a:close/>
                <a:moveTo>
                  <a:pt x="71814" y="16213"/>
                </a:moveTo>
                <a:lnTo>
                  <a:pt x="71814" y="16250"/>
                </a:lnTo>
                <a:cubicBezTo>
                  <a:pt x="71797" y="16232"/>
                  <a:pt x="71777" y="16232"/>
                  <a:pt x="71759" y="16213"/>
                </a:cubicBezTo>
                <a:close/>
                <a:moveTo>
                  <a:pt x="39092" y="16250"/>
                </a:moveTo>
                <a:cubicBezTo>
                  <a:pt x="39055" y="16324"/>
                  <a:pt x="39055" y="16418"/>
                  <a:pt x="39037" y="16492"/>
                </a:cubicBezTo>
                <a:cubicBezTo>
                  <a:pt x="39018" y="16418"/>
                  <a:pt x="39018" y="16343"/>
                  <a:pt x="39000" y="16287"/>
                </a:cubicBezTo>
                <a:cubicBezTo>
                  <a:pt x="39037" y="16269"/>
                  <a:pt x="39055" y="16250"/>
                  <a:pt x="39092" y="16250"/>
                </a:cubicBezTo>
                <a:close/>
                <a:moveTo>
                  <a:pt x="39594" y="16361"/>
                </a:moveTo>
                <a:lnTo>
                  <a:pt x="39594" y="16361"/>
                </a:lnTo>
                <a:cubicBezTo>
                  <a:pt x="39686" y="16436"/>
                  <a:pt x="39780" y="16510"/>
                  <a:pt x="39891" y="16584"/>
                </a:cubicBezTo>
                <a:cubicBezTo>
                  <a:pt x="39946" y="16621"/>
                  <a:pt x="39983" y="16641"/>
                  <a:pt x="40021" y="16658"/>
                </a:cubicBezTo>
                <a:lnTo>
                  <a:pt x="39946" y="16733"/>
                </a:lnTo>
                <a:cubicBezTo>
                  <a:pt x="39854" y="16807"/>
                  <a:pt x="39780" y="16881"/>
                  <a:pt x="39706" y="16956"/>
                </a:cubicBezTo>
                <a:cubicBezTo>
                  <a:pt x="39723" y="16789"/>
                  <a:pt x="39649" y="16547"/>
                  <a:pt x="39594" y="16361"/>
                </a:cubicBezTo>
                <a:close/>
                <a:moveTo>
                  <a:pt x="39092" y="16938"/>
                </a:moveTo>
                <a:lnTo>
                  <a:pt x="39092" y="16938"/>
                </a:lnTo>
                <a:cubicBezTo>
                  <a:pt x="39111" y="16956"/>
                  <a:pt x="39129" y="16975"/>
                  <a:pt x="39129" y="16993"/>
                </a:cubicBezTo>
                <a:cubicBezTo>
                  <a:pt x="39186" y="17049"/>
                  <a:pt x="39260" y="17086"/>
                  <a:pt x="39334" y="17104"/>
                </a:cubicBezTo>
                <a:cubicBezTo>
                  <a:pt x="39371" y="17114"/>
                  <a:pt x="39408" y="17119"/>
                  <a:pt x="39443" y="17119"/>
                </a:cubicBezTo>
                <a:cubicBezTo>
                  <a:pt x="39478" y="17119"/>
                  <a:pt x="39510" y="17114"/>
                  <a:pt x="39538" y="17104"/>
                </a:cubicBezTo>
                <a:lnTo>
                  <a:pt x="39538" y="17104"/>
                </a:lnTo>
                <a:cubicBezTo>
                  <a:pt x="39463" y="17235"/>
                  <a:pt x="39371" y="17346"/>
                  <a:pt x="39315" y="17438"/>
                </a:cubicBezTo>
                <a:cubicBezTo>
                  <a:pt x="39297" y="17495"/>
                  <a:pt x="39278" y="17550"/>
                  <a:pt x="39260" y="17587"/>
                </a:cubicBezTo>
                <a:cubicBezTo>
                  <a:pt x="39241" y="17624"/>
                  <a:pt x="39241" y="17661"/>
                  <a:pt x="39223" y="17698"/>
                </a:cubicBezTo>
                <a:lnTo>
                  <a:pt x="39223" y="17773"/>
                </a:lnTo>
                <a:cubicBezTo>
                  <a:pt x="39186" y="17550"/>
                  <a:pt x="39148" y="17309"/>
                  <a:pt x="39111" y="17067"/>
                </a:cubicBezTo>
                <a:cubicBezTo>
                  <a:pt x="39111" y="17030"/>
                  <a:pt x="39092" y="16975"/>
                  <a:pt x="39092" y="16938"/>
                </a:cubicBezTo>
                <a:close/>
                <a:moveTo>
                  <a:pt x="83180" y="20503"/>
                </a:moveTo>
                <a:lnTo>
                  <a:pt x="83886" y="20875"/>
                </a:lnTo>
                <a:lnTo>
                  <a:pt x="83626" y="20875"/>
                </a:lnTo>
                <a:cubicBezTo>
                  <a:pt x="83477" y="20744"/>
                  <a:pt x="83328" y="20633"/>
                  <a:pt x="83180" y="20503"/>
                </a:cubicBezTo>
                <a:close/>
                <a:moveTo>
                  <a:pt x="27838" y="26241"/>
                </a:moveTo>
                <a:lnTo>
                  <a:pt x="27838" y="26241"/>
                </a:lnTo>
                <a:cubicBezTo>
                  <a:pt x="27801" y="26298"/>
                  <a:pt x="27764" y="26372"/>
                  <a:pt x="27727" y="26427"/>
                </a:cubicBezTo>
                <a:cubicBezTo>
                  <a:pt x="27634" y="26575"/>
                  <a:pt x="27541" y="26706"/>
                  <a:pt x="27467" y="26855"/>
                </a:cubicBezTo>
                <a:lnTo>
                  <a:pt x="27467" y="26818"/>
                </a:lnTo>
                <a:cubicBezTo>
                  <a:pt x="27597" y="26595"/>
                  <a:pt x="27727" y="26409"/>
                  <a:pt x="27838" y="26241"/>
                </a:cubicBezTo>
                <a:close/>
                <a:moveTo>
                  <a:pt x="94676" y="28024"/>
                </a:moveTo>
                <a:cubicBezTo>
                  <a:pt x="94694" y="28024"/>
                  <a:pt x="94694" y="28024"/>
                  <a:pt x="94713" y="28043"/>
                </a:cubicBezTo>
                <a:cubicBezTo>
                  <a:pt x="94694" y="28024"/>
                  <a:pt x="94676" y="28024"/>
                  <a:pt x="94676" y="28024"/>
                </a:cubicBezTo>
                <a:close/>
                <a:moveTo>
                  <a:pt x="94713" y="28043"/>
                </a:moveTo>
                <a:lnTo>
                  <a:pt x="94713" y="28043"/>
                </a:lnTo>
                <a:cubicBezTo>
                  <a:pt x="94825" y="28080"/>
                  <a:pt x="94954" y="28117"/>
                  <a:pt x="95065" y="28155"/>
                </a:cubicBezTo>
                <a:cubicBezTo>
                  <a:pt x="95048" y="28192"/>
                  <a:pt x="95048" y="28229"/>
                  <a:pt x="95065" y="28266"/>
                </a:cubicBezTo>
                <a:cubicBezTo>
                  <a:pt x="94936" y="28192"/>
                  <a:pt x="94805" y="28117"/>
                  <a:pt x="94713" y="28043"/>
                </a:cubicBezTo>
                <a:close/>
                <a:moveTo>
                  <a:pt x="27429" y="26872"/>
                </a:moveTo>
                <a:lnTo>
                  <a:pt x="27429" y="26929"/>
                </a:lnTo>
                <a:cubicBezTo>
                  <a:pt x="26984" y="27652"/>
                  <a:pt x="26538" y="28395"/>
                  <a:pt x="26112" y="29157"/>
                </a:cubicBezTo>
                <a:cubicBezTo>
                  <a:pt x="26594" y="28247"/>
                  <a:pt x="27040" y="27486"/>
                  <a:pt x="27429" y="26872"/>
                </a:cubicBezTo>
                <a:close/>
                <a:moveTo>
                  <a:pt x="36752" y="27412"/>
                </a:moveTo>
                <a:cubicBezTo>
                  <a:pt x="36066" y="28061"/>
                  <a:pt x="35378" y="28675"/>
                  <a:pt x="34729" y="29269"/>
                </a:cubicBezTo>
                <a:cubicBezTo>
                  <a:pt x="34729" y="29287"/>
                  <a:pt x="34729" y="29287"/>
                  <a:pt x="34709" y="29287"/>
                </a:cubicBezTo>
                <a:cubicBezTo>
                  <a:pt x="35378" y="28655"/>
                  <a:pt x="36066" y="28043"/>
                  <a:pt x="36752" y="27412"/>
                </a:cubicBezTo>
                <a:close/>
                <a:moveTo>
                  <a:pt x="89531" y="31126"/>
                </a:moveTo>
                <a:lnTo>
                  <a:pt x="89531" y="31144"/>
                </a:lnTo>
                <a:cubicBezTo>
                  <a:pt x="89550" y="31255"/>
                  <a:pt x="89568" y="31349"/>
                  <a:pt x="89568" y="31460"/>
                </a:cubicBezTo>
                <a:cubicBezTo>
                  <a:pt x="89531" y="31460"/>
                  <a:pt x="89513" y="31478"/>
                  <a:pt x="89494" y="31497"/>
                </a:cubicBezTo>
                <a:cubicBezTo>
                  <a:pt x="89494" y="31460"/>
                  <a:pt x="89494" y="31404"/>
                  <a:pt x="89513" y="31367"/>
                </a:cubicBezTo>
                <a:cubicBezTo>
                  <a:pt x="89513" y="31275"/>
                  <a:pt x="89513" y="31200"/>
                  <a:pt x="89531" y="31126"/>
                </a:cubicBezTo>
                <a:close/>
                <a:moveTo>
                  <a:pt x="38758" y="13873"/>
                </a:moveTo>
                <a:lnTo>
                  <a:pt x="38758" y="14189"/>
                </a:lnTo>
                <a:cubicBezTo>
                  <a:pt x="38740" y="14541"/>
                  <a:pt x="38758" y="14913"/>
                  <a:pt x="38777" y="15303"/>
                </a:cubicBezTo>
                <a:cubicBezTo>
                  <a:pt x="38629" y="15378"/>
                  <a:pt x="38535" y="15898"/>
                  <a:pt x="38609" y="16176"/>
                </a:cubicBezTo>
                <a:cubicBezTo>
                  <a:pt x="38640" y="16269"/>
                  <a:pt x="38712" y="16311"/>
                  <a:pt x="38811" y="16311"/>
                </a:cubicBezTo>
                <a:cubicBezTo>
                  <a:pt x="38829" y="16311"/>
                  <a:pt x="38849" y="16309"/>
                  <a:pt x="38869" y="16306"/>
                </a:cubicBezTo>
                <a:cubicBezTo>
                  <a:pt x="38889" y="16566"/>
                  <a:pt x="38926" y="16826"/>
                  <a:pt x="38943" y="17086"/>
                </a:cubicBezTo>
                <a:cubicBezTo>
                  <a:pt x="39000" y="17401"/>
                  <a:pt x="39037" y="17718"/>
                  <a:pt x="39074" y="18033"/>
                </a:cubicBezTo>
                <a:cubicBezTo>
                  <a:pt x="39000" y="18144"/>
                  <a:pt x="38943" y="18293"/>
                  <a:pt x="38926" y="18423"/>
                </a:cubicBezTo>
                <a:cubicBezTo>
                  <a:pt x="38832" y="18293"/>
                  <a:pt x="38683" y="18163"/>
                  <a:pt x="38498" y="18144"/>
                </a:cubicBezTo>
                <a:cubicBezTo>
                  <a:pt x="38477" y="18141"/>
                  <a:pt x="38456" y="18140"/>
                  <a:pt x="38436" y="18140"/>
                </a:cubicBezTo>
                <a:cubicBezTo>
                  <a:pt x="38062" y="18140"/>
                  <a:pt x="37830" y="18600"/>
                  <a:pt x="38163" y="18795"/>
                </a:cubicBezTo>
                <a:cubicBezTo>
                  <a:pt x="38332" y="18887"/>
                  <a:pt x="38525" y="18953"/>
                  <a:pt x="38692" y="18953"/>
                </a:cubicBezTo>
                <a:cubicBezTo>
                  <a:pt x="38727" y="18953"/>
                  <a:pt x="38762" y="18950"/>
                  <a:pt x="38795" y="18943"/>
                </a:cubicBezTo>
                <a:lnTo>
                  <a:pt x="38795" y="18943"/>
                </a:lnTo>
                <a:cubicBezTo>
                  <a:pt x="38721" y="19092"/>
                  <a:pt x="38666" y="19241"/>
                  <a:pt x="38591" y="19352"/>
                </a:cubicBezTo>
                <a:cubicBezTo>
                  <a:pt x="38470" y="19507"/>
                  <a:pt x="38814" y="19614"/>
                  <a:pt x="39162" y="19614"/>
                </a:cubicBezTo>
                <a:cubicBezTo>
                  <a:pt x="39188" y="19614"/>
                  <a:pt x="39214" y="19613"/>
                  <a:pt x="39241" y="19612"/>
                </a:cubicBezTo>
                <a:lnTo>
                  <a:pt x="39297" y="20169"/>
                </a:lnTo>
                <a:cubicBezTo>
                  <a:pt x="39297" y="20670"/>
                  <a:pt x="39297" y="21172"/>
                  <a:pt x="39223" y="21635"/>
                </a:cubicBezTo>
                <a:cubicBezTo>
                  <a:pt x="39166" y="22118"/>
                  <a:pt x="39074" y="22583"/>
                  <a:pt x="38963" y="23010"/>
                </a:cubicBezTo>
                <a:cubicBezTo>
                  <a:pt x="38869" y="23438"/>
                  <a:pt x="38758" y="23846"/>
                  <a:pt x="38629" y="24218"/>
                </a:cubicBezTo>
                <a:cubicBezTo>
                  <a:pt x="38517" y="24589"/>
                  <a:pt x="38386" y="24923"/>
                  <a:pt x="38275" y="25220"/>
                </a:cubicBezTo>
                <a:cubicBezTo>
                  <a:pt x="38163" y="25518"/>
                  <a:pt x="38052" y="25758"/>
                  <a:pt x="37978" y="25981"/>
                </a:cubicBezTo>
                <a:cubicBezTo>
                  <a:pt x="37941" y="26038"/>
                  <a:pt x="37923" y="26092"/>
                  <a:pt x="37903" y="26149"/>
                </a:cubicBezTo>
                <a:cubicBezTo>
                  <a:pt x="36901" y="27021"/>
                  <a:pt x="35935" y="27895"/>
                  <a:pt x="34989" y="28786"/>
                </a:cubicBezTo>
                <a:cubicBezTo>
                  <a:pt x="35054" y="28567"/>
                  <a:pt x="34965" y="28458"/>
                  <a:pt x="34794" y="28458"/>
                </a:cubicBezTo>
                <a:cubicBezTo>
                  <a:pt x="34674" y="28458"/>
                  <a:pt x="34514" y="28511"/>
                  <a:pt x="34338" y="28618"/>
                </a:cubicBezTo>
                <a:cubicBezTo>
                  <a:pt x="34264" y="28655"/>
                  <a:pt x="34209" y="28692"/>
                  <a:pt x="34171" y="28749"/>
                </a:cubicBezTo>
                <a:cubicBezTo>
                  <a:pt x="34041" y="28878"/>
                  <a:pt x="33966" y="29064"/>
                  <a:pt x="33929" y="29232"/>
                </a:cubicBezTo>
                <a:cubicBezTo>
                  <a:pt x="33929" y="29232"/>
                  <a:pt x="33929" y="29212"/>
                  <a:pt x="33911" y="29195"/>
                </a:cubicBezTo>
                <a:cubicBezTo>
                  <a:pt x="33818" y="29083"/>
                  <a:pt x="33689" y="28990"/>
                  <a:pt x="33503" y="28972"/>
                </a:cubicBezTo>
                <a:cubicBezTo>
                  <a:pt x="33483" y="28968"/>
                  <a:pt x="33462" y="28967"/>
                  <a:pt x="33442" y="28967"/>
                </a:cubicBezTo>
                <a:cubicBezTo>
                  <a:pt x="33351" y="28967"/>
                  <a:pt x="33263" y="29000"/>
                  <a:pt x="33186" y="29046"/>
                </a:cubicBezTo>
                <a:cubicBezTo>
                  <a:pt x="33149" y="29083"/>
                  <a:pt x="33112" y="29101"/>
                  <a:pt x="33094" y="29138"/>
                </a:cubicBezTo>
                <a:lnTo>
                  <a:pt x="33038" y="29250"/>
                </a:lnTo>
                <a:cubicBezTo>
                  <a:pt x="33001" y="29380"/>
                  <a:pt x="33020" y="29529"/>
                  <a:pt x="33186" y="29603"/>
                </a:cubicBezTo>
                <a:cubicBezTo>
                  <a:pt x="33354" y="29695"/>
                  <a:pt x="33540" y="29770"/>
                  <a:pt x="33706" y="29789"/>
                </a:cubicBezTo>
                <a:cubicBezTo>
                  <a:pt x="33689" y="29826"/>
                  <a:pt x="33669" y="29918"/>
                  <a:pt x="33669" y="30012"/>
                </a:cubicBezTo>
                <a:cubicBezTo>
                  <a:pt x="33558" y="30123"/>
                  <a:pt x="33446" y="30235"/>
                  <a:pt x="33335" y="30327"/>
                </a:cubicBezTo>
                <a:cubicBezTo>
                  <a:pt x="33192" y="30235"/>
                  <a:pt x="33071" y="30194"/>
                  <a:pt x="32980" y="30194"/>
                </a:cubicBezTo>
                <a:cubicBezTo>
                  <a:pt x="32904" y="30194"/>
                  <a:pt x="32848" y="30222"/>
                  <a:pt x="32815" y="30272"/>
                </a:cubicBezTo>
                <a:cubicBezTo>
                  <a:pt x="32797" y="30309"/>
                  <a:pt x="32778" y="30346"/>
                  <a:pt x="32778" y="30383"/>
                </a:cubicBezTo>
                <a:cubicBezTo>
                  <a:pt x="32778" y="30420"/>
                  <a:pt x="32760" y="30438"/>
                  <a:pt x="32760" y="30475"/>
                </a:cubicBezTo>
                <a:cubicBezTo>
                  <a:pt x="32760" y="30532"/>
                  <a:pt x="32778" y="30587"/>
                  <a:pt x="32797" y="30661"/>
                </a:cubicBezTo>
                <a:cubicBezTo>
                  <a:pt x="32797" y="30680"/>
                  <a:pt x="32797" y="30717"/>
                  <a:pt x="32815" y="30755"/>
                </a:cubicBezTo>
                <a:cubicBezTo>
                  <a:pt x="32815" y="30772"/>
                  <a:pt x="32834" y="30792"/>
                  <a:pt x="32834" y="30810"/>
                </a:cubicBezTo>
                <a:cubicBezTo>
                  <a:pt x="32555" y="31070"/>
                  <a:pt x="32295" y="31330"/>
                  <a:pt x="32017" y="31609"/>
                </a:cubicBezTo>
                <a:cubicBezTo>
                  <a:pt x="31441" y="32166"/>
                  <a:pt x="30866" y="32723"/>
                  <a:pt x="30289" y="33298"/>
                </a:cubicBezTo>
                <a:cubicBezTo>
                  <a:pt x="30272" y="33280"/>
                  <a:pt x="30252" y="33280"/>
                  <a:pt x="30234" y="33280"/>
                </a:cubicBezTo>
                <a:cubicBezTo>
                  <a:pt x="30178" y="33280"/>
                  <a:pt x="30123" y="33298"/>
                  <a:pt x="30066" y="33335"/>
                </a:cubicBezTo>
                <a:cubicBezTo>
                  <a:pt x="29863" y="33466"/>
                  <a:pt x="29677" y="33632"/>
                  <a:pt x="29621" y="33818"/>
                </a:cubicBezTo>
                <a:cubicBezTo>
                  <a:pt x="29584" y="33744"/>
                  <a:pt x="29529" y="33689"/>
                  <a:pt x="29492" y="33614"/>
                </a:cubicBezTo>
                <a:cubicBezTo>
                  <a:pt x="29435" y="33558"/>
                  <a:pt x="29398" y="33503"/>
                  <a:pt x="29361" y="33447"/>
                </a:cubicBezTo>
                <a:cubicBezTo>
                  <a:pt x="29343" y="33415"/>
                  <a:pt x="29319" y="33401"/>
                  <a:pt x="29290" y="33401"/>
                </a:cubicBezTo>
                <a:cubicBezTo>
                  <a:pt x="29166" y="33401"/>
                  <a:pt x="28958" y="33659"/>
                  <a:pt x="28823" y="33929"/>
                </a:cubicBezTo>
                <a:cubicBezTo>
                  <a:pt x="28767" y="34041"/>
                  <a:pt x="28729" y="34152"/>
                  <a:pt x="28729" y="34264"/>
                </a:cubicBezTo>
                <a:cubicBezTo>
                  <a:pt x="28712" y="34338"/>
                  <a:pt x="28729" y="34394"/>
                  <a:pt x="28786" y="34432"/>
                </a:cubicBezTo>
                <a:cubicBezTo>
                  <a:pt x="28804" y="34449"/>
                  <a:pt x="28860" y="34469"/>
                  <a:pt x="28897" y="34487"/>
                </a:cubicBezTo>
                <a:cubicBezTo>
                  <a:pt x="28934" y="34506"/>
                  <a:pt x="28989" y="34506"/>
                  <a:pt x="29046" y="34506"/>
                </a:cubicBezTo>
                <a:lnTo>
                  <a:pt x="29064" y="34506"/>
                </a:lnTo>
                <a:cubicBezTo>
                  <a:pt x="28823" y="34747"/>
                  <a:pt x="28563" y="35007"/>
                  <a:pt x="28321" y="35229"/>
                </a:cubicBezTo>
                <a:cubicBezTo>
                  <a:pt x="28117" y="35452"/>
                  <a:pt x="27912" y="35638"/>
                  <a:pt x="27709" y="35843"/>
                </a:cubicBezTo>
                <a:cubicBezTo>
                  <a:pt x="27523" y="35861"/>
                  <a:pt x="27281" y="35935"/>
                  <a:pt x="27095" y="36009"/>
                </a:cubicBezTo>
                <a:cubicBezTo>
                  <a:pt x="27169" y="35917"/>
                  <a:pt x="27244" y="35787"/>
                  <a:pt x="27318" y="35657"/>
                </a:cubicBezTo>
                <a:cubicBezTo>
                  <a:pt x="27392" y="35527"/>
                  <a:pt x="27429" y="35434"/>
                  <a:pt x="27429" y="35360"/>
                </a:cubicBezTo>
                <a:cubicBezTo>
                  <a:pt x="27429" y="35249"/>
                  <a:pt x="27374" y="35192"/>
                  <a:pt x="27281" y="35174"/>
                </a:cubicBezTo>
                <a:cubicBezTo>
                  <a:pt x="27263" y="35171"/>
                  <a:pt x="27242" y="35170"/>
                  <a:pt x="27220" y="35170"/>
                </a:cubicBezTo>
                <a:cubicBezTo>
                  <a:pt x="27103" y="35170"/>
                  <a:pt x="26930" y="35214"/>
                  <a:pt x="26743" y="35323"/>
                </a:cubicBezTo>
                <a:cubicBezTo>
                  <a:pt x="26520" y="35452"/>
                  <a:pt x="26389" y="35712"/>
                  <a:pt x="26352" y="35935"/>
                </a:cubicBezTo>
                <a:lnTo>
                  <a:pt x="26334" y="35917"/>
                </a:lnTo>
                <a:cubicBezTo>
                  <a:pt x="26297" y="35861"/>
                  <a:pt x="26241" y="35824"/>
                  <a:pt x="26186" y="35769"/>
                </a:cubicBezTo>
                <a:cubicBezTo>
                  <a:pt x="26167" y="35769"/>
                  <a:pt x="26149" y="35749"/>
                  <a:pt x="26129" y="35732"/>
                </a:cubicBezTo>
                <a:cubicBezTo>
                  <a:pt x="26092" y="35712"/>
                  <a:pt x="26055" y="35694"/>
                  <a:pt x="26000" y="35694"/>
                </a:cubicBezTo>
                <a:cubicBezTo>
                  <a:pt x="25981" y="35675"/>
                  <a:pt x="25963" y="35675"/>
                  <a:pt x="25926" y="35675"/>
                </a:cubicBezTo>
                <a:cubicBezTo>
                  <a:pt x="25906" y="35672"/>
                  <a:pt x="25886" y="35671"/>
                  <a:pt x="25866" y="35671"/>
                </a:cubicBezTo>
                <a:cubicBezTo>
                  <a:pt x="25508" y="35671"/>
                  <a:pt x="25275" y="36130"/>
                  <a:pt x="25609" y="36307"/>
                </a:cubicBezTo>
                <a:cubicBezTo>
                  <a:pt x="25779" y="36415"/>
                  <a:pt x="25960" y="36484"/>
                  <a:pt x="26123" y="36484"/>
                </a:cubicBezTo>
                <a:cubicBezTo>
                  <a:pt x="26157" y="36484"/>
                  <a:pt x="26191" y="36481"/>
                  <a:pt x="26223" y="36474"/>
                </a:cubicBezTo>
                <a:lnTo>
                  <a:pt x="26223" y="36474"/>
                </a:lnTo>
                <a:cubicBezTo>
                  <a:pt x="26149" y="36604"/>
                  <a:pt x="26092" y="36752"/>
                  <a:pt x="26018" y="36883"/>
                </a:cubicBezTo>
                <a:cubicBezTo>
                  <a:pt x="25944" y="36994"/>
                  <a:pt x="26092" y="37069"/>
                  <a:pt x="26315" y="37124"/>
                </a:cubicBezTo>
                <a:cubicBezTo>
                  <a:pt x="25554" y="37792"/>
                  <a:pt x="24495" y="38721"/>
                  <a:pt x="23400" y="39669"/>
                </a:cubicBezTo>
                <a:cubicBezTo>
                  <a:pt x="23214" y="39817"/>
                  <a:pt x="23029" y="39984"/>
                  <a:pt x="22843" y="40132"/>
                </a:cubicBezTo>
                <a:cubicBezTo>
                  <a:pt x="22249" y="40634"/>
                  <a:pt x="21655" y="41135"/>
                  <a:pt x="21078" y="41618"/>
                </a:cubicBezTo>
                <a:cubicBezTo>
                  <a:pt x="20744" y="41897"/>
                  <a:pt x="20392" y="42157"/>
                  <a:pt x="20057" y="42435"/>
                </a:cubicBezTo>
                <a:cubicBezTo>
                  <a:pt x="20392" y="41841"/>
                  <a:pt x="20707" y="41229"/>
                  <a:pt x="21023" y="40597"/>
                </a:cubicBezTo>
                <a:cubicBezTo>
                  <a:pt x="21078" y="40504"/>
                  <a:pt x="21115" y="40411"/>
                  <a:pt x="21152" y="40318"/>
                </a:cubicBezTo>
                <a:cubicBezTo>
                  <a:pt x="21338" y="39966"/>
                  <a:pt x="21524" y="39575"/>
                  <a:pt x="21729" y="39149"/>
                </a:cubicBezTo>
                <a:cubicBezTo>
                  <a:pt x="21932" y="38703"/>
                  <a:pt x="22137" y="38257"/>
                  <a:pt x="22360" y="37812"/>
                </a:cubicBezTo>
                <a:cubicBezTo>
                  <a:pt x="22935" y="36529"/>
                  <a:pt x="23512" y="35212"/>
                  <a:pt x="24087" y="33892"/>
                </a:cubicBezTo>
                <a:cubicBezTo>
                  <a:pt x="24103" y="34054"/>
                  <a:pt x="24175" y="34127"/>
                  <a:pt x="24276" y="34127"/>
                </a:cubicBezTo>
                <a:cubicBezTo>
                  <a:pt x="24407" y="34127"/>
                  <a:pt x="24587" y="34002"/>
                  <a:pt x="24755" y="33781"/>
                </a:cubicBezTo>
                <a:cubicBezTo>
                  <a:pt x="24923" y="33558"/>
                  <a:pt x="24923" y="33280"/>
                  <a:pt x="24867" y="33057"/>
                </a:cubicBezTo>
                <a:lnTo>
                  <a:pt x="24867" y="33057"/>
                </a:lnTo>
                <a:cubicBezTo>
                  <a:pt x="24960" y="33111"/>
                  <a:pt x="25082" y="33154"/>
                  <a:pt x="25212" y="33154"/>
                </a:cubicBezTo>
                <a:cubicBezTo>
                  <a:pt x="25264" y="33154"/>
                  <a:pt x="25316" y="33147"/>
                  <a:pt x="25369" y="33132"/>
                </a:cubicBezTo>
                <a:cubicBezTo>
                  <a:pt x="25758" y="33020"/>
                  <a:pt x="25814" y="32463"/>
                  <a:pt x="25424" y="32407"/>
                </a:cubicBezTo>
                <a:cubicBezTo>
                  <a:pt x="25372" y="32403"/>
                  <a:pt x="25321" y="32401"/>
                  <a:pt x="25270" y="32401"/>
                </a:cubicBezTo>
                <a:cubicBezTo>
                  <a:pt x="25083" y="32401"/>
                  <a:pt x="24905" y="32430"/>
                  <a:pt x="24774" y="32518"/>
                </a:cubicBezTo>
                <a:cubicBezTo>
                  <a:pt x="24792" y="32444"/>
                  <a:pt x="24792" y="32369"/>
                  <a:pt x="24792" y="32295"/>
                </a:cubicBezTo>
                <a:cubicBezTo>
                  <a:pt x="24829" y="32221"/>
                  <a:pt x="24867" y="32129"/>
                  <a:pt x="24904" y="32055"/>
                </a:cubicBezTo>
                <a:cubicBezTo>
                  <a:pt x="25777" y="30141"/>
                  <a:pt x="26835" y="28321"/>
                  <a:pt x="27912" y="26558"/>
                </a:cubicBezTo>
                <a:cubicBezTo>
                  <a:pt x="28989" y="24775"/>
                  <a:pt x="30123" y="23084"/>
                  <a:pt x="31292" y="21487"/>
                </a:cubicBezTo>
                <a:cubicBezTo>
                  <a:pt x="32463" y="19909"/>
                  <a:pt x="33651" y="18404"/>
                  <a:pt x="34858" y="17067"/>
                </a:cubicBezTo>
                <a:cubicBezTo>
                  <a:pt x="35954" y="15878"/>
                  <a:pt x="37049" y="14801"/>
                  <a:pt x="38126" y="13873"/>
                </a:cubicBezTo>
                <a:cubicBezTo>
                  <a:pt x="38195" y="13954"/>
                  <a:pt x="38282" y="14006"/>
                  <a:pt x="38390" y="14006"/>
                </a:cubicBezTo>
                <a:cubicBezTo>
                  <a:pt x="38430" y="14006"/>
                  <a:pt x="38472" y="13999"/>
                  <a:pt x="38517" y="13984"/>
                </a:cubicBezTo>
                <a:cubicBezTo>
                  <a:pt x="38609" y="13947"/>
                  <a:pt x="38683" y="13910"/>
                  <a:pt x="38758" y="13873"/>
                </a:cubicBezTo>
                <a:close/>
                <a:moveTo>
                  <a:pt x="1" y="47041"/>
                </a:moveTo>
                <a:cubicBezTo>
                  <a:pt x="1" y="47041"/>
                  <a:pt x="312" y="47196"/>
                  <a:pt x="920" y="47422"/>
                </a:cubicBezTo>
                <a:lnTo>
                  <a:pt x="920" y="47422"/>
                </a:lnTo>
                <a:cubicBezTo>
                  <a:pt x="315" y="47192"/>
                  <a:pt x="1" y="47041"/>
                  <a:pt x="1" y="47041"/>
                </a:cubicBezTo>
                <a:close/>
                <a:moveTo>
                  <a:pt x="18535" y="43772"/>
                </a:moveTo>
                <a:lnTo>
                  <a:pt x="18535" y="44404"/>
                </a:lnTo>
                <a:cubicBezTo>
                  <a:pt x="18386" y="44552"/>
                  <a:pt x="18255" y="44701"/>
                  <a:pt x="18089" y="44849"/>
                </a:cubicBezTo>
                <a:cubicBezTo>
                  <a:pt x="17903" y="44980"/>
                  <a:pt x="17698" y="45129"/>
                  <a:pt x="17512" y="45277"/>
                </a:cubicBezTo>
                <a:cubicBezTo>
                  <a:pt x="16752" y="45834"/>
                  <a:pt x="15972" y="46335"/>
                  <a:pt x="15155" y="46706"/>
                </a:cubicBezTo>
                <a:cubicBezTo>
                  <a:pt x="14355" y="47115"/>
                  <a:pt x="13501" y="47375"/>
                  <a:pt x="12703" y="47617"/>
                </a:cubicBezTo>
                <a:cubicBezTo>
                  <a:pt x="12275" y="47728"/>
                  <a:pt x="11886" y="47821"/>
                  <a:pt x="11478" y="47932"/>
                </a:cubicBezTo>
                <a:cubicBezTo>
                  <a:pt x="11087" y="48006"/>
                  <a:pt x="10678" y="48100"/>
                  <a:pt x="10307" y="48174"/>
                </a:cubicBezTo>
                <a:cubicBezTo>
                  <a:pt x="8991" y="48409"/>
                  <a:pt x="7755" y="48498"/>
                  <a:pt x="6631" y="48498"/>
                </a:cubicBezTo>
                <a:cubicBezTo>
                  <a:pt x="6423" y="48498"/>
                  <a:pt x="6218" y="48495"/>
                  <a:pt x="6018" y="48489"/>
                </a:cubicBezTo>
                <a:cubicBezTo>
                  <a:pt x="4735" y="48434"/>
                  <a:pt x="3621" y="48229"/>
                  <a:pt x="2730" y="48006"/>
                </a:cubicBezTo>
                <a:cubicBezTo>
                  <a:pt x="2341" y="47895"/>
                  <a:pt x="2006" y="47803"/>
                  <a:pt x="1690" y="47691"/>
                </a:cubicBezTo>
                <a:lnTo>
                  <a:pt x="1690" y="47691"/>
                </a:lnTo>
                <a:cubicBezTo>
                  <a:pt x="2507" y="47932"/>
                  <a:pt x="3603" y="48211"/>
                  <a:pt x="4978" y="48378"/>
                </a:cubicBezTo>
                <a:cubicBezTo>
                  <a:pt x="5181" y="48397"/>
                  <a:pt x="5386" y="48397"/>
                  <a:pt x="5609" y="48415"/>
                </a:cubicBezTo>
                <a:cubicBezTo>
                  <a:pt x="5701" y="48434"/>
                  <a:pt x="5813" y="48434"/>
                  <a:pt x="5924" y="48452"/>
                </a:cubicBezTo>
                <a:lnTo>
                  <a:pt x="6258" y="48452"/>
                </a:lnTo>
                <a:cubicBezTo>
                  <a:pt x="6500" y="48452"/>
                  <a:pt x="6723" y="48471"/>
                  <a:pt x="6964" y="48471"/>
                </a:cubicBezTo>
                <a:cubicBezTo>
                  <a:pt x="7206" y="48452"/>
                  <a:pt x="7447" y="48452"/>
                  <a:pt x="7689" y="48434"/>
                </a:cubicBezTo>
                <a:lnTo>
                  <a:pt x="7875" y="48434"/>
                </a:lnTo>
                <a:cubicBezTo>
                  <a:pt x="7949" y="48415"/>
                  <a:pt x="8004" y="48415"/>
                  <a:pt x="8060" y="48415"/>
                </a:cubicBezTo>
                <a:lnTo>
                  <a:pt x="8450" y="48360"/>
                </a:lnTo>
                <a:cubicBezTo>
                  <a:pt x="8710" y="48341"/>
                  <a:pt x="8970" y="48323"/>
                  <a:pt x="9230" y="48266"/>
                </a:cubicBezTo>
                <a:cubicBezTo>
                  <a:pt x="9490" y="48211"/>
                  <a:pt x="9769" y="48174"/>
                  <a:pt x="10029" y="48118"/>
                </a:cubicBezTo>
                <a:cubicBezTo>
                  <a:pt x="10307" y="48043"/>
                  <a:pt x="10586" y="47969"/>
                  <a:pt x="10864" y="47914"/>
                </a:cubicBezTo>
                <a:cubicBezTo>
                  <a:pt x="11960" y="47598"/>
                  <a:pt x="13092" y="47134"/>
                  <a:pt x="14226" y="46521"/>
                </a:cubicBezTo>
                <a:cubicBezTo>
                  <a:pt x="15358" y="45926"/>
                  <a:pt x="16510" y="45203"/>
                  <a:pt x="17661" y="44386"/>
                </a:cubicBezTo>
                <a:cubicBezTo>
                  <a:pt x="17958" y="44181"/>
                  <a:pt x="18237" y="43977"/>
                  <a:pt x="18535" y="43772"/>
                </a:cubicBezTo>
                <a:close/>
                <a:moveTo>
                  <a:pt x="44663" y="1"/>
                </a:moveTo>
                <a:cubicBezTo>
                  <a:pt x="44663" y="2"/>
                  <a:pt x="44607" y="94"/>
                  <a:pt x="44478" y="242"/>
                </a:cubicBezTo>
                <a:cubicBezTo>
                  <a:pt x="44329" y="409"/>
                  <a:pt x="44143" y="632"/>
                  <a:pt x="43883" y="929"/>
                </a:cubicBezTo>
                <a:cubicBezTo>
                  <a:pt x="43363" y="1504"/>
                  <a:pt x="42603" y="2304"/>
                  <a:pt x="41711" y="3287"/>
                </a:cubicBezTo>
                <a:cubicBezTo>
                  <a:pt x="40801" y="4253"/>
                  <a:pt x="39743" y="5387"/>
                  <a:pt x="38591" y="6575"/>
                </a:cubicBezTo>
                <a:cubicBezTo>
                  <a:pt x="38015" y="7169"/>
                  <a:pt x="37421" y="7801"/>
                  <a:pt x="36789" y="8395"/>
                </a:cubicBezTo>
                <a:cubicBezTo>
                  <a:pt x="36474" y="8692"/>
                  <a:pt x="36177" y="9007"/>
                  <a:pt x="35824" y="9267"/>
                </a:cubicBezTo>
                <a:cubicBezTo>
                  <a:pt x="35471" y="9546"/>
                  <a:pt x="35155" y="9881"/>
                  <a:pt x="34877" y="10215"/>
                </a:cubicBezTo>
                <a:cubicBezTo>
                  <a:pt x="34301" y="10901"/>
                  <a:pt x="33800" y="11626"/>
                  <a:pt x="33317" y="12369"/>
                </a:cubicBezTo>
                <a:cubicBezTo>
                  <a:pt x="32964" y="12944"/>
                  <a:pt x="32629" y="13501"/>
                  <a:pt x="32332" y="14078"/>
                </a:cubicBezTo>
                <a:cubicBezTo>
                  <a:pt x="32239" y="14022"/>
                  <a:pt x="32130" y="13993"/>
                  <a:pt x="32025" y="13993"/>
                </a:cubicBezTo>
                <a:cubicBezTo>
                  <a:pt x="31816" y="13993"/>
                  <a:pt x="31626" y="14108"/>
                  <a:pt x="31626" y="14356"/>
                </a:cubicBezTo>
                <a:cubicBezTo>
                  <a:pt x="31626" y="14635"/>
                  <a:pt x="31664" y="14913"/>
                  <a:pt x="31812" y="15081"/>
                </a:cubicBezTo>
                <a:cubicBezTo>
                  <a:pt x="31665" y="15081"/>
                  <a:pt x="31506" y="15104"/>
                  <a:pt x="31363" y="15104"/>
                </a:cubicBezTo>
                <a:cubicBezTo>
                  <a:pt x="31326" y="15104"/>
                  <a:pt x="31290" y="15102"/>
                  <a:pt x="31255" y="15098"/>
                </a:cubicBezTo>
                <a:cubicBezTo>
                  <a:pt x="31251" y="15098"/>
                  <a:pt x="31247" y="15098"/>
                  <a:pt x="31243" y="15098"/>
                </a:cubicBezTo>
                <a:cubicBezTo>
                  <a:pt x="30982" y="15098"/>
                  <a:pt x="31148" y="15680"/>
                  <a:pt x="31423" y="16046"/>
                </a:cubicBezTo>
                <a:lnTo>
                  <a:pt x="31144" y="16826"/>
                </a:lnTo>
                <a:cubicBezTo>
                  <a:pt x="31106" y="16975"/>
                  <a:pt x="31051" y="17123"/>
                  <a:pt x="31014" y="17272"/>
                </a:cubicBezTo>
                <a:cubicBezTo>
                  <a:pt x="30940" y="17309"/>
                  <a:pt x="30884" y="17346"/>
                  <a:pt x="30846" y="17383"/>
                </a:cubicBezTo>
                <a:cubicBezTo>
                  <a:pt x="30735" y="17476"/>
                  <a:pt x="30772" y="17606"/>
                  <a:pt x="30866" y="17736"/>
                </a:cubicBezTo>
                <a:cubicBezTo>
                  <a:pt x="30846" y="17773"/>
                  <a:pt x="30846" y="17829"/>
                  <a:pt x="30829" y="17866"/>
                </a:cubicBezTo>
                <a:cubicBezTo>
                  <a:pt x="30791" y="17884"/>
                  <a:pt x="30772" y="17884"/>
                  <a:pt x="30754" y="17884"/>
                </a:cubicBezTo>
                <a:cubicBezTo>
                  <a:pt x="30698" y="17847"/>
                  <a:pt x="30624" y="17755"/>
                  <a:pt x="30532" y="17643"/>
                </a:cubicBezTo>
                <a:cubicBezTo>
                  <a:pt x="30438" y="17550"/>
                  <a:pt x="30326" y="17438"/>
                  <a:pt x="30215" y="17309"/>
                </a:cubicBezTo>
                <a:cubicBezTo>
                  <a:pt x="30086" y="17178"/>
                  <a:pt x="29955" y="17012"/>
                  <a:pt x="29826" y="16826"/>
                </a:cubicBezTo>
                <a:cubicBezTo>
                  <a:pt x="29695" y="16658"/>
                  <a:pt x="29529" y="16473"/>
                  <a:pt x="29380" y="16269"/>
                </a:cubicBezTo>
                <a:cubicBezTo>
                  <a:pt x="29232" y="16046"/>
                  <a:pt x="29083" y="15841"/>
                  <a:pt x="28934" y="15601"/>
                </a:cubicBezTo>
                <a:cubicBezTo>
                  <a:pt x="28823" y="15433"/>
                  <a:pt x="28729" y="15284"/>
                  <a:pt x="28618" y="15118"/>
                </a:cubicBezTo>
                <a:cubicBezTo>
                  <a:pt x="28804" y="14969"/>
                  <a:pt x="28729" y="14690"/>
                  <a:pt x="28563" y="14412"/>
                </a:cubicBezTo>
                <a:lnTo>
                  <a:pt x="28563" y="14412"/>
                </a:lnTo>
                <a:cubicBezTo>
                  <a:pt x="28738" y="14447"/>
                  <a:pt x="28921" y="14466"/>
                  <a:pt x="29089" y="14466"/>
                </a:cubicBezTo>
                <a:cubicBezTo>
                  <a:pt x="29278" y="14466"/>
                  <a:pt x="29448" y="14442"/>
                  <a:pt x="29566" y="14393"/>
                </a:cubicBezTo>
                <a:cubicBezTo>
                  <a:pt x="29900" y="14244"/>
                  <a:pt x="29992" y="13873"/>
                  <a:pt x="29844" y="13501"/>
                </a:cubicBezTo>
                <a:cubicBezTo>
                  <a:pt x="29812" y="13412"/>
                  <a:pt x="29710" y="13378"/>
                  <a:pt x="29573" y="13378"/>
                </a:cubicBezTo>
                <a:cubicBezTo>
                  <a:pt x="29310" y="13378"/>
                  <a:pt x="28917" y="13504"/>
                  <a:pt x="28637" y="13613"/>
                </a:cubicBezTo>
                <a:cubicBezTo>
                  <a:pt x="28729" y="13464"/>
                  <a:pt x="28841" y="13298"/>
                  <a:pt x="28952" y="13112"/>
                </a:cubicBezTo>
                <a:cubicBezTo>
                  <a:pt x="29232" y="12666"/>
                  <a:pt x="29120" y="12424"/>
                  <a:pt x="28841" y="12406"/>
                </a:cubicBezTo>
                <a:lnTo>
                  <a:pt x="28841" y="12332"/>
                </a:lnTo>
                <a:cubicBezTo>
                  <a:pt x="28989" y="12444"/>
                  <a:pt x="29175" y="12536"/>
                  <a:pt x="29306" y="12647"/>
                </a:cubicBezTo>
                <a:cubicBezTo>
                  <a:pt x="29332" y="12673"/>
                  <a:pt x="29361" y="12686"/>
                  <a:pt x="29390" y="12686"/>
                </a:cubicBezTo>
                <a:cubicBezTo>
                  <a:pt x="29443" y="12686"/>
                  <a:pt x="29499" y="12645"/>
                  <a:pt x="29546" y="12573"/>
                </a:cubicBezTo>
                <a:cubicBezTo>
                  <a:pt x="29694" y="12661"/>
                  <a:pt x="29853" y="12715"/>
                  <a:pt x="29996" y="12715"/>
                </a:cubicBezTo>
                <a:cubicBezTo>
                  <a:pt x="30033" y="12715"/>
                  <a:pt x="30069" y="12711"/>
                  <a:pt x="30104" y="12704"/>
                </a:cubicBezTo>
                <a:lnTo>
                  <a:pt x="30104" y="12704"/>
                </a:lnTo>
                <a:cubicBezTo>
                  <a:pt x="30029" y="12852"/>
                  <a:pt x="29992" y="13001"/>
                  <a:pt x="29900" y="13112"/>
                </a:cubicBezTo>
                <a:cubicBezTo>
                  <a:pt x="29796" y="13269"/>
                  <a:pt x="30159" y="13379"/>
                  <a:pt x="30514" y="13379"/>
                </a:cubicBezTo>
                <a:cubicBezTo>
                  <a:pt x="30663" y="13379"/>
                  <a:pt x="30811" y="13360"/>
                  <a:pt x="30921" y="13316"/>
                </a:cubicBezTo>
                <a:cubicBezTo>
                  <a:pt x="31106" y="13241"/>
                  <a:pt x="31069" y="13038"/>
                  <a:pt x="30958" y="12833"/>
                </a:cubicBezTo>
                <a:cubicBezTo>
                  <a:pt x="30940" y="12815"/>
                  <a:pt x="30940" y="12815"/>
                  <a:pt x="30940" y="12796"/>
                </a:cubicBezTo>
                <a:lnTo>
                  <a:pt x="30940" y="12796"/>
                </a:lnTo>
                <a:cubicBezTo>
                  <a:pt x="31052" y="12822"/>
                  <a:pt x="31177" y="12836"/>
                  <a:pt x="31292" y="12836"/>
                </a:cubicBezTo>
                <a:cubicBezTo>
                  <a:pt x="31425" y="12836"/>
                  <a:pt x="31547" y="12817"/>
                  <a:pt x="31626" y="12778"/>
                </a:cubicBezTo>
                <a:cubicBezTo>
                  <a:pt x="31646" y="12778"/>
                  <a:pt x="31683" y="12758"/>
                  <a:pt x="31701" y="12741"/>
                </a:cubicBezTo>
                <a:cubicBezTo>
                  <a:pt x="31831" y="12647"/>
                  <a:pt x="31886" y="12518"/>
                  <a:pt x="31869" y="12369"/>
                </a:cubicBezTo>
                <a:cubicBezTo>
                  <a:pt x="31869" y="12295"/>
                  <a:pt x="31849" y="12239"/>
                  <a:pt x="31831" y="12164"/>
                </a:cubicBezTo>
                <a:cubicBezTo>
                  <a:pt x="31806" y="12100"/>
                  <a:pt x="31732" y="12076"/>
                  <a:pt x="31635" y="12076"/>
                </a:cubicBezTo>
                <a:cubicBezTo>
                  <a:pt x="31448" y="12076"/>
                  <a:pt x="31172" y="12165"/>
                  <a:pt x="30977" y="12239"/>
                </a:cubicBezTo>
                <a:cubicBezTo>
                  <a:pt x="31051" y="12146"/>
                  <a:pt x="31126" y="12035"/>
                  <a:pt x="31200" y="11904"/>
                </a:cubicBezTo>
                <a:cubicBezTo>
                  <a:pt x="31403" y="11569"/>
                  <a:pt x="31313" y="11403"/>
                  <a:pt x="31094" y="11403"/>
                </a:cubicBezTo>
                <a:cubicBezTo>
                  <a:pt x="30974" y="11403"/>
                  <a:pt x="30814" y="11453"/>
                  <a:pt x="30643" y="11552"/>
                </a:cubicBezTo>
                <a:cubicBezTo>
                  <a:pt x="30401" y="11681"/>
                  <a:pt x="30289" y="11941"/>
                  <a:pt x="30252" y="12184"/>
                </a:cubicBezTo>
                <a:cubicBezTo>
                  <a:pt x="30141" y="12053"/>
                  <a:pt x="30012" y="11924"/>
                  <a:pt x="29826" y="11904"/>
                </a:cubicBezTo>
                <a:lnTo>
                  <a:pt x="29714" y="11904"/>
                </a:lnTo>
                <a:cubicBezTo>
                  <a:pt x="29732" y="11756"/>
                  <a:pt x="29732" y="11607"/>
                  <a:pt x="29695" y="11496"/>
                </a:cubicBezTo>
                <a:cubicBezTo>
                  <a:pt x="29653" y="11359"/>
                  <a:pt x="29545" y="11306"/>
                  <a:pt x="29408" y="11306"/>
                </a:cubicBezTo>
                <a:cubicBezTo>
                  <a:pt x="29304" y="11306"/>
                  <a:pt x="29184" y="11336"/>
                  <a:pt x="29064" y="11384"/>
                </a:cubicBezTo>
                <a:cubicBezTo>
                  <a:pt x="29157" y="11087"/>
                  <a:pt x="29194" y="10753"/>
                  <a:pt x="29138" y="10567"/>
                </a:cubicBezTo>
                <a:cubicBezTo>
                  <a:pt x="29047" y="10325"/>
                  <a:pt x="28833" y="10194"/>
                  <a:pt x="28576" y="10194"/>
                </a:cubicBezTo>
                <a:cubicBezTo>
                  <a:pt x="28518" y="10194"/>
                  <a:pt x="28457" y="10201"/>
                  <a:pt x="28395" y="10215"/>
                </a:cubicBezTo>
                <a:cubicBezTo>
                  <a:pt x="28154" y="10252"/>
                  <a:pt x="28266" y="10846"/>
                  <a:pt x="28377" y="11218"/>
                </a:cubicBezTo>
                <a:cubicBezTo>
                  <a:pt x="28266" y="11106"/>
                  <a:pt x="28135" y="11013"/>
                  <a:pt x="27969" y="10884"/>
                </a:cubicBezTo>
                <a:cubicBezTo>
                  <a:pt x="27795" y="10747"/>
                  <a:pt x="27656" y="10688"/>
                  <a:pt x="27553" y="10688"/>
                </a:cubicBezTo>
                <a:cubicBezTo>
                  <a:pt x="27305" y="10688"/>
                  <a:pt x="27270" y="11036"/>
                  <a:pt x="27467" y="11496"/>
                </a:cubicBezTo>
                <a:cubicBezTo>
                  <a:pt x="27615" y="11793"/>
                  <a:pt x="27912" y="11979"/>
                  <a:pt x="28192" y="12072"/>
                </a:cubicBezTo>
                <a:cubicBezTo>
                  <a:pt x="28024" y="12164"/>
                  <a:pt x="27857" y="12295"/>
                  <a:pt x="27801" y="12518"/>
                </a:cubicBezTo>
                <a:cubicBezTo>
                  <a:pt x="27764" y="12647"/>
                  <a:pt x="27783" y="12778"/>
                  <a:pt x="27838" y="12870"/>
                </a:cubicBezTo>
                <a:cubicBezTo>
                  <a:pt x="27764" y="12964"/>
                  <a:pt x="27709" y="13075"/>
                  <a:pt x="27672" y="13186"/>
                </a:cubicBezTo>
                <a:cubicBezTo>
                  <a:pt x="27615" y="13075"/>
                  <a:pt x="27578" y="12981"/>
                  <a:pt x="27541" y="12889"/>
                </a:cubicBezTo>
                <a:cubicBezTo>
                  <a:pt x="27486" y="12741"/>
                  <a:pt x="27449" y="12610"/>
                  <a:pt x="27392" y="12481"/>
                </a:cubicBezTo>
                <a:cubicBezTo>
                  <a:pt x="27300" y="12221"/>
                  <a:pt x="27226" y="11961"/>
                  <a:pt x="27132" y="11738"/>
                </a:cubicBezTo>
                <a:cubicBezTo>
                  <a:pt x="27058" y="11478"/>
                  <a:pt x="26984" y="11255"/>
                  <a:pt x="26929" y="11032"/>
                </a:cubicBezTo>
                <a:cubicBezTo>
                  <a:pt x="26909" y="10939"/>
                  <a:pt x="26892" y="10827"/>
                  <a:pt x="26854" y="10735"/>
                </a:cubicBezTo>
                <a:cubicBezTo>
                  <a:pt x="26835" y="10641"/>
                  <a:pt x="26817" y="10549"/>
                  <a:pt x="26780" y="10456"/>
                </a:cubicBezTo>
                <a:cubicBezTo>
                  <a:pt x="26743" y="10270"/>
                  <a:pt x="26724" y="10121"/>
                  <a:pt x="26687" y="9992"/>
                </a:cubicBezTo>
                <a:cubicBezTo>
                  <a:pt x="26649" y="9732"/>
                  <a:pt x="26612" y="9584"/>
                  <a:pt x="26612" y="9584"/>
                </a:cubicBezTo>
                <a:lnTo>
                  <a:pt x="26594" y="9584"/>
                </a:lnTo>
                <a:cubicBezTo>
                  <a:pt x="26594" y="9584"/>
                  <a:pt x="26594" y="9750"/>
                  <a:pt x="26612" y="10010"/>
                </a:cubicBezTo>
                <a:cubicBezTo>
                  <a:pt x="26612" y="10141"/>
                  <a:pt x="26632" y="10289"/>
                  <a:pt x="26649" y="10475"/>
                </a:cubicBezTo>
                <a:cubicBezTo>
                  <a:pt x="26687" y="10661"/>
                  <a:pt x="26706" y="10864"/>
                  <a:pt x="26761" y="11087"/>
                </a:cubicBezTo>
                <a:cubicBezTo>
                  <a:pt x="26798" y="11310"/>
                  <a:pt x="26854" y="11533"/>
                  <a:pt x="26929" y="11793"/>
                </a:cubicBezTo>
                <a:cubicBezTo>
                  <a:pt x="27003" y="12035"/>
                  <a:pt x="27077" y="12295"/>
                  <a:pt x="27169" y="12573"/>
                </a:cubicBezTo>
                <a:cubicBezTo>
                  <a:pt x="27226" y="12704"/>
                  <a:pt x="27263" y="12833"/>
                  <a:pt x="27318" y="12964"/>
                </a:cubicBezTo>
                <a:cubicBezTo>
                  <a:pt x="27374" y="13093"/>
                  <a:pt x="27449" y="13241"/>
                  <a:pt x="27504" y="13372"/>
                </a:cubicBezTo>
                <a:lnTo>
                  <a:pt x="27560" y="13484"/>
                </a:lnTo>
                <a:cubicBezTo>
                  <a:pt x="27412" y="13316"/>
                  <a:pt x="27226" y="13149"/>
                  <a:pt x="26947" y="13130"/>
                </a:cubicBezTo>
                <a:cubicBezTo>
                  <a:pt x="26947" y="13121"/>
                  <a:pt x="26942" y="13121"/>
                  <a:pt x="26935" y="13121"/>
                </a:cubicBezTo>
                <a:cubicBezTo>
                  <a:pt x="26928" y="13121"/>
                  <a:pt x="26919" y="13121"/>
                  <a:pt x="26909" y="13112"/>
                </a:cubicBezTo>
                <a:cubicBezTo>
                  <a:pt x="26909" y="13075"/>
                  <a:pt x="26892" y="13001"/>
                  <a:pt x="26872" y="12944"/>
                </a:cubicBezTo>
                <a:cubicBezTo>
                  <a:pt x="26847" y="12887"/>
                  <a:pt x="26775" y="12865"/>
                  <a:pt x="26679" y="12865"/>
                </a:cubicBezTo>
                <a:cubicBezTo>
                  <a:pt x="26496" y="12865"/>
                  <a:pt x="26225" y="12945"/>
                  <a:pt x="26018" y="13018"/>
                </a:cubicBezTo>
                <a:cubicBezTo>
                  <a:pt x="26092" y="12926"/>
                  <a:pt x="26167" y="12815"/>
                  <a:pt x="26260" y="12684"/>
                </a:cubicBezTo>
                <a:cubicBezTo>
                  <a:pt x="26452" y="12349"/>
                  <a:pt x="26365" y="12183"/>
                  <a:pt x="26145" y="12183"/>
                </a:cubicBezTo>
                <a:cubicBezTo>
                  <a:pt x="26023" y="12183"/>
                  <a:pt x="25862" y="12233"/>
                  <a:pt x="25684" y="12332"/>
                </a:cubicBezTo>
                <a:cubicBezTo>
                  <a:pt x="25443" y="12481"/>
                  <a:pt x="25332" y="12741"/>
                  <a:pt x="25294" y="12964"/>
                </a:cubicBezTo>
                <a:cubicBezTo>
                  <a:pt x="25201" y="12833"/>
                  <a:pt x="25052" y="12721"/>
                  <a:pt x="24867" y="12684"/>
                </a:cubicBezTo>
                <a:cubicBezTo>
                  <a:pt x="24852" y="12683"/>
                  <a:pt x="24838" y="12682"/>
                  <a:pt x="24824" y="12682"/>
                </a:cubicBezTo>
                <a:cubicBezTo>
                  <a:pt x="24439" y="12682"/>
                  <a:pt x="24193" y="13156"/>
                  <a:pt x="24532" y="13335"/>
                </a:cubicBezTo>
                <a:cubicBezTo>
                  <a:pt x="24626" y="13390"/>
                  <a:pt x="24718" y="13427"/>
                  <a:pt x="24812" y="13464"/>
                </a:cubicBezTo>
                <a:cubicBezTo>
                  <a:pt x="24893" y="13491"/>
                  <a:pt x="24984" y="13509"/>
                  <a:pt x="25070" y="13509"/>
                </a:cubicBezTo>
                <a:cubicBezTo>
                  <a:pt x="25102" y="13509"/>
                  <a:pt x="25134" y="13507"/>
                  <a:pt x="25164" y="13501"/>
                </a:cubicBezTo>
                <a:lnTo>
                  <a:pt x="25164" y="13501"/>
                </a:lnTo>
                <a:cubicBezTo>
                  <a:pt x="25127" y="13558"/>
                  <a:pt x="25089" y="13632"/>
                  <a:pt x="25052" y="13706"/>
                </a:cubicBezTo>
                <a:cubicBezTo>
                  <a:pt x="25034" y="13706"/>
                  <a:pt x="25034" y="13724"/>
                  <a:pt x="25015" y="13724"/>
                </a:cubicBezTo>
                <a:cubicBezTo>
                  <a:pt x="24774" y="13855"/>
                  <a:pt x="24663" y="14115"/>
                  <a:pt x="24626" y="14356"/>
                </a:cubicBezTo>
                <a:cubicBezTo>
                  <a:pt x="24532" y="14226"/>
                  <a:pt x="24384" y="14096"/>
                  <a:pt x="24198" y="14078"/>
                </a:cubicBezTo>
                <a:cubicBezTo>
                  <a:pt x="24176" y="14075"/>
                  <a:pt x="24155" y="14073"/>
                  <a:pt x="24135" y="14073"/>
                </a:cubicBezTo>
                <a:cubicBezTo>
                  <a:pt x="23762" y="14073"/>
                  <a:pt x="23530" y="14534"/>
                  <a:pt x="23864" y="14727"/>
                </a:cubicBezTo>
                <a:cubicBezTo>
                  <a:pt x="24032" y="14819"/>
                  <a:pt x="24225" y="14885"/>
                  <a:pt x="24392" y="14885"/>
                </a:cubicBezTo>
                <a:cubicBezTo>
                  <a:pt x="24428" y="14885"/>
                  <a:pt x="24462" y="14882"/>
                  <a:pt x="24495" y="14876"/>
                </a:cubicBezTo>
                <a:lnTo>
                  <a:pt x="24495" y="14876"/>
                </a:lnTo>
                <a:cubicBezTo>
                  <a:pt x="24421" y="15024"/>
                  <a:pt x="24366" y="15173"/>
                  <a:pt x="24272" y="15284"/>
                </a:cubicBezTo>
                <a:cubicBezTo>
                  <a:pt x="24180" y="15415"/>
                  <a:pt x="24458" y="15526"/>
                  <a:pt x="24774" y="15544"/>
                </a:cubicBezTo>
                <a:lnTo>
                  <a:pt x="24978" y="15544"/>
                </a:lnTo>
                <a:cubicBezTo>
                  <a:pt x="24960" y="15638"/>
                  <a:pt x="24941" y="15749"/>
                  <a:pt x="24904" y="15861"/>
                </a:cubicBezTo>
                <a:cubicBezTo>
                  <a:pt x="24867" y="16027"/>
                  <a:pt x="24849" y="16213"/>
                  <a:pt x="24812" y="16418"/>
                </a:cubicBezTo>
                <a:cubicBezTo>
                  <a:pt x="24774" y="16603"/>
                  <a:pt x="24755" y="16789"/>
                  <a:pt x="24737" y="16993"/>
                </a:cubicBezTo>
                <a:cubicBezTo>
                  <a:pt x="24718" y="17198"/>
                  <a:pt x="24718" y="17421"/>
                  <a:pt x="24700" y="17624"/>
                </a:cubicBezTo>
                <a:lnTo>
                  <a:pt x="24700" y="17736"/>
                </a:lnTo>
                <a:cubicBezTo>
                  <a:pt x="24644" y="17847"/>
                  <a:pt x="24607" y="17941"/>
                  <a:pt x="24589" y="18052"/>
                </a:cubicBezTo>
                <a:cubicBezTo>
                  <a:pt x="24514" y="17941"/>
                  <a:pt x="24403" y="17810"/>
                  <a:pt x="24235" y="17792"/>
                </a:cubicBezTo>
                <a:cubicBezTo>
                  <a:pt x="24215" y="17789"/>
                  <a:pt x="24196" y="17787"/>
                  <a:pt x="24176" y="17787"/>
                </a:cubicBezTo>
                <a:cubicBezTo>
                  <a:pt x="23855" y="17787"/>
                  <a:pt x="23640" y="18211"/>
                  <a:pt x="23920" y="18386"/>
                </a:cubicBezTo>
                <a:cubicBezTo>
                  <a:pt x="24057" y="18478"/>
                  <a:pt x="24220" y="18544"/>
                  <a:pt x="24366" y="18544"/>
                </a:cubicBezTo>
                <a:cubicBezTo>
                  <a:pt x="24398" y="18544"/>
                  <a:pt x="24429" y="18541"/>
                  <a:pt x="24458" y="18535"/>
                </a:cubicBezTo>
                <a:lnTo>
                  <a:pt x="24458" y="18535"/>
                </a:lnTo>
                <a:cubicBezTo>
                  <a:pt x="24384" y="18664"/>
                  <a:pt x="24329" y="18795"/>
                  <a:pt x="24254" y="18906"/>
                </a:cubicBezTo>
                <a:cubicBezTo>
                  <a:pt x="24151" y="19044"/>
                  <a:pt x="24429" y="19149"/>
                  <a:pt x="24720" y="19149"/>
                </a:cubicBezTo>
                <a:cubicBezTo>
                  <a:pt x="24744" y="19149"/>
                  <a:pt x="24768" y="19148"/>
                  <a:pt x="24792" y="19147"/>
                </a:cubicBezTo>
                <a:cubicBezTo>
                  <a:pt x="24812" y="19295"/>
                  <a:pt x="24849" y="19444"/>
                  <a:pt x="24867" y="19593"/>
                </a:cubicBezTo>
                <a:cubicBezTo>
                  <a:pt x="24923" y="19815"/>
                  <a:pt x="24960" y="20038"/>
                  <a:pt x="25015" y="20261"/>
                </a:cubicBezTo>
                <a:cubicBezTo>
                  <a:pt x="25089" y="20466"/>
                  <a:pt x="25146" y="20689"/>
                  <a:pt x="25220" y="20912"/>
                </a:cubicBezTo>
                <a:cubicBezTo>
                  <a:pt x="25312" y="21115"/>
                  <a:pt x="25369" y="21320"/>
                  <a:pt x="25461" y="21524"/>
                </a:cubicBezTo>
                <a:cubicBezTo>
                  <a:pt x="25647" y="21952"/>
                  <a:pt x="25852" y="22323"/>
                  <a:pt x="26055" y="22713"/>
                </a:cubicBezTo>
                <a:cubicBezTo>
                  <a:pt x="26241" y="23066"/>
                  <a:pt x="26446" y="23418"/>
                  <a:pt x="26612" y="23772"/>
                </a:cubicBezTo>
                <a:lnTo>
                  <a:pt x="26835" y="24273"/>
                </a:lnTo>
                <a:cubicBezTo>
                  <a:pt x="26872" y="24366"/>
                  <a:pt x="26909" y="24440"/>
                  <a:pt x="26947" y="24515"/>
                </a:cubicBezTo>
                <a:cubicBezTo>
                  <a:pt x="26966" y="24607"/>
                  <a:pt x="27003" y="24681"/>
                  <a:pt x="27021" y="24755"/>
                </a:cubicBezTo>
                <a:cubicBezTo>
                  <a:pt x="27077" y="24923"/>
                  <a:pt x="27132" y="25072"/>
                  <a:pt x="27189" y="25201"/>
                </a:cubicBezTo>
                <a:cubicBezTo>
                  <a:pt x="27244" y="25350"/>
                  <a:pt x="27263" y="25498"/>
                  <a:pt x="27300" y="25629"/>
                </a:cubicBezTo>
                <a:cubicBezTo>
                  <a:pt x="27374" y="25889"/>
                  <a:pt x="27392" y="26130"/>
                  <a:pt x="27429" y="26315"/>
                </a:cubicBezTo>
                <a:cubicBezTo>
                  <a:pt x="27429" y="26501"/>
                  <a:pt x="27449" y="26669"/>
                  <a:pt x="27449" y="26761"/>
                </a:cubicBezTo>
                <a:cubicBezTo>
                  <a:pt x="27449" y="26780"/>
                  <a:pt x="27429" y="26780"/>
                  <a:pt x="27429" y="26798"/>
                </a:cubicBezTo>
                <a:cubicBezTo>
                  <a:pt x="26632" y="27969"/>
                  <a:pt x="25647" y="29472"/>
                  <a:pt x="25052" y="30735"/>
                </a:cubicBezTo>
                <a:cubicBezTo>
                  <a:pt x="24867" y="31163"/>
                  <a:pt x="24663" y="31552"/>
                  <a:pt x="24477" y="31961"/>
                </a:cubicBezTo>
                <a:cubicBezTo>
                  <a:pt x="24254" y="31998"/>
                  <a:pt x="23957" y="32129"/>
                  <a:pt x="23809" y="32277"/>
                </a:cubicBezTo>
                <a:cubicBezTo>
                  <a:pt x="23660" y="32407"/>
                  <a:pt x="23789" y="32612"/>
                  <a:pt x="23994" y="32741"/>
                </a:cubicBezTo>
                <a:cubicBezTo>
                  <a:pt x="23827" y="32778"/>
                  <a:pt x="23678" y="32835"/>
                  <a:pt x="23549" y="32909"/>
                </a:cubicBezTo>
                <a:cubicBezTo>
                  <a:pt x="23474" y="32946"/>
                  <a:pt x="23400" y="32983"/>
                  <a:pt x="23363" y="33038"/>
                </a:cubicBezTo>
                <a:cubicBezTo>
                  <a:pt x="23289" y="33095"/>
                  <a:pt x="23252" y="33187"/>
                  <a:pt x="23252" y="33261"/>
                </a:cubicBezTo>
                <a:lnTo>
                  <a:pt x="23252" y="33355"/>
                </a:lnTo>
                <a:cubicBezTo>
                  <a:pt x="23252" y="33409"/>
                  <a:pt x="23269" y="33466"/>
                  <a:pt x="23307" y="33521"/>
                </a:cubicBezTo>
                <a:cubicBezTo>
                  <a:pt x="23326" y="33577"/>
                  <a:pt x="23363" y="33632"/>
                  <a:pt x="23418" y="33689"/>
                </a:cubicBezTo>
                <a:cubicBezTo>
                  <a:pt x="23446" y="33707"/>
                  <a:pt x="23479" y="33717"/>
                  <a:pt x="23516" y="33717"/>
                </a:cubicBezTo>
                <a:cubicBezTo>
                  <a:pt x="23553" y="33717"/>
                  <a:pt x="23595" y="33707"/>
                  <a:pt x="23641" y="33689"/>
                </a:cubicBezTo>
                <a:lnTo>
                  <a:pt x="23641" y="33689"/>
                </a:lnTo>
                <a:cubicBezTo>
                  <a:pt x="20466" y="40077"/>
                  <a:pt x="18535" y="42658"/>
                  <a:pt x="18535" y="42658"/>
                </a:cubicBezTo>
                <a:lnTo>
                  <a:pt x="18535" y="43606"/>
                </a:lnTo>
                <a:cubicBezTo>
                  <a:pt x="18218" y="43829"/>
                  <a:pt x="17903" y="44069"/>
                  <a:pt x="17587" y="44292"/>
                </a:cubicBezTo>
                <a:cubicBezTo>
                  <a:pt x="16435" y="45091"/>
                  <a:pt x="15303" y="45815"/>
                  <a:pt x="14189" y="46429"/>
                </a:cubicBezTo>
                <a:cubicBezTo>
                  <a:pt x="13055" y="47023"/>
                  <a:pt x="11923" y="47506"/>
                  <a:pt x="10827" y="47821"/>
                </a:cubicBezTo>
                <a:cubicBezTo>
                  <a:pt x="10549" y="47895"/>
                  <a:pt x="10289" y="47969"/>
                  <a:pt x="10010" y="48043"/>
                </a:cubicBezTo>
                <a:cubicBezTo>
                  <a:pt x="9750" y="48100"/>
                  <a:pt x="9472" y="48137"/>
                  <a:pt x="9212" y="48192"/>
                </a:cubicBezTo>
                <a:cubicBezTo>
                  <a:pt x="8952" y="48248"/>
                  <a:pt x="8692" y="48266"/>
                  <a:pt x="8450" y="48303"/>
                </a:cubicBezTo>
                <a:cubicBezTo>
                  <a:pt x="8320" y="48323"/>
                  <a:pt x="8190" y="48323"/>
                  <a:pt x="8060" y="48341"/>
                </a:cubicBezTo>
                <a:cubicBezTo>
                  <a:pt x="8004" y="48360"/>
                  <a:pt x="7930" y="48360"/>
                  <a:pt x="7875" y="48360"/>
                </a:cubicBezTo>
                <a:cubicBezTo>
                  <a:pt x="7818" y="48378"/>
                  <a:pt x="7744" y="48378"/>
                  <a:pt x="7689" y="48378"/>
                </a:cubicBezTo>
                <a:cubicBezTo>
                  <a:pt x="7447" y="48378"/>
                  <a:pt x="7206" y="48397"/>
                  <a:pt x="6964" y="48415"/>
                </a:cubicBezTo>
                <a:cubicBezTo>
                  <a:pt x="6723" y="48415"/>
                  <a:pt x="6500" y="48397"/>
                  <a:pt x="6278" y="48397"/>
                </a:cubicBezTo>
                <a:lnTo>
                  <a:pt x="5924" y="48397"/>
                </a:lnTo>
                <a:cubicBezTo>
                  <a:pt x="5813" y="48397"/>
                  <a:pt x="5720" y="48378"/>
                  <a:pt x="5609" y="48378"/>
                </a:cubicBezTo>
                <a:cubicBezTo>
                  <a:pt x="5386" y="48360"/>
                  <a:pt x="5181" y="48341"/>
                  <a:pt x="4978" y="48341"/>
                </a:cubicBezTo>
                <a:cubicBezTo>
                  <a:pt x="3436" y="48155"/>
                  <a:pt x="2229" y="47858"/>
                  <a:pt x="1393" y="47580"/>
                </a:cubicBezTo>
                <a:cubicBezTo>
                  <a:pt x="1133" y="47468"/>
                  <a:pt x="910" y="47375"/>
                  <a:pt x="724" y="47301"/>
                </a:cubicBezTo>
                <a:lnTo>
                  <a:pt x="724" y="47301"/>
                </a:lnTo>
                <a:cubicBezTo>
                  <a:pt x="836" y="47357"/>
                  <a:pt x="966" y="47412"/>
                  <a:pt x="1096" y="47486"/>
                </a:cubicBezTo>
                <a:cubicBezTo>
                  <a:pt x="1035" y="47464"/>
                  <a:pt x="976" y="47443"/>
                  <a:pt x="920" y="47422"/>
                </a:cubicBezTo>
                <a:lnTo>
                  <a:pt x="920" y="47422"/>
                </a:lnTo>
                <a:cubicBezTo>
                  <a:pt x="1020" y="47460"/>
                  <a:pt x="1128" y="47501"/>
                  <a:pt x="1244" y="47543"/>
                </a:cubicBezTo>
                <a:lnTo>
                  <a:pt x="1263" y="47543"/>
                </a:lnTo>
                <a:cubicBezTo>
                  <a:pt x="1653" y="47709"/>
                  <a:pt x="2136" y="47877"/>
                  <a:pt x="2730" y="48043"/>
                </a:cubicBezTo>
                <a:cubicBezTo>
                  <a:pt x="3621" y="48286"/>
                  <a:pt x="4718" y="48489"/>
                  <a:pt x="6018" y="48563"/>
                </a:cubicBezTo>
                <a:cubicBezTo>
                  <a:pt x="6328" y="48581"/>
                  <a:pt x="6650" y="48591"/>
                  <a:pt x="6982" y="48591"/>
                </a:cubicBezTo>
                <a:cubicBezTo>
                  <a:pt x="8016" y="48591"/>
                  <a:pt x="9145" y="48500"/>
                  <a:pt x="10326" y="48303"/>
                </a:cubicBezTo>
                <a:cubicBezTo>
                  <a:pt x="10715" y="48229"/>
                  <a:pt x="11106" y="48155"/>
                  <a:pt x="11515" y="48063"/>
                </a:cubicBezTo>
                <a:cubicBezTo>
                  <a:pt x="11904" y="47969"/>
                  <a:pt x="12312" y="47877"/>
                  <a:pt x="12740" y="47766"/>
                </a:cubicBezTo>
                <a:cubicBezTo>
                  <a:pt x="13558" y="47523"/>
                  <a:pt x="14412" y="47263"/>
                  <a:pt x="15229" y="46874"/>
                </a:cubicBezTo>
                <a:cubicBezTo>
                  <a:pt x="16064" y="46483"/>
                  <a:pt x="16863" y="45983"/>
                  <a:pt x="17624" y="45426"/>
                </a:cubicBezTo>
                <a:cubicBezTo>
                  <a:pt x="17829" y="45277"/>
                  <a:pt x="18015" y="45146"/>
                  <a:pt x="18218" y="44998"/>
                </a:cubicBezTo>
                <a:cubicBezTo>
                  <a:pt x="18404" y="44849"/>
                  <a:pt x="18590" y="44664"/>
                  <a:pt x="18738" y="44478"/>
                </a:cubicBezTo>
                <a:cubicBezTo>
                  <a:pt x="18757" y="44441"/>
                  <a:pt x="18775" y="44404"/>
                  <a:pt x="18812" y="44366"/>
                </a:cubicBezTo>
                <a:cubicBezTo>
                  <a:pt x="20001" y="43606"/>
                  <a:pt x="24737" y="40411"/>
                  <a:pt x="28135" y="36827"/>
                </a:cubicBezTo>
                <a:cubicBezTo>
                  <a:pt x="28321" y="36623"/>
                  <a:pt x="28526" y="36418"/>
                  <a:pt x="28749" y="36195"/>
                </a:cubicBezTo>
                <a:cubicBezTo>
                  <a:pt x="28915" y="36009"/>
                  <a:pt x="29120" y="35806"/>
                  <a:pt x="29306" y="35583"/>
                </a:cubicBezTo>
                <a:cubicBezTo>
                  <a:pt x="29324" y="35583"/>
                  <a:pt x="29324" y="35601"/>
                  <a:pt x="29324" y="35601"/>
                </a:cubicBezTo>
                <a:cubicBezTo>
                  <a:pt x="29417" y="35601"/>
                  <a:pt x="29492" y="35509"/>
                  <a:pt x="29529" y="35360"/>
                </a:cubicBezTo>
                <a:lnTo>
                  <a:pt x="29677" y="35212"/>
                </a:lnTo>
                <a:cubicBezTo>
                  <a:pt x="29714" y="35155"/>
                  <a:pt x="29769" y="35118"/>
                  <a:pt x="29806" y="35081"/>
                </a:cubicBezTo>
                <a:cubicBezTo>
                  <a:pt x="29826" y="35100"/>
                  <a:pt x="29826" y="35137"/>
                  <a:pt x="29844" y="35155"/>
                </a:cubicBezTo>
                <a:cubicBezTo>
                  <a:pt x="29955" y="35323"/>
                  <a:pt x="30049" y="35397"/>
                  <a:pt x="30123" y="35415"/>
                </a:cubicBezTo>
                <a:cubicBezTo>
                  <a:pt x="30139" y="35421"/>
                  <a:pt x="30154" y="35423"/>
                  <a:pt x="30168" y="35423"/>
                </a:cubicBezTo>
                <a:cubicBezTo>
                  <a:pt x="30202" y="35423"/>
                  <a:pt x="30232" y="35410"/>
                  <a:pt x="30272" y="35397"/>
                </a:cubicBezTo>
                <a:cubicBezTo>
                  <a:pt x="30289" y="35378"/>
                  <a:pt x="30309" y="35341"/>
                  <a:pt x="30326" y="35304"/>
                </a:cubicBezTo>
                <a:cubicBezTo>
                  <a:pt x="30346" y="35267"/>
                  <a:pt x="30364" y="35229"/>
                  <a:pt x="30383" y="35174"/>
                </a:cubicBezTo>
                <a:cubicBezTo>
                  <a:pt x="30383" y="35155"/>
                  <a:pt x="30401" y="35137"/>
                  <a:pt x="30401" y="35100"/>
                </a:cubicBezTo>
                <a:cubicBezTo>
                  <a:pt x="30420" y="35044"/>
                  <a:pt x="30420" y="34989"/>
                  <a:pt x="30420" y="34914"/>
                </a:cubicBezTo>
                <a:lnTo>
                  <a:pt x="30420" y="34821"/>
                </a:lnTo>
                <a:cubicBezTo>
                  <a:pt x="30420" y="34709"/>
                  <a:pt x="30383" y="34617"/>
                  <a:pt x="30346" y="34524"/>
                </a:cubicBezTo>
                <a:cubicBezTo>
                  <a:pt x="30383" y="34469"/>
                  <a:pt x="30438" y="34412"/>
                  <a:pt x="30494" y="34357"/>
                </a:cubicBezTo>
                <a:cubicBezTo>
                  <a:pt x="30586" y="34264"/>
                  <a:pt x="30680" y="34172"/>
                  <a:pt x="30772" y="34060"/>
                </a:cubicBezTo>
                <a:cubicBezTo>
                  <a:pt x="30977" y="33855"/>
                  <a:pt x="31163" y="33652"/>
                  <a:pt x="31366" y="33447"/>
                </a:cubicBezTo>
                <a:lnTo>
                  <a:pt x="32332" y="32481"/>
                </a:lnTo>
                <a:cubicBezTo>
                  <a:pt x="32537" y="32258"/>
                  <a:pt x="32760" y="32017"/>
                  <a:pt x="33001" y="31795"/>
                </a:cubicBezTo>
                <a:cubicBezTo>
                  <a:pt x="33112" y="31683"/>
                  <a:pt x="33224" y="31572"/>
                  <a:pt x="33335" y="31441"/>
                </a:cubicBezTo>
                <a:cubicBezTo>
                  <a:pt x="33429" y="31497"/>
                  <a:pt x="33521" y="31535"/>
                  <a:pt x="33614" y="31572"/>
                </a:cubicBezTo>
                <a:cubicBezTo>
                  <a:pt x="33595" y="31572"/>
                  <a:pt x="33595" y="31590"/>
                  <a:pt x="33577" y="31590"/>
                </a:cubicBezTo>
                <a:cubicBezTo>
                  <a:pt x="33503" y="31627"/>
                  <a:pt x="33446" y="31683"/>
                  <a:pt x="33391" y="31738"/>
                </a:cubicBezTo>
                <a:cubicBezTo>
                  <a:pt x="33317" y="31812"/>
                  <a:pt x="33261" y="31906"/>
                  <a:pt x="33224" y="32017"/>
                </a:cubicBezTo>
                <a:cubicBezTo>
                  <a:pt x="33142" y="32358"/>
                  <a:pt x="33430" y="32678"/>
                  <a:pt x="33707" y="32678"/>
                </a:cubicBezTo>
                <a:cubicBezTo>
                  <a:pt x="33808" y="32678"/>
                  <a:pt x="33907" y="32636"/>
                  <a:pt x="33986" y="32537"/>
                </a:cubicBezTo>
                <a:cubicBezTo>
                  <a:pt x="34152" y="32315"/>
                  <a:pt x="34283" y="32055"/>
                  <a:pt x="34264" y="31832"/>
                </a:cubicBezTo>
                <a:cubicBezTo>
                  <a:pt x="34283" y="31832"/>
                  <a:pt x="34283" y="31850"/>
                  <a:pt x="34301" y="31850"/>
                </a:cubicBezTo>
                <a:cubicBezTo>
                  <a:pt x="34375" y="31906"/>
                  <a:pt x="34449" y="31943"/>
                  <a:pt x="34524" y="31998"/>
                </a:cubicBezTo>
                <a:cubicBezTo>
                  <a:pt x="34598" y="32055"/>
                  <a:pt x="34672" y="32092"/>
                  <a:pt x="34729" y="32147"/>
                </a:cubicBezTo>
                <a:cubicBezTo>
                  <a:pt x="34756" y="32175"/>
                  <a:pt x="34785" y="32188"/>
                  <a:pt x="34815" y="32188"/>
                </a:cubicBezTo>
                <a:cubicBezTo>
                  <a:pt x="34884" y="32188"/>
                  <a:pt x="34954" y="32116"/>
                  <a:pt x="35006" y="31998"/>
                </a:cubicBezTo>
                <a:cubicBezTo>
                  <a:pt x="35118" y="31757"/>
                  <a:pt x="35192" y="31292"/>
                  <a:pt x="35118" y="30995"/>
                </a:cubicBezTo>
                <a:cubicBezTo>
                  <a:pt x="35076" y="30858"/>
                  <a:pt x="34968" y="30805"/>
                  <a:pt x="34831" y="30805"/>
                </a:cubicBezTo>
                <a:cubicBezTo>
                  <a:pt x="34727" y="30805"/>
                  <a:pt x="34607" y="30836"/>
                  <a:pt x="34486" y="30884"/>
                </a:cubicBezTo>
                <a:cubicBezTo>
                  <a:pt x="34543" y="30717"/>
                  <a:pt x="34561" y="30550"/>
                  <a:pt x="34580" y="30383"/>
                </a:cubicBezTo>
                <a:lnTo>
                  <a:pt x="34617" y="30383"/>
                </a:lnTo>
                <a:cubicBezTo>
                  <a:pt x="34746" y="30327"/>
                  <a:pt x="34766" y="30215"/>
                  <a:pt x="34729" y="30067"/>
                </a:cubicBezTo>
                <a:lnTo>
                  <a:pt x="34784" y="30012"/>
                </a:lnTo>
                <a:cubicBezTo>
                  <a:pt x="34821" y="29975"/>
                  <a:pt x="34858" y="29937"/>
                  <a:pt x="34914" y="29900"/>
                </a:cubicBezTo>
                <a:cubicBezTo>
                  <a:pt x="35063" y="29900"/>
                  <a:pt x="35229" y="29881"/>
                  <a:pt x="35323" y="29844"/>
                </a:cubicBezTo>
                <a:cubicBezTo>
                  <a:pt x="35546" y="29752"/>
                  <a:pt x="35601" y="29529"/>
                  <a:pt x="35526" y="29287"/>
                </a:cubicBezTo>
                <a:cubicBezTo>
                  <a:pt x="37309" y="27560"/>
                  <a:pt x="39241" y="25758"/>
                  <a:pt x="41209" y="24050"/>
                </a:cubicBezTo>
                <a:cubicBezTo>
                  <a:pt x="41952" y="23438"/>
                  <a:pt x="42677" y="22824"/>
                  <a:pt x="43401" y="22230"/>
                </a:cubicBezTo>
                <a:cubicBezTo>
                  <a:pt x="43427" y="22234"/>
                  <a:pt x="43457" y="22235"/>
                  <a:pt x="43488" y="22235"/>
                </a:cubicBezTo>
                <a:cubicBezTo>
                  <a:pt x="43758" y="22235"/>
                  <a:pt x="44168" y="22095"/>
                  <a:pt x="44386" y="21895"/>
                </a:cubicBezTo>
                <a:cubicBezTo>
                  <a:pt x="44478" y="21803"/>
                  <a:pt x="44478" y="21673"/>
                  <a:pt x="44403" y="21543"/>
                </a:cubicBezTo>
                <a:cubicBezTo>
                  <a:pt x="44478" y="21543"/>
                  <a:pt x="44552" y="21524"/>
                  <a:pt x="44626" y="21524"/>
                </a:cubicBezTo>
                <a:cubicBezTo>
                  <a:pt x="44794" y="21506"/>
                  <a:pt x="44980" y="21506"/>
                  <a:pt x="45183" y="21506"/>
                </a:cubicBezTo>
                <a:cubicBezTo>
                  <a:pt x="45277" y="21506"/>
                  <a:pt x="45388" y="21524"/>
                  <a:pt x="45500" y="21524"/>
                </a:cubicBezTo>
                <a:cubicBezTo>
                  <a:pt x="45555" y="21543"/>
                  <a:pt x="45611" y="21543"/>
                  <a:pt x="45666" y="21543"/>
                </a:cubicBezTo>
                <a:cubicBezTo>
                  <a:pt x="45723" y="21561"/>
                  <a:pt x="45778" y="21580"/>
                  <a:pt x="45834" y="21580"/>
                </a:cubicBezTo>
                <a:cubicBezTo>
                  <a:pt x="45889" y="21598"/>
                  <a:pt x="45946" y="21618"/>
                  <a:pt x="46000" y="21618"/>
                </a:cubicBezTo>
                <a:lnTo>
                  <a:pt x="46168" y="21673"/>
                </a:lnTo>
                <a:cubicBezTo>
                  <a:pt x="46243" y="21692"/>
                  <a:pt x="46298" y="21710"/>
                  <a:pt x="46354" y="21729"/>
                </a:cubicBezTo>
                <a:cubicBezTo>
                  <a:pt x="46409" y="21747"/>
                  <a:pt x="46466" y="21766"/>
                  <a:pt x="46520" y="21803"/>
                </a:cubicBezTo>
                <a:cubicBezTo>
                  <a:pt x="46763" y="21878"/>
                  <a:pt x="47003" y="22007"/>
                  <a:pt x="47226" y="22138"/>
                </a:cubicBezTo>
                <a:lnTo>
                  <a:pt x="47560" y="22360"/>
                </a:lnTo>
                <a:lnTo>
                  <a:pt x="47877" y="22620"/>
                </a:lnTo>
                <a:cubicBezTo>
                  <a:pt x="47988" y="22695"/>
                  <a:pt x="48080" y="22806"/>
                  <a:pt x="48174" y="22898"/>
                </a:cubicBezTo>
                <a:cubicBezTo>
                  <a:pt x="48285" y="22992"/>
                  <a:pt x="48378" y="23103"/>
                  <a:pt x="48471" y="23195"/>
                </a:cubicBezTo>
                <a:cubicBezTo>
                  <a:pt x="48563" y="23289"/>
                  <a:pt x="48657" y="23381"/>
                  <a:pt x="48749" y="23493"/>
                </a:cubicBezTo>
                <a:cubicBezTo>
                  <a:pt x="48860" y="23586"/>
                  <a:pt x="48954" y="23660"/>
                  <a:pt x="49065" y="23753"/>
                </a:cubicBezTo>
                <a:cubicBezTo>
                  <a:pt x="49158" y="23827"/>
                  <a:pt x="49288" y="23901"/>
                  <a:pt x="49400" y="23958"/>
                </a:cubicBezTo>
                <a:cubicBezTo>
                  <a:pt x="49492" y="24032"/>
                  <a:pt x="49623" y="24069"/>
                  <a:pt x="49734" y="24124"/>
                </a:cubicBezTo>
                <a:lnTo>
                  <a:pt x="49900" y="24180"/>
                </a:lnTo>
                <a:cubicBezTo>
                  <a:pt x="49975" y="24180"/>
                  <a:pt x="50031" y="24218"/>
                  <a:pt x="50086" y="24218"/>
                </a:cubicBezTo>
                <a:cubicBezTo>
                  <a:pt x="50160" y="24218"/>
                  <a:pt x="50235" y="24225"/>
                  <a:pt x="50309" y="24225"/>
                </a:cubicBezTo>
                <a:cubicBezTo>
                  <a:pt x="50346" y="24225"/>
                  <a:pt x="50383" y="24224"/>
                  <a:pt x="50420" y="24218"/>
                </a:cubicBezTo>
                <a:cubicBezTo>
                  <a:pt x="50625" y="24198"/>
                  <a:pt x="50811" y="24106"/>
                  <a:pt x="50960" y="24032"/>
                </a:cubicBezTo>
                <a:cubicBezTo>
                  <a:pt x="51015" y="23995"/>
                  <a:pt x="51052" y="23975"/>
                  <a:pt x="51089" y="23958"/>
                </a:cubicBezTo>
                <a:lnTo>
                  <a:pt x="51089" y="23958"/>
                </a:lnTo>
                <a:cubicBezTo>
                  <a:pt x="51034" y="24050"/>
                  <a:pt x="51052" y="24161"/>
                  <a:pt x="51145" y="24198"/>
                </a:cubicBezTo>
                <a:cubicBezTo>
                  <a:pt x="51217" y="24224"/>
                  <a:pt x="51311" y="24236"/>
                  <a:pt x="51406" y="24236"/>
                </a:cubicBezTo>
                <a:cubicBezTo>
                  <a:pt x="51655" y="24236"/>
                  <a:pt x="51918" y="24157"/>
                  <a:pt x="51851" y="24050"/>
                </a:cubicBezTo>
                <a:cubicBezTo>
                  <a:pt x="51777" y="23975"/>
                  <a:pt x="51758" y="23864"/>
                  <a:pt x="51703" y="23772"/>
                </a:cubicBezTo>
                <a:lnTo>
                  <a:pt x="51703" y="23772"/>
                </a:lnTo>
                <a:cubicBezTo>
                  <a:pt x="51724" y="23777"/>
                  <a:pt x="51746" y="23779"/>
                  <a:pt x="51768" y="23779"/>
                </a:cubicBezTo>
                <a:cubicBezTo>
                  <a:pt x="51822" y="23779"/>
                  <a:pt x="51878" y="23766"/>
                  <a:pt x="51943" y="23753"/>
                </a:cubicBezTo>
                <a:cubicBezTo>
                  <a:pt x="52000" y="23735"/>
                  <a:pt x="52074" y="23698"/>
                  <a:pt x="52129" y="23660"/>
                </a:cubicBezTo>
                <a:cubicBezTo>
                  <a:pt x="52185" y="23641"/>
                  <a:pt x="52223" y="23586"/>
                  <a:pt x="52223" y="23530"/>
                </a:cubicBezTo>
                <a:cubicBezTo>
                  <a:pt x="52256" y="23394"/>
                  <a:pt x="52136" y="23228"/>
                  <a:pt x="51959" y="23228"/>
                </a:cubicBezTo>
                <a:cubicBezTo>
                  <a:pt x="51942" y="23228"/>
                  <a:pt x="51924" y="23229"/>
                  <a:pt x="51906" y="23233"/>
                </a:cubicBezTo>
                <a:cubicBezTo>
                  <a:pt x="51777" y="23252"/>
                  <a:pt x="51665" y="23326"/>
                  <a:pt x="51609" y="23418"/>
                </a:cubicBezTo>
                <a:lnTo>
                  <a:pt x="51609" y="23363"/>
                </a:lnTo>
                <a:cubicBezTo>
                  <a:pt x="51591" y="23344"/>
                  <a:pt x="51591" y="23326"/>
                  <a:pt x="51591" y="23307"/>
                </a:cubicBezTo>
                <a:cubicBezTo>
                  <a:pt x="51535" y="23178"/>
                  <a:pt x="51460" y="23066"/>
                  <a:pt x="51331" y="22992"/>
                </a:cubicBezTo>
                <a:cubicBezTo>
                  <a:pt x="51294" y="22955"/>
                  <a:pt x="51257" y="22935"/>
                  <a:pt x="51220" y="22918"/>
                </a:cubicBezTo>
                <a:cubicBezTo>
                  <a:pt x="51148" y="22889"/>
                  <a:pt x="51084" y="22875"/>
                  <a:pt x="51032" y="22875"/>
                </a:cubicBezTo>
                <a:cubicBezTo>
                  <a:pt x="50878" y="22875"/>
                  <a:pt x="50821" y="22993"/>
                  <a:pt x="50960" y="23215"/>
                </a:cubicBezTo>
                <a:cubicBezTo>
                  <a:pt x="50997" y="23307"/>
                  <a:pt x="51052" y="23381"/>
                  <a:pt x="51108" y="23455"/>
                </a:cubicBezTo>
                <a:cubicBezTo>
                  <a:pt x="50972" y="23406"/>
                  <a:pt x="50778" y="23349"/>
                  <a:pt x="50653" y="23349"/>
                </a:cubicBezTo>
                <a:cubicBezTo>
                  <a:pt x="50590" y="23349"/>
                  <a:pt x="50544" y="23363"/>
                  <a:pt x="50532" y="23400"/>
                </a:cubicBezTo>
                <a:cubicBezTo>
                  <a:pt x="50458" y="23586"/>
                  <a:pt x="50495" y="23753"/>
                  <a:pt x="50663" y="23827"/>
                </a:cubicBezTo>
                <a:cubicBezTo>
                  <a:pt x="50720" y="23850"/>
                  <a:pt x="50821" y="23866"/>
                  <a:pt x="50934" y="23866"/>
                </a:cubicBezTo>
                <a:cubicBezTo>
                  <a:pt x="50995" y="23866"/>
                  <a:pt x="51059" y="23861"/>
                  <a:pt x="51122" y="23851"/>
                </a:cubicBezTo>
                <a:lnTo>
                  <a:pt x="51122" y="23851"/>
                </a:lnTo>
                <a:cubicBezTo>
                  <a:pt x="51068" y="23903"/>
                  <a:pt x="51013" y="23939"/>
                  <a:pt x="50940" y="23975"/>
                </a:cubicBezTo>
                <a:cubicBezTo>
                  <a:pt x="50792" y="24050"/>
                  <a:pt x="50606" y="24124"/>
                  <a:pt x="50403" y="24124"/>
                </a:cubicBezTo>
                <a:cubicBezTo>
                  <a:pt x="50375" y="24130"/>
                  <a:pt x="50346" y="24132"/>
                  <a:pt x="50315" y="24132"/>
                </a:cubicBezTo>
                <a:cubicBezTo>
                  <a:pt x="50243" y="24132"/>
                  <a:pt x="50165" y="24119"/>
                  <a:pt x="50086" y="24106"/>
                </a:cubicBezTo>
                <a:cubicBezTo>
                  <a:pt x="50049" y="24106"/>
                  <a:pt x="49994" y="24087"/>
                  <a:pt x="49938" y="24069"/>
                </a:cubicBezTo>
                <a:cubicBezTo>
                  <a:pt x="49883" y="24050"/>
                  <a:pt x="49826" y="24050"/>
                  <a:pt x="49771" y="24032"/>
                </a:cubicBezTo>
                <a:cubicBezTo>
                  <a:pt x="49660" y="23975"/>
                  <a:pt x="49548" y="23920"/>
                  <a:pt x="49455" y="23864"/>
                </a:cubicBezTo>
                <a:cubicBezTo>
                  <a:pt x="49363" y="23790"/>
                  <a:pt x="49251" y="23735"/>
                  <a:pt x="49158" y="23641"/>
                </a:cubicBezTo>
                <a:cubicBezTo>
                  <a:pt x="49046" y="23549"/>
                  <a:pt x="48954" y="23475"/>
                  <a:pt x="48860" y="23381"/>
                </a:cubicBezTo>
                <a:cubicBezTo>
                  <a:pt x="48768" y="23289"/>
                  <a:pt x="48675" y="23178"/>
                  <a:pt x="48583" y="23084"/>
                </a:cubicBezTo>
                <a:cubicBezTo>
                  <a:pt x="48489" y="22973"/>
                  <a:pt x="48397" y="22880"/>
                  <a:pt x="48303" y="22787"/>
                </a:cubicBezTo>
                <a:cubicBezTo>
                  <a:pt x="48211" y="22675"/>
                  <a:pt x="48118" y="22564"/>
                  <a:pt x="48006" y="22472"/>
                </a:cubicBezTo>
                <a:cubicBezTo>
                  <a:pt x="47895" y="22378"/>
                  <a:pt x="47803" y="22286"/>
                  <a:pt x="47691" y="22193"/>
                </a:cubicBezTo>
                <a:cubicBezTo>
                  <a:pt x="47580" y="22118"/>
                  <a:pt x="47468" y="22026"/>
                  <a:pt x="47338" y="21952"/>
                </a:cubicBezTo>
                <a:cubicBezTo>
                  <a:pt x="47115" y="21803"/>
                  <a:pt x="46874" y="21655"/>
                  <a:pt x="46614" y="21561"/>
                </a:cubicBezTo>
                <a:cubicBezTo>
                  <a:pt x="46558" y="21543"/>
                  <a:pt x="46483" y="21506"/>
                  <a:pt x="46428" y="21487"/>
                </a:cubicBezTo>
                <a:cubicBezTo>
                  <a:pt x="46372" y="21469"/>
                  <a:pt x="46298" y="21450"/>
                  <a:pt x="46243" y="21450"/>
                </a:cubicBezTo>
                <a:cubicBezTo>
                  <a:pt x="46186" y="21432"/>
                  <a:pt x="46112" y="21413"/>
                  <a:pt x="46057" y="21395"/>
                </a:cubicBezTo>
                <a:cubicBezTo>
                  <a:pt x="46000" y="21375"/>
                  <a:pt x="45926" y="21375"/>
                  <a:pt x="45871" y="21358"/>
                </a:cubicBezTo>
                <a:cubicBezTo>
                  <a:pt x="45815" y="21358"/>
                  <a:pt x="45740" y="21338"/>
                  <a:pt x="45686" y="21338"/>
                </a:cubicBezTo>
                <a:cubicBezTo>
                  <a:pt x="45629" y="21320"/>
                  <a:pt x="45574" y="21320"/>
                  <a:pt x="45518" y="21320"/>
                </a:cubicBezTo>
                <a:lnTo>
                  <a:pt x="45183" y="21320"/>
                </a:lnTo>
                <a:cubicBezTo>
                  <a:pt x="45072" y="21320"/>
                  <a:pt x="44980" y="21320"/>
                  <a:pt x="44868" y="21338"/>
                </a:cubicBezTo>
                <a:cubicBezTo>
                  <a:pt x="44775" y="21358"/>
                  <a:pt x="44683" y="21375"/>
                  <a:pt x="44608" y="21395"/>
                </a:cubicBezTo>
                <a:cubicBezTo>
                  <a:pt x="44534" y="21413"/>
                  <a:pt x="44460" y="21413"/>
                  <a:pt x="44403" y="21432"/>
                </a:cubicBezTo>
                <a:cubicBezTo>
                  <a:pt x="45388" y="20670"/>
                  <a:pt x="46391" y="19946"/>
                  <a:pt x="47357" y="19295"/>
                </a:cubicBezTo>
                <a:cubicBezTo>
                  <a:pt x="48006" y="18887"/>
                  <a:pt x="48694" y="18478"/>
                  <a:pt x="49380" y="18107"/>
                </a:cubicBezTo>
                <a:cubicBezTo>
                  <a:pt x="49566" y="18015"/>
                  <a:pt x="49734" y="17921"/>
                  <a:pt x="49920" y="17829"/>
                </a:cubicBezTo>
                <a:lnTo>
                  <a:pt x="49920" y="17829"/>
                </a:lnTo>
                <a:cubicBezTo>
                  <a:pt x="49920" y="17866"/>
                  <a:pt x="49900" y="17903"/>
                  <a:pt x="49900" y="17921"/>
                </a:cubicBezTo>
                <a:cubicBezTo>
                  <a:pt x="49863" y="18238"/>
                  <a:pt x="49994" y="18535"/>
                  <a:pt x="50180" y="18738"/>
                </a:cubicBezTo>
                <a:cubicBezTo>
                  <a:pt x="50012" y="18738"/>
                  <a:pt x="49808" y="18758"/>
                  <a:pt x="49640" y="18906"/>
                </a:cubicBezTo>
                <a:cubicBezTo>
                  <a:pt x="49361" y="19186"/>
                  <a:pt x="49519" y="19714"/>
                  <a:pt x="49856" y="19714"/>
                </a:cubicBezTo>
                <a:cubicBezTo>
                  <a:pt x="49900" y="19714"/>
                  <a:pt x="49946" y="19705"/>
                  <a:pt x="49994" y="19686"/>
                </a:cubicBezTo>
                <a:cubicBezTo>
                  <a:pt x="50235" y="19593"/>
                  <a:pt x="50477" y="19463"/>
                  <a:pt x="50569" y="19278"/>
                </a:cubicBezTo>
                <a:cubicBezTo>
                  <a:pt x="50625" y="19444"/>
                  <a:pt x="50718" y="19593"/>
                  <a:pt x="50774" y="19761"/>
                </a:cubicBezTo>
                <a:cubicBezTo>
                  <a:pt x="50792" y="19821"/>
                  <a:pt x="50830" y="19847"/>
                  <a:pt x="50881" y="19847"/>
                </a:cubicBezTo>
                <a:cubicBezTo>
                  <a:pt x="51097" y="19847"/>
                  <a:pt x="51542" y="19381"/>
                  <a:pt x="51646" y="19035"/>
                </a:cubicBezTo>
                <a:cubicBezTo>
                  <a:pt x="51720" y="18813"/>
                  <a:pt x="51480" y="18683"/>
                  <a:pt x="51200" y="18627"/>
                </a:cubicBezTo>
                <a:cubicBezTo>
                  <a:pt x="51443" y="18441"/>
                  <a:pt x="51628" y="18201"/>
                  <a:pt x="51683" y="18015"/>
                </a:cubicBezTo>
                <a:cubicBezTo>
                  <a:pt x="51720" y="17866"/>
                  <a:pt x="51683" y="17736"/>
                  <a:pt x="51609" y="17624"/>
                </a:cubicBezTo>
                <a:cubicBezTo>
                  <a:pt x="51554" y="17550"/>
                  <a:pt x="51480" y="17476"/>
                  <a:pt x="51368" y="17421"/>
                </a:cubicBezTo>
                <a:lnTo>
                  <a:pt x="51257" y="17364"/>
                </a:lnTo>
                <a:cubicBezTo>
                  <a:pt x="51243" y="17359"/>
                  <a:pt x="51230" y="17357"/>
                  <a:pt x="51217" y="17357"/>
                </a:cubicBezTo>
                <a:cubicBezTo>
                  <a:pt x="51026" y="17357"/>
                  <a:pt x="50842" y="17833"/>
                  <a:pt x="50755" y="18163"/>
                </a:cubicBezTo>
                <a:cubicBezTo>
                  <a:pt x="50718" y="18015"/>
                  <a:pt x="50663" y="17866"/>
                  <a:pt x="50588" y="17698"/>
                </a:cubicBezTo>
                <a:cubicBezTo>
                  <a:pt x="50569" y="17624"/>
                  <a:pt x="50551" y="17569"/>
                  <a:pt x="50514" y="17532"/>
                </a:cubicBezTo>
                <a:cubicBezTo>
                  <a:pt x="51275" y="17141"/>
                  <a:pt x="52055" y="16789"/>
                  <a:pt x="52854" y="16473"/>
                </a:cubicBezTo>
                <a:lnTo>
                  <a:pt x="52891" y="16510"/>
                </a:lnTo>
                <a:cubicBezTo>
                  <a:pt x="52983" y="16547"/>
                  <a:pt x="53077" y="16603"/>
                  <a:pt x="53169" y="16621"/>
                </a:cubicBezTo>
                <a:cubicBezTo>
                  <a:pt x="53253" y="16664"/>
                  <a:pt x="53348" y="16684"/>
                  <a:pt x="53437" y="16684"/>
                </a:cubicBezTo>
                <a:cubicBezTo>
                  <a:pt x="53466" y="16684"/>
                  <a:pt x="53495" y="16682"/>
                  <a:pt x="53523" y="16678"/>
                </a:cubicBezTo>
                <a:lnTo>
                  <a:pt x="53523" y="16678"/>
                </a:lnTo>
                <a:cubicBezTo>
                  <a:pt x="53448" y="16807"/>
                  <a:pt x="53392" y="16956"/>
                  <a:pt x="53300" y="17067"/>
                </a:cubicBezTo>
                <a:cubicBezTo>
                  <a:pt x="53195" y="17224"/>
                  <a:pt x="53560" y="17335"/>
                  <a:pt x="53915" y="17335"/>
                </a:cubicBezTo>
                <a:cubicBezTo>
                  <a:pt x="54064" y="17335"/>
                  <a:pt x="54211" y="17316"/>
                  <a:pt x="54320" y="17272"/>
                </a:cubicBezTo>
                <a:cubicBezTo>
                  <a:pt x="54525" y="17198"/>
                  <a:pt x="54469" y="16975"/>
                  <a:pt x="54340" y="16752"/>
                </a:cubicBezTo>
                <a:lnTo>
                  <a:pt x="54340" y="16752"/>
                </a:lnTo>
                <a:cubicBezTo>
                  <a:pt x="54395" y="16770"/>
                  <a:pt x="54451" y="16789"/>
                  <a:pt x="54506" y="16789"/>
                </a:cubicBezTo>
                <a:cubicBezTo>
                  <a:pt x="54561" y="16794"/>
                  <a:pt x="54615" y="16796"/>
                  <a:pt x="54668" y="16796"/>
                </a:cubicBezTo>
                <a:cubicBezTo>
                  <a:pt x="54813" y="16796"/>
                  <a:pt x="54944" y="16779"/>
                  <a:pt x="55026" y="16752"/>
                </a:cubicBezTo>
                <a:cubicBezTo>
                  <a:pt x="55083" y="16715"/>
                  <a:pt x="55137" y="16678"/>
                  <a:pt x="55175" y="16641"/>
                </a:cubicBezTo>
                <a:cubicBezTo>
                  <a:pt x="55286" y="16510"/>
                  <a:pt x="55305" y="16324"/>
                  <a:pt x="55231" y="16121"/>
                </a:cubicBezTo>
                <a:cubicBezTo>
                  <a:pt x="55206" y="16063"/>
                  <a:pt x="55134" y="16040"/>
                  <a:pt x="55038" y="16040"/>
                </a:cubicBezTo>
                <a:cubicBezTo>
                  <a:pt x="54855" y="16040"/>
                  <a:pt x="54583" y="16122"/>
                  <a:pt x="54377" y="16195"/>
                </a:cubicBezTo>
                <a:cubicBezTo>
                  <a:pt x="54451" y="16101"/>
                  <a:pt x="54525" y="15990"/>
                  <a:pt x="54600" y="15878"/>
                </a:cubicBezTo>
                <a:lnTo>
                  <a:pt x="55194" y="15693"/>
                </a:lnTo>
                <a:cubicBezTo>
                  <a:pt x="55417" y="15638"/>
                  <a:pt x="55640" y="15563"/>
                  <a:pt x="55863" y="15526"/>
                </a:cubicBezTo>
                <a:lnTo>
                  <a:pt x="56549" y="15378"/>
                </a:lnTo>
                <a:lnTo>
                  <a:pt x="56883" y="15303"/>
                </a:lnTo>
                <a:lnTo>
                  <a:pt x="57217" y="15266"/>
                </a:lnTo>
                <a:cubicBezTo>
                  <a:pt x="57682" y="15210"/>
                  <a:pt x="58146" y="15118"/>
                  <a:pt x="58592" y="15118"/>
                </a:cubicBezTo>
                <a:lnTo>
                  <a:pt x="59297" y="15081"/>
                </a:lnTo>
                <a:lnTo>
                  <a:pt x="59985" y="15081"/>
                </a:lnTo>
                <a:cubicBezTo>
                  <a:pt x="60914" y="15098"/>
                  <a:pt x="61823" y="15098"/>
                  <a:pt x="62734" y="15155"/>
                </a:cubicBezTo>
                <a:cubicBezTo>
                  <a:pt x="63197" y="15192"/>
                  <a:pt x="63643" y="15210"/>
                  <a:pt x="64108" y="15229"/>
                </a:cubicBezTo>
                <a:cubicBezTo>
                  <a:pt x="64331" y="15247"/>
                  <a:pt x="64572" y="15266"/>
                  <a:pt x="64794" y="15284"/>
                </a:cubicBezTo>
                <a:cubicBezTo>
                  <a:pt x="64999" y="15321"/>
                  <a:pt x="65297" y="15378"/>
                  <a:pt x="65668" y="15415"/>
                </a:cubicBezTo>
                <a:cubicBezTo>
                  <a:pt x="65931" y="15456"/>
                  <a:pt x="66237" y="15477"/>
                  <a:pt x="66576" y="15477"/>
                </a:cubicBezTo>
                <a:cubicBezTo>
                  <a:pt x="66691" y="15477"/>
                  <a:pt x="66809" y="15475"/>
                  <a:pt x="66931" y="15470"/>
                </a:cubicBezTo>
                <a:cubicBezTo>
                  <a:pt x="67339" y="15526"/>
                  <a:pt x="67729" y="15581"/>
                  <a:pt x="68137" y="15618"/>
                </a:cubicBezTo>
                <a:cubicBezTo>
                  <a:pt x="68583" y="15675"/>
                  <a:pt x="69029" y="15749"/>
                  <a:pt x="69457" y="15804"/>
                </a:cubicBezTo>
                <a:cubicBezTo>
                  <a:pt x="69902" y="15878"/>
                  <a:pt x="70329" y="15935"/>
                  <a:pt x="70774" y="16027"/>
                </a:cubicBezTo>
                <a:cubicBezTo>
                  <a:pt x="70794" y="16027"/>
                  <a:pt x="70831" y="16027"/>
                  <a:pt x="70849" y="16046"/>
                </a:cubicBezTo>
                <a:cubicBezTo>
                  <a:pt x="70794" y="16121"/>
                  <a:pt x="70737" y="16213"/>
                  <a:pt x="70719" y="16324"/>
                </a:cubicBezTo>
                <a:cubicBezTo>
                  <a:pt x="70682" y="16529"/>
                  <a:pt x="71165" y="16641"/>
                  <a:pt x="71480" y="16715"/>
                </a:cubicBezTo>
                <a:cubicBezTo>
                  <a:pt x="71369" y="16752"/>
                  <a:pt x="71239" y="16807"/>
                  <a:pt x="71109" y="16881"/>
                </a:cubicBezTo>
                <a:cubicBezTo>
                  <a:pt x="70571" y="17161"/>
                  <a:pt x="70831" y="17458"/>
                  <a:pt x="71406" y="17476"/>
                </a:cubicBezTo>
                <a:cubicBezTo>
                  <a:pt x="71685" y="17476"/>
                  <a:pt x="71908" y="17327"/>
                  <a:pt x="72074" y="17141"/>
                </a:cubicBezTo>
                <a:cubicBezTo>
                  <a:pt x="72074" y="17290"/>
                  <a:pt x="72131" y="17438"/>
                  <a:pt x="72242" y="17550"/>
                </a:cubicBezTo>
                <a:cubicBezTo>
                  <a:pt x="72242" y="17569"/>
                  <a:pt x="72260" y="17587"/>
                  <a:pt x="72279" y="17606"/>
                </a:cubicBezTo>
                <a:cubicBezTo>
                  <a:pt x="72365" y="17677"/>
                  <a:pt x="72466" y="17708"/>
                  <a:pt x="72562" y="17708"/>
                </a:cubicBezTo>
                <a:cubicBezTo>
                  <a:pt x="72817" y="17708"/>
                  <a:pt x="73046" y="17491"/>
                  <a:pt x="72911" y="17235"/>
                </a:cubicBezTo>
                <a:cubicBezTo>
                  <a:pt x="72817" y="17086"/>
                  <a:pt x="72706" y="16938"/>
                  <a:pt x="72594" y="16844"/>
                </a:cubicBezTo>
                <a:cubicBezTo>
                  <a:pt x="72557" y="16807"/>
                  <a:pt x="72502" y="16789"/>
                  <a:pt x="72465" y="16770"/>
                </a:cubicBezTo>
                <a:cubicBezTo>
                  <a:pt x="72539" y="16715"/>
                  <a:pt x="72614" y="16678"/>
                  <a:pt x="72669" y="16621"/>
                </a:cubicBezTo>
                <a:cubicBezTo>
                  <a:pt x="72911" y="16901"/>
                  <a:pt x="73263" y="17346"/>
                  <a:pt x="73709" y="17866"/>
                </a:cubicBezTo>
                <a:cubicBezTo>
                  <a:pt x="73820" y="17996"/>
                  <a:pt x="73931" y="18144"/>
                  <a:pt x="74043" y="18275"/>
                </a:cubicBezTo>
                <a:cubicBezTo>
                  <a:pt x="74025" y="18330"/>
                  <a:pt x="74006" y="18367"/>
                  <a:pt x="74006" y="18423"/>
                </a:cubicBezTo>
                <a:cubicBezTo>
                  <a:pt x="74006" y="18553"/>
                  <a:pt x="74025" y="18664"/>
                  <a:pt x="74043" y="18776"/>
                </a:cubicBezTo>
                <a:cubicBezTo>
                  <a:pt x="74062" y="18924"/>
                  <a:pt x="74117" y="19073"/>
                  <a:pt x="74211" y="19166"/>
                </a:cubicBezTo>
                <a:cubicBezTo>
                  <a:pt x="74048" y="19166"/>
                  <a:pt x="73897" y="19190"/>
                  <a:pt x="73749" y="19190"/>
                </a:cubicBezTo>
                <a:cubicBezTo>
                  <a:pt x="73711" y="19190"/>
                  <a:pt x="73673" y="19188"/>
                  <a:pt x="73634" y="19184"/>
                </a:cubicBezTo>
                <a:cubicBezTo>
                  <a:pt x="73628" y="19183"/>
                  <a:pt x="73621" y="19183"/>
                  <a:pt x="73615" y="19183"/>
                </a:cubicBezTo>
                <a:cubicBezTo>
                  <a:pt x="73314" y="19183"/>
                  <a:pt x="73642" y="20044"/>
                  <a:pt x="74025" y="20335"/>
                </a:cubicBezTo>
                <a:cubicBezTo>
                  <a:pt x="74075" y="20378"/>
                  <a:pt x="74129" y="20397"/>
                  <a:pt x="74183" y="20397"/>
                </a:cubicBezTo>
                <a:cubicBezTo>
                  <a:pt x="74249" y="20397"/>
                  <a:pt x="74316" y="20368"/>
                  <a:pt x="74377" y="20318"/>
                </a:cubicBezTo>
                <a:cubicBezTo>
                  <a:pt x="74434" y="20281"/>
                  <a:pt x="74471" y="20224"/>
                  <a:pt x="74508" y="20187"/>
                </a:cubicBezTo>
                <a:cubicBezTo>
                  <a:pt x="74545" y="20150"/>
                  <a:pt x="74563" y="20095"/>
                  <a:pt x="74600" y="20058"/>
                </a:cubicBezTo>
                <a:cubicBezTo>
                  <a:pt x="74694" y="20355"/>
                  <a:pt x="74879" y="20652"/>
                  <a:pt x="75028" y="20763"/>
                </a:cubicBezTo>
                <a:cubicBezTo>
                  <a:pt x="75123" y="20824"/>
                  <a:pt x="75226" y="20853"/>
                  <a:pt x="75329" y="20853"/>
                </a:cubicBezTo>
                <a:cubicBezTo>
                  <a:pt x="75506" y="20853"/>
                  <a:pt x="75685" y="20767"/>
                  <a:pt x="75826" y="20615"/>
                </a:cubicBezTo>
                <a:cubicBezTo>
                  <a:pt x="76031" y="20893"/>
                  <a:pt x="76234" y="21209"/>
                  <a:pt x="76383" y="21524"/>
                </a:cubicBezTo>
                <a:cubicBezTo>
                  <a:pt x="76439" y="21618"/>
                  <a:pt x="76476" y="21710"/>
                  <a:pt x="76494" y="21784"/>
                </a:cubicBezTo>
                <a:lnTo>
                  <a:pt x="76514" y="21821"/>
                </a:lnTo>
                <a:lnTo>
                  <a:pt x="76514" y="21840"/>
                </a:lnTo>
                <a:lnTo>
                  <a:pt x="76514" y="21858"/>
                </a:lnTo>
                <a:lnTo>
                  <a:pt x="76531" y="21933"/>
                </a:lnTo>
                <a:lnTo>
                  <a:pt x="76551" y="22081"/>
                </a:lnTo>
                <a:cubicBezTo>
                  <a:pt x="76569" y="22286"/>
                  <a:pt x="76606" y="22490"/>
                  <a:pt x="76625" y="22695"/>
                </a:cubicBezTo>
                <a:cubicBezTo>
                  <a:pt x="76643" y="22806"/>
                  <a:pt x="76662" y="22898"/>
                  <a:pt x="76662" y="22992"/>
                </a:cubicBezTo>
                <a:cubicBezTo>
                  <a:pt x="76680" y="23103"/>
                  <a:pt x="76699" y="23195"/>
                  <a:pt x="76699" y="23307"/>
                </a:cubicBezTo>
                <a:lnTo>
                  <a:pt x="76699" y="23344"/>
                </a:lnTo>
                <a:cubicBezTo>
                  <a:pt x="76531" y="23363"/>
                  <a:pt x="76309" y="23438"/>
                  <a:pt x="76123" y="23512"/>
                </a:cubicBezTo>
                <a:cubicBezTo>
                  <a:pt x="76197" y="23400"/>
                  <a:pt x="76271" y="23289"/>
                  <a:pt x="76346" y="23158"/>
                </a:cubicBezTo>
                <a:cubicBezTo>
                  <a:pt x="76547" y="22827"/>
                  <a:pt x="76462" y="22662"/>
                  <a:pt x="76249" y="22662"/>
                </a:cubicBezTo>
                <a:cubicBezTo>
                  <a:pt x="76128" y="22662"/>
                  <a:pt x="75964" y="22716"/>
                  <a:pt x="75789" y="22824"/>
                </a:cubicBezTo>
                <a:cubicBezTo>
                  <a:pt x="75714" y="22843"/>
                  <a:pt x="75659" y="22898"/>
                  <a:pt x="75622" y="22935"/>
                </a:cubicBezTo>
                <a:cubicBezTo>
                  <a:pt x="75491" y="23084"/>
                  <a:pt x="75417" y="23270"/>
                  <a:pt x="75399" y="23438"/>
                </a:cubicBezTo>
                <a:lnTo>
                  <a:pt x="75362" y="23400"/>
                </a:lnTo>
                <a:cubicBezTo>
                  <a:pt x="75269" y="23289"/>
                  <a:pt x="75139" y="23195"/>
                  <a:pt x="74971" y="23158"/>
                </a:cubicBezTo>
                <a:cubicBezTo>
                  <a:pt x="74842" y="23158"/>
                  <a:pt x="74731" y="23195"/>
                  <a:pt x="74637" y="23252"/>
                </a:cubicBezTo>
                <a:lnTo>
                  <a:pt x="74545" y="23344"/>
                </a:lnTo>
                <a:lnTo>
                  <a:pt x="74489" y="23455"/>
                </a:lnTo>
                <a:cubicBezTo>
                  <a:pt x="74451" y="23586"/>
                  <a:pt x="74489" y="23715"/>
                  <a:pt x="74637" y="23809"/>
                </a:cubicBezTo>
                <a:cubicBezTo>
                  <a:pt x="74811" y="23903"/>
                  <a:pt x="75010" y="23984"/>
                  <a:pt x="75169" y="23984"/>
                </a:cubicBezTo>
                <a:cubicBezTo>
                  <a:pt x="75197" y="23984"/>
                  <a:pt x="75225" y="23981"/>
                  <a:pt x="75251" y="23975"/>
                </a:cubicBezTo>
                <a:lnTo>
                  <a:pt x="75251" y="23995"/>
                </a:lnTo>
                <a:cubicBezTo>
                  <a:pt x="75214" y="24069"/>
                  <a:pt x="75176" y="24124"/>
                  <a:pt x="75157" y="24198"/>
                </a:cubicBezTo>
                <a:cubicBezTo>
                  <a:pt x="75139" y="24218"/>
                  <a:pt x="75120" y="24255"/>
                  <a:pt x="75102" y="24292"/>
                </a:cubicBezTo>
                <a:cubicBezTo>
                  <a:pt x="75083" y="24310"/>
                  <a:pt x="75065" y="24347"/>
                  <a:pt x="75046" y="24366"/>
                </a:cubicBezTo>
                <a:cubicBezTo>
                  <a:pt x="75046" y="24384"/>
                  <a:pt x="75028" y="24403"/>
                  <a:pt x="75028" y="24421"/>
                </a:cubicBezTo>
                <a:cubicBezTo>
                  <a:pt x="75028" y="24458"/>
                  <a:pt x="75065" y="24515"/>
                  <a:pt x="75139" y="24552"/>
                </a:cubicBezTo>
                <a:cubicBezTo>
                  <a:pt x="75254" y="24604"/>
                  <a:pt x="75453" y="24638"/>
                  <a:pt x="75651" y="24638"/>
                </a:cubicBezTo>
                <a:cubicBezTo>
                  <a:pt x="75803" y="24638"/>
                  <a:pt x="75955" y="24618"/>
                  <a:pt x="76068" y="24570"/>
                </a:cubicBezTo>
                <a:cubicBezTo>
                  <a:pt x="76254" y="24495"/>
                  <a:pt x="76216" y="24273"/>
                  <a:pt x="76086" y="24069"/>
                </a:cubicBezTo>
                <a:lnTo>
                  <a:pt x="76086" y="24069"/>
                </a:lnTo>
                <a:cubicBezTo>
                  <a:pt x="76187" y="24092"/>
                  <a:pt x="76298" y="24102"/>
                  <a:pt x="76404" y="24102"/>
                </a:cubicBezTo>
                <a:cubicBezTo>
                  <a:pt x="76551" y="24102"/>
                  <a:pt x="76687" y="24082"/>
                  <a:pt x="76774" y="24050"/>
                </a:cubicBezTo>
                <a:cubicBezTo>
                  <a:pt x="76848" y="24755"/>
                  <a:pt x="76903" y="25424"/>
                  <a:pt x="76959" y="26000"/>
                </a:cubicBezTo>
                <a:cubicBezTo>
                  <a:pt x="76996" y="26315"/>
                  <a:pt x="77034" y="26595"/>
                  <a:pt x="77051" y="26855"/>
                </a:cubicBezTo>
                <a:cubicBezTo>
                  <a:pt x="77089" y="27095"/>
                  <a:pt x="77108" y="27318"/>
                  <a:pt x="77145" y="27504"/>
                </a:cubicBezTo>
                <a:cubicBezTo>
                  <a:pt x="77182" y="27857"/>
                  <a:pt x="77219" y="28061"/>
                  <a:pt x="77219" y="28061"/>
                </a:cubicBezTo>
                <a:cubicBezTo>
                  <a:pt x="77219" y="28061"/>
                  <a:pt x="77200" y="27857"/>
                  <a:pt x="77182" y="27486"/>
                </a:cubicBezTo>
                <a:cubicBezTo>
                  <a:pt x="77163" y="27132"/>
                  <a:pt x="77126" y="26612"/>
                  <a:pt x="77089" y="26000"/>
                </a:cubicBezTo>
                <a:cubicBezTo>
                  <a:pt x="77051" y="25369"/>
                  <a:pt x="77034" y="24663"/>
                  <a:pt x="76959" y="23883"/>
                </a:cubicBezTo>
                <a:cubicBezTo>
                  <a:pt x="77034" y="23753"/>
                  <a:pt x="77034" y="23586"/>
                  <a:pt x="76977" y="23418"/>
                </a:cubicBezTo>
                <a:cubicBezTo>
                  <a:pt x="76959" y="23400"/>
                  <a:pt x="76940" y="23381"/>
                  <a:pt x="76922" y="23381"/>
                </a:cubicBezTo>
                <a:lnTo>
                  <a:pt x="76922" y="23270"/>
                </a:lnTo>
                <a:cubicBezTo>
                  <a:pt x="76903" y="23178"/>
                  <a:pt x="76903" y="23066"/>
                  <a:pt x="76903" y="22973"/>
                </a:cubicBezTo>
                <a:cubicBezTo>
                  <a:pt x="76885" y="22861"/>
                  <a:pt x="76866" y="22769"/>
                  <a:pt x="76848" y="22658"/>
                </a:cubicBezTo>
                <a:cubicBezTo>
                  <a:pt x="76829" y="22453"/>
                  <a:pt x="76791" y="22249"/>
                  <a:pt x="76774" y="22044"/>
                </a:cubicBezTo>
                <a:lnTo>
                  <a:pt x="76754" y="21895"/>
                </a:lnTo>
                <a:lnTo>
                  <a:pt x="76736" y="21821"/>
                </a:lnTo>
                <a:lnTo>
                  <a:pt x="76736" y="21803"/>
                </a:lnTo>
                <a:lnTo>
                  <a:pt x="76736" y="21766"/>
                </a:lnTo>
                <a:lnTo>
                  <a:pt x="76717" y="21729"/>
                </a:lnTo>
                <a:cubicBezTo>
                  <a:pt x="76699" y="21618"/>
                  <a:pt x="76643" y="21524"/>
                  <a:pt x="76606" y="21413"/>
                </a:cubicBezTo>
                <a:cubicBezTo>
                  <a:pt x="76420" y="21041"/>
                  <a:pt x="76179" y="20689"/>
                  <a:pt x="75937" y="20355"/>
                </a:cubicBezTo>
                <a:cubicBezTo>
                  <a:pt x="75789" y="20169"/>
                  <a:pt x="75659" y="19983"/>
                  <a:pt x="75511" y="19798"/>
                </a:cubicBezTo>
                <a:cubicBezTo>
                  <a:pt x="75585" y="19798"/>
                  <a:pt x="75677" y="19798"/>
                  <a:pt x="75771" y="19815"/>
                </a:cubicBezTo>
                <a:cubicBezTo>
                  <a:pt x="76514" y="19815"/>
                  <a:pt x="76420" y="19370"/>
                  <a:pt x="75808" y="19018"/>
                </a:cubicBezTo>
                <a:cubicBezTo>
                  <a:pt x="75659" y="18934"/>
                  <a:pt x="75497" y="18901"/>
                  <a:pt x="75336" y="18901"/>
                </a:cubicBezTo>
                <a:cubicBezTo>
                  <a:pt x="75176" y="18901"/>
                  <a:pt x="75018" y="18934"/>
                  <a:pt x="74879" y="18981"/>
                </a:cubicBezTo>
                <a:cubicBezTo>
                  <a:pt x="74954" y="18813"/>
                  <a:pt x="75009" y="18609"/>
                  <a:pt x="74916" y="18386"/>
                </a:cubicBezTo>
                <a:cubicBezTo>
                  <a:pt x="74838" y="18177"/>
                  <a:pt x="74621" y="18069"/>
                  <a:pt x="74421" y="18069"/>
                </a:cubicBezTo>
                <a:cubicBezTo>
                  <a:pt x="74338" y="18069"/>
                  <a:pt x="74257" y="18088"/>
                  <a:pt x="74191" y="18126"/>
                </a:cubicBezTo>
                <a:cubicBezTo>
                  <a:pt x="74174" y="18126"/>
                  <a:pt x="74154" y="18144"/>
                  <a:pt x="74136" y="18163"/>
                </a:cubicBezTo>
                <a:cubicBezTo>
                  <a:pt x="74025" y="18033"/>
                  <a:pt x="73914" y="17903"/>
                  <a:pt x="73802" y="17792"/>
                </a:cubicBezTo>
                <a:cubicBezTo>
                  <a:pt x="73394" y="17327"/>
                  <a:pt x="73022" y="16938"/>
                  <a:pt x="72780" y="16678"/>
                </a:cubicBezTo>
                <a:cubicBezTo>
                  <a:pt x="72762" y="16658"/>
                  <a:pt x="72725" y="16641"/>
                  <a:pt x="72706" y="16603"/>
                </a:cubicBezTo>
                <a:cubicBezTo>
                  <a:pt x="72762" y="16584"/>
                  <a:pt x="72799" y="16547"/>
                  <a:pt x="72854" y="16529"/>
                </a:cubicBezTo>
                <a:cubicBezTo>
                  <a:pt x="72891" y="16510"/>
                  <a:pt x="72911" y="16492"/>
                  <a:pt x="72911" y="16455"/>
                </a:cubicBezTo>
                <a:cubicBezTo>
                  <a:pt x="73040" y="16492"/>
                  <a:pt x="73189" y="16510"/>
                  <a:pt x="73319" y="16547"/>
                </a:cubicBezTo>
                <a:cubicBezTo>
                  <a:pt x="73746" y="16641"/>
                  <a:pt x="74154" y="16752"/>
                  <a:pt x="74582" y="16863"/>
                </a:cubicBezTo>
                <a:cubicBezTo>
                  <a:pt x="74786" y="16918"/>
                  <a:pt x="74991" y="16956"/>
                  <a:pt x="75194" y="17012"/>
                </a:cubicBezTo>
                <a:cubicBezTo>
                  <a:pt x="75399" y="17086"/>
                  <a:pt x="75603" y="17141"/>
                  <a:pt x="75808" y="17198"/>
                </a:cubicBezTo>
                <a:cubicBezTo>
                  <a:pt x="77423" y="17681"/>
                  <a:pt x="78983" y="18238"/>
                  <a:pt x="80431" y="18943"/>
                </a:cubicBezTo>
                <a:cubicBezTo>
                  <a:pt x="80840" y="19129"/>
                  <a:pt x="81248" y="19333"/>
                  <a:pt x="81620" y="19575"/>
                </a:cubicBezTo>
                <a:cubicBezTo>
                  <a:pt x="80896" y="19221"/>
                  <a:pt x="80191" y="18850"/>
                  <a:pt x="79448" y="18516"/>
                </a:cubicBezTo>
                <a:lnTo>
                  <a:pt x="79448" y="18516"/>
                </a:lnTo>
                <a:lnTo>
                  <a:pt x="81731" y="19741"/>
                </a:lnTo>
                <a:lnTo>
                  <a:pt x="82493" y="20150"/>
                </a:lnTo>
                <a:cubicBezTo>
                  <a:pt x="82828" y="20410"/>
                  <a:pt x="83143" y="20670"/>
                  <a:pt x="83459" y="20930"/>
                </a:cubicBezTo>
                <a:cubicBezTo>
                  <a:pt x="83311" y="20986"/>
                  <a:pt x="83199" y="21078"/>
                  <a:pt x="83106" y="21190"/>
                </a:cubicBezTo>
                <a:cubicBezTo>
                  <a:pt x="83088" y="21060"/>
                  <a:pt x="83031" y="20893"/>
                  <a:pt x="82902" y="20800"/>
                </a:cubicBezTo>
                <a:cubicBezTo>
                  <a:pt x="82828" y="20744"/>
                  <a:pt x="82753" y="20726"/>
                  <a:pt x="82679" y="20726"/>
                </a:cubicBezTo>
                <a:cubicBezTo>
                  <a:pt x="82605" y="20726"/>
                  <a:pt x="82548" y="20744"/>
                  <a:pt x="82493" y="20763"/>
                </a:cubicBezTo>
                <a:cubicBezTo>
                  <a:pt x="82474" y="20781"/>
                  <a:pt x="82437" y="20800"/>
                  <a:pt x="82400" y="20818"/>
                </a:cubicBezTo>
                <a:cubicBezTo>
                  <a:pt x="82345" y="20875"/>
                  <a:pt x="82308" y="20930"/>
                  <a:pt x="82308" y="21004"/>
                </a:cubicBezTo>
                <a:lnTo>
                  <a:pt x="82308" y="21060"/>
                </a:lnTo>
                <a:lnTo>
                  <a:pt x="82308" y="21098"/>
                </a:lnTo>
                <a:cubicBezTo>
                  <a:pt x="82326" y="21115"/>
                  <a:pt x="82326" y="21153"/>
                  <a:pt x="82345" y="21172"/>
                </a:cubicBezTo>
                <a:cubicBezTo>
                  <a:pt x="82437" y="21338"/>
                  <a:pt x="82586" y="21506"/>
                  <a:pt x="82734" y="21561"/>
                </a:cubicBezTo>
                <a:cubicBezTo>
                  <a:pt x="82623" y="21635"/>
                  <a:pt x="82511" y="21729"/>
                  <a:pt x="82382" y="21784"/>
                </a:cubicBezTo>
                <a:cubicBezTo>
                  <a:pt x="82159" y="21895"/>
                  <a:pt x="82697" y="22323"/>
                  <a:pt x="83068" y="22378"/>
                </a:cubicBezTo>
                <a:cubicBezTo>
                  <a:pt x="83077" y="22379"/>
                  <a:pt x="83086" y="22380"/>
                  <a:pt x="83094" y="22380"/>
                </a:cubicBezTo>
                <a:cubicBezTo>
                  <a:pt x="83261" y="22380"/>
                  <a:pt x="83328" y="22201"/>
                  <a:pt x="83328" y="21989"/>
                </a:cubicBezTo>
                <a:cubicBezTo>
                  <a:pt x="83496" y="22138"/>
                  <a:pt x="83719" y="22249"/>
                  <a:pt x="83868" y="22267"/>
                </a:cubicBezTo>
                <a:cubicBezTo>
                  <a:pt x="83879" y="22268"/>
                  <a:pt x="83891" y="22268"/>
                  <a:pt x="83902" y="22268"/>
                </a:cubicBezTo>
                <a:cubicBezTo>
                  <a:pt x="84108" y="22268"/>
                  <a:pt x="84260" y="22105"/>
                  <a:pt x="84313" y="21858"/>
                </a:cubicBezTo>
                <a:cubicBezTo>
                  <a:pt x="84351" y="21692"/>
                  <a:pt x="83923" y="21598"/>
                  <a:pt x="83626" y="21561"/>
                </a:cubicBezTo>
                <a:cubicBezTo>
                  <a:pt x="83737" y="21506"/>
                  <a:pt x="83848" y="21450"/>
                  <a:pt x="83979" y="21375"/>
                </a:cubicBezTo>
                <a:lnTo>
                  <a:pt x="83997" y="21375"/>
                </a:lnTo>
                <a:cubicBezTo>
                  <a:pt x="84091" y="21450"/>
                  <a:pt x="84183" y="21524"/>
                  <a:pt x="84257" y="21598"/>
                </a:cubicBezTo>
                <a:cubicBezTo>
                  <a:pt x="84554" y="21840"/>
                  <a:pt x="84814" y="22100"/>
                  <a:pt x="85093" y="22360"/>
                </a:cubicBezTo>
                <a:cubicBezTo>
                  <a:pt x="85223" y="22490"/>
                  <a:pt x="85353" y="22638"/>
                  <a:pt x="85483" y="22769"/>
                </a:cubicBezTo>
                <a:cubicBezTo>
                  <a:pt x="85594" y="22898"/>
                  <a:pt x="85725" y="23029"/>
                  <a:pt x="85854" y="23158"/>
                </a:cubicBezTo>
                <a:cubicBezTo>
                  <a:pt x="86337" y="23715"/>
                  <a:pt x="86783" y="24273"/>
                  <a:pt x="87173" y="24849"/>
                </a:cubicBezTo>
                <a:cubicBezTo>
                  <a:pt x="87953" y="26018"/>
                  <a:pt x="88548" y="27244"/>
                  <a:pt x="88919" y="28452"/>
                </a:cubicBezTo>
                <a:cubicBezTo>
                  <a:pt x="88993" y="28600"/>
                  <a:pt x="89031" y="28767"/>
                  <a:pt x="89068" y="28915"/>
                </a:cubicBezTo>
                <a:lnTo>
                  <a:pt x="89068" y="28935"/>
                </a:lnTo>
                <a:cubicBezTo>
                  <a:pt x="89063" y="28934"/>
                  <a:pt x="89059" y="28934"/>
                  <a:pt x="89055" y="28934"/>
                </a:cubicBezTo>
                <a:cubicBezTo>
                  <a:pt x="88758" y="28934"/>
                  <a:pt x="89016" y="29626"/>
                  <a:pt x="89345" y="29992"/>
                </a:cubicBezTo>
                <a:cubicBezTo>
                  <a:pt x="89345" y="30086"/>
                  <a:pt x="89365" y="30178"/>
                  <a:pt x="89383" y="30272"/>
                </a:cubicBezTo>
                <a:cubicBezTo>
                  <a:pt x="89420" y="30512"/>
                  <a:pt x="89476" y="30755"/>
                  <a:pt x="89513" y="30977"/>
                </a:cubicBezTo>
                <a:cubicBezTo>
                  <a:pt x="89480" y="30956"/>
                  <a:pt x="89428" y="30947"/>
                  <a:pt x="89366" y="30947"/>
                </a:cubicBezTo>
                <a:cubicBezTo>
                  <a:pt x="89153" y="30947"/>
                  <a:pt x="88817" y="31061"/>
                  <a:pt x="88659" y="31218"/>
                </a:cubicBezTo>
                <a:cubicBezTo>
                  <a:pt x="88548" y="31292"/>
                  <a:pt x="88585" y="31423"/>
                  <a:pt x="88659" y="31535"/>
                </a:cubicBezTo>
                <a:cubicBezTo>
                  <a:pt x="88696" y="31572"/>
                  <a:pt x="88714" y="31609"/>
                  <a:pt x="88771" y="31646"/>
                </a:cubicBezTo>
                <a:cubicBezTo>
                  <a:pt x="88771" y="31646"/>
                  <a:pt x="88771" y="31664"/>
                  <a:pt x="88788" y="31664"/>
                </a:cubicBezTo>
                <a:cubicBezTo>
                  <a:pt x="88696" y="31683"/>
                  <a:pt x="88603" y="31701"/>
                  <a:pt x="88511" y="31738"/>
                </a:cubicBezTo>
                <a:cubicBezTo>
                  <a:pt x="88380" y="31775"/>
                  <a:pt x="88288" y="31832"/>
                  <a:pt x="88213" y="31887"/>
                </a:cubicBezTo>
                <a:cubicBezTo>
                  <a:pt x="88176" y="31943"/>
                  <a:pt x="88157" y="31980"/>
                  <a:pt x="88139" y="32035"/>
                </a:cubicBezTo>
                <a:cubicBezTo>
                  <a:pt x="88083" y="32166"/>
                  <a:pt x="88120" y="32352"/>
                  <a:pt x="88231" y="32500"/>
                </a:cubicBezTo>
                <a:cubicBezTo>
                  <a:pt x="88252" y="32524"/>
                  <a:pt x="88281" y="32535"/>
                  <a:pt x="88316" y="32535"/>
                </a:cubicBezTo>
                <a:cubicBezTo>
                  <a:pt x="88469" y="32535"/>
                  <a:pt x="88734" y="32332"/>
                  <a:pt x="88900" y="32166"/>
                </a:cubicBezTo>
                <a:lnTo>
                  <a:pt x="88900" y="32166"/>
                </a:lnTo>
                <a:cubicBezTo>
                  <a:pt x="88882" y="32277"/>
                  <a:pt x="88845" y="32407"/>
                  <a:pt x="88825" y="32555"/>
                </a:cubicBezTo>
                <a:cubicBezTo>
                  <a:pt x="88767" y="32838"/>
                  <a:pt x="88836" y="32967"/>
                  <a:pt x="88961" y="32967"/>
                </a:cubicBezTo>
                <a:cubicBezTo>
                  <a:pt x="89074" y="32967"/>
                  <a:pt x="89233" y="32861"/>
                  <a:pt x="89383" y="32667"/>
                </a:cubicBezTo>
                <a:cubicBezTo>
                  <a:pt x="89550" y="32481"/>
                  <a:pt x="89568" y="32221"/>
                  <a:pt x="89531" y="31998"/>
                </a:cubicBezTo>
                <a:lnTo>
                  <a:pt x="89531" y="31998"/>
                </a:lnTo>
                <a:cubicBezTo>
                  <a:pt x="89568" y="32035"/>
                  <a:pt x="89588" y="32055"/>
                  <a:pt x="89625" y="32055"/>
                </a:cubicBezTo>
                <a:cubicBezTo>
                  <a:pt x="89643" y="32184"/>
                  <a:pt x="89643" y="32315"/>
                  <a:pt x="89662" y="32444"/>
                </a:cubicBezTo>
                <a:lnTo>
                  <a:pt x="89680" y="32649"/>
                </a:lnTo>
                <a:lnTo>
                  <a:pt x="89680" y="32852"/>
                </a:lnTo>
                <a:lnTo>
                  <a:pt x="89680" y="33669"/>
                </a:lnTo>
                <a:cubicBezTo>
                  <a:pt x="89680" y="34134"/>
                  <a:pt x="89662" y="34580"/>
                  <a:pt x="89643" y="35007"/>
                </a:cubicBezTo>
                <a:lnTo>
                  <a:pt x="89625" y="35007"/>
                </a:lnTo>
                <a:cubicBezTo>
                  <a:pt x="89568" y="35026"/>
                  <a:pt x="89513" y="35100"/>
                  <a:pt x="89476" y="35212"/>
                </a:cubicBezTo>
                <a:cubicBezTo>
                  <a:pt x="89420" y="35341"/>
                  <a:pt x="89402" y="35509"/>
                  <a:pt x="89402" y="35675"/>
                </a:cubicBezTo>
                <a:lnTo>
                  <a:pt x="89402" y="35749"/>
                </a:lnTo>
                <a:cubicBezTo>
                  <a:pt x="89420" y="35806"/>
                  <a:pt x="89420" y="35861"/>
                  <a:pt x="89439" y="35898"/>
                </a:cubicBezTo>
                <a:cubicBezTo>
                  <a:pt x="89457" y="35992"/>
                  <a:pt x="89513" y="36029"/>
                  <a:pt x="89605" y="36029"/>
                </a:cubicBezTo>
                <a:cubicBezTo>
                  <a:pt x="89568" y="36715"/>
                  <a:pt x="89531" y="37347"/>
                  <a:pt x="89494" y="37923"/>
                </a:cubicBezTo>
                <a:cubicBezTo>
                  <a:pt x="89457" y="38814"/>
                  <a:pt x="89402" y="39594"/>
                  <a:pt x="89328" y="40263"/>
                </a:cubicBezTo>
                <a:cubicBezTo>
                  <a:pt x="89308" y="40114"/>
                  <a:pt x="89216" y="39966"/>
                  <a:pt x="89068" y="39892"/>
                </a:cubicBezTo>
                <a:cubicBezTo>
                  <a:pt x="88945" y="39816"/>
                  <a:pt x="88832" y="39779"/>
                  <a:pt x="88749" y="39779"/>
                </a:cubicBezTo>
                <a:cubicBezTo>
                  <a:pt x="88605" y="39779"/>
                  <a:pt x="88548" y="39891"/>
                  <a:pt x="88677" y="40114"/>
                </a:cubicBezTo>
                <a:cubicBezTo>
                  <a:pt x="88733" y="40206"/>
                  <a:pt x="88788" y="40300"/>
                  <a:pt x="88845" y="40355"/>
                </a:cubicBezTo>
                <a:cubicBezTo>
                  <a:pt x="88708" y="40306"/>
                  <a:pt x="88515" y="40248"/>
                  <a:pt x="88389" y="40248"/>
                </a:cubicBezTo>
                <a:cubicBezTo>
                  <a:pt x="88326" y="40248"/>
                  <a:pt x="88281" y="40263"/>
                  <a:pt x="88268" y="40300"/>
                </a:cubicBezTo>
                <a:cubicBezTo>
                  <a:pt x="88194" y="40486"/>
                  <a:pt x="88231" y="40652"/>
                  <a:pt x="88399" y="40726"/>
                </a:cubicBezTo>
                <a:cubicBezTo>
                  <a:pt x="88450" y="40758"/>
                  <a:pt x="88535" y="40772"/>
                  <a:pt x="88633" y="40772"/>
                </a:cubicBezTo>
                <a:cubicBezTo>
                  <a:pt x="88709" y="40772"/>
                  <a:pt x="88792" y="40763"/>
                  <a:pt x="88873" y="40748"/>
                </a:cubicBezTo>
                <a:lnTo>
                  <a:pt x="88873" y="40748"/>
                </a:lnTo>
                <a:cubicBezTo>
                  <a:pt x="88863" y="40752"/>
                  <a:pt x="88863" y="40764"/>
                  <a:pt x="88863" y="40764"/>
                </a:cubicBezTo>
                <a:cubicBezTo>
                  <a:pt x="88788" y="40894"/>
                  <a:pt x="88751" y="41043"/>
                  <a:pt x="88882" y="41098"/>
                </a:cubicBezTo>
                <a:cubicBezTo>
                  <a:pt x="88974" y="41135"/>
                  <a:pt x="89123" y="41135"/>
                  <a:pt x="89253" y="41135"/>
                </a:cubicBezTo>
                <a:cubicBezTo>
                  <a:pt x="89234" y="41340"/>
                  <a:pt x="89197" y="41544"/>
                  <a:pt x="89179" y="41729"/>
                </a:cubicBezTo>
                <a:cubicBezTo>
                  <a:pt x="89123" y="42157"/>
                  <a:pt x="89068" y="42491"/>
                  <a:pt x="89011" y="42714"/>
                </a:cubicBezTo>
                <a:cubicBezTo>
                  <a:pt x="89068" y="42491"/>
                  <a:pt x="89123" y="42175"/>
                  <a:pt x="89197" y="41729"/>
                </a:cubicBezTo>
                <a:cubicBezTo>
                  <a:pt x="89216" y="41544"/>
                  <a:pt x="89234" y="41340"/>
                  <a:pt x="89271" y="41135"/>
                </a:cubicBezTo>
                <a:cubicBezTo>
                  <a:pt x="89345" y="41117"/>
                  <a:pt x="89420" y="41117"/>
                  <a:pt x="89476" y="41098"/>
                </a:cubicBezTo>
                <a:cubicBezTo>
                  <a:pt x="89494" y="41080"/>
                  <a:pt x="89531" y="41061"/>
                  <a:pt x="89550" y="41061"/>
                </a:cubicBezTo>
                <a:cubicBezTo>
                  <a:pt x="89588" y="41024"/>
                  <a:pt x="89605" y="40986"/>
                  <a:pt x="89588" y="40949"/>
                </a:cubicBezTo>
                <a:cubicBezTo>
                  <a:pt x="89531" y="40894"/>
                  <a:pt x="89513" y="40838"/>
                  <a:pt x="89476" y="40764"/>
                </a:cubicBezTo>
                <a:cubicBezTo>
                  <a:pt x="89457" y="40726"/>
                  <a:pt x="89457" y="40709"/>
                  <a:pt x="89439" y="40671"/>
                </a:cubicBezTo>
                <a:lnTo>
                  <a:pt x="89439" y="40671"/>
                </a:lnTo>
                <a:cubicBezTo>
                  <a:pt x="89467" y="40679"/>
                  <a:pt x="89495" y="40683"/>
                  <a:pt x="89524" y="40683"/>
                </a:cubicBezTo>
                <a:cubicBezTo>
                  <a:pt x="89631" y="40683"/>
                  <a:pt x="89748" y="40633"/>
                  <a:pt x="89865" y="40560"/>
                </a:cubicBezTo>
                <a:cubicBezTo>
                  <a:pt x="89885" y="40560"/>
                  <a:pt x="89922" y="40523"/>
                  <a:pt x="89940" y="40504"/>
                </a:cubicBezTo>
                <a:cubicBezTo>
                  <a:pt x="89959" y="40466"/>
                  <a:pt x="89977" y="40411"/>
                  <a:pt x="89977" y="40355"/>
                </a:cubicBezTo>
                <a:cubicBezTo>
                  <a:pt x="89959" y="40300"/>
                  <a:pt x="89940" y="40263"/>
                  <a:pt x="89885" y="40206"/>
                </a:cubicBezTo>
                <a:cubicBezTo>
                  <a:pt x="89838" y="40161"/>
                  <a:pt x="89767" y="40128"/>
                  <a:pt x="89691" y="40128"/>
                </a:cubicBezTo>
                <a:cubicBezTo>
                  <a:pt x="89675" y="40128"/>
                  <a:pt x="89659" y="40129"/>
                  <a:pt x="89643" y="40132"/>
                </a:cubicBezTo>
                <a:cubicBezTo>
                  <a:pt x="89513" y="40151"/>
                  <a:pt x="89420" y="40226"/>
                  <a:pt x="89345" y="40300"/>
                </a:cubicBezTo>
                <a:cubicBezTo>
                  <a:pt x="89420" y="39632"/>
                  <a:pt x="89476" y="38832"/>
                  <a:pt x="89550" y="37941"/>
                </a:cubicBezTo>
                <a:cubicBezTo>
                  <a:pt x="89588" y="37347"/>
                  <a:pt x="89625" y="36715"/>
                  <a:pt x="89662" y="36029"/>
                </a:cubicBezTo>
                <a:cubicBezTo>
                  <a:pt x="89736" y="36029"/>
                  <a:pt x="89810" y="36009"/>
                  <a:pt x="89903" y="35972"/>
                </a:cubicBezTo>
                <a:lnTo>
                  <a:pt x="89903" y="35972"/>
                </a:lnTo>
                <a:cubicBezTo>
                  <a:pt x="89828" y="36195"/>
                  <a:pt x="89828" y="36437"/>
                  <a:pt x="89865" y="36586"/>
                </a:cubicBezTo>
                <a:cubicBezTo>
                  <a:pt x="89925" y="36750"/>
                  <a:pt x="90095" y="36843"/>
                  <a:pt x="90284" y="36843"/>
                </a:cubicBezTo>
                <a:cubicBezTo>
                  <a:pt x="90330" y="36843"/>
                  <a:pt x="90376" y="36837"/>
                  <a:pt x="90423" y="36827"/>
                </a:cubicBezTo>
                <a:cubicBezTo>
                  <a:pt x="90590" y="36789"/>
                  <a:pt x="90497" y="36363"/>
                  <a:pt x="90423" y="36084"/>
                </a:cubicBezTo>
                <a:lnTo>
                  <a:pt x="90423" y="36084"/>
                </a:lnTo>
                <a:cubicBezTo>
                  <a:pt x="90497" y="36158"/>
                  <a:pt x="90608" y="36232"/>
                  <a:pt x="90720" y="36307"/>
                </a:cubicBezTo>
                <a:cubicBezTo>
                  <a:pt x="90849" y="36403"/>
                  <a:pt x="90952" y="36446"/>
                  <a:pt x="91027" y="36446"/>
                </a:cubicBezTo>
                <a:cubicBezTo>
                  <a:pt x="91212" y="36446"/>
                  <a:pt x="91232" y="36191"/>
                  <a:pt x="91073" y="35861"/>
                </a:cubicBezTo>
                <a:cubicBezTo>
                  <a:pt x="90962" y="35638"/>
                  <a:pt x="90739" y="35509"/>
                  <a:pt x="90534" y="35434"/>
                </a:cubicBezTo>
                <a:cubicBezTo>
                  <a:pt x="90645" y="35378"/>
                  <a:pt x="90776" y="35267"/>
                  <a:pt x="90813" y="35100"/>
                </a:cubicBezTo>
                <a:cubicBezTo>
                  <a:pt x="90867" y="34844"/>
                  <a:pt x="90649" y="34618"/>
                  <a:pt x="90446" y="34618"/>
                </a:cubicBezTo>
                <a:cubicBezTo>
                  <a:pt x="90369" y="34618"/>
                  <a:pt x="90294" y="34651"/>
                  <a:pt x="90237" y="34729"/>
                </a:cubicBezTo>
                <a:cubicBezTo>
                  <a:pt x="90125" y="34895"/>
                  <a:pt x="90033" y="35100"/>
                  <a:pt x="90051" y="35267"/>
                </a:cubicBezTo>
                <a:cubicBezTo>
                  <a:pt x="89940" y="35192"/>
                  <a:pt x="89810" y="35118"/>
                  <a:pt x="89699" y="35044"/>
                </a:cubicBezTo>
                <a:cubicBezTo>
                  <a:pt x="89736" y="34598"/>
                  <a:pt x="89754" y="34152"/>
                  <a:pt x="89754" y="33669"/>
                </a:cubicBezTo>
                <a:lnTo>
                  <a:pt x="89754" y="32852"/>
                </a:lnTo>
                <a:lnTo>
                  <a:pt x="89754" y="32649"/>
                </a:lnTo>
                <a:lnTo>
                  <a:pt x="89736" y="32426"/>
                </a:lnTo>
                <a:cubicBezTo>
                  <a:pt x="89736" y="32332"/>
                  <a:pt x="89717" y="32203"/>
                  <a:pt x="89717" y="32092"/>
                </a:cubicBezTo>
                <a:lnTo>
                  <a:pt x="89717" y="32092"/>
                </a:lnTo>
                <a:cubicBezTo>
                  <a:pt x="89760" y="32113"/>
                  <a:pt x="89803" y="32122"/>
                  <a:pt x="89850" y="32122"/>
                </a:cubicBezTo>
                <a:cubicBezTo>
                  <a:pt x="89884" y="32122"/>
                  <a:pt x="89920" y="32118"/>
                  <a:pt x="89959" y="32110"/>
                </a:cubicBezTo>
                <a:cubicBezTo>
                  <a:pt x="90311" y="32035"/>
                  <a:pt x="90385" y="31515"/>
                  <a:pt x="90051" y="31441"/>
                </a:cubicBezTo>
                <a:cubicBezTo>
                  <a:pt x="89976" y="31431"/>
                  <a:pt x="89894" y="31420"/>
                  <a:pt x="89817" y="31420"/>
                </a:cubicBezTo>
                <a:cubicBezTo>
                  <a:pt x="89762" y="31420"/>
                  <a:pt x="89709" y="31425"/>
                  <a:pt x="89662" y="31441"/>
                </a:cubicBezTo>
                <a:cubicBezTo>
                  <a:pt x="89643" y="31330"/>
                  <a:pt x="89643" y="31237"/>
                  <a:pt x="89625" y="31144"/>
                </a:cubicBezTo>
                <a:cubicBezTo>
                  <a:pt x="89588" y="30847"/>
                  <a:pt x="89531" y="30550"/>
                  <a:pt x="89476" y="30252"/>
                </a:cubicBezTo>
                <a:cubicBezTo>
                  <a:pt x="89476" y="30197"/>
                  <a:pt x="89457" y="30141"/>
                  <a:pt x="89457" y="30104"/>
                </a:cubicBezTo>
                <a:lnTo>
                  <a:pt x="89457" y="30104"/>
                </a:lnTo>
                <a:cubicBezTo>
                  <a:pt x="89506" y="30135"/>
                  <a:pt x="89555" y="30149"/>
                  <a:pt x="89603" y="30149"/>
                </a:cubicBezTo>
                <a:cubicBezTo>
                  <a:pt x="89757" y="30149"/>
                  <a:pt x="89906" y="30005"/>
                  <a:pt x="90033" y="29807"/>
                </a:cubicBezTo>
                <a:cubicBezTo>
                  <a:pt x="90125" y="30104"/>
                  <a:pt x="90293" y="30401"/>
                  <a:pt x="90460" y="30512"/>
                </a:cubicBezTo>
                <a:cubicBezTo>
                  <a:pt x="90549" y="30576"/>
                  <a:pt x="90637" y="30605"/>
                  <a:pt x="90732" y="30605"/>
                </a:cubicBezTo>
                <a:cubicBezTo>
                  <a:pt x="90776" y="30605"/>
                  <a:pt x="90821" y="30599"/>
                  <a:pt x="90868" y="30587"/>
                </a:cubicBezTo>
                <a:cubicBezTo>
                  <a:pt x="90943" y="30587"/>
                  <a:pt x="90999" y="30550"/>
                  <a:pt x="91073" y="30512"/>
                </a:cubicBezTo>
                <a:cubicBezTo>
                  <a:pt x="91148" y="30475"/>
                  <a:pt x="91203" y="30420"/>
                  <a:pt x="91259" y="30346"/>
                </a:cubicBezTo>
                <a:cubicBezTo>
                  <a:pt x="91425" y="30178"/>
                  <a:pt x="90980" y="29770"/>
                  <a:pt x="90665" y="29529"/>
                </a:cubicBezTo>
                <a:lnTo>
                  <a:pt x="90665" y="29529"/>
                </a:lnTo>
                <a:cubicBezTo>
                  <a:pt x="90831" y="29547"/>
                  <a:pt x="90999" y="29547"/>
                  <a:pt x="91185" y="29566"/>
                </a:cubicBezTo>
                <a:cubicBezTo>
                  <a:pt x="91333" y="29566"/>
                  <a:pt x="91445" y="29547"/>
                  <a:pt x="91519" y="29529"/>
                </a:cubicBezTo>
                <a:cubicBezTo>
                  <a:pt x="91574" y="29510"/>
                  <a:pt x="91630" y="29472"/>
                  <a:pt x="91648" y="29455"/>
                </a:cubicBezTo>
                <a:cubicBezTo>
                  <a:pt x="91685" y="29417"/>
                  <a:pt x="91705" y="29398"/>
                  <a:pt x="91723" y="29361"/>
                </a:cubicBezTo>
                <a:lnTo>
                  <a:pt x="91723" y="29306"/>
                </a:lnTo>
                <a:cubicBezTo>
                  <a:pt x="91723" y="29287"/>
                  <a:pt x="91723" y="29269"/>
                  <a:pt x="91705" y="29250"/>
                </a:cubicBezTo>
                <a:cubicBezTo>
                  <a:pt x="91685" y="29157"/>
                  <a:pt x="91611" y="29064"/>
                  <a:pt x="91519" y="28972"/>
                </a:cubicBezTo>
                <a:cubicBezTo>
                  <a:pt x="91463" y="28935"/>
                  <a:pt x="91408" y="28878"/>
                  <a:pt x="91333" y="28841"/>
                </a:cubicBezTo>
                <a:cubicBezTo>
                  <a:pt x="91296" y="28823"/>
                  <a:pt x="91259" y="28804"/>
                  <a:pt x="91222" y="28767"/>
                </a:cubicBezTo>
                <a:cubicBezTo>
                  <a:pt x="91084" y="28698"/>
                  <a:pt x="90926" y="28660"/>
                  <a:pt x="90770" y="28660"/>
                </a:cubicBezTo>
                <a:cubicBezTo>
                  <a:pt x="90716" y="28660"/>
                  <a:pt x="90661" y="28665"/>
                  <a:pt x="90608" y="28675"/>
                </a:cubicBezTo>
                <a:cubicBezTo>
                  <a:pt x="90516" y="28675"/>
                  <a:pt x="90405" y="28712"/>
                  <a:pt x="90311" y="28730"/>
                </a:cubicBezTo>
                <a:cubicBezTo>
                  <a:pt x="90385" y="28563"/>
                  <a:pt x="90442" y="28358"/>
                  <a:pt x="90348" y="28135"/>
                </a:cubicBezTo>
                <a:cubicBezTo>
                  <a:pt x="90258" y="27919"/>
                  <a:pt x="90042" y="27813"/>
                  <a:pt x="89843" y="27813"/>
                </a:cubicBezTo>
                <a:cubicBezTo>
                  <a:pt x="89631" y="27813"/>
                  <a:pt x="89439" y="27933"/>
                  <a:pt x="89439" y="28172"/>
                </a:cubicBezTo>
                <a:cubicBezTo>
                  <a:pt x="89439" y="28452"/>
                  <a:pt x="89476" y="28749"/>
                  <a:pt x="89625" y="28915"/>
                </a:cubicBezTo>
                <a:lnTo>
                  <a:pt x="89588" y="28915"/>
                </a:lnTo>
                <a:cubicBezTo>
                  <a:pt x="89494" y="28915"/>
                  <a:pt x="89420" y="28915"/>
                  <a:pt x="89328" y="28935"/>
                </a:cubicBezTo>
                <a:lnTo>
                  <a:pt x="89179" y="28935"/>
                </a:lnTo>
                <a:lnTo>
                  <a:pt x="89179" y="28878"/>
                </a:lnTo>
                <a:cubicBezTo>
                  <a:pt x="89123" y="28730"/>
                  <a:pt x="89085" y="28581"/>
                  <a:pt x="89031" y="28432"/>
                </a:cubicBezTo>
                <a:cubicBezTo>
                  <a:pt x="88937" y="28117"/>
                  <a:pt x="88825" y="27820"/>
                  <a:pt x="88714" y="27504"/>
                </a:cubicBezTo>
                <a:cubicBezTo>
                  <a:pt x="88585" y="27189"/>
                  <a:pt x="88436" y="26892"/>
                  <a:pt x="88305" y="26575"/>
                </a:cubicBezTo>
                <a:cubicBezTo>
                  <a:pt x="88008" y="25981"/>
                  <a:pt x="87674" y="25369"/>
                  <a:pt x="87266" y="24793"/>
                </a:cubicBezTo>
                <a:cubicBezTo>
                  <a:pt x="86894" y="24198"/>
                  <a:pt x="86431" y="23623"/>
                  <a:pt x="85948" y="23066"/>
                </a:cubicBezTo>
                <a:cubicBezTo>
                  <a:pt x="85836" y="22935"/>
                  <a:pt x="85706" y="22806"/>
                  <a:pt x="85576" y="22675"/>
                </a:cubicBezTo>
                <a:lnTo>
                  <a:pt x="85576" y="22675"/>
                </a:lnTo>
                <a:cubicBezTo>
                  <a:pt x="85780" y="22806"/>
                  <a:pt x="86077" y="23010"/>
                  <a:pt x="86486" y="23289"/>
                </a:cubicBezTo>
                <a:cubicBezTo>
                  <a:pt x="87228" y="23790"/>
                  <a:pt x="88268" y="24478"/>
                  <a:pt x="89550" y="25275"/>
                </a:cubicBezTo>
                <a:cubicBezTo>
                  <a:pt x="90182" y="25666"/>
                  <a:pt x="90888" y="26092"/>
                  <a:pt x="91630" y="26520"/>
                </a:cubicBezTo>
                <a:cubicBezTo>
                  <a:pt x="92391" y="26947"/>
                  <a:pt x="93190" y="27392"/>
                  <a:pt x="94045" y="27764"/>
                </a:cubicBezTo>
                <a:cubicBezTo>
                  <a:pt x="94156" y="27820"/>
                  <a:pt x="94268" y="27857"/>
                  <a:pt x="94379" y="27912"/>
                </a:cubicBezTo>
                <a:cubicBezTo>
                  <a:pt x="94458" y="27944"/>
                  <a:pt x="94538" y="27976"/>
                  <a:pt x="94630" y="28008"/>
                </a:cubicBezTo>
                <a:lnTo>
                  <a:pt x="94630" y="28008"/>
                </a:lnTo>
                <a:cubicBezTo>
                  <a:pt x="94541" y="28037"/>
                  <a:pt x="94470" y="28235"/>
                  <a:pt x="94434" y="28432"/>
                </a:cubicBezTo>
                <a:cubicBezTo>
                  <a:pt x="94416" y="28489"/>
                  <a:pt x="94416" y="28544"/>
                  <a:pt x="94416" y="28600"/>
                </a:cubicBezTo>
                <a:lnTo>
                  <a:pt x="94416" y="28675"/>
                </a:lnTo>
                <a:lnTo>
                  <a:pt x="94416" y="28767"/>
                </a:lnTo>
                <a:cubicBezTo>
                  <a:pt x="94416" y="28804"/>
                  <a:pt x="94434" y="28860"/>
                  <a:pt x="94453" y="28897"/>
                </a:cubicBezTo>
                <a:cubicBezTo>
                  <a:pt x="94484" y="29000"/>
                  <a:pt x="94559" y="29040"/>
                  <a:pt x="94655" y="29040"/>
                </a:cubicBezTo>
                <a:cubicBezTo>
                  <a:pt x="94734" y="29040"/>
                  <a:pt x="94825" y="29013"/>
                  <a:pt x="94917" y="28972"/>
                </a:cubicBezTo>
                <a:lnTo>
                  <a:pt x="94917" y="28972"/>
                </a:lnTo>
                <a:cubicBezTo>
                  <a:pt x="94843" y="29195"/>
                  <a:pt x="94843" y="29435"/>
                  <a:pt x="94880" y="29584"/>
                </a:cubicBezTo>
                <a:cubicBezTo>
                  <a:pt x="94917" y="29695"/>
                  <a:pt x="94991" y="29770"/>
                  <a:pt x="95103" y="29807"/>
                </a:cubicBezTo>
                <a:cubicBezTo>
                  <a:pt x="95161" y="29830"/>
                  <a:pt x="95226" y="29846"/>
                  <a:pt x="95298" y="29846"/>
                </a:cubicBezTo>
                <a:cubicBezTo>
                  <a:pt x="95342" y="29846"/>
                  <a:pt x="95388" y="29840"/>
                  <a:pt x="95437" y="29826"/>
                </a:cubicBezTo>
                <a:cubicBezTo>
                  <a:pt x="95605" y="29789"/>
                  <a:pt x="95511" y="29361"/>
                  <a:pt x="95437" y="29083"/>
                </a:cubicBezTo>
                <a:lnTo>
                  <a:pt x="95437" y="29083"/>
                </a:lnTo>
                <a:cubicBezTo>
                  <a:pt x="95511" y="29157"/>
                  <a:pt x="95605" y="29232"/>
                  <a:pt x="95734" y="29324"/>
                </a:cubicBezTo>
                <a:cubicBezTo>
                  <a:pt x="95845" y="29398"/>
                  <a:pt x="95939" y="29435"/>
                  <a:pt x="96013" y="29455"/>
                </a:cubicBezTo>
                <a:cubicBezTo>
                  <a:pt x="96068" y="29455"/>
                  <a:pt x="96105" y="29435"/>
                  <a:pt x="96125" y="29417"/>
                </a:cubicBezTo>
                <a:cubicBezTo>
                  <a:pt x="96162" y="29398"/>
                  <a:pt x="96162" y="29380"/>
                  <a:pt x="96180" y="29343"/>
                </a:cubicBezTo>
                <a:cubicBezTo>
                  <a:pt x="96180" y="29306"/>
                  <a:pt x="96199" y="29287"/>
                  <a:pt x="96199" y="29232"/>
                </a:cubicBezTo>
                <a:cubicBezTo>
                  <a:pt x="96199" y="29138"/>
                  <a:pt x="96162" y="29009"/>
                  <a:pt x="96088" y="28860"/>
                </a:cubicBezTo>
                <a:cubicBezTo>
                  <a:pt x="96013" y="28712"/>
                  <a:pt x="95902" y="28600"/>
                  <a:pt x="95753" y="28526"/>
                </a:cubicBezTo>
                <a:cubicBezTo>
                  <a:pt x="95697" y="28489"/>
                  <a:pt x="95623" y="28470"/>
                  <a:pt x="95548" y="28452"/>
                </a:cubicBezTo>
                <a:cubicBezTo>
                  <a:pt x="95605" y="28415"/>
                  <a:pt x="95660" y="28358"/>
                  <a:pt x="95716" y="28303"/>
                </a:cubicBezTo>
                <a:cubicBezTo>
                  <a:pt x="95865" y="28321"/>
                  <a:pt x="96013" y="28358"/>
                  <a:pt x="96143" y="28377"/>
                </a:cubicBezTo>
                <a:cubicBezTo>
                  <a:pt x="96385" y="28415"/>
                  <a:pt x="96645" y="28452"/>
                  <a:pt x="96885" y="28470"/>
                </a:cubicBezTo>
                <a:cubicBezTo>
                  <a:pt x="97397" y="28513"/>
                  <a:pt x="97908" y="28531"/>
                  <a:pt x="98423" y="28531"/>
                </a:cubicBezTo>
                <a:cubicBezTo>
                  <a:pt x="98787" y="28531"/>
                  <a:pt x="99153" y="28522"/>
                  <a:pt x="99522" y="28507"/>
                </a:cubicBezTo>
                <a:cubicBezTo>
                  <a:pt x="99606" y="28602"/>
                  <a:pt x="99871" y="28659"/>
                  <a:pt x="100128" y="28659"/>
                </a:cubicBezTo>
                <a:cubicBezTo>
                  <a:pt x="100274" y="28659"/>
                  <a:pt x="100418" y="28641"/>
                  <a:pt x="100525" y="28600"/>
                </a:cubicBezTo>
                <a:cubicBezTo>
                  <a:pt x="100600" y="28563"/>
                  <a:pt x="100637" y="28526"/>
                  <a:pt x="100656" y="28470"/>
                </a:cubicBezTo>
                <a:lnTo>
                  <a:pt x="100656" y="28432"/>
                </a:lnTo>
                <a:cubicBezTo>
                  <a:pt x="100897" y="28415"/>
                  <a:pt x="101139" y="28395"/>
                  <a:pt x="101380" y="28358"/>
                </a:cubicBezTo>
                <a:cubicBezTo>
                  <a:pt x="101417" y="28415"/>
                  <a:pt x="101454" y="28452"/>
                  <a:pt x="101510" y="28489"/>
                </a:cubicBezTo>
                <a:cubicBezTo>
                  <a:pt x="101699" y="28583"/>
                  <a:pt x="101887" y="28664"/>
                  <a:pt x="102054" y="28664"/>
                </a:cubicBezTo>
                <a:cubicBezTo>
                  <a:pt x="102084" y="28664"/>
                  <a:pt x="102113" y="28661"/>
                  <a:pt x="102142" y="28655"/>
                </a:cubicBezTo>
                <a:lnTo>
                  <a:pt x="102142" y="28655"/>
                </a:lnTo>
                <a:lnTo>
                  <a:pt x="102030" y="28878"/>
                </a:lnTo>
                <a:cubicBezTo>
                  <a:pt x="102011" y="28935"/>
                  <a:pt x="101974" y="29009"/>
                  <a:pt x="101937" y="29064"/>
                </a:cubicBezTo>
                <a:cubicBezTo>
                  <a:pt x="101831" y="29222"/>
                  <a:pt x="102192" y="29324"/>
                  <a:pt x="102544" y="29324"/>
                </a:cubicBezTo>
                <a:cubicBezTo>
                  <a:pt x="102688" y="29324"/>
                  <a:pt x="102831" y="29307"/>
                  <a:pt x="102940" y="29269"/>
                </a:cubicBezTo>
                <a:cubicBezTo>
                  <a:pt x="103145" y="29175"/>
                  <a:pt x="103088" y="28952"/>
                  <a:pt x="102959" y="28749"/>
                </a:cubicBezTo>
                <a:lnTo>
                  <a:pt x="102959" y="28749"/>
                </a:lnTo>
                <a:cubicBezTo>
                  <a:pt x="103068" y="28772"/>
                  <a:pt x="103183" y="28782"/>
                  <a:pt x="103291" y="28782"/>
                </a:cubicBezTo>
                <a:cubicBezTo>
                  <a:pt x="103442" y="28782"/>
                  <a:pt x="103578" y="28762"/>
                  <a:pt x="103665" y="28730"/>
                </a:cubicBezTo>
                <a:cubicBezTo>
                  <a:pt x="103887" y="28637"/>
                  <a:pt x="103962" y="28377"/>
                  <a:pt x="103850" y="28117"/>
                </a:cubicBezTo>
                <a:cubicBezTo>
                  <a:pt x="103831" y="28054"/>
                  <a:pt x="103761" y="28029"/>
                  <a:pt x="103666" y="28029"/>
                </a:cubicBezTo>
                <a:cubicBezTo>
                  <a:pt x="103484" y="28029"/>
                  <a:pt x="103209" y="28119"/>
                  <a:pt x="103014" y="28192"/>
                </a:cubicBezTo>
                <a:cubicBezTo>
                  <a:pt x="103033" y="28155"/>
                  <a:pt x="103070" y="28098"/>
                  <a:pt x="103107" y="28061"/>
                </a:cubicBezTo>
                <a:lnTo>
                  <a:pt x="103237" y="28024"/>
                </a:lnTo>
                <a:lnTo>
                  <a:pt x="103590" y="27912"/>
                </a:lnTo>
                <a:cubicBezTo>
                  <a:pt x="103831" y="27838"/>
                  <a:pt x="104073" y="27801"/>
                  <a:pt x="104296" y="27746"/>
                </a:cubicBezTo>
                <a:cubicBezTo>
                  <a:pt x="104759" y="27635"/>
                  <a:pt x="105242" y="27560"/>
                  <a:pt x="105707" y="27467"/>
                </a:cubicBezTo>
                <a:cubicBezTo>
                  <a:pt x="107545" y="27132"/>
                  <a:pt x="109273" y="26818"/>
                  <a:pt x="110759" y="26558"/>
                </a:cubicBezTo>
                <a:cubicBezTo>
                  <a:pt x="111111" y="26483"/>
                  <a:pt x="111445" y="26427"/>
                  <a:pt x="111762" y="26372"/>
                </a:cubicBezTo>
                <a:lnTo>
                  <a:pt x="111762" y="26390"/>
                </a:lnTo>
                <a:lnTo>
                  <a:pt x="111762" y="26464"/>
                </a:lnTo>
                <a:cubicBezTo>
                  <a:pt x="111779" y="26538"/>
                  <a:pt x="111817" y="26650"/>
                  <a:pt x="111873" y="26743"/>
                </a:cubicBezTo>
                <a:cubicBezTo>
                  <a:pt x="111891" y="26780"/>
                  <a:pt x="111910" y="26798"/>
                  <a:pt x="111928" y="26835"/>
                </a:cubicBezTo>
                <a:cubicBezTo>
                  <a:pt x="112022" y="26984"/>
                  <a:pt x="112151" y="27152"/>
                  <a:pt x="112262" y="27226"/>
                </a:cubicBezTo>
                <a:cubicBezTo>
                  <a:pt x="112310" y="27261"/>
                  <a:pt x="112350" y="27274"/>
                  <a:pt x="112387" y="27274"/>
                </a:cubicBezTo>
                <a:cubicBezTo>
                  <a:pt x="112408" y="27274"/>
                  <a:pt x="112428" y="27270"/>
                  <a:pt x="112448" y="27263"/>
                </a:cubicBezTo>
                <a:cubicBezTo>
                  <a:pt x="112485" y="27244"/>
                  <a:pt x="112522" y="27226"/>
                  <a:pt x="112559" y="27189"/>
                </a:cubicBezTo>
                <a:cubicBezTo>
                  <a:pt x="112616" y="27132"/>
                  <a:pt x="112653" y="27040"/>
                  <a:pt x="112708" y="26947"/>
                </a:cubicBezTo>
                <a:cubicBezTo>
                  <a:pt x="112764" y="27095"/>
                  <a:pt x="112857" y="27244"/>
                  <a:pt x="112931" y="27355"/>
                </a:cubicBezTo>
                <a:cubicBezTo>
                  <a:pt x="112987" y="27430"/>
                  <a:pt x="113062" y="27486"/>
                  <a:pt x="113116" y="27504"/>
                </a:cubicBezTo>
                <a:cubicBezTo>
                  <a:pt x="113154" y="27541"/>
                  <a:pt x="113210" y="27560"/>
                  <a:pt x="113265" y="27578"/>
                </a:cubicBezTo>
                <a:lnTo>
                  <a:pt x="113359" y="27578"/>
                </a:lnTo>
                <a:cubicBezTo>
                  <a:pt x="113376" y="27578"/>
                  <a:pt x="113414" y="27560"/>
                  <a:pt x="113433" y="27560"/>
                </a:cubicBezTo>
                <a:cubicBezTo>
                  <a:pt x="113470" y="27541"/>
                  <a:pt x="113488" y="27541"/>
                  <a:pt x="113525" y="27523"/>
                </a:cubicBezTo>
                <a:cubicBezTo>
                  <a:pt x="113599" y="27486"/>
                  <a:pt x="113674" y="27412"/>
                  <a:pt x="113730" y="27318"/>
                </a:cubicBezTo>
                <a:cubicBezTo>
                  <a:pt x="113842" y="27170"/>
                  <a:pt x="113507" y="26892"/>
                  <a:pt x="113247" y="26706"/>
                </a:cubicBezTo>
                <a:cubicBezTo>
                  <a:pt x="113228" y="26706"/>
                  <a:pt x="113210" y="26687"/>
                  <a:pt x="113191" y="26669"/>
                </a:cubicBezTo>
                <a:lnTo>
                  <a:pt x="113599" y="26669"/>
                </a:lnTo>
                <a:cubicBezTo>
                  <a:pt x="113674" y="26650"/>
                  <a:pt x="113730" y="26650"/>
                  <a:pt x="113785" y="26632"/>
                </a:cubicBezTo>
                <a:cubicBezTo>
                  <a:pt x="113953" y="26595"/>
                  <a:pt x="114008" y="26501"/>
                  <a:pt x="113990" y="26409"/>
                </a:cubicBezTo>
                <a:cubicBezTo>
                  <a:pt x="113990" y="26372"/>
                  <a:pt x="113971" y="26335"/>
                  <a:pt x="113953" y="26298"/>
                </a:cubicBezTo>
                <a:lnTo>
                  <a:pt x="113916" y="26260"/>
                </a:lnTo>
                <a:cubicBezTo>
                  <a:pt x="113879" y="26204"/>
                  <a:pt x="113804" y="26149"/>
                  <a:pt x="113730" y="26092"/>
                </a:cubicBezTo>
                <a:cubicBezTo>
                  <a:pt x="113674" y="26055"/>
                  <a:pt x="113619" y="26038"/>
                  <a:pt x="113562" y="26000"/>
                </a:cubicBezTo>
                <a:cubicBezTo>
                  <a:pt x="113842" y="25944"/>
                  <a:pt x="114102" y="25889"/>
                  <a:pt x="114324" y="25832"/>
                </a:cubicBezTo>
                <a:cubicBezTo>
                  <a:pt x="114602" y="25778"/>
                  <a:pt x="114825" y="25721"/>
                  <a:pt x="115011" y="25666"/>
                </a:cubicBezTo>
                <a:cubicBezTo>
                  <a:pt x="115067" y="25684"/>
                  <a:pt x="115104" y="25721"/>
                  <a:pt x="115141" y="25721"/>
                </a:cubicBezTo>
                <a:cubicBezTo>
                  <a:pt x="115179" y="25740"/>
                  <a:pt x="115196" y="25740"/>
                  <a:pt x="115234" y="25740"/>
                </a:cubicBezTo>
                <a:cubicBezTo>
                  <a:pt x="115253" y="25740"/>
                  <a:pt x="115271" y="25740"/>
                  <a:pt x="115290" y="25721"/>
                </a:cubicBezTo>
                <a:lnTo>
                  <a:pt x="115290" y="25721"/>
                </a:lnTo>
                <a:cubicBezTo>
                  <a:pt x="115271" y="25740"/>
                  <a:pt x="115271" y="25740"/>
                  <a:pt x="115271" y="25758"/>
                </a:cubicBezTo>
                <a:cubicBezTo>
                  <a:pt x="115196" y="25852"/>
                  <a:pt x="115141" y="25963"/>
                  <a:pt x="115085" y="26038"/>
                </a:cubicBezTo>
                <a:cubicBezTo>
                  <a:pt x="115067" y="26055"/>
                  <a:pt x="115048" y="26092"/>
                  <a:pt x="115048" y="26112"/>
                </a:cubicBezTo>
                <a:cubicBezTo>
                  <a:pt x="115048" y="26130"/>
                  <a:pt x="115067" y="26149"/>
                  <a:pt x="115085" y="26149"/>
                </a:cubicBezTo>
                <a:cubicBezTo>
                  <a:pt x="115104" y="26186"/>
                  <a:pt x="115141" y="26204"/>
                  <a:pt x="115179" y="26223"/>
                </a:cubicBezTo>
                <a:lnTo>
                  <a:pt x="115234" y="26223"/>
                </a:lnTo>
                <a:cubicBezTo>
                  <a:pt x="115253" y="26241"/>
                  <a:pt x="115290" y="26241"/>
                  <a:pt x="115327" y="26241"/>
                </a:cubicBezTo>
                <a:cubicBezTo>
                  <a:pt x="115364" y="26260"/>
                  <a:pt x="115401" y="26260"/>
                  <a:pt x="115439" y="26260"/>
                </a:cubicBezTo>
                <a:cubicBezTo>
                  <a:pt x="115494" y="26260"/>
                  <a:pt x="115531" y="26241"/>
                  <a:pt x="115568" y="26241"/>
                </a:cubicBezTo>
                <a:cubicBezTo>
                  <a:pt x="115605" y="26241"/>
                  <a:pt x="115642" y="26223"/>
                  <a:pt x="115661" y="26204"/>
                </a:cubicBezTo>
                <a:cubicBezTo>
                  <a:pt x="115754" y="26167"/>
                  <a:pt x="115791" y="26092"/>
                  <a:pt x="115791" y="26000"/>
                </a:cubicBezTo>
                <a:lnTo>
                  <a:pt x="115791" y="25889"/>
                </a:lnTo>
                <a:cubicBezTo>
                  <a:pt x="115791" y="25870"/>
                  <a:pt x="115773" y="25832"/>
                  <a:pt x="115773" y="25815"/>
                </a:cubicBezTo>
                <a:lnTo>
                  <a:pt x="115773" y="25815"/>
                </a:lnTo>
                <a:cubicBezTo>
                  <a:pt x="115838" y="25825"/>
                  <a:pt x="115915" y="25836"/>
                  <a:pt x="115986" y="25836"/>
                </a:cubicBezTo>
                <a:cubicBezTo>
                  <a:pt x="116038" y="25836"/>
                  <a:pt x="116086" y="25830"/>
                  <a:pt x="116125" y="25815"/>
                </a:cubicBezTo>
                <a:cubicBezTo>
                  <a:pt x="116162" y="25815"/>
                  <a:pt x="116181" y="25815"/>
                  <a:pt x="116199" y="25795"/>
                </a:cubicBezTo>
                <a:cubicBezTo>
                  <a:pt x="116256" y="25778"/>
                  <a:pt x="116311" y="25721"/>
                  <a:pt x="116348" y="25666"/>
                </a:cubicBezTo>
                <a:cubicBezTo>
                  <a:pt x="116367" y="25647"/>
                  <a:pt x="116385" y="25629"/>
                  <a:pt x="116385" y="25610"/>
                </a:cubicBezTo>
                <a:cubicBezTo>
                  <a:pt x="116422" y="25518"/>
                  <a:pt x="116441" y="25424"/>
                  <a:pt x="116441" y="25313"/>
                </a:cubicBezTo>
                <a:cubicBezTo>
                  <a:pt x="116441" y="25295"/>
                  <a:pt x="116422" y="25275"/>
                  <a:pt x="116404" y="25258"/>
                </a:cubicBezTo>
                <a:cubicBezTo>
                  <a:pt x="116387" y="25251"/>
                  <a:pt x="116365" y="25248"/>
                  <a:pt x="116339" y="25248"/>
                </a:cubicBezTo>
                <a:cubicBezTo>
                  <a:pt x="116225" y="25248"/>
                  <a:pt x="116039" y="25308"/>
                  <a:pt x="115902" y="25369"/>
                </a:cubicBezTo>
                <a:cubicBezTo>
                  <a:pt x="115959" y="25295"/>
                  <a:pt x="116033" y="25201"/>
                  <a:pt x="116107" y="25109"/>
                </a:cubicBezTo>
                <a:cubicBezTo>
                  <a:pt x="116274" y="24886"/>
                  <a:pt x="116274" y="24755"/>
                  <a:pt x="116181" y="24718"/>
                </a:cubicBezTo>
                <a:lnTo>
                  <a:pt x="116144" y="24718"/>
                </a:lnTo>
                <a:cubicBezTo>
                  <a:pt x="116107" y="24718"/>
                  <a:pt x="116070" y="24718"/>
                  <a:pt x="116014" y="24738"/>
                </a:cubicBezTo>
                <a:cubicBezTo>
                  <a:pt x="115976" y="24755"/>
                  <a:pt x="115921" y="24775"/>
                  <a:pt x="115884" y="24793"/>
                </a:cubicBezTo>
                <a:cubicBezTo>
                  <a:pt x="115865" y="24812"/>
                  <a:pt x="115847" y="24812"/>
                  <a:pt x="115828" y="24830"/>
                </a:cubicBezTo>
                <a:cubicBezTo>
                  <a:pt x="115791" y="24849"/>
                  <a:pt x="115773" y="24867"/>
                  <a:pt x="115754" y="24867"/>
                </a:cubicBezTo>
                <a:cubicBezTo>
                  <a:pt x="115661" y="24960"/>
                  <a:pt x="115568" y="25072"/>
                  <a:pt x="115513" y="25201"/>
                </a:cubicBezTo>
                <a:lnTo>
                  <a:pt x="115456" y="25313"/>
                </a:lnTo>
                <a:cubicBezTo>
                  <a:pt x="115439" y="25220"/>
                  <a:pt x="115364" y="25127"/>
                  <a:pt x="115253" y="25090"/>
                </a:cubicBezTo>
                <a:lnTo>
                  <a:pt x="115216" y="25090"/>
                </a:lnTo>
                <a:cubicBezTo>
                  <a:pt x="115159" y="25090"/>
                  <a:pt x="115122" y="25109"/>
                  <a:pt x="115067" y="25146"/>
                </a:cubicBezTo>
                <a:cubicBezTo>
                  <a:pt x="115067" y="25146"/>
                  <a:pt x="115048" y="25146"/>
                  <a:pt x="115030" y="25164"/>
                </a:cubicBezTo>
                <a:lnTo>
                  <a:pt x="114956" y="25238"/>
                </a:lnTo>
                <a:cubicBezTo>
                  <a:pt x="114862" y="25350"/>
                  <a:pt x="114825" y="25518"/>
                  <a:pt x="114936" y="25592"/>
                </a:cubicBezTo>
                <a:lnTo>
                  <a:pt x="114993" y="25647"/>
                </a:lnTo>
                <a:cubicBezTo>
                  <a:pt x="114807" y="25703"/>
                  <a:pt x="114584" y="25740"/>
                  <a:pt x="114324" y="25795"/>
                </a:cubicBezTo>
                <a:cubicBezTo>
                  <a:pt x="114064" y="25852"/>
                  <a:pt x="113767" y="25907"/>
                  <a:pt x="113451" y="25963"/>
                </a:cubicBezTo>
                <a:cubicBezTo>
                  <a:pt x="113396" y="25944"/>
                  <a:pt x="113322" y="25926"/>
                  <a:pt x="113265" y="25926"/>
                </a:cubicBezTo>
                <a:cubicBezTo>
                  <a:pt x="113191" y="25926"/>
                  <a:pt x="113136" y="25926"/>
                  <a:pt x="113062" y="25944"/>
                </a:cubicBezTo>
                <a:cubicBezTo>
                  <a:pt x="113005" y="25963"/>
                  <a:pt x="112931" y="25981"/>
                  <a:pt x="112876" y="26000"/>
                </a:cubicBezTo>
                <a:cubicBezTo>
                  <a:pt x="112857" y="26018"/>
                  <a:pt x="112839" y="26018"/>
                  <a:pt x="112819" y="26038"/>
                </a:cubicBezTo>
                <a:cubicBezTo>
                  <a:pt x="112876" y="25889"/>
                  <a:pt x="112894" y="25703"/>
                  <a:pt x="112802" y="25518"/>
                </a:cubicBezTo>
                <a:cubicBezTo>
                  <a:pt x="112727" y="25369"/>
                  <a:pt x="112559" y="25295"/>
                  <a:pt x="112430" y="25295"/>
                </a:cubicBezTo>
                <a:cubicBezTo>
                  <a:pt x="112411" y="25288"/>
                  <a:pt x="112395" y="25286"/>
                  <a:pt x="112379" y="25286"/>
                </a:cubicBezTo>
                <a:cubicBezTo>
                  <a:pt x="112349" y="25286"/>
                  <a:pt x="112324" y="25295"/>
                  <a:pt x="112299" y="25295"/>
                </a:cubicBezTo>
                <a:cubicBezTo>
                  <a:pt x="112262" y="25313"/>
                  <a:pt x="112225" y="25332"/>
                  <a:pt x="112207" y="25350"/>
                </a:cubicBezTo>
                <a:cubicBezTo>
                  <a:pt x="112114" y="25406"/>
                  <a:pt x="112077" y="25498"/>
                  <a:pt x="112096" y="25629"/>
                </a:cubicBezTo>
                <a:cubicBezTo>
                  <a:pt x="112096" y="25795"/>
                  <a:pt x="112151" y="25963"/>
                  <a:pt x="112225" y="26112"/>
                </a:cubicBezTo>
                <a:cubicBezTo>
                  <a:pt x="112225" y="26130"/>
                  <a:pt x="112244" y="26149"/>
                  <a:pt x="112244" y="26167"/>
                </a:cubicBezTo>
                <a:lnTo>
                  <a:pt x="112262" y="26167"/>
                </a:lnTo>
                <a:cubicBezTo>
                  <a:pt x="111779" y="26241"/>
                  <a:pt x="111279" y="26335"/>
                  <a:pt x="110739" y="26427"/>
                </a:cubicBezTo>
                <a:cubicBezTo>
                  <a:pt x="109254" y="26669"/>
                  <a:pt x="107508" y="26929"/>
                  <a:pt x="105670" y="27263"/>
                </a:cubicBezTo>
                <a:lnTo>
                  <a:pt x="104779" y="27430"/>
                </a:lnTo>
                <a:cubicBezTo>
                  <a:pt x="104965" y="27355"/>
                  <a:pt x="105131" y="27281"/>
                  <a:pt x="105317" y="27207"/>
                </a:cubicBezTo>
                <a:cubicBezTo>
                  <a:pt x="105596" y="27095"/>
                  <a:pt x="105874" y="26966"/>
                  <a:pt x="106153" y="26835"/>
                </a:cubicBezTo>
                <a:cubicBezTo>
                  <a:pt x="106319" y="26761"/>
                  <a:pt x="106487" y="26687"/>
                  <a:pt x="106654" y="26595"/>
                </a:cubicBezTo>
                <a:cubicBezTo>
                  <a:pt x="106673" y="26612"/>
                  <a:pt x="106691" y="26650"/>
                  <a:pt x="106728" y="26669"/>
                </a:cubicBezTo>
                <a:cubicBezTo>
                  <a:pt x="106765" y="26687"/>
                  <a:pt x="106822" y="26706"/>
                  <a:pt x="106877" y="26724"/>
                </a:cubicBezTo>
                <a:cubicBezTo>
                  <a:pt x="106970" y="26724"/>
                  <a:pt x="107044" y="26687"/>
                  <a:pt x="107099" y="26612"/>
                </a:cubicBezTo>
                <a:cubicBezTo>
                  <a:pt x="107248" y="26464"/>
                  <a:pt x="107379" y="26298"/>
                  <a:pt x="107416" y="26149"/>
                </a:cubicBezTo>
                <a:lnTo>
                  <a:pt x="107471" y="26092"/>
                </a:lnTo>
                <a:cubicBezTo>
                  <a:pt x="107564" y="26186"/>
                  <a:pt x="107676" y="26260"/>
                  <a:pt x="107768" y="26352"/>
                </a:cubicBezTo>
                <a:cubicBezTo>
                  <a:pt x="107787" y="26390"/>
                  <a:pt x="107805" y="26390"/>
                  <a:pt x="107824" y="26390"/>
                </a:cubicBezTo>
                <a:cubicBezTo>
                  <a:pt x="107899" y="26390"/>
                  <a:pt x="107991" y="26278"/>
                  <a:pt x="108065" y="26112"/>
                </a:cubicBezTo>
                <a:cubicBezTo>
                  <a:pt x="108084" y="26075"/>
                  <a:pt x="108122" y="26018"/>
                  <a:pt x="108139" y="25944"/>
                </a:cubicBezTo>
                <a:cubicBezTo>
                  <a:pt x="108196" y="25795"/>
                  <a:pt x="108214" y="25610"/>
                  <a:pt x="108214" y="25480"/>
                </a:cubicBezTo>
                <a:cubicBezTo>
                  <a:pt x="108288" y="25406"/>
                  <a:pt x="108362" y="25350"/>
                  <a:pt x="108419" y="25275"/>
                </a:cubicBezTo>
                <a:lnTo>
                  <a:pt x="109087" y="24626"/>
                </a:lnTo>
                <a:cubicBezTo>
                  <a:pt x="109291" y="24421"/>
                  <a:pt x="109496" y="24198"/>
                  <a:pt x="109719" y="23975"/>
                </a:cubicBezTo>
                <a:cubicBezTo>
                  <a:pt x="109922" y="23753"/>
                  <a:pt x="110145" y="23530"/>
                  <a:pt x="110350" y="23307"/>
                </a:cubicBezTo>
                <a:lnTo>
                  <a:pt x="110962" y="22620"/>
                </a:lnTo>
                <a:lnTo>
                  <a:pt x="111576" y="21952"/>
                </a:lnTo>
                <a:lnTo>
                  <a:pt x="112170" y="21264"/>
                </a:lnTo>
                <a:cubicBezTo>
                  <a:pt x="112430" y="20949"/>
                  <a:pt x="112708" y="20652"/>
                  <a:pt x="112968" y="20335"/>
                </a:cubicBezTo>
                <a:cubicBezTo>
                  <a:pt x="112987" y="20373"/>
                  <a:pt x="113005" y="20429"/>
                  <a:pt x="113024" y="20466"/>
                </a:cubicBezTo>
                <a:cubicBezTo>
                  <a:pt x="113042" y="20484"/>
                  <a:pt x="113042" y="20521"/>
                  <a:pt x="113062" y="20540"/>
                </a:cubicBezTo>
                <a:cubicBezTo>
                  <a:pt x="113079" y="20595"/>
                  <a:pt x="113099" y="20615"/>
                  <a:pt x="113154" y="20615"/>
                </a:cubicBezTo>
                <a:cubicBezTo>
                  <a:pt x="113154" y="20615"/>
                  <a:pt x="113173" y="20615"/>
                  <a:pt x="113191" y="20595"/>
                </a:cubicBezTo>
                <a:cubicBezTo>
                  <a:pt x="113265" y="20578"/>
                  <a:pt x="113359" y="20503"/>
                  <a:pt x="113451" y="20410"/>
                </a:cubicBezTo>
                <a:cubicBezTo>
                  <a:pt x="113562" y="20281"/>
                  <a:pt x="113693" y="20095"/>
                  <a:pt x="113730" y="19946"/>
                </a:cubicBezTo>
                <a:cubicBezTo>
                  <a:pt x="113748" y="19853"/>
                  <a:pt x="113711" y="19778"/>
                  <a:pt x="113656" y="19741"/>
                </a:cubicBezTo>
                <a:cubicBezTo>
                  <a:pt x="113636" y="19723"/>
                  <a:pt x="113619" y="19704"/>
                  <a:pt x="113599" y="19704"/>
                </a:cubicBezTo>
                <a:cubicBezTo>
                  <a:pt x="114119" y="19315"/>
                  <a:pt x="114639" y="18943"/>
                  <a:pt x="115179" y="18572"/>
                </a:cubicBezTo>
                <a:cubicBezTo>
                  <a:pt x="115494" y="18349"/>
                  <a:pt x="115791" y="18126"/>
                  <a:pt x="116107" y="17921"/>
                </a:cubicBezTo>
                <a:cubicBezTo>
                  <a:pt x="116236" y="17829"/>
                  <a:pt x="116385" y="17736"/>
                  <a:pt x="116516" y="17661"/>
                </a:cubicBezTo>
                <a:lnTo>
                  <a:pt x="116516" y="17661"/>
                </a:lnTo>
                <a:cubicBezTo>
                  <a:pt x="116496" y="17698"/>
                  <a:pt x="116459" y="17755"/>
                  <a:pt x="116422" y="17810"/>
                </a:cubicBezTo>
                <a:cubicBezTo>
                  <a:pt x="116404" y="17847"/>
                  <a:pt x="116404" y="17884"/>
                  <a:pt x="116422" y="17903"/>
                </a:cubicBezTo>
                <a:cubicBezTo>
                  <a:pt x="116422" y="17921"/>
                  <a:pt x="116441" y="17921"/>
                  <a:pt x="116441" y="17941"/>
                </a:cubicBezTo>
                <a:cubicBezTo>
                  <a:pt x="116479" y="17958"/>
                  <a:pt x="116496" y="17978"/>
                  <a:pt x="116553" y="17996"/>
                </a:cubicBezTo>
                <a:cubicBezTo>
                  <a:pt x="116590" y="18015"/>
                  <a:pt x="116627" y="18033"/>
                  <a:pt x="116682" y="18033"/>
                </a:cubicBezTo>
                <a:cubicBezTo>
                  <a:pt x="116719" y="18052"/>
                  <a:pt x="116776" y="18052"/>
                  <a:pt x="116831" y="18070"/>
                </a:cubicBezTo>
                <a:lnTo>
                  <a:pt x="116999" y="18070"/>
                </a:lnTo>
                <a:cubicBezTo>
                  <a:pt x="117110" y="18070"/>
                  <a:pt x="117221" y="18070"/>
                  <a:pt x="117296" y="18033"/>
                </a:cubicBezTo>
                <a:cubicBezTo>
                  <a:pt x="117481" y="17978"/>
                  <a:pt x="117444" y="17773"/>
                  <a:pt x="117351" y="17569"/>
                </a:cubicBezTo>
                <a:cubicBezTo>
                  <a:pt x="117407" y="17569"/>
                  <a:pt x="117444" y="17587"/>
                  <a:pt x="117499" y="17587"/>
                </a:cubicBezTo>
                <a:cubicBezTo>
                  <a:pt x="117566" y="17601"/>
                  <a:pt x="117631" y="17614"/>
                  <a:pt x="117690" y="17614"/>
                </a:cubicBezTo>
                <a:cubicBezTo>
                  <a:pt x="117715" y="17614"/>
                  <a:pt x="117738" y="17611"/>
                  <a:pt x="117759" y="17606"/>
                </a:cubicBezTo>
                <a:cubicBezTo>
                  <a:pt x="117834" y="17606"/>
                  <a:pt x="117908" y="17606"/>
                  <a:pt x="117964" y="17587"/>
                </a:cubicBezTo>
                <a:cubicBezTo>
                  <a:pt x="118187" y="17495"/>
                  <a:pt x="118261" y="17272"/>
                  <a:pt x="118187" y="17012"/>
                </a:cubicBezTo>
                <a:cubicBezTo>
                  <a:pt x="118168" y="16956"/>
                  <a:pt x="118113" y="16938"/>
                  <a:pt x="118019" y="16938"/>
                </a:cubicBezTo>
                <a:cubicBezTo>
                  <a:pt x="117860" y="16938"/>
                  <a:pt x="117632" y="16988"/>
                  <a:pt x="117467" y="17042"/>
                </a:cubicBezTo>
                <a:lnTo>
                  <a:pt x="117467" y="17042"/>
                </a:lnTo>
                <a:cubicBezTo>
                  <a:pt x="117523" y="16951"/>
                  <a:pt x="117595" y="16860"/>
                  <a:pt x="117667" y="16733"/>
                </a:cubicBezTo>
                <a:cubicBezTo>
                  <a:pt x="117877" y="16436"/>
                  <a:pt x="117807" y="16279"/>
                  <a:pt x="117599" y="16279"/>
                </a:cubicBezTo>
                <a:cubicBezTo>
                  <a:pt x="117495" y="16279"/>
                  <a:pt x="117357" y="16318"/>
                  <a:pt x="117202" y="16398"/>
                </a:cubicBezTo>
                <a:cubicBezTo>
                  <a:pt x="116979" y="16510"/>
                  <a:pt x="116868" y="16752"/>
                  <a:pt x="116813" y="16956"/>
                </a:cubicBezTo>
                <a:cubicBezTo>
                  <a:pt x="116776" y="16901"/>
                  <a:pt x="116739" y="16844"/>
                  <a:pt x="116682" y="16789"/>
                </a:cubicBezTo>
                <a:cubicBezTo>
                  <a:pt x="116664" y="16789"/>
                  <a:pt x="116645" y="16770"/>
                  <a:pt x="116627" y="16752"/>
                </a:cubicBezTo>
                <a:cubicBezTo>
                  <a:pt x="116571" y="16733"/>
                  <a:pt x="116516" y="16696"/>
                  <a:pt x="116459" y="16696"/>
                </a:cubicBezTo>
                <a:cubicBezTo>
                  <a:pt x="116441" y="16678"/>
                  <a:pt x="116404" y="16678"/>
                  <a:pt x="116385" y="16678"/>
                </a:cubicBezTo>
                <a:cubicBezTo>
                  <a:pt x="116293" y="16678"/>
                  <a:pt x="116181" y="16733"/>
                  <a:pt x="116125" y="16789"/>
                </a:cubicBezTo>
                <a:cubicBezTo>
                  <a:pt x="115976" y="16918"/>
                  <a:pt x="115921" y="17141"/>
                  <a:pt x="116107" y="17272"/>
                </a:cubicBezTo>
                <a:cubicBezTo>
                  <a:pt x="116162" y="17309"/>
                  <a:pt x="116219" y="17346"/>
                  <a:pt x="116274" y="17364"/>
                </a:cubicBezTo>
                <a:cubicBezTo>
                  <a:pt x="116385" y="17421"/>
                  <a:pt x="116479" y="17438"/>
                  <a:pt x="116571" y="17458"/>
                </a:cubicBezTo>
                <a:cubicBezTo>
                  <a:pt x="116590" y="17458"/>
                  <a:pt x="116627" y="17458"/>
                  <a:pt x="116645" y="17438"/>
                </a:cubicBezTo>
                <a:lnTo>
                  <a:pt x="116645" y="17438"/>
                </a:lnTo>
                <a:cubicBezTo>
                  <a:pt x="116627" y="17476"/>
                  <a:pt x="116590" y="17513"/>
                  <a:pt x="116571" y="17550"/>
                </a:cubicBezTo>
                <a:cubicBezTo>
                  <a:pt x="116571" y="17569"/>
                  <a:pt x="116571" y="17587"/>
                  <a:pt x="116553" y="17587"/>
                </a:cubicBezTo>
                <a:cubicBezTo>
                  <a:pt x="116404" y="17681"/>
                  <a:pt x="116236" y="17773"/>
                  <a:pt x="116070" y="17866"/>
                </a:cubicBezTo>
                <a:lnTo>
                  <a:pt x="115122" y="18478"/>
                </a:lnTo>
                <a:lnTo>
                  <a:pt x="114176" y="19092"/>
                </a:lnTo>
                <a:lnTo>
                  <a:pt x="113396" y="19630"/>
                </a:lnTo>
                <a:lnTo>
                  <a:pt x="113359" y="19630"/>
                </a:lnTo>
                <a:cubicBezTo>
                  <a:pt x="113525" y="19481"/>
                  <a:pt x="113674" y="19278"/>
                  <a:pt x="113693" y="19129"/>
                </a:cubicBezTo>
                <a:cubicBezTo>
                  <a:pt x="113711" y="19110"/>
                  <a:pt x="113711" y="19073"/>
                  <a:pt x="113711" y="19055"/>
                </a:cubicBezTo>
                <a:cubicBezTo>
                  <a:pt x="113711" y="18961"/>
                  <a:pt x="113674" y="18887"/>
                  <a:pt x="113636" y="18832"/>
                </a:cubicBezTo>
                <a:cubicBezTo>
                  <a:pt x="113562" y="18738"/>
                  <a:pt x="113470" y="18683"/>
                  <a:pt x="113339" y="18627"/>
                </a:cubicBezTo>
                <a:cubicBezTo>
                  <a:pt x="113332" y="18625"/>
                  <a:pt x="113325" y="18624"/>
                  <a:pt x="113317" y="18624"/>
                </a:cubicBezTo>
                <a:cubicBezTo>
                  <a:pt x="113251" y="18624"/>
                  <a:pt x="113185" y="18696"/>
                  <a:pt x="113136" y="18813"/>
                </a:cubicBezTo>
                <a:cubicBezTo>
                  <a:pt x="113116" y="18850"/>
                  <a:pt x="113099" y="18906"/>
                  <a:pt x="113062" y="18961"/>
                </a:cubicBezTo>
                <a:cubicBezTo>
                  <a:pt x="113062" y="18998"/>
                  <a:pt x="113042" y="19018"/>
                  <a:pt x="113042" y="19055"/>
                </a:cubicBezTo>
                <a:cubicBezTo>
                  <a:pt x="113005" y="19129"/>
                  <a:pt x="112987" y="19203"/>
                  <a:pt x="112968" y="19278"/>
                </a:cubicBezTo>
                <a:lnTo>
                  <a:pt x="112913" y="19110"/>
                </a:lnTo>
                <a:cubicBezTo>
                  <a:pt x="112894" y="19055"/>
                  <a:pt x="112857" y="18981"/>
                  <a:pt x="112839" y="18924"/>
                </a:cubicBezTo>
                <a:cubicBezTo>
                  <a:pt x="112802" y="18832"/>
                  <a:pt x="112745" y="18758"/>
                  <a:pt x="112708" y="18701"/>
                </a:cubicBezTo>
                <a:cubicBezTo>
                  <a:pt x="112671" y="18664"/>
                  <a:pt x="112616" y="18646"/>
                  <a:pt x="112579" y="18627"/>
                </a:cubicBezTo>
                <a:cubicBezTo>
                  <a:pt x="112559" y="18627"/>
                  <a:pt x="112522" y="18627"/>
                  <a:pt x="112504" y="18646"/>
                </a:cubicBezTo>
                <a:cubicBezTo>
                  <a:pt x="112485" y="18646"/>
                  <a:pt x="112467" y="18664"/>
                  <a:pt x="112467" y="18664"/>
                </a:cubicBezTo>
                <a:cubicBezTo>
                  <a:pt x="112393" y="18738"/>
                  <a:pt x="112337" y="18869"/>
                  <a:pt x="112299" y="19035"/>
                </a:cubicBezTo>
                <a:lnTo>
                  <a:pt x="112299" y="19129"/>
                </a:lnTo>
                <a:cubicBezTo>
                  <a:pt x="112282" y="19389"/>
                  <a:pt x="112393" y="19612"/>
                  <a:pt x="112542" y="19778"/>
                </a:cubicBezTo>
                <a:lnTo>
                  <a:pt x="112448" y="19778"/>
                </a:lnTo>
                <a:cubicBezTo>
                  <a:pt x="112337" y="19778"/>
                  <a:pt x="112225" y="19835"/>
                  <a:pt x="112133" y="19927"/>
                </a:cubicBezTo>
                <a:cubicBezTo>
                  <a:pt x="112039" y="20021"/>
                  <a:pt x="112022" y="20150"/>
                  <a:pt x="112039" y="20261"/>
                </a:cubicBezTo>
                <a:cubicBezTo>
                  <a:pt x="112077" y="20410"/>
                  <a:pt x="112170" y="20540"/>
                  <a:pt x="112319" y="20540"/>
                </a:cubicBezTo>
                <a:cubicBezTo>
                  <a:pt x="112329" y="20546"/>
                  <a:pt x="112340" y="20548"/>
                  <a:pt x="112351" y="20548"/>
                </a:cubicBezTo>
                <a:cubicBezTo>
                  <a:pt x="112377" y="20548"/>
                  <a:pt x="112404" y="20535"/>
                  <a:pt x="112430" y="20521"/>
                </a:cubicBezTo>
                <a:lnTo>
                  <a:pt x="112653" y="20410"/>
                </a:lnTo>
                <a:lnTo>
                  <a:pt x="112022" y="21115"/>
                </a:lnTo>
                <a:lnTo>
                  <a:pt x="111408" y="21803"/>
                </a:lnTo>
                <a:lnTo>
                  <a:pt x="110796" y="22472"/>
                </a:lnTo>
                <a:cubicBezTo>
                  <a:pt x="110387" y="22918"/>
                  <a:pt x="109959" y="23363"/>
                  <a:pt x="109551" y="23809"/>
                </a:cubicBezTo>
                <a:cubicBezTo>
                  <a:pt x="109347" y="24032"/>
                  <a:pt x="109124" y="24255"/>
                  <a:pt x="108919" y="24478"/>
                </a:cubicBezTo>
                <a:lnTo>
                  <a:pt x="108288" y="25109"/>
                </a:lnTo>
                <a:lnTo>
                  <a:pt x="108122" y="25275"/>
                </a:lnTo>
                <a:cubicBezTo>
                  <a:pt x="108084" y="25258"/>
                  <a:pt x="108047" y="25238"/>
                  <a:pt x="107991" y="25238"/>
                </a:cubicBezTo>
                <a:lnTo>
                  <a:pt x="107917" y="25238"/>
                </a:lnTo>
                <a:cubicBezTo>
                  <a:pt x="107866" y="25256"/>
                  <a:pt x="107800" y="25257"/>
                  <a:pt x="107733" y="25271"/>
                </a:cubicBezTo>
                <a:lnTo>
                  <a:pt x="107733" y="25271"/>
                </a:lnTo>
                <a:cubicBezTo>
                  <a:pt x="107788" y="25124"/>
                  <a:pt x="107843" y="24977"/>
                  <a:pt x="107879" y="24849"/>
                </a:cubicBezTo>
                <a:cubicBezTo>
                  <a:pt x="107879" y="24755"/>
                  <a:pt x="107899" y="24681"/>
                  <a:pt x="107879" y="24607"/>
                </a:cubicBezTo>
                <a:cubicBezTo>
                  <a:pt x="107879" y="24552"/>
                  <a:pt x="107862" y="24495"/>
                  <a:pt x="107824" y="24440"/>
                </a:cubicBezTo>
                <a:lnTo>
                  <a:pt x="107768" y="24384"/>
                </a:lnTo>
                <a:cubicBezTo>
                  <a:pt x="107694" y="24310"/>
                  <a:pt x="107564" y="24255"/>
                  <a:pt x="107434" y="24255"/>
                </a:cubicBezTo>
                <a:lnTo>
                  <a:pt x="107342" y="24255"/>
                </a:lnTo>
                <a:cubicBezTo>
                  <a:pt x="107193" y="24273"/>
                  <a:pt x="107156" y="24552"/>
                  <a:pt x="107174" y="24830"/>
                </a:cubicBezTo>
                <a:lnTo>
                  <a:pt x="107174" y="24923"/>
                </a:lnTo>
                <a:cubicBezTo>
                  <a:pt x="107174" y="24978"/>
                  <a:pt x="107193" y="25035"/>
                  <a:pt x="107193" y="25090"/>
                </a:cubicBezTo>
                <a:cubicBezTo>
                  <a:pt x="107119" y="24998"/>
                  <a:pt x="107025" y="24904"/>
                  <a:pt x="106914" y="24793"/>
                </a:cubicBezTo>
                <a:cubicBezTo>
                  <a:pt x="106784" y="24663"/>
                  <a:pt x="106673" y="24589"/>
                  <a:pt x="106599" y="24589"/>
                </a:cubicBezTo>
                <a:cubicBezTo>
                  <a:pt x="106562" y="24589"/>
                  <a:pt x="106524" y="24607"/>
                  <a:pt x="106505" y="24626"/>
                </a:cubicBezTo>
                <a:cubicBezTo>
                  <a:pt x="106468" y="24644"/>
                  <a:pt x="106431" y="24700"/>
                  <a:pt x="106413" y="24755"/>
                </a:cubicBezTo>
                <a:cubicBezTo>
                  <a:pt x="106394" y="24793"/>
                  <a:pt x="106394" y="24830"/>
                  <a:pt x="106394" y="24886"/>
                </a:cubicBezTo>
                <a:cubicBezTo>
                  <a:pt x="106394" y="24998"/>
                  <a:pt x="106394" y="25109"/>
                  <a:pt x="106431" y="25258"/>
                </a:cubicBezTo>
                <a:cubicBezTo>
                  <a:pt x="106487" y="25424"/>
                  <a:pt x="106599" y="25555"/>
                  <a:pt x="106728" y="25666"/>
                </a:cubicBezTo>
                <a:cubicBezTo>
                  <a:pt x="106784" y="25721"/>
                  <a:pt x="106859" y="25758"/>
                  <a:pt x="106933" y="25795"/>
                </a:cubicBezTo>
                <a:cubicBezTo>
                  <a:pt x="106933" y="25795"/>
                  <a:pt x="106914" y="25795"/>
                  <a:pt x="106896" y="25815"/>
                </a:cubicBezTo>
                <a:cubicBezTo>
                  <a:pt x="106765" y="25870"/>
                  <a:pt x="106636" y="25963"/>
                  <a:pt x="106562" y="26130"/>
                </a:cubicBezTo>
                <a:cubicBezTo>
                  <a:pt x="106542" y="26186"/>
                  <a:pt x="106542" y="26223"/>
                  <a:pt x="106542" y="26278"/>
                </a:cubicBezTo>
                <a:lnTo>
                  <a:pt x="106542" y="26335"/>
                </a:lnTo>
                <a:lnTo>
                  <a:pt x="106542" y="26409"/>
                </a:lnTo>
                <a:cubicBezTo>
                  <a:pt x="106562" y="26409"/>
                  <a:pt x="106562" y="26427"/>
                  <a:pt x="106562" y="26427"/>
                </a:cubicBezTo>
                <a:cubicBezTo>
                  <a:pt x="106394" y="26520"/>
                  <a:pt x="106245" y="26595"/>
                  <a:pt x="106079" y="26687"/>
                </a:cubicBezTo>
                <a:cubicBezTo>
                  <a:pt x="105799" y="26818"/>
                  <a:pt x="105539" y="26947"/>
                  <a:pt x="105262" y="27077"/>
                </a:cubicBezTo>
                <a:cubicBezTo>
                  <a:pt x="104982" y="27207"/>
                  <a:pt x="104705" y="27318"/>
                  <a:pt x="104425" y="27430"/>
                </a:cubicBezTo>
                <a:lnTo>
                  <a:pt x="104073" y="27578"/>
                </a:lnTo>
                <a:cubicBezTo>
                  <a:pt x="103887" y="27615"/>
                  <a:pt x="103720" y="27652"/>
                  <a:pt x="103534" y="27709"/>
                </a:cubicBezTo>
                <a:lnTo>
                  <a:pt x="103256" y="27783"/>
                </a:lnTo>
                <a:cubicBezTo>
                  <a:pt x="103311" y="27690"/>
                  <a:pt x="103348" y="27597"/>
                  <a:pt x="103348" y="27523"/>
                </a:cubicBezTo>
                <a:cubicBezTo>
                  <a:pt x="103348" y="27430"/>
                  <a:pt x="103293" y="27375"/>
                  <a:pt x="103200" y="27355"/>
                </a:cubicBezTo>
                <a:cubicBezTo>
                  <a:pt x="103173" y="27348"/>
                  <a:pt x="103145" y="27344"/>
                  <a:pt x="103114" y="27344"/>
                </a:cubicBezTo>
                <a:cubicBezTo>
                  <a:pt x="102993" y="27344"/>
                  <a:pt x="102839" y="27401"/>
                  <a:pt x="102662" y="27504"/>
                </a:cubicBezTo>
                <a:cubicBezTo>
                  <a:pt x="102476" y="27615"/>
                  <a:pt x="102365" y="27801"/>
                  <a:pt x="102308" y="27987"/>
                </a:cubicBezTo>
                <a:cubicBezTo>
                  <a:pt x="102271" y="28006"/>
                  <a:pt x="102216" y="28006"/>
                  <a:pt x="102179" y="28006"/>
                </a:cubicBezTo>
                <a:cubicBezTo>
                  <a:pt x="102085" y="27932"/>
                  <a:pt x="101993" y="27875"/>
                  <a:pt x="101845" y="27857"/>
                </a:cubicBezTo>
                <a:cubicBezTo>
                  <a:pt x="101821" y="27854"/>
                  <a:pt x="101798" y="27852"/>
                  <a:pt x="101775" y="27852"/>
                </a:cubicBezTo>
                <a:cubicBezTo>
                  <a:pt x="101675" y="27852"/>
                  <a:pt x="101589" y="27886"/>
                  <a:pt x="101528" y="27932"/>
                </a:cubicBezTo>
                <a:cubicBezTo>
                  <a:pt x="101454" y="27987"/>
                  <a:pt x="101399" y="28061"/>
                  <a:pt x="101380" y="28135"/>
                </a:cubicBezTo>
                <a:cubicBezTo>
                  <a:pt x="101120" y="28155"/>
                  <a:pt x="100860" y="28192"/>
                  <a:pt x="100600" y="28210"/>
                </a:cubicBezTo>
                <a:cubicBezTo>
                  <a:pt x="100582" y="28172"/>
                  <a:pt x="100562" y="28117"/>
                  <a:pt x="100545" y="28080"/>
                </a:cubicBezTo>
                <a:lnTo>
                  <a:pt x="100545" y="28080"/>
                </a:lnTo>
                <a:cubicBezTo>
                  <a:pt x="100665" y="28106"/>
                  <a:pt x="100789" y="28119"/>
                  <a:pt x="100902" y="28119"/>
                </a:cubicBezTo>
                <a:cubicBezTo>
                  <a:pt x="101034" y="28119"/>
                  <a:pt x="101151" y="28101"/>
                  <a:pt x="101231" y="28061"/>
                </a:cubicBezTo>
                <a:cubicBezTo>
                  <a:pt x="101473" y="27969"/>
                  <a:pt x="101528" y="27709"/>
                  <a:pt x="101436" y="27449"/>
                </a:cubicBezTo>
                <a:cubicBezTo>
                  <a:pt x="101410" y="27385"/>
                  <a:pt x="101350" y="27364"/>
                  <a:pt x="101266" y="27364"/>
                </a:cubicBezTo>
                <a:cubicBezTo>
                  <a:pt x="101228" y="27364"/>
                  <a:pt x="101185" y="27369"/>
                  <a:pt x="101139" y="27375"/>
                </a:cubicBezTo>
                <a:cubicBezTo>
                  <a:pt x="101102" y="27375"/>
                  <a:pt x="101065" y="27375"/>
                  <a:pt x="101045" y="27392"/>
                </a:cubicBezTo>
                <a:cubicBezTo>
                  <a:pt x="100971" y="27392"/>
                  <a:pt x="100916" y="27412"/>
                  <a:pt x="100842" y="27430"/>
                </a:cubicBezTo>
                <a:cubicBezTo>
                  <a:pt x="100748" y="27467"/>
                  <a:pt x="100656" y="27504"/>
                  <a:pt x="100582" y="27523"/>
                </a:cubicBezTo>
                <a:cubicBezTo>
                  <a:pt x="100656" y="27430"/>
                  <a:pt x="100730" y="27318"/>
                  <a:pt x="100805" y="27189"/>
                </a:cubicBezTo>
                <a:cubicBezTo>
                  <a:pt x="100990" y="26892"/>
                  <a:pt x="100934" y="26724"/>
                  <a:pt x="100785" y="26687"/>
                </a:cubicBezTo>
                <a:cubicBezTo>
                  <a:pt x="100766" y="26682"/>
                  <a:pt x="100744" y="26680"/>
                  <a:pt x="100722" y="26680"/>
                </a:cubicBezTo>
                <a:cubicBezTo>
                  <a:pt x="100661" y="26680"/>
                  <a:pt x="100589" y="26697"/>
                  <a:pt x="100507" y="26724"/>
                </a:cubicBezTo>
                <a:lnTo>
                  <a:pt x="100340" y="26780"/>
                </a:lnTo>
                <a:cubicBezTo>
                  <a:pt x="100302" y="26798"/>
                  <a:pt x="100265" y="26818"/>
                  <a:pt x="100247" y="26835"/>
                </a:cubicBezTo>
                <a:cubicBezTo>
                  <a:pt x="100117" y="26910"/>
                  <a:pt x="100025" y="27003"/>
                  <a:pt x="99968" y="27132"/>
                </a:cubicBezTo>
                <a:cubicBezTo>
                  <a:pt x="99913" y="27226"/>
                  <a:pt x="99876" y="27355"/>
                  <a:pt x="99857" y="27467"/>
                </a:cubicBezTo>
                <a:cubicBezTo>
                  <a:pt x="99839" y="27449"/>
                  <a:pt x="99839" y="27430"/>
                  <a:pt x="99820" y="27430"/>
                </a:cubicBezTo>
                <a:cubicBezTo>
                  <a:pt x="99782" y="27375"/>
                  <a:pt x="99745" y="27337"/>
                  <a:pt x="99690" y="27300"/>
                </a:cubicBezTo>
                <a:cubicBezTo>
                  <a:pt x="99653" y="27263"/>
                  <a:pt x="99616" y="27244"/>
                  <a:pt x="99560" y="27226"/>
                </a:cubicBezTo>
                <a:cubicBezTo>
                  <a:pt x="99522" y="27207"/>
                  <a:pt x="99467" y="27189"/>
                  <a:pt x="99430" y="27189"/>
                </a:cubicBezTo>
                <a:cubicBezTo>
                  <a:pt x="99409" y="27186"/>
                  <a:pt x="99388" y="27185"/>
                  <a:pt x="99367" y="27185"/>
                </a:cubicBezTo>
                <a:cubicBezTo>
                  <a:pt x="98994" y="27185"/>
                  <a:pt x="98761" y="27645"/>
                  <a:pt x="99096" y="27838"/>
                </a:cubicBezTo>
                <a:cubicBezTo>
                  <a:pt x="99262" y="27932"/>
                  <a:pt x="99467" y="28006"/>
                  <a:pt x="99634" y="28006"/>
                </a:cubicBezTo>
                <a:cubicBezTo>
                  <a:pt x="99653" y="28006"/>
                  <a:pt x="99690" y="28006"/>
                  <a:pt x="99727" y="27987"/>
                </a:cubicBezTo>
                <a:lnTo>
                  <a:pt x="99727" y="27987"/>
                </a:lnTo>
                <a:cubicBezTo>
                  <a:pt x="99671" y="28080"/>
                  <a:pt x="99634" y="28192"/>
                  <a:pt x="99579" y="28284"/>
                </a:cubicBezTo>
                <a:cubicBezTo>
                  <a:pt x="99210" y="28299"/>
                  <a:pt x="98837" y="28308"/>
                  <a:pt x="98465" y="28308"/>
                </a:cubicBezTo>
                <a:cubicBezTo>
                  <a:pt x="97940" y="28308"/>
                  <a:pt x="97416" y="28290"/>
                  <a:pt x="96905" y="28247"/>
                </a:cubicBezTo>
                <a:cubicBezTo>
                  <a:pt x="96662" y="28229"/>
                  <a:pt x="96422" y="28192"/>
                  <a:pt x="96180" y="28172"/>
                </a:cubicBezTo>
                <a:cubicBezTo>
                  <a:pt x="96050" y="28135"/>
                  <a:pt x="95939" y="28117"/>
                  <a:pt x="95828" y="28098"/>
                </a:cubicBezTo>
                <a:cubicBezTo>
                  <a:pt x="95881" y="27858"/>
                  <a:pt x="95666" y="27627"/>
                  <a:pt x="95464" y="27627"/>
                </a:cubicBezTo>
                <a:cubicBezTo>
                  <a:pt x="95385" y="27627"/>
                  <a:pt x="95309" y="27663"/>
                  <a:pt x="95251" y="27746"/>
                </a:cubicBezTo>
                <a:cubicBezTo>
                  <a:pt x="95196" y="27801"/>
                  <a:pt x="95159" y="27875"/>
                  <a:pt x="95122" y="27950"/>
                </a:cubicBezTo>
                <a:lnTo>
                  <a:pt x="94788" y="27838"/>
                </a:lnTo>
                <a:cubicBezTo>
                  <a:pt x="94676" y="27801"/>
                  <a:pt x="94565" y="27764"/>
                  <a:pt x="94453" y="27709"/>
                </a:cubicBezTo>
                <a:cubicBezTo>
                  <a:pt x="94342" y="27672"/>
                  <a:pt x="94248" y="27615"/>
                  <a:pt x="94137" y="27578"/>
                </a:cubicBezTo>
                <a:cubicBezTo>
                  <a:pt x="93283" y="27207"/>
                  <a:pt x="92485" y="26780"/>
                  <a:pt x="91723" y="26372"/>
                </a:cubicBezTo>
                <a:cubicBezTo>
                  <a:pt x="90962" y="25944"/>
                  <a:pt x="90256" y="25555"/>
                  <a:pt x="89625" y="25164"/>
                </a:cubicBezTo>
                <a:cubicBezTo>
                  <a:pt x="88325" y="24384"/>
                  <a:pt x="87248" y="23735"/>
                  <a:pt x="86523" y="23270"/>
                </a:cubicBezTo>
                <a:cubicBezTo>
                  <a:pt x="86077" y="22992"/>
                  <a:pt x="85762" y="22787"/>
                  <a:pt x="85557" y="22658"/>
                </a:cubicBezTo>
                <a:cubicBezTo>
                  <a:pt x="85428" y="22527"/>
                  <a:pt x="85316" y="22398"/>
                  <a:pt x="85186" y="22267"/>
                </a:cubicBezTo>
                <a:cubicBezTo>
                  <a:pt x="84908" y="22007"/>
                  <a:pt x="84648" y="21747"/>
                  <a:pt x="84351" y="21506"/>
                </a:cubicBezTo>
                <a:cubicBezTo>
                  <a:pt x="84276" y="21432"/>
                  <a:pt x="84202" y="21358"/>
                  <a:pt x="84108" y="21283"/>
                </a:cubicBezTo>
                <a:cubicBezTo>
                  <a:pt x="84128" y="21264"/>
                  <a:pt x="84165" y="21246"/>
                  <a:pt x="84165" y="21227"/>
                </a:cubicBezTo>
                <a:cubicBezTo>
                  <a:pt x="84183" y="21227"/>
                  <a:pt x="84202" y="21209"/>
                  <a:pt x="84202" y="21190"/>
                </a:cubicBezTo>
                <a:cubicBezTo>
                  <a:pt x="84220" y="21153"/>
                  <a:pt x="84239" y="21135"/>
                  <a:pt x="84239" y="21098"/>
                </a:cubicBezTo>
                <a:cubicBezTo>
                  <a:pt x="84239" y="21078"/>
                  <a:pt x="84220" y="21041"/>
                  <a:pt x="84220" y="21023"/>
                </a:cubicBezTo>
                <a:cubicBezTo>
                  <a:pt x="84202" y="21004"/>
                  <a:pt x="84183" y="20967"/>
                  <a:pt x="84146" y="20949"/>
                </a:cubicBezTo>
                <a:lnTo>
                  <a:pt x="84128" y="20949"/>
                </a:lnTo>
                <a:cubicBezTo>
                  <a:pt x="84777" y="20855"/>
                  <a:pt x="85428" y="20726"/>
                  <a:pt x="86077" y="20595"/>
                </a:cubicBezTo>
                <a:cubicBezTo>
                  <a:pt x="86746" y="20466"/>
                  <a:pt x="87414" y="20318"/>
                  <a:pt x="88065" y="20169"/>
                </a:cubicBezTo>
                <a:cubicBezTo>
                  <a:pt x="88399" y="20075"/>
                  <a:pt x="88733" y="20001"/>
                  <a:pt x="89048" y="19890"/>
                </a:cubicBezTo>
                <a:cubicBezTo>
                  <a:pt x="89383" y="19798"/>
                  <a:pt x="89717" y="19704"/>
                  <a:pt x="90033" y="19593"/>
                </a:cubicBezTo>
                <a:cubicBezTo>
                  <a:pt x="90051" y="19575"/>
                  <a:pt x="90088" y="19575"/>
                  <a:pt x="90108" y="19555"/>
                </a:cubicBezTo>
                <a:cubicBezTo>
                  <a:pt x="90108" y="19713"/>
                  <a:pt x="90189" y="19854"/>
                  <a:pt x="90354" y="19854"/>
                </a:cubicBezTo>
                <a:cubicBezTo>
                  <a:pt x="90364" y="19854"/>
                  <a:pt x="90374" y="19854"/>
                  <a:pt x="90385" y="19853"/>
                </a:cubicBezTo>
                <a:cubicBezTo>
                  <a:pt x="90590" y="19853"/>
                  <a:pt x="90813" y="19798"/>
                  <a:pt x="90925" y="19686"/>
                </a:cubicBezTo>
                <a:cubicBezTo>
                  <a:pt x="90943" y="19815"/>
                  <a:pt x="90980" y="19964"/>
                  <a:pt x="90962" y="20095"/>
                </a:cubicBezTo>
                <a:cubicBezTo>
                  <a:pt x="90962" y="20163"/>
                  <a:pt x="91009" y="20191"/>
                  <a:pt x="91082" y="20191"/>
                </a:cubicBezTo>
                <a:cubicBezTo>
                  <a:pt x="91227" y="20191"/>
                  <a:pt x="91475" y="20076"/>
                  <a:pt x="91648" y="19927"/>
                </a:cubicBezTo>
                <a:cubicBezTo>
                  <a:pt x="91705" y="19872"/>
                  <a:pt x="91760" y="19815"/>
                  <a:pt x="91797" y="19761"/>
                </a:cubicBezTo>
                <a:cubicBezTo>
                  <a:pt x="91834" y="19723"/>
                  <a:pt x="91834" y="19686"/>
                  <a:pt x="91834" y="19649"/>
                </a:cubicBezTo>
                <a:cubicBezTo>
                  <a:pt x="91834" y="19555"/>
                  <a:pt x="91760" y="19463"/>
                  <a:pt x="91668" y="19407"/>
                </a:cubicBezTo>
                <a:cubicBezTo>
                  <a:pt x="91630" y="19370"/>
                  <a:pt x="91593" y="19352"/>
                  <a:pt x="91574" y="19352"/>
                </a:cubicBezTo>
                <a:cubicBezTo>
                  <a:pt x="91779" y="19258"/>
                  <a:pt x="91983" y="19110"/>
                  <a:pt x="92057" y="18981"/>
                </a:cubicBezTo>
                <a:cubicBezTo>
                  <a:pt x="92131" y="18869"/>
                  <a:pt x="92131" y="18738"/>
                  <a:pt x="92076" y="18627"/>
                </a:cubicBezTo>
                <a:lnTo>
                  <a:pt x="92800" y="18293"/>
                </a:lnTo>
                <a:lnTo>
                  <a:pt x="93265" y="18089"/>
                </a:lnTo>
                <a:lnTo>
                  <a:pt x="93748" y="17884"/>
                </a:lnTo>
                <a:lnTo>
                  <a:pt x="94676" y="17495"/>
                </a:lnTo>
                <a:lnTo>
                  <a:pt x="95605" y="17104"/>
                </a:lnTo>
                <a:lnTo>
                  <a:pt x="97499" y="16324"/>
                </a:lnTo>
                <a:lnTo>
                  <a:pt x="98465" y="15935"/>
                </a:lnTo>
                <a:cubicBezTo>
                  <a:pt x="98492" y="15962"/>
                  <a:pt x="98539" y="15979"/>
                  <a:pt x="98592" y="15979"/>
                </a:cubicBezTo>
                <a:cubicBezTo>
                  <a:pt x="98611" y="15979"/>
                  <a:pt x="98631" y="15977"/>
                  <a:pt x="98650" y="15972"/>
                </a:cubicBezTo>
                <a:cubicBezTo>
                  <a:pt x="98836" y="15935"/>
                  <a:pt x="99002" y="15861"/>
                  <a:pt x="99096" y="15749"/>
                </a:cubicBezTo>
                <a:lnTo>
                  <a:pt x="99096" y="15767"/>
                </a:lnTo>
                <a:cubicBezTo>
                  <a:pt x="99133" y="15878"/>
                  <a:pt x="99170" y="15990"/>
                  <a:pt x="99188" y="16101"/>
                </a:cubicBezTo>
                <a:cubicBezTo>
                  <a:pt x="99188" y="16158"/>
                  <a:pt x="99225" y="16176"/>
                  <a:pt x="99245" y="16176"/>
                </a:cubicBezTo>
                <a:cubicBezTo>
                  <a:pt x="99282" y="16176"/>
                  <a:pt x="99337" y="16176"/>
                  <a:pt x="99393" y="16158"/>
                </a:cubicBezTo>
                <a:cubicBezTo>
                  <a:pt x="99430" y="16121"/>
                  <a:pt x="99485" y="16101"/>
                  <a:pt x="99560" y="16046"/>
                </a:cubicBezTo>
                <a:cubicBezTo>
                  <a:pt x="99690" y="15953"/>
                  <a:pt x="99820" y="15823"/>
                  <a:pt x="99876" y="15693"/>
                </a:cubicBezTo>
                <a:cubicBezTo>
                  <a:pt x="99950" y="15544"/>
                  <a:pt x="99802" y="15433"/>
                  <a:pt x="99616" y="15378"/>
                </a:cubicBezTo>
                <a:cubicBezTo>
                  <a:pt x="99782" y="15266"/>
                  <a:pt x="99950" y="15118"/>
                  <a:pt x="100005" y="14987"/>
                </a:cubicBezTo>
                <a:cubicBezTo>
                  <a:pt x="100080" y="14801"/>
                  <a:pt x="99987" y="14616"/>
                  <a:pt x="99782" y="14504"/>
                </a:cubicBezTo>
                <a:cubicBezTo>
                  <a:pt x="99770" y="14497"/>
                  <a:pt x="99757" y="14494"/>
                  <a:pt x="99743" y="14494"/>
                </a:cubicBezTo>
                <a:cubicBezTo>
                  <a:pt x="99618" y="14494"/>
                  <a:pt x="99455" y="14788"/>
                  <a:pt x="99337" y="15006"/>
                </a:cubicBezTo>
                <a:cubicBezTo>
                  <a:pt x="99337" y="14895"/>
                  <a:pt x="99319" y="14801"/>
                  <a:pt x="99300" y="14672"/>
                </a:cubicBezTo>
                <a:cubicBezTo>
                  <a:pt x="99250" y="14459"/>
                  <a:pt x="99169" y="14365"/>
                  <a:pt x="99082" y="14365"/>
                </a:cubicBezTo>
                <a:cubicBezTo>
                  <a:pt x="98972" y="14365"/>
                  <a:pt x="98853" y="14515"/>
                  <a:pt x="98780" y="14764"/>
                </a:cubicBezTo>
                <a:cubicBezTo>
                  <a:pt x="98725" y="14969"/>
                  <a:pt x="98780" y="15192"/>
                  <a:pt x="98891" y="15341"/>
                </a:cubicBezTo>
                <a:cubicBezTo>
                  <a:pt x="98856" y="15335"/>
                  <a:pt x="98818" y="15330"/>
                  <a:pt x="98777" y="15330"/>
                </a:cubicBezTo>
                <a:cubicBezTo>
                  <a:pt x="98689" y="15330"/>
                  <a:pt x="98591" y="15351"/>
                  <a:pt x="98502" y="15415"/>
                </a:cubicBezTo>
                <a:cubicBezTo>
                  <a:pt x="98334" y="15526"/>
                  <a:pt x="98316" y="15767"/>
                  <a:pt x="98427" y="15898"/>
                </a:cubicBezTo>
                <a:cubicBezTo>
                  <a:pt x="98111" y="16009"/>
                  <a:pt x="97777" y="16138"/>
                  <a:pt x="97462" y="16250"/>
                </a:cubicBezTo>
                <a:cubicBezTo>
                  <a:pt x="96830" y="16473"/>
                  <a:pt x="96180" y="16715"/>
                  <a:pt x="95548" y="16956"/>
                </a:cubicBezTo>
                <a:lnTo>
                  <a:pt x="94602" y="17327"/>
                </a:lnTo>
                <a:lnTo>
                  <a:pt x="93654" y="17718"/>
                </a:lnTo>
                <a:lnTo>
                  <a:pt x="93190" y="17903"/>
                </a:lnTo>
                <a:lnTo>
                  <a:pt x="92725" y="18107"/>
                </a:lnTo>
                <a:cubicBezTo>
                  <a:pt x="92465" y="18218"/>
                  <a:pt x="92205" y="18330"/>
                  <a:pt x="91965" y="18441"/>
                </a:cubicBezTo>
                <a:cubicBezTo>
                  <a:pt x="91945" y="18441"/>
                  <a:pt x="91928" y="18423"/>
                  <a:pt x="91908" y="18404"/>
                </a:cubicBezTo>
                <a:cubicBezTo>
                  <a:pt x="91888" y="18387"/>
                  <a:pt x="91865" y="18380"/>
                  <a:pt x="91841" y="18380"/>
                </a:cubicBezTo>
                <a:cubicBezTo>
                  <a:pt x="91731" y="18380"/>
                  <a:pt x="91584" y="18535"/>
                  <a:pt x="91463" y="18701"/>
                </a:cubicBezTo>
                <a:lnTo>
                  <a:pt x="91333" y="18758"/>
                </a:lnTo>
                <a:cubicBezTo>
                  <a:pt x="91333" y="18683"/>
                  <a:pt x="91333" y="18590"/>
                  <a:pt x="91314" y="18498"/>
                </a:cubicBezTo>
                <a:cubicBezTo>
                  <a:pt x="91305" y="18232"/>
                  <a:pt x="91225" y="18114"/>
                  <a:pt x="91119" y="18114"/>
                </a:cubicBezTo>
                <a:cubicBezTo>
                  <a:pt x="91002" y="18114"/>
                  <a:pt x="90855" y="18255"/>
                  <a:pt x="90739" y="18498"/>
                </a:cubicBezTo>
                <a:cubicBezTo>
                  <a:pt x="90665" y="18683"/>
                  <a:pt x="90665" y="18887"/>
                  <a:pt x="90720" y="19055"/>
                </a:cubicBezTo>
                <a:cubicBezTo>
                  <a:pt x="90665" y="19092"/>
                  <a:pt x="90590" y="19110"/>
                  <a:pt x="90534" y="19147"/>
                </a:cubicBezTo>
                <a:cubicBezTo>
                  <a:pt x="90460" y="19147"/>
                  <a:pt x="90385" y="19147"/>
                  <a:pt x="90311" y="19184"/>
                </a:cubicBezTo>
                <a:cubicBezTo>
                  <a:pt x="90274" y="19203"/>
                  <a:pt x="90237" y="19241"/>
                  <a:pt x="90200" y="19278"/>
                </a:cubicBezTo>
                <a:cubicBezTo>
                  <a:pt x="90125" y="19315"/>
                  <a:pt x="90033" y="19333"/>
                  <a:pt x="89959" y="19370"/>
                </a:cubicBezTo>
                <a:cubicBezTo>
                  <a:pt x="89791" y="19426"/>
                  <a:pt x="89643" y="19481"/>
                  <a:pt x="89476" y="19518"/>
                </a:cubicBezTo>
                <a:cubicBezTo>
                  <a:pt x="89308" y="19575"/>
                  <a:pt x="89160" y="19630"/>
                  <a:pt x="88993" y="19667"/>
                </a:cubicBezTo>
                <a:cubicBezTo>
                  <a:pt x="88659" y="19778"/>
                  <a:pt x="88343" y="19853"/>
                  <a:pt x="88008" y="19946"/>
                </a:cubicBezTo>
                <a:cubicBezTo>
                  <a:pt x="87359" y="20113"/>
                  <a:pt x="86691" y="20261"/>
                  <a:pt x="86040" y="20392"/>
                </a:cubicBezTo>
                <a:cubicBezTo>
                  <a:pt x="85706" y="20466"/>
                  <a:pt x="85371" y="20540"/>
                  <a:pt x="85037" y="20595"/>
                </a:cubicBezTo>
                <a:cubicBezTo>
                  <a:pt x="84722" y="20670"/>
                  <a:pt x="84388" y="20726"/>
                  <a:pt x="84071" y="20781"/>
                </a:cubicBezTo>
                <a:lnTo>
                  <a:pt x="82605" y="20058"/>
                </a:lnTo>
                <a:cubicBezTo>
                  <a:pt x="82605" y="20038"/>
                  <a:pt x="82586" y="20038"/>
                  <a:pt x="82568" y="20021"/>
                </a:cubicBezTo>
                <a:cubicBezTo>
                  <a:pt x="81936" y="19538"/>
                  <a:pt x="81231" y="19147"/>
                  <a:pt x="80506" y="18795"/>
                </a:cubicBezTo>
                <a:cubicBezTo>
                  <a:pt x="79039" y="18089"/>
                  <a:pt x="77479" y="17532"/>
                  <a:pt x="75845" y="17049"/>
                </a:cubicBezTo>
                <a:cubicBezTo>
                  <a:pt x="75640" y="16975"/>
                  <a:pt x="75436" y="16918"/>
                  <a:pt x="75231" y="16863"/>
                </a:cubicBezTo>
                <a:lnTo>
                  <a:pt x="74619" y="16696"/>
                </a:lnTo>
                <a:cubicBezTo>
                  <a:pt x="74211" y="16584"/>
                  <a:pt x="73783" y="16473"/>
                  <a:pt x="73374" y="16381"/>
                </a:cubicBezTo>
                <a:cubicBezTo>
                  <a:pt x="73171" y="16343"/>
                  <a:pt x="72985" y="16287"/>
                  <a:pt x="72799" y="16250"/>
                </a:cubicBezTo>
                <a:cubicBezTo>
                  <a:pt x="72631" y="16064"/>
                  <a:pt x="72317" y="15878"/>
                  <a:pt x="72094" y="15823"/>
                </a:cubicBezTo>
                <a:cubicBezTo>
                  <a:pt x="72081" y="15822"/>
                  <a:pt x="72068" y="15821"/>
                  <a:pt x="72056" y="15821"/>
                </a:cubicBezTo>
                <a:cubicBezTo>
                  <a:pt x="71932" y="15821"/>
                  <a:pt x="71868" y="15911"/>
                  <a:pt x="71834" y="16046"/>
                </a:cubicBezTo>
                <a:cubicBezTo>
                  <a:pt x="71685" y="16009"/>
                  <a:pt x="71517" y="15990"/>
                  <a:pt x="71369" y="15953"/>
                </a:cubicBezTo>
                <a:lnTo>
                  <a:pt x="71202" y="15898"/>
                </a:lnTo>
                <a:lnTo>
                  <a:pt x="71091" y="15898"/>
                </a:lnTo>
                <a:cubicBezTo>
                  <a:pt x="70997" y="15878"/>
                  <a:pt x="70905" y="15861"/>
                  <a:pt x="70794" y="15841"/>
                </a:cubicBezTo>
                <a:cubicBezTo>
                  <a:pt x="70366" y="15767"/>
                  <a:pt x="69920" y="15693"/>
                  <a:pt x="69494" y="15638"/>
                </a:cubicBezTo>
                <a:cubicBezTo>
                  <a:pt x="69048" y="15563"/>
                  <a:pt x="68602" y="15489"/>
                  <a:pt x="68157" y="15433"/>
                </a:cubicBezTo>
                <a:cubicBezTo>
                  <a:pt x="68063" y="15433"/>
                  <a:pt x="67952" y="15415"/>
                  <a:pt x="67840" y="15396"/>
                </a:cubicBezTo>
                <a:cubicBezTo>
                  <a:pt x="68174" y="15341"/>
                  <a:pt x="68509" y="15266"/>
                  <a:pt x="68862" y="15136"/>
                </a:cubicBezTo>
                <a:cubicBezTo>
                  <a:pt x="69159" y="15006"/>
                  <a:pt x="69474" y="14838"/>
                  <a:pt x="69772" y="14616"/>
                </a:cubicBezTo>
                <a:cubicBezTo>
                  <a:pt x="69828" y="14541"/>
                  <a:pt x="69902" y="14486"/>
                  <a:pt x="69977" y="14430"/>
                </a:cubicBezTo>
                <a:lnTo>
                  <a:pt x="70032" y="14375"/>
                </a:lnTo>
                <a:cubicBezTo>
                  <a:pt x="70085" y="14410"/>
                  <a:pt x="70146" y="14433"/>
                  <a:pt x="70210" y="14433"/>
                </a:cubicBezTo>
                <a:cubicBezTo>
                  <a:pt x="70280" y="14433"/>
                  <a:pt x="70354" y="14405"/>
                  <a:pt x="70422" y="14338"/>
                </a:cubicBezTo>
                <a:cubicBezTo>
                  <a:pt x="70589" y="14170"/>
                  <a:pt x="70719" y="13947"/>
                  <a:pt x="70737" y="13761"/>
                </a:cubicBezTo>
                <a:cubicBezTo>
                  <a:pt x="70849" y="13873"/>
                  <a:pt x="70979" y="13966"/>
                  <a:pt x="71071" y="14078"/>
                </a:cubicBezTo>
                <a:cubicBezTo>
                  <a:pt x="71091" y="14102"/>
                  <a:pt x="71113" y="14112"/>
                  <a:pt x="71136" y="14112"/>
                </a:cubicBezTo>
                <a:cubicBezTo>
                  <a:pt x="71312" y="14112"/>
                  <a:pt x="71567" y="13493"/>
                  <a:pt x="71517" y="13149"/>
                </a:cubicBezTo>
                <a:cubicBezTo>
                  <a:pt x="71502" y="13007"/>
                  <a:pt x="71394" y="12959"/>
                  <a:pt x="71259" y="12959"/>
                </a:cubicBezTo>
                <a:cubicBezTo>
                  <a:pt x="71235" y="12959"/>
                  <a:pt x="71209" y="12961"/>
                  <a:pt x="71183" y="12964"/>
                </a:cubicBezTo>
                <a:cubicBezTo>
                  <a:pt x="71443" y="12610"/>
                  <a:pt x="71666" y="12221"/>
                  <a:pt x="71889" y="11812"/>
                </a:cubicBezTo>
                <a:cubicBezTo>
                  <a:pt x="72074" y="11441"/>
                  <a:pt x="72260" y="11050"/>
                  <a:pt x="72446" y="10679"/>
                </a:cubicBezTo>
                <a:cubicBezTo>
                  <a:pt x="72502" y="10604"/>
                  <a:pt x="72557" y="10493"/>
                  <a:pt x="72614" y="10419"/>
                </a:cubicBezTo>
                <a:lnTo>
                  <a:pt x="72780" y="10159"/>
                </a:lnTo>
                <a:cubicBezTo>
                  <a:pt x="72891" y="9973"/>
                  <a:pt x="73040" y="9806"/>
                  <a:pt x="73171" y="9639"/>
                </a:cubicBezTo>
                <a:cubicBezTo>
                  <a:pt x="73374" y="9361"/>
                  <a:pt x="73616" y="9101"/>
                  <a:pt x="73839" y="8841"/>
                </a:cubicBezTo>
                <a:cubicBezTo>
                  <a:pt x="73914" y="9064"/>
                  <a:pt x="74136" y="9379"/>
                  <a:pt x="74340" y="9509"/>
                </a:cubicBezTo>
                <a:cubicBezTo>
                  <a:pt x="74380" y="9533"/>
                  <a:pt x="74419" y="9544"/>
                  <a:pt x="74455" y="9544"/>
                </a:cubicBezTo>
                <a:cubicBezTo>
                  <a:pt x="74588" y="9544"/>
                  <a:pt x="74695" y="9401"/>
                  <a:pt x="74768" y="9212"/>
                </a:cubicBezTo>
                <a:cubicBezTo>
                  <a:pt x="74879" y="9453"/>
                  <a:pt x="75046" y="9676"/>
                  <a:pt x="75194" y="9769"/>
                </a:cubicBezTo>
                <a:cubicBezTo>
                  <a:pt x="75258" y="9806"/>
                  <a:pt x="75324" y="9824"/>
                  <a:pt x="75389" y="9824"/>
                </a:cubicBezTo>
                <a:cubicBezTo>
                  <a:pt x="75549" y="9824"/>
                  <a:pt x="75702" y="9718"/>
                  <a:pt x="75808" y="9546"/>
                </a:cubicBezTo>
                <a:cubicBezTo>
                  <a:pt x="75900" y="9398"/>
                  <a:pt x="75511" y="9101"/>
                  <a:pt x="75231" y="8915"/>
                </a:cubicBezTo>
                <a:cubicBezTo>
                  <a:pt x="75362" y="8915"/>
                  <a:pt x="75491" y="8915"/>
                  <a:pt x="75659" y="8896"/>
                </a:cubicBezTo>
                <a:cubicBezTo>
                  <a:pt x="76254" y="8841"/>
                  <a:pt x="76105" y="8469"/>
                  <a:pt x="75585" y="8227"/>
                </a:cubicBezTo>
                <a:cubicBezTo>
                  <a:pt x="75494" y="8188"/>
                  <a:pt x="75404" y="8172"/>
                  <a:pt x="75315" y="8172"/>
                </a:cubicBezTo>
                <a:cubicBezTo>
                  <a:pt x="75150" y="8172"/>
                  <a:pt x="74994" y="8229"/>
                  <a:pt x="74860" y="8301"/>
                </a:cubicBezTo>
                <a:cubicBezTo>
                  <a:pt x="74897" y="8153"/>
                  <a:pt x="74916" y="7967"/>
                  <a:pt x="74805" y="7781"/>
                </a:cubicBezTo>
                <a:cubicBezTo>
                  <a:pt x="74842" y="7744"/>
                  <a:pt x="74860" y="7707"/>
                  <a:pt x="74897" y="7670"/>
                </a:cubicBezTo>
                <a:cubicBezTo>
                  <a:pt x="76123" y="6407"/>
                  <a:pt x="77460" y="5256"/>
                  <a:pt x="78816" y="4309"/>
                </a:cubicBezTo>
                <a:cubicBezTo>
                  <a:pt x="79485" y="3844"/>
                  <a:pt x="80171" y="3418"/>
                  <a:pt x="80822" y="3064"/>
                </a:cubicBezTo>
                <a:cubicBezTo>
                  <a:pt x="81491" y="2693"/>
                  <a:pt x="82140" y="2396"/>
                  <a:pt x="82753" y="2155"/>
                </a:cubicBezTo>
                <a:cubicBezTo>
                  <a:pt x="83366" y="1913"/>
                  <a:pt x="83942" y="1709"/>
                  <a:pt x="84443" y="1561"/>
                </a:cubicBezTo>
                <a:cubicBezTo>
                  <a:pt x="84573" y="1524"/>
                  <a:pt x="84703" y="1487"/>
                  <a:pt x="84833" y="1467"/>
                </a:cubicBezTo>
                <a:cubicBezTo>
                  <a:pt x="84945" y="1430"/>
                  <a:pt x="85074" y="1393"/>
                  <a:pt x="85186" y="1375"/>
                </a:cubicBezTo>
                <a:cubicBezTo>
                  <a:pt x="85297" y="1356"/>
                  <a:pt x="85408" y="1319"/>
                  <a:pt x="85502" y="1301"/>
                </a:cubicBezTo>
                <a:cubicBezTo>
                  <a:pt x="85613" y="1282"/>
                  <a:pt x="85706" y="1264"/>
                  <a:pt x="85799" y="1244"/>
                </a:cubicBezTo>
                <a:cubicBezTo>
                  <a:pt x="85985" y="1207"/>
                  <a:pt x="86171" y="1170"/>
                  <a:pt x="86319" y="1152"/>
                </a:cubicBezTo>
                <a:cubicBezTo>
                  <a:pt x="86468" y="1133"/>
                  <a:pt x="86579" y="1115"/>
                  <a:pt x="86691" y="1096"/>
                </a:cubicBezTo>
                <a:cubicBezTo>
                  <a:pt x="86579" y="1096"/>
                  <a:pt x="86448" y="1115"/>
                  <a:pt x="86300" y="1133"/>
                </a:cubicBezTo>
                <a:cubicBezTo>
                  <a:pt x="86151" y="1152"/>
                  <a:pt x="85985" y="1170"/>
                  <a:pt x="85799" y="1207"/>
                </a:cubicBezTo>
                <a:cubicBezTo>
                  <a:pt x="85706" y="1227"/>
                  <a:pt x="85594" y="1227"/>
                  <a:pt x="85502" y="1244"/>
                </a:cubicBezTo>
                <a:cubicBezTo>
                  <a:pt x="85391" y="1264"/>
                  <a:pt x="85279" y="1301"/>
                  <a:pt x="85168" y="1319"/>
                </a:cubicBezTo>
                <a:cubicBezTo>
                  <a:pt x="85056" y="1338"/>
                  <a:pt x="84926" y="1356"/>
                  <a:pt x="84814" y="1393"/>
                </a:cubicBezTo>
                <a:cubicBezTo>
                  <a:pt x="84685" y="1412"/>
                  <a:pt x="84554" y="1449"/>
                  <a:pt x="84425" y="1487"/>
                </a:cubicBezTo>
                <a:cubicBezTo>
                  <a:pt x="83905" y="1616"/>
                  <a:pt x="83328" y="1802"/>
                  <a:pt x="82697" y="2024"/>
                </a:cubicBezTo>
                <a:cubicBezTo>
                  <a:pt x="82085" y="2267"/>
                  <a:pt x="81416" y="2564"/>
                  <a:pt x="80748" y="2916"/>
                </a:cubicBezTo>
                <a:cubicBezTo>
                  <a:pt x="80079" y="3269"/>
                  <a:pt x="79374" y="3678"/>
                  <a:pt x="78686" y="4142"/>
                </a:cubicBezTo>
                <a:cubicBezTo>
                  <a:pt x="77331" y="5089"/>
                  <a:pt x="75956" y="6241"/>
                  <a:pt x="74731" y="7504"/>
                </a:cubicBezTo>
                <a:cubicBezTo>
                  <a:pt x="74694" y="7541"/>
                  <a:pt x="74674" y="7578"/>
                  <a:pt x="74637" y="7615"/>
                </a:cubicBezTo>
                <a:cubicBezTo>
                  <a:pt x="74571" y="7579"/>
                  <a:pt x="74497" y="7561"/>
                  <a:pt x="74426" y="7561"/>
                </a:cubicBezTo>
                <a:cubicBezTo>
                  <a:pt x="74240" y="7561"/>
                  <a:pt x="74072" y="7683"/>
                  <a:pt x="74099" y="7912"/>
                </a:cubicBezTo>
                <a:cubicBezTo>
                  <a:pt x="74117" y="7986"/>
                  <a:pt x="74117" y="8061"/>
                  <a:pt x="74154" y="8135"/>
                </a:cubicBezTo>
                <a:cubicBezTo>
                  <a:pt x="73746" y="8581"/>
                  <a:pt x="73356" y="9044"/>
                  <a:pt x="73003" y="9509"/>
                </a:cubicBezTo>
                <a:cubicBezTo>
                  <a:pt x="72854" y="9676"/>
                  <a:pt x="72725" y="9844"/>
                  <a:pt x="72594" y="10029"/>
                </a:cubicBezTo>
                <a:lnTo>
                  <a:pt x="72428" y="10307"/>
                </a:lnTo>
                <a:lnTo>
                  <a:pt x="72260" y="10586"/>
                </a:lnTo>
                <a:cubicBezTo>
                  <a:pt x="72057" y="10976"/>
                  <a:pt x="71889" y="11347"/>
                  <a:pt x="71703" y="11719"/>
                </a:cubicBezTo>
                <a:cubicBezTo>
                  <a:pt x="71537" y="12053"/>
                  <a:pt x="71351" y="12350"/>
                  <a:pt x="71165" y="12647"/>
                </a:cubicBezTo>
                <a:cubicBezTo>
                  <a:pt x="71183" y="12536"/>
                  <a:pt x="71202" y="12406"/>
                  <a:pt x="71183" y="12332"/>
                </a:cubicBezTo>
                <a:cubicBezTo>
                  <a:pt x="71150" y="12101"/>
                  <a:pt x="70971" y="11972"/>
                  <a:pt x="70736" y="11972"/>
                </a:cubicBezTo>
                <a:cubicBezTo>
                  <a:pt x="70707" y="11972"/>
                  <a:pt x="70676" y="11974"/>
                  <a:pt x="70645" y="11979"/>
                </a:cubicBezTo>
                <a:cubicBezTo>
                  <a:pt x="70552" y="11979"/>
                  <a:pt x="70514" y="12090"/>
                  <a:pt x="70497" y="12239"/>
                </a:cubicBezTo>
                <a:cubicBezTo>
                  <a:pt x="70477" y="12313"/>
                  <a:pt x="70477" y="12369"/>
                  <a:pt x="70477" y="12444"/>
                </a:cubicBezTo>
                <a:cubicBezTo>
                  <a:pt x="70477" y="12573"/>
                  <a:pt x="70497" y="12704"/>
                  <a:pt x="70497" y="12815"/>
                </a:cubicBezTo>
                <a:cubicBezTo>
                  <a:pt x="70422" y="12721"/>
                  <a:pt x="70329" y="12610"/>
                  <a:pt x="70217" y="12498"/>
                </a:cubicBezTo>
                <a:cubicBezTo>
                  <a:pt x="70090" y="12366"/>
                  <a:pt x="69983" y="12309"/>
                  <a:pt x="69900" y="12309"/>
                </a:cubicBezTo>
                <a:cubicBezTo>
                  <a:pt x="69716" y="12309"/>
                  <a:pt x="69651" y="12592"/>
                  <a:pt x="69754" y="12964"/>
                </a:cubicBezTo>
                <a:cubicBezTo>
                  <a:pt x="69828" y="13241"/>
                  <a:pt x="70032" y="13409"/>
                  <a:pt x="70254" y="13501"/>
                </a:cubicBezTo>
                <a:cubicBezTo>
                  <a:pt x="70237" y="13501"/>
                  <a:pt x="70217" y="13521"/>
                  <a:pt x="70217" y="13521"/>
                </a:cubicBezTo>
                <a:cubicBezTo>
                  <a:pt x="70088" y="13576"/>
                  <a:pt x="69939" y="13687"/>
                  <a:pt x="69883" y="13855"/>
                </a:cubicBezTo>
                <a:cubicBezTo>
                  <a:pt x="69865" y="13892"/>
                  <a:pt x="69846" y="13947"/>
                  <a:pt x="69846" y="13984"/>
                </a:cubicBezTo>
                <a:lnTo>
                  <a:pt x="69846" y="14058"/>
                </a:lnTo>
                <a:cubicBezTo>
                  <a:pt x="69846" y="14078"/>
                  <a:pt x="69865" y="14096"/>
                  <a:pt x="69865" y="14115"/>
                </a:cubicBezTo>
                <a:cubicBezTo>
                  <a:pt x="69865" y="14170"/>
                  <a:pt x="69902" y="14226"/>
                  <a:pt x="69920" y="14263"/>
                </a:cubicBezTo>
                <a:lnTo>
                  <a:pt x="69865" y="14318"/>
                </a:lnTo>
                <a:cubicBezTo>
                  <a:pt x="69809" y="14375"/>
                  <a:pt x="69734" y="14430"/>
                  <a:pt x="69679" y="14486"/>
                </a:cubicBezTo>
                <a:cubicBezTo>
                  <a:pt x="69400" y="14709"/>
                  <a:pt x="69103" y="14876"/>
                  <a:pt x="68806" y="15006"/>
                </a:cubicBezTo>
                <a:cubicBezTo>
                  <a:pt x="68342" y="15192"/>
                  <a:pt x="67877" y="15303"/>
                  <a:pt x="67451" y="15358"/>
                </a:cubicBezTo>
                <a:cubicBezTo>
                  <a:pt x="66800" y="15266"/>
                  <a:pt x="66132" y="15192"/>
                  <a:pt x="65482" y="15155"/>
                </a:cubicBezTo>
                <a:cubicBezTo>
                  <a:pt x="65017" y="15098"/>
                  <a:pt x="64572" y="15061"/>
                  <a:pt x="64108" y="15024"/>
                </a:cubicBezTo>
                <a:cubicBezTo>
                  <a:pt x="63662" y="15006"/>
                  <a:pt x="63197" y="14987"/>
                  <a:pt x="62752" y="14969"/>
                </a:cubicBezTo>
                <a:cubicBezTo>
                  <a:pt x="61823" y="14895"/>
                  <a:pt x="60914" y="14895"/>
                  <a:pt x="59985" y="14876"/>
                </a:cubicBezTo>
                <a:cubicBezTo>
                  <a:pt x="59824" y="14876"/>
                  <a:pt x="59671" y="14868"/>
                  <a:pt x="59516" y="14868"/>
                </a:cubicBezTo>
                <a:cubicBezTo>
                  <a:pt x="59438" y="14868"/>
                  <a:pt x="59360" y="14870"/>
                  <a:pt x="59280" y="14876"/>
                </a:cubicBezTo>
                <a:lnTo>
                  <a:pt x="58592" y="14913"/>
                </a:lnTo>
                <a:cubicBezTo>
                  <a:pt x="58128" y="14913"/>
                  <a:pt x="57663" y="15006"/>
                  <a:pt x="57200" y="15043"/>
                </a:cubicBezTo>
                <a:lnTo>
                  <a:pt x="56846" y="15098"/>
                </a:lnTo>
                <a:lnTo>
                  <a:pt x="56494" y="15173"/>
                </a:lnTo>
                <a:lnTo>
                  <a:pt x="55806" y="15321"/>
                </a:lnTo>
                <a:cubicBezTo>
                  <a:pt x="55583" y="15358"/>
                  <a:pt x="55360" y="15433"/>
                  <a:pt x="55137" y="15489"/>
                </a:cubicBezTo>
                <a:lnTo>
                  <a:pt x="54711" y="15601"/>
                </a:lnTo>
                <a:lnTo>
                  <a:pt x="54711" y="15544"/>
                </a:lnTo>
                <a:cubicBezTo>
                  <a:pt x="54711" y="15452"/>
                  <a:pt x="54674" y="15396"/>
                  <a:pt x="54580" y="15378"/>
                </a:cubicBezTo>
                <a:cubicBezTo>
                  <a:pt x="54553" y="15368"/>
                  <a:pt x="54521" y="15363"/>
                  <a:pt x="54486" y="15363"/>
                </a:cubicBezTo>
                <a:cubicBezTo>
                  <a:pt x="54451" y="15363"/>
                  <a:pt x="54414" y="15368"/>
                  <a:pt x="54377" y="15378"/>
                </a:cubicBezTo>
                <a:cubicBezTo>
                  <a:pt x="54340" y="15378"/>
                  <a:pt x="54283" y="15396"/>
                  <a:pt x="54228" y="15433"/>
                </a:cubicBezTo>
                <a:cubicBezTo>
                  <a:pt x="54154" y="15452"/>
                  <a:pt x="54098" y="15470"/>
                  <a:pt x="54043" y="15507"/>
                </a:cubicBezTo>
                <a:cubicBezTo>
                  <a:pt x="53875" y="15601"/>
                  <a:pt x="53763" y="15767"/>
                  <a:pt x="53708" y="15935"/>
                </a:cubicBezTo>
                <a:cubicBezTo>
                  <a:pt x="53634" y="15953"/>
                  <a:pt x="53578" y="15972"/>
                  <a:pt x="53523" y="15990"/>
                </a:cubicBezTo>
                <a:cubicBezTo>
                  <a:pt x="53429" y="15935"/>
                  <a:pt x="53337" y="15878"/>
                  <a:pt x="53225" y="15861"/>
                </a:cubicBezTo>
                <a:cubicBezTo>
                  <a:pt x="53205" y="15858"/>
                  <a:pt x="53185" y="15857"/>
                  <a:pt x="53165" y="15857"/>
                </a:cubicBezTo>
                <a:cubicBezTo>
                  <a:pt x="52899" y="15857"/>
                  <a:pt x="52708" y="16080"/>
                  <a:pt x="52743" y="16287"/>
                </a:cubicBezTo>
                <a:cubicBezTo>
                  <a:pt x="51925" y="16603"/>
                  <a:pt x="51145" y="16956"/>
                  <a:pt x="50365" y="17346"/>
                </a:cubicBezTo>
                <a:cubicBezTo>
                  <a:pt x="50327" y="17319"/>
                  <a:pt x="50289" y="17306"/>
                  <a:pt x="50252" y="17306"/>
                </a:cubicBezTo>
                <a:cubicBezTo>
                  <a:pt x="50162" y="17306"/>
                  <a:pt x="50078" y="17381"/>
                  <a:pt x="50012" y="17513"/>
                </a:cubicBezTo>
                <a:cubicBezTo>
                  <a:pt x="49771" y="17643"/>
                  <a:pt x="49511" y="17773"/>
                  <a:pt x="49269" y="17903"/>
                </a:cubicBezTo>
                <a:cubicBezTo>
                  <a:pt x="47803" y="18701"/>
                  <a:pt x="46391" y="19593"/>
                  <a:pt x="45035" y="20540"/>
                </a:cubicBezTo>
                <a:cubicBezTo>
                  <a:pt x="44998" y="20447"/>
                  <a:pt x="44961" y="20355"/>
                  <a:pt x="44886" y="20261"/>
                </a:cubicBezTo>
                <a:cubicBezTo>
                  <a:pt x="44863" y="20231"/>
                  <a:pt x="44829" y="20218"/>
                  <a:pt x="44789" y="20218"/>
                </a:cubicBezTo>
                <a:cubicBezTo>
                  <a:pt x="44602" y="20218"/>
                  <a:pt x="44264" y="20491"/>
                  <a:pt x="44051" y="20689"/>
                </a:cubicBezTo>
                <a:cubicBezTo>
                  <a:pt x="44088" y="20540"/>
                  <a:pt x="44126" y="20392"/>
                  <a:pt x="44143" y="20206"/>
                </a:cubicBezTo>
                <a:cubicBezTo>
                  <a:pt x="44212" y="19846"/>
                  <a:pt x="44127" y="19685"/>
                  <a:pt x="43972" y="19685"/>
                </a:cubicBezTo>
                <a:cubicBezTo>
                  <a:pt x="43831" y="19685"/>
                  <a:pt x="43632" y="19818"/>
                  <a:pt x="43438" y="20058"/>
                </a:cubicBezTo>
                <a:cubicBezTo>
                  <a:pt x="43234" y="20298"/>
                  <a:pt x="43215" y="20633"/>
                  <a:pt x="43271" y="20912"/>
                </a:cubicBezTo>
                <a:cubicBezTo>
                  <a:pt x="43157" y="20826"/>
                  <a:pt x="43021" y="20763"/>
                  <a:pt x="42863" y="20763"/>
                </a:cubicBezTo>
                <a:cubicBezTo>
                  <a:pt x="42815" y="20763"/>
                  <a:pt x="42766" y="20768"/>
                  <a:pt x="42714" y="20781"/>
                </a:cubicBezTo>
                <a:cubicBezTo>
                  <a:pt x="42566" y="20818"/>
                  <a:pt x="42435" y="20930"/>
                  <a:pt x="42380" y="21060"/>
                </a:cubicBezTo>
                <a:cubicBezTo>
                  <a:pt x="42361" y="21135"/>
                  <a:pt x="42343" y="21209"/>
                  <a:pt x="42343" y="21283"/>
                </a:cubicBezTo>
                <a:cubicBezTo>
                  <a:pt x="42343" y="21320"/>
                  <a:pt x="42343" y="21375"/>
                  <a:pt x="42361" y="21413"/>
                </a:cubicBezTo>
                <a:cubicBezTo>
                  <a:pt x="42398" y="21506"/>
                  <a:pt x="42491" y="21598"/>
                  <a:pt x="42621" y="21618"/>
                </a:cubicBezTo>
                <a:cubicBezTo>
                  <a:pt x="42695" y="21635"/>
                  <a:pt x="42788" y="21635"/>
                  <a:pt x="42863" y="21635"/>
                </a:cubicBezTo>
                <a:cubicBezTo>
                  <a:pt x="42893" y="21642"/>
                  <a:pt x="42922" y="21644"/>
                  <a:pt x="42950" y="21644"/>
                </a:cubicBezTo>
                <a:cubicBezTo>
                  <a:pt x="43004" y="21644"/>
                  <a:pt x="43054" y="21635"/>
                  <a:pt x="43103" y="21635"/>
                </a:cubicBezTo>
                <a:cubicBezTo>
                  <a:pt x="43141" y="21618"/>
                  <a:pt x="43197" y="21618"/>
                  <a:pt x="43234" y="21598"/>
                </a:cubicBezTo>
                <a:cubicBezTo>
                  <a:pt x="43271" y="21580"/>
                  <a:pt x="43289" y="21561"/>
                  <a:pt x="43326" y="21543"/>
                </a:cubicBezTo>
                <a:lnTo>
                  <a:pt x="43326" y="21543"/>
                </a:lnTo>
                <a:cubicBezTo>
                  <a:pt x="43308" y="21618"/>
                  <a:pt x="43308" y="21692"/>
                  <a:pt x="43308" y="21766"/>
                </a:cubicBezTo>
                <a:cubicBezTo>
                  <a:pt x="42194" y="22583"/>
                  <a:pt x="41117" y="23438"/>
                  <a:pt x="40058" y="24310"/>
                </a:cubicBezTo>
                <a:cubicBezTo>
                  <a:pt x="39371" y="24867"/>
                  <a:pt x="38703" y="25443"/>
                  <a:pt x="38052" y="26018"/>
                </a:cubicBezTo>
                <a:lnTo>
                  <a:pt x="38052" y="26000"/>
                </a:lnTo>
                <a:cubicBezTo>
                  <a:pt x="38163" y="25815"/>
                  <a:pt x="38275" y="25555"/>
                  <a:pt x="38406" y="25258"/>
                </a:cubicBezTo>
                <a:cubicBezTo>
                  <a:pt x="38461" y="25127"/>
                  <a:pt x="38535" y="24960"/>
                  <a:pt x="38609" y="24793"/>
                </a:cubicBezTo>
                <a:cubicBezTo>
                  <a:pt x="38666" y="24626"/>
                  <a:pt x="38740" y="24458"/>
                  <a:pt x="38814" y="24273"/>
                </a:cubicBezTo>
                <a:cubicBezTo>
                  <a:pt x="38943" y="23901"/>
                  <a:pt x="39074" y="23493"/>
                  <a:pt x="39186" y="23066"/>
                </a:cubicBezTo>
                <a:cubicBezTo>
                  <a:pt x="39297" y="22638"/>
                  <a:pt x="39408" y="22155"/>
                  <a:pt x="39463" y="21673"/>
                </a:cubicBezTo>
                <a:cubicBezTo>
                  <a:pt x="39538" y="21190"/>
                  <a:pt x="39538" y="20670"/>
                  <a:pt x="39520" y="20150"/>
                </a:cubicBezTo>
                <a:lnTo>
                  <a:pt x="39463" y="19593"/>
                </a:lnTo>
                <a:cubicBezTo>
                  <a:pt x="39501" y="19575"/>
                  <a:pt x="39557" y="19575"/>
                  <a:pt x="39594" y="19555"/>
                </a:cubicBezTo>
                <a:cubicBezTo>
                  <a:pt x="39798" y="19481"/>
                  <a:pt x="39743" y="19258"/>
                  <a:pt x="39612" y="19035"/>
                </a:cubicBezTo>
                <a:lnTo>
                  <a:pt x="39612" y="19035"/>
                </a:lnTo>
                <a:cubicBezTo>
                  <a:pt x="39733" y="19062"/>
                  <a:pt x="39858" y="19076"/>
                  <a:pt x="39973" y="19076"/>
                </a:cubicBezTo>
                <a:cubicBezTo>
                  <a:pt x="40104" y="19076"/>
                  <a:pt x="40221" y="19057"/>
                  <a:pt x="40300" y="19018"/>
                </a:cubicBezTo>
                <a:cubicBezTo>
                  <a:pt x="40541" y="18924"/>
                  <a:pt x="40615" y="18664"/>
                  <a:pt x="40503" y="18404"/>
                </a:cubicBezTo>
                <a:cubicBezTo>
                  <a:pt x="40478" y="18340"/>
                  <a:pt x="40407" y="18316"/>
                  <a:pt x="40312" y="18316"/>
                </a:cubicBezTo>
                <a:cubicBezTo>
                  <a:pt x="40131" y="18316"/>
                  <a:pt x="39864" y="18405"/>
                  <a:pt x="39668" y="18478"/>
                </a:cubicBezTo>
                <a:cubicBezTo>
                  <a:pt x="39723" y="18386"/>
                  <a:pt x="39798" y="18275"/>
                  <a:pt x="39891" y="18126"/>
                </a:cubicBezTo>
                <a:cubicBezTo>
                  <a:pt x="40082" y="17804"/>
                  <a:pt x="39997" y="17642"/>
                  <a:pt x="39779" y="17642"/>
                </a:cubicBezTo>
                <a:cubicBezTo>
                  <a:pt x="39657" y="17642"/>
                  <a:pt x="39494" y="17692"/>
                  <a:pt x="39315" y="17792"/>
                </a:cubicBezTo>
                <a:cubicBezTo>
                  <a:pt x="39278" y="17810"/>
                  <a:pt x="39260" y="17829"/>
                  <a:pt x="39223" y="17847"/>
                </a:cubicBezTo>
                <a:lnTo>
                  <a:pt x="39223" y="17792"/>
                </a:lnTo>
                <a:lnTo>
                  <a:pt x="39241" y="17792"/>
                </a:lnTo>
                <a:cubicBezTo>
                  <a:pt x="39241" y="17792"/>
                  <a:pt x="39241" y="17755"/>
                  <a:pt x="39260" y="17698"/>
                </a:cubicBezTo>
                <a:cubicBezTo>
                  <a:pt x="39278" y="17681"/>
                  <a:pt x="39297" y="17643"/>
                  <a:pt x="39315" y="17606"/>
                </a:cubicBezTo>
                <a:cubicBezTo>
                  <a:pt x="39334" y="17569"/>
                  <a:pt x="39371" y="17532"/>
                  <a:pt x="39389" y="17495"/>
                </a:cubicBezTo>
                <a:cubicBezTo>
                  <a:pt x="39426" y="17438"/>
                  <a:pt x="39463" y="17401"/>
                  <a:pt x="39501" y="17346"/>
                </a:cubicBezTo>
                <a:cubicBezTo>
                  <a:pt x="39557" y="17309"/>
                  <a:pt x="39594" y="17253"/>
                  <a:pt x="39649" y="17198"/>
                </a:cubicBezTo>
                <a:cubicBezTo>
                  <a:pt x="39761" y="17086"/>
                  <a:pt x="39909" y="16993"/>
                  <a:pt x="40058" y="16881"/>
                </a:cubicBezTo>
                <a:cubicBezTo>
                  <a:pt x="40206" y="16770"/>
                  <a:pt x="40374" y="16678"/>
                  <a:pt x="40560" y="16566"/>
                </a:cubicBezTo>
                <a:cubicBezTo>
                  <a:pt x="40726" y="16473"/>
                  <a:pt x="40912" y="16398"/>
                  <a:pt x="41080" y="16306"/>
                </a:cubicBezTo>
                <a:lnTo>
                  <a:pt x="41080" y="16306"/>
                </a:lnTo>
                <a:cubicBezTo>
                  <a:pt x="41023" y="16473"/>
                  <a:pt x="41006" y="16641"/>
                  <a:pt x="41043" y="16770"/>
                </a:cubicBezTo>
                <a:cubicBezTo>
                  <a:pt x="40912" y="16715"/>
                  <a:pt x="40746" y="16678"/>
                  <a:pt x="40634" y="16603"/>
                </a:cubicBezTo>
                <a:cubicBezTo>
                  <a:pt x="40616" y="16594"/>
                  <a:pt x="40599" y="16589"/>
                  <a:pt x="40583" y="16589"/>
                </a:cubicBezTo>
                <a:cubicBezTo>
                  <a:pt x="40385" y="16589"/>
                  <a:pt x="40351" y="17300"/>
                  <a:pt x="40523" y="17643"/>
                </a:cubicBezTo>
                <a:cubicBezTo>
                  <a:pt x="40561" y="17721"/>
                  <a:pt x="40623" y="17754"/>
                  <a:pt x="40697" y="17754"/>
                </a:cubicBezTo>
                <a:cubicBezTo>
                  <a:pt x="40799" y="17754"/>
                  <a:pt x="40924" y="17692"/>
                  <a:pt x="41043" y="17606"/>
                </a:cubicBezTo>
                <a:lnTo>
                  <a:pt x="41043" y="17606"/>
                </a:lnTo>
                <a:cubicBezTo>
                  <a:pt x="41006" y="17866"/>
                  <a:pt x="41043" y="18144"/>
                  <a:pt x="41117" y="18293"/>
                </a:cubicBezTo>
                <a:cubicBezTo>
                  <a:pt x="41197" y="18431"/>
                  <a:pt x="41328" y="18498"/>
                  <a:pt x="41477" y="18498"/>
                </a:cubicBezTo>
                <a:cubicBezTo>
                  <a:pt x="41569" y="18498"/>
                  <a:pt x="41667" y="18473"/>
                  <a:pt x="41766" y="18423"/>
                </a:cubicBezTo>
                <a:cubicBezTo>
                  <a:pt x="41934" y="18349"/>
                  <a:pt x="41748" y="17884"/>
                  <a:pt x="41600" y="17587"/>
                </a:cubicBezTo>
                <a:lnTo>
                  <a:pt x="41600" y="17587"/>
                </a:lnTo>
                <a:cubicBezTo>
                  <a:pt x="41711" y="17661"/>
                  <a:pt x="41823" y="17718"/>
                  <a:pt x="41971" y="17792"/>
                </a:cubicBezTo>
                <a:cubicBezTo>
                  <a:pt x="42085" y="17843"/>
                  <a:pt x="42177" y="17865"/>
                  <a:pt x="42250" y="17865"/>
                </a:cubicBezTo>
                <a:cubicBezTo>
                  <a:pt x="42522" y="17865"/>
                  <a:pt x="42513" y="17546"/>
                  <a:pt x="42249" y="17178"/>
                </a:cubicBezTo>
                <a:cubicBezTo>
                  <a:pt x="42101" y="16956"/>
                  <a:pt x="41823" y="16863"/>
                  <a:pt x="41600" y="16863"/>
                </a:cubicBezTo>
                <a:cubicBezTo>
                  <a:pt x="41655" y="16807"/>
                  <a:pt x="41692" y="16752"/>
                  <a:pt x="41748" y="16678"/>
                </a:cubicBezTo>
                <a:cubicBezTo>
                  <a:pt x="41786" y="16603"/>
                  <a:pt x="41823" y="16510"/>
                  <a:pt x="41823" y="16398"/>
                </a:cubicBezTo>
                <a:cubicBezTo>
                  <a:pt x="41823" y="16306"/>
                  <a:pt x="41786" y="16213"/>
                  <a:pt x="41748" y="16138"/>
                </a:cubicBezTo>
                <a:lnTo>
                  <a:pt x="41655" y="16046"/>
                </a:lnTo>
                <a:cubicBezTo>
                  <a:pt x="41729" y="16027"/>
                  <a:pt x="41786" y="15990"/>
                  <a:pt x="41841" y="15972"/>
                </a:cubicBezTo>
                <a:cubicBezTo>
                  <a:pt x="41952" y="15916"/>
                  <a:pt x="42083" y="15878"/>
                  <a:pt x="42194" y="15823"/>
                </a:cubicBezTo>
                <a:cubicBezTo>
                  <a:pt x="42306" y="15767"/>
                  <a:pt x="42435" y="15730"/>
                  <a:pt x="42546" y="15675"/>
                </a:cubicBezTo>
                <a:cubicBezTo>
                  <a:pt x="42658" y="15618"/>
                  <a:pt x="42769" y="15544"/>
                  <a:pt x="42881" y="15470"/>
                </a:cubicBezTo>
                <a:cubicBezTo>
                  <a:pt x="42937" y="15433"/>
                  <a:pt x="43011" y="15415"/>
                  <a:pt x="43048" y="15358"/>
                </a:cubicBezTo>
                <a:lnTo>
                  <a:pt x="43197" y="15229"/>
                </a:lnTo>
                <a:cubicBezTo>
                  <a:pt x="43252" y="15192"/>
                  <a:pt x="43289" y="15155"/>
                  <a:pt x="43346" y="15098"/>
                </a:cubicBezTo>
                <a:lnTo>
                  <a:pt x="43475" y="14969"/>
                </a:lnTo>
                <a:cubicBezTo>
                  <a:pt x="43512" y="14913"/>
                  <a:pt x="43549" y="14858"/>
                  <a:pt x="43586" y="14821"/>
                </a:cubicBezTo>
                <a:cubicBezTo>
                  <a:pt x="43623" y="14764"/>
                  <a:pt x="43643" y="14709"/>
                  <a:pt x="43680" y="14653"/>
                </a:cubicBezTo>
                <a:cubicBezTo>
                  <a:pt x="43754" y="14561"/>
                  <a:pt x="43809" y="14449"/>
                  <a:pt x="43846" y="14338"/>
                </a:cubicBezTo>
                <a:cubicBezTo>
                  <a:pt x="43903" y="14226"/>
                  <a:pt x="43921" y="14115"/>
                  <a:pt x="43958" y="14003"/>
                </a:cubicBezTo>
                <a:cubicBezTo>
                  <a:pt x="44032" y="13798"/>
                  <a:pt x="44051" y="13595"/>
                  <a:pt x="44069" y="13390"/>
                </a:cubicBezTo>
                <a:cubicBezTo>
                  <a:pt x="44088" y="13204"/>
                  <a:pt x="44088" y="13018"/>
                  <a:pt x="44069" y="12870"/>
                </a:cubicBezTo>
                <a:cubicBezTo>
                  <a:pt x="44069" y="12778"/>
                  <a:pt x="44051" y="12684"/>
                  <a:pt x="44051" y="12610"/>
                </a:cubicBezTo>
                <a:cubicBezTo>
                  <a:pt x="44069" y="12555"/>
                  <a:pt x="44069" y="12518"/>
                  <a:pt x="44088" y="12461"/>
                </a:cubicBezTo>
                <a:cubicBezTo>
                  <a:pt x="44152" y="12564"/>
                  <a:pt x="44235" y="12641"/>
                  <a:pt x="44317" y="12641"/>
                </a:cubicBezTo>
                <a:cubicBezTo>
                  <a:pt x="44353" y="12641"/>
                  <a:pt x="44389" y="12626"/>
                  <a:pt x="44423" y="12592"/>
                </a:cubicBezTo>
                <a:cubicBezTo>
                  <a:pt x="44602" y="12413"/>
                  <a:pt x="44729" y="11902"/>
                  <a:pt x="44569" y="11902"/>
                </a:cubicBezTo>
                <a:cubicBezTo>
                  <a:pt x="44564" y="11902"/>
                  <a:pt x="44558" y="11903"/>
                  <a:pt x="44552" y="11904"/>
                </a:cubicBezTo>
                <a:cubicBezTo>
                  <a:pt x="44506" y="11914"/>
                  <a:pt x="44455" y="11914"/>
                  <a:pt x="44404" y="11914"/>
                </a:cubicBezTo>
                <a:cubicBezTo>
                  <a:pt x="44353" y="11914"/>
                  <a:pt x="44302" y="11914"/>
                  <a:pt x="44255" y="11924"/>
                </a:cubicBezTo>
                <a:cubicBezTo>
                  <a:pt x="44329" y="11812"/>
                  <a:pt x="44329" y="11644"/>
                  <a:pt x="44311" y="11496"/>
                </a:cubicBezTo>
                <a:cubicBezTo>
                  <a:pt x="44302" y="11364"/>
                  <a:pt x="44210" y="11303"/>
                  <a:pt x="44107" y="11303"/>
                </a:cubicBezTo>
                <a:cubicBezTo>
                  <a:pt x="43994" y="11303"/>
                  <a:pt x="43868" y="11378"/>
                  <a:pt x="43828" y="11515"/>
                </a:cubicBezTo>
                <a:cubicBezTo>
                  <a:pt x="43791" y="11644"/>
                  <a:pt x="43828" y="11775"/>
                  <a:pt x="43883" y="11867"/>
                </a:cubicBezTo>
                <a:cubicBezTo>
                  <a:pt x="43822" y="11853"/>
                  <a:pt x="43759" y="11845"/>
                  <a:pt x="43696" y="11845"/>
                </a:cubicBezTo>
                <a:cubicBezTo>
                  <a:pt x="43586" y="11845"/>
                  <a:pt x="43477" y="11871"/>
                  <a:pt x="43383" y="11941"/>
                </a:cubicBezTo>
                <a:cubicBezTo>
                  <a:pt x="43096" y="12161"/>
                  <a:pt x="43039" y="12395"/>
                  <a:pt x="43334" y="12395"/>
                </a:cubicBezTo>
                <a:cubicBezTo>
                  <a:pt x="43365" y="12395"/>
                  <a:pt x="43399" y="12392"/>
                  <a:pt x="43438" y="12387"/>
                </a:cubicBezTo>
                <a:cubicBezTo>
                  <a:pt x="43549" y="12369"/>
                  <a:pt x="43643" y="12369"/>
                  <a:pt x="43717" y="12350"/>
                </a:cubicBezTo>
                <a:lnTo>
                  <a:pt x="43717" y="12350"/>
                </a:lnTo>
                <a:cubicBezTo>
                  <a:pt x="43568" y="12498"/>
                  <a:pt x="43346" y="12758"/>
                  <a:pt x="43438" y="12852"/>
                </a:cubicBezTo>
                <a:cubicBezTo>
                  <a:pt x="43522" y="12926"/>
                  <a:pt x="43613" y="12970"/>
                  <a:pt x="43700" y="12970"/>
                </a:cubicBezTo>
                <a:cubicBezTo>
                  <a:pt x="43765" y="12970"/>
                  <a:pt x="43828" y="12945"/>
                  <a:pt x="43883" y="12889"/>
                </a:cubicBezTo>
                <a:cubicBezTo>
                  <a:pt x="43921" y="12852"/>
                  <a:pt x="43977" y="12796"/>
                  <a:pt x="44014" y="12704"/>
                </a:cubicBezTo>
                <a:lnTo>
                  <a:pt x="44014" y="12870"/>
                </a:lnTo>
                <a:cubicBezTo>
                  <a:pt x="44014" y="13018"/>
                  <a:pt x="44014" y="13204"/>
                  <a:pt x="43995" y="13390"/>
                </a:cubicBezTo>
                <a:cubicBezTo>
                  <a:pt x="43958" y="13576"/>
                  <a:pt x="43921" y="13781"/>
                  <a:pt x="43866" y="13984"/>
                </a:cubicBezTo>
                <a:cubicBezTo>
                  <a:pt x="43828" y="14078"/>
                  <a:pt x="43791" y="14189"/>
                  <a:pt x="43735" y="14281"/>
                </a:cubicBezTo>
                <a:cubicBezTo>
                  <a:pt x="43680" y="14393"/>
                  <a:pt x="43643" y="14486"/>
                  <a:pt x="43568" y="14578"/>
                </a:cubicBezTo>
                <a:cubicBezTo>
                  <a:pt x="43531" y="14635"/>
                  <a:pt x="43494" y="14672"/>
                  <a:pt x="43475" y="14727"/>
                </a:cubicBezTo>
                <a:cubicBezTo>
                  <a:pt x="43438" y="14783"/>
                  <a:pt x="43401" y="14821"/>
                  <a:pt x="43346" y="14858"/>
                </a:cubicBezTo>
                <a:lnTo>
                  <a:pt x="43234" y="14987"/>
                </a:lnTo>
                <a:cubicBezTo>
                  <a:pt x="43197" y="15043"/>
                  <a:pt x="43141" y="15081"/>
                  <a:pt x="43086" y="15118"/>
                </a:cubicBezTo>
                <a:lnTo>
                  <a:pt x="42955" y="15229"/>
                </a:lnTo>
                <a:cubicBezTo>
                  <a:pt x="42900" y="15266"/>
                  <a:pt x="42843" y="15284"/>
                  <a:pt x="42788" y="15321"/>
                </a:cubicBezTo>
                <a:cubicBezTo>
                  <a:pt x="42695" y="15378"/>
                  <a:pt x="42603" y="15452"/>
                  <a:pt x="42472" y="15489"/>
                </a:cubicBezTo>
                <a:cubicBezTo>
                  <a:pt x="42361" y="15544"/>
                  <a:pt x="42231" y="15581"/>
                  <a:pt x="42120" y="15638"/>
                </a:cubicBezTo>
                <a:cubicBezTo>
                  <a:pt x="42008" y="15675"/>
                  <a:pt x="41878" y="15730"/>
                  <a:pt x="41766" y="15767"/>
                </a:cubicBezTo>
                <a:cubicBezTo>
                  <a:pt x="41526" y="15861"/>
                  <a:pt x="41283" y="15935"/>
                  <a:pt x="41080" y="16027"/>
                </a:cubicBezTo>
                <a:cubicBezTo>
                  <a:pt x="40857" y="16158"/>
                  <a:pt x="40652" y="16250"/>
                  <a:pt x="40448" y="16361"/>
                </a:cubicBezTo>
                <a:cubicBezTo>
                  <a:pt x="40411" y="16381"/>
                  <a:pt x="40392" y="16418"/>
                  <a:pt x="40355" y="16436"/>
                </a:cubicBezTo>
                <a:cubicBezTo>
                  <a:pt x="40337" y="16343"/>
                  <a:pt x="40300" y="16250"/>
                  <a:pt x="40263" y="16138"/>
                </a:cubicBezTo>
                <a:cubicBezTo>
                  <a:pt x="40151" y="15916"/>
                  <a:pt x="39928" y="15786"/>
                  <a:pt x="39706" y="15712"/>
                </a:cubicBezTo>
                <a:cubicBezTo>
                  <a:pt x="39835" y="15656"/>
                  <a:pt x="39946" y="15544"/>
                  <a:pt x="39983" y="15378"/>
                </a:cubicBezTo>
                <a:cubicBezTo>
                  <a:pt x="40037" y="15122"/>
                  <a:pt x="39829" y="14896"/>
                  <a:pt x="39632" y="14896"/>
                </a:cubicBezTo>
                <a:cubicBezTo>
                  <a:pt x="39557" y="14896"/>
                  <a:pt x="39483" y="14929"/>
                  <a:pt x="39426" y="15006"/>
                </a:cubicBezTo>
                <a:cubicBezTo>
                  <a:pt x="39297" y="15173"/>
                  <a:pt x="39203" y="15378"/>
                  <a:pt x="39223" y="15544"/>
                </a:cubicBezTo>
                <a:cubicBezTo>
                  <a:pt x="39129" y="15470"/>
                  <a:pt x="39018" y="15415"/>
                  <a:pt x="38906" y="15341"/>
                </a:cubicBezTo>
                <a:cubicBezTo>
                  <a:pt x="38889" y="14950"/>
                  <a:pt x="38869" y="14561"/>
                  <a:pt x="38869" y="14189"/>
                </a:cubicBezTo>
                <a:cubicBezTo>
                  <a:pt x="38851" y="14058"/>
                  <a:pt x="38869" y="13929"/>
                  <a:pt x="38869" y="13798"/>
                </a:cubicBezTo>
                <a:cubicBezTo>
                  <a:pt x="38963" y="13743"/>
                  <a:pt x="39055" y="13650"/>
                  <a:pt x="39092" y="13558"/>
                </a:cubicBezTo>
                <a:cubicBezTo>
                  <a:pt x="39166" y="13724"/>
                  <a:pt x="39260" y="13892"/>
                  <a:pt x="39297" y="14058"/>
                </a:cubicBezTo>
                <a:cubicBezTo>
                  <a:pt x="39315" y="14096"/>
                  <a:pt x="39334" y="14115"/>
                  <a:pt x="39371" y="14133"/>
                </a:cubicBezTo>
                <a:cubicBezTo>
                  <a:pt x="39381" y="14138"/>
                  <a:pt x="39394" y="14140"/>
                  <a:pt x="39409" y="14140"/>
                </a:cubicBezTo>
                <a:cubicBezTo>
                  <a:pt x="39455" y="14140"/>
                  <a:pt x="39524" y="14119"/>
                  <a:pt x="39594" y="14078"/>
                </a:cubicBezTo>
                <a:lnTo>
                  <a:pt x="39649" y="14021"/>
                </a:lnTo>
                <a:cubicBezTo>
                  <a:pt x="39706" y="13984"/>
                  <a:pt x="39761" y="13947"/>
                  <a:pt x="39798" y="13892"/>
                </a:cubicBezTo>
                <a:cubicBezTo>
                  <a:pt x="39946" y="13761"/>
                  <a:pt x="40077" y="13576"/>
                  <a:pt x="40151" y="13409"/>
                </a:cubicBezTo>
                <a:cubicBezTo>
                  <a:pt x="40188" y="13409"/>
                  <a:pt x="40206" y="13409"/>
                  <a:pt x="40243" y="13390"/>
                </a:cubicBezTo>
                <a:lnTo>
                  <a:pt x="40243" y="13390"/>
                </a:lnTo>
                <a:cubicBezTo>
                  <a:pt x="40169" y="13521"/>
                  <a:pt x="40114" y="13669"/>
                  <a:pt x="40021" y="13798"/>
                </a:cubicBezTo>
                <a:cubicBezTo>
                  <a:pt x="39916" y="13956"/>
                  <a:pt x="40282" y="14067"/>
                  <a:pt x="40637" y="14067"/>
                </a:cubicBezTo>
                <a:cubicBezTo>
                  <a:pt x="40786" y="14067"/>
                  <a:pt x="40933" y="14047"/>
                  <a:pt x="41043" y="14003"/>
                </a:cubicBezTo>
                <a:cubicBezTo>
                  <a:pt x="41246" y="13929"/>
                  <a:pt x="41191" y="13706"/>
                  <a:pt x="41061" y="13484"/>
                </a:cubicBezTo>
                <a:lnTo>
                  <a:pt x="41061" y="13484"/>
                </a:lnTo>
                <a:cubicBezTo>
                  <a:pt x="41117" y="13501"/>
                  <a:pt x="41172" y="13501"/>
                  <a:pt x="41228" y="13521"/>
                </a:cubicBezTo>
                <a:cubicBezTo>
                  <a:pt x="41279" y="13525"/>
                  <a:pt x="41329" y="13527"/>
                  <a:pt x="41378" y="13527"/>
                </a:cubicBezTo>
                <a:cubicBezTo>
                  <a:pt x="41528" y="13527"/>
                  <a:pt x="41665" y="13507"/>
                  <a:pt x="41748" y="13464"/>
                </a:cubicBezTo>
                <a:cubicBezTo>
                  <a:pt x="41841" y="13427"/>
                  <a:pt x="41897" y="13372"/>
                  <a:pt x="41952" y="13298"/>
                </a:cubicBezTo>
                <a:cubicBezTo>
                  <a:pt x="42008" y="13186"/>
                  <a:pt x="42008" y="13018"/>
                  <a:pt x="41952" y="12852"/>
                </a:cubicBezTo>
                <a:cubicBezTo>
                  <a:pt x="41926" y="12788"/>
                  <a:pt x="41855" y="12764"/>
                  <a:pt x="41760" y="12764"/>
                </a:cubicBezTo>
                <a:cubicBezTo>
                  <a:pt x="41577" y="12764"/>
                  <a:pt x="41306" y="12853"/>
                  <a:pt x="41098" y="12926"/>
                </a:cubicBezTo>
                <a:cubicBezTo>
                  <a:pt x="41172" y="12833"/>
                  <a:pt x="41246" y="12721"/>
                  <a:pt x="41340" y="12573"/>
                </a:cubicBezTo>
                <a:cubicBezTo>
                  <a:pt x="41531" y="12251"/>
                  <a:pt x="41446" y="12090"/>
                  <a:pt x="41227" y="12090"/>
                </a:cubicBezTo>
                <a:cubicBezTo>
                  <a:pt x="41105" y="12090"/>
                  <a:pt x="40943" y="12139"/>
                  <a:pt x="40763" y="12239"/>
                </a:cubicBezTo>
                <a:cubicBezTo>
                  <a:pt x="40523" y="12369"/>
                  <a:pt x="40411" y="12629"/>
                  <a:pt x="40374" y="12852"/>
                </a:cubicBezTo>
                <a:cubicBezTo>
                  <a:pt x="40300" y="12758"/>
                  <a:pt x="40188" y="12647"/>
                  <a:pt x="40040" y="12610"/>
                </a:cubicBezTo>
                <a:cubicBezTo>
                  <a:pt x="40114" y="12498"/>
                  <a:pt x="40188" y="12387"/>
                  <a:pt x="40206" y="12295"/>
                </a:cubicBezTo>
                <a:cubicBezTo>
                  <a:pt x="40206" y="12276"/>
                  <a:pt x="40226" y="12239"/>
                  <a:pt x="40226" y="12221"/>
                </a:cubicBezTo>
                <a:cubicBezTo>
                  <a:pt x="40486" y="11998"/>
                  <a:pt x="40763" y="11793"/>
                  <a:pt x="41023" y="11589"/>
                </a:cubicBezTo>
                <a:cubicBezTo>
                  <a:pt x="41047" y="11616"/>
                  <a:pt x="41079" y="11628"/>
                  <a:pt x="41116" y="11628"/>
                </a:cubicBezTo>
                <a:cubicBezTo>
                  <a:pt x="41288" y="11628"/>
                  <a:pt x="41583" y="11381"/>
                  <a:pt x="41766" y="11199"/>
                </a:cubicBezTo>
                <a:lnTo>
                  <a:pt x="41766" y="11199"/>
                </a:lnTo>
                <a:cubicBezTo>
                  <a:pt x="41748" y="11310"/>
                  <a:pt x="41729" y="11441"/>
                  <a:pt x="41711" y="11607"/>
                </a:cubicBezTo>
                <a:cubicBezTo>
                  <a:pt x="41664" y="11900"/>
                  <a:pt x="41741" y="12035"/>
                  <a:pt x="41876" y="12035"/>
                </a:cubicBezTo>
                <a:cubicBezTo>
                  <a:pt x="42005" y="12035"/>
                  <a:pt x="42188" y="11910"/>
                  <a:pt x="42361" y="11681"/>
                </a:cubicBezTo>
                <a:cubicBezTo>
                  <a:pt x="42528" y="11478"/>
                  <a:pt x="42528" y="11199"/>
                  <a:pt x="42472" y="10958"/>
                </a:cubicBezTo>
                <a:lnTo>
                  <a:pt x="42472" y="10958"/>
                </a:lnTo>
                <a:cubicBezTo>
                  <a:pt x="42491" y="10976"/>
                  <a:pt x="42509" y="10976"/>
                  <a:pt x="42509" y="10995"/>
                </a:cubicBezTo>
                <a:cubicBezTo>
                  <a:pt x="42546" y="11013"/>
                  <a:pt x="42583" y="11013"/>
                  <a:pt x="42640" y="11032"/>
                </a:cubicBezTo>
                <a:cubicBezTo>
                  <a:pt x="42677" y="11050"/>
                  <a:pt x="42714" y="11050"/>
                  <a:pt x="42769" y="11069"/>
                </a:cubicBezTo>
                <a:lnTo>
                  <a:pt x="42900" y="11069"/>
                </a:lnTo>
                <a:cubicBezTo>
                  <a:pt x="42937" y="11050"/>
                  <a:pt x="42955" y="11050"/>
                  <a:pt x="42974" y="11050"/>
                </a:cubicBezTo>
                <a:cubicBezTo>
                  <a:pt x="43363" y="10939"/>
                  <a:pt x="43420" y="10364"/>
                  <a:pt x="43029" y="10326"/>
                </a:cubicBezTo>
                <a:cubicBezTo>
                  <a:pt x="42964" y="10317"/>
                  <a:pt x="42895" y="10312"/>
                  <a:pt x="42828" y="10312"/>
                </a:cubicBezTo>
                <a:cubicBezTo>
                  <a:pt x="42761" y="10312"/>
                  <a:pt x="42696" y="10317"/>
                  <a:pt x="42640" y="10326"/>
                </a:cubicBezTo>
                <a:cubicBezTo>
                  <a:pt x="42640" y="10326"/>
                  <a:pt x="42658" y="10307"/>
                  <a:pt x="42677" y="10307"/>
                </a:cubicBezTo>
                <a:cubicBezTo>
                  <a:pt x="42918" y="10141"/>
                  <a:pt x="43141" y="9955"/>
                  <a:pt x="43363" y="9806"/>
                </a:cubicBezTo>
                <a:cubicBezTo>
                  <a:pt x="43828" y="9472"/>
                  <a:pt x="44237" y="9175"/>
                  <a:pt x="44608" y="8896"/>
                </a:cubicBezTo>
                <a:cubicBezTo>
                  <a:pt x="44794" y="8766"/>
                  <a:pt x="44980" y="8636"/>
                  <a:pt x="45128" y="8524"/>
                </a:cubicBezTo>
                <a:cubicBezTo>
                  <a:pt x="45314" y="8395"/>
                  <a:pt x="45463" y="8301"/>
                  <a:pt x="45611" y="8209"/>
                </a:cubicBezTo>
                <a:cubicBezTo>
                  <a:pt x="45926" y="8004"/>
                  <a:pt x="46168" y="7838"/>
                  <a:pt x="46372" y="7707"/>
                </a:cubicBezTo>
                <a:cubicBezTo>
                  <a:pt x="46576" y="7559"/>
                  <a:pt x="46742" y="7467"/>
                  <a:pt x="46853" y="7411"/>
                </a:cubicBezTo>
                <a:lnTo>
                  <a:pt x="46853" y="7411"/>
                </a:lnTo>
                <a:cubicBezTo>
                  <a:pt x="46742" y="7467"/>
                  <a:pt x="46576" y="7559"/>
                  <a:pt x="46372" y="7689"/>
                </a:cubicBezTo>
                <a:cubicBezTo>
                  <a:pt x="46168" y="7819"/>
                  <a:pt x="45908" y="7986"/>
                  <a:pt x="45611" y="8190"/>
                </a:cubicBezTo>
                <a:cubicBezTo>
                  <a:pt x="45463" y="8284"/>
                  <a:pt x="45295" y="8376"/>
                  <a:pt x="45128" y="8487"/>
                </a:cubicBezTo>
                <a:cubicBezTo>
                  <a:pt x="44961" y="8618"/>
                  <a:pt x="44775" y="8729"/>
                  <a:pt x="44589" y="8878"/>
                </a:cubicBezTo>
                <a:cubicBezTo>
                  <a:pt x="44200" y="9138"/>
                  <a:pt x="43791" y="9435"/>
                  <a:pt x="43326" y="9750"/>
                </a:cubicBezTo>
                <a:cubicBezTo>
                  <a:pt x="43103" y="9918"/>
                  <a:pt x="42863" y="10084"/>
                  <a:pt x="42621" y="10252"/>
                </a:cubicBezTo>
                <a:cubicBezTo>
                  <a:pt x="42566" y="10289"/>
                  <a:pt x="42491" y="10344"/>
                  <a:pt x="42417" y="10401"/>
                </a:cubicBezTo>
                <a:lnTo>
                  <a:pt x="42398" y="10419"/>
                </a:lnTo>
                <a:cubicBezTo>
                  <a:pt x="42398" y="10270"/>
                  <a:pt x="42398" y="10104"/>
                  <a:pt x="42417" y="9973"/>
                </a:cubicBezTo>
                <a:cubicBezTo>
                  <a:pt x="42436" y="9885"/>
                  <a:pt x="42360" y="9848"/>
                  <a:pt x="42240" y="9848"/>
                </a:cubicBezTo>
                <a:cubicBezTo>
                  <a:pt x="42004" y="9848"/>
                  <a:pt x="41599" y="9992"/>
                  <a:pt x="41414" y="10178"/>
                </a:cubicBezTo>
                <a:cubicBezTo>
                  <a:pt x="41266" y="10326"/>
                  <a:pt x="41395" y="10512"/>
                  <a:pt x="41600" y="10661"/>
                </a:cubicBezTo>
                <a:cubicBezTo>
                  <a:pt x="41340" y="10716"/>
                  <a:pt x="41080" y="10827"/>
                  <a:pt x="40968" y="10939"/>
                </a:cubicBezTo>
                <a:cubicBezTo>
                  <a:pt x="40820" y="11106"/>
                  <a:pt x="40820" y="11329"/>
                  <a:pt x="40968" y="11515"/>
                </a:cubicBezTo>
                <a:cubicBezTo>
                  <a:pt x="40708" y="11701"/>
                  <a:pt x="40466" y="11886"/>
                  <a:pt x="40206" y="12090"/>
                </a:cubicBezTo>
                <a:cubicBezTo>
                  <a:pt x="40169" y="11886"/>
                  <a:pt x="40021" y="11738"/>
                  <a:pt x="39798" y="11644"/>
                </a:cubicBezTo>
                <a:cubicBezTo>
                  <a:pt x="39784" y="11639"/>
                  <a:pt x="39771" y="11637"/>
                  <a:pt x="39758" y="11637"/>
                </a:cubicBezTo>
                <a:cubicBezTo>
                  <a:pt x="39568" y="11637"/>
                  <a:pt x="39382" y="12113"/>
                  <a:pt x="39278" y="12444"/>
                </a:cubicBezTo>
                <a:cubicBezTo>
                  <a:pt x="39241" y="12313"/>
                  <a:pt x="39186" y="12164"/>
                  <a:pt x="39129" y="11979"/>
                </a:cubicBezTo>
                <a:lnTo>
                  <a:pt x="39111" y="11961"/>
                </a:lnTo>
                <a:cubicBezTo>
                  <a:pt x="39129" y="11941"/>
                  <a:pt x="39129" y="11924"/>
                  <a:pt x="39129" y="11904"/>
                </a:cubicBezTo>
                <a:cubicBezTo>
                  <a:pt x="39203" y="11589"/>
                  <a:pt x="39334" y="11329"/>
                  <a:pt x="39408" y="11124"/>
                </a:cubicBezTo>
                <a:cubicBezTo>
                  <a:pt x="39483" y="10921"/>
                  <a:pt x="39575" y="10753"/>
                  <a:pt x="39631" y="10641"/>
                </a:cubicBezTo>
                <a:cubicBezTo>
                  <a:pt x="39686" y="10530"/>
                  <a:pt x="39706" y="10475"/>
                  <a:pt x="39706" y="10475"/>
                </a:cubicBezTo>
                <a:lnTo>
                  <a:pt x="39686" y="10475"/>
                </a:lnTo>
                <a:cubicBezTo>
                  <a:pt x="39686" y="10475"/>
                  <a:pt x="39649" y="10530"/>
                  <a:pt x="39594" y="10641"/>
                </a:cubicBezTo>
                <a:cubicBezTo>
                  <a:pt x="39557" y="10753"/>
                  <a:pt x="39446" y="10901"/>
                  <a:pt x="39371" y="11106"/>
                </a:cubicBezTo>
                <a:cubicBezTo>
                  <a:pt x="39278" y="11329"/>
                  <a:pt x="39166" y="11570"/>
                  <a:pt x="39092" y="11886"/>
                </a:cubicBezTo>
                <a:cubicBezTo>
                  <a:pt x="39001" y="11683"/>
                  <a:pt x="38897" y="11593"/>
                  <a:pt x="38798" y="11593"/>
                </a:cubicBezTo>
                <a:cubicBezTo>
                  <a:pt x="38634" y="11593"/>
                  <a:pt x="38482" y="11838"/>
                  <a:pt x="38423" y="12221"/>
                </a:cubicBezTo>
                <a:cubicBezTo>
                  <a:pt x="38386" y="12536"/>
                  <a:pt x="38535" y="12833"/>
                  <a:pt x="38703" y="13038"/>
                </a:cubicBezTo>
                <a:cubicBezTo>
                  <a:pt x="38676" y="13035"/>
                  <a:pt x="38649" y="13033"/>
                  <a:pt x="38620" y="13033"/>
                </a:cubicBezTo>
                <a:cubicBezTo>
                  <a:pt x="38472" y="13033"/>
                  <a:pt x="38308" y="13079"/>
                  <a:pt x="38183" y="13204"/>
                </a:cubicBezTo>
                <a:cubicBezTo>
                  <a:pt x="38015" y="13353"/>
                  <a:pt x="37997" y="13576"/>
                  <a:pt x="38071" y="13743"/>
                </a:cubicBezTo>
                <a:cubicBezTo>
                  <a:pt x="36957" y="14672"/>
                  <a:pt x="35843" y="15749"/>
                  <a:pt x="34746" y="16956"/>
                </a:cubicBezTo>
                <a:cubicBezTo>
                  <a:pt x="33503" y="18293"/>
                  <a:pt x="32314" y="19778"/>
                  <a:pt x="31126" y="21375"/>
                </a:cubicBezTo>
                <a:cubicBezTo>
                  <a:pt x="30029" y="22861"/>
                  <a:pt x="28972" y="24440"/>
                  <a:pt x="27949" y="26075"/>
                </a:cubicBezTo>
                <a:cubicBezTo>
                  <a:pt x="27801" y="26278"/>
                  <a:pt x="27652" y="26483"/>
                  <a:pt x="27486" y="26724"/>
                </a:cubicBezTo>
                <a:cubicBezTo>
                  <a:pt x="27504" y="26612"/>
                  <a:pt x="27504" y="26483"/>
                  <a:pt x="27504" y="26315"/>
                </a:cubicBezTo>
                <a:cubicBezTo>
                  <a:pt x="27504" y="26112"/>
                  <a:pt x="27486" y="25870"/>
                  <a:pt x="27429" y="25592"/>
                </a:cubicBezTo>
                <a:cubicBezTo>
                  <a:pt x="27412" y="25461"/>
                  <a:pt x="27392" y="25313"/>
                  <a:pt x="27337" y="25164"/>
                </a:cubicBezTo>
                <a:cubicBezTo>
                  <a:pt x="27300" y="25015"/>
                  <a:pt x="27244" y="24867"/>
                  <a:pt x="27207" y="24700"/>
                </a:cubicBezTo>
                <a:cubicBezTo>
                  <a:pt x="27169" y="24626"/>
                  <a:pt x="27152" y="24533"/>
                  <a:pt x="27132" y="24440"/>
                </a:cubicBezTo>
                <a:cubicBezTo>
                  <a:pt x="27095" y="24366"/>
                  <a:pt x="27058" y="24292"/>
                  <a:pt x="27021" y="24198"/>
                </a:cubicBezTo>
                <a:cubicBezTo>
                  <a:pt x="26966" y="24032"/>
                  <a:pt x="26892" y="23846"/>
                  <a:pt x="26817" y="23678"/>
                </a:cubicBezTo>
                <a:cubicBezTo>
                  <a:pt x="26743" y="23493"/>
                  <a:pt x="26649" y="23326"/>
                  <a:pt x="26557" y="23140"/>
                </a:cubicBezTo>
                <a:cubicBezTo>
                  <a:pt x="26464" y="22955"/>
                  <a:pt x="26352" y="22769"/>
                  <a:pt x="26260" y="22583"/>
                </a:cubicBezTo>
                <a:cubicBezTo>
                  <a:pt x="26055" y="22212"/>
                  <a:pt x="25852" y="21840"/>
                  <a:pt x="25666" y="21450"/>
                </a:cubicBezTo>
                <a:cubicBezTo>
                  <a:pt x="25572" y="21246"/>
                  <a:pt x="25498" y="21041"/>
                  <a:pt x="25424" y="20838"/>
                </a:cubicBezTo>
                <a:cubicBezTo>
                  <a:pt x="25332" y="20633"/>
                  <a:pt x="25275" y="20410"/>
                  <a:pt x="25201" y="20206"/>
                </a:cubicBezTo>
                <a:cubicBezTo>
                  <a:pt x="25146" y="19983"/>
                  <a:pt x="25089" y="19778"/>
                  <a:pt x="25034" y="19555"/>
                </a:cubicBezTo>
                <a:cubicBezTo>
                  <a:pt x="25015" y="19426"/>
                  <a:pt x="24997" y="19278"/>
                  <a:pt x="24960" y="19147"/>
                </a:cubicBezTo>
                <a:cubicBezTo>
                  <a:pt x="25034" y="19129"/>
                  <a:pt x="25089" y="19110"/>
                  <a:pt x="25127" y="19092"/>
                </a:cubicBezTo>
                <a:cubicBezTo>
                  <a:pt x="25275" y="19035"/>
                  <a:pt x="25275" y="18887"/>
                  <a:pt x="25220" y="18721"/>
                </a:cubicBezTo>
                <a:cubicBezTo>
                  <a:pt x="25201" y="18683"/>
                  <a:pt x="25183" y="18664"/>
                  <a:pt x="25164" y="18627"/>
                </a:cubicBezTo>
                <a:lnTo>
                  <a:pt x="25164" y="18627"/>
                </a:lnTo>
                <a:cubicBezTo>
                  <a:pt x="25257" y="18651"/>
                  <a:pt x="25357" y="18661"/>
                  <a:pt x="25451" y="18661"/>
                </a:cubicBezTo>
                <a:cubicBezTo>
                  <a:pt x="25582" y="18661"/>
                  <a:pt x="25701" y="18641"/>
                  <a:pt x="25777" y="18609"/>
                </a:cubicBezTo>
                <a:cubicBezTo>
                  <a:pt x="25981" y="18516"/>
                  <a:pt x="26055" y="18293"/>
                  <a:pt x="25981" y="18033"/>
                </a:cubicBezTo>
                <a:cubicBezTo>
                  <a:pt x="25962" y="17975"/>
                  <a:pt x="25899" y="17953"/>
                  <a:pt x="25814" y="17953"/>
                </a:cubicBezTo>
                <a:cubicBezTo>
                  <a:pt x="25651" y="17953"/>
                  <a:pt x="25408" y="18034"/>
                  <a:pt x="25238" y="18107"/>
                </a:cubicBezTo>
                <a:cubicBezTo>
                  <a:pt x="25294" y="18015"/>
                  <a:pt x="25369" y="17903"/>
                  <a:pt x="25443" y="17792"/>
                </a:cubicBezTo>
                <a:cubicBezTo>
                  <a:pt x="25633" y="17483"/>
                  <a:pt x="25565" y="17334"/>
                  <a:pt x="25375" y="17334"/>
                </a:cubicBezTo>
                <a:cubicBezTo>
                  <a:pt x="25268" y="17334"/>
                  <a:pt x="25121" y="17382"/>
                  <a:pt x="24960" y="17476"/>
                </a:cubicBezTo>
                <a:cubicBezTo>
                  <a:pt x="24923" y="17495"/>
                  <a:pt x="24886" y="17532"/>
                  <a:pt x="24849" y="17569"/>
                </a:cubicBezTo>
                <a:cubicBezTo>
                  <a:pt x="24849" y="17383"/>
                  <a:pt x="24849" y="17198"/>
                  <a:pt x="24867" y="17012"/>
                </a:cubicBezTo>
                <a:cubicBezTo>
                  <a:pt x="24867" y="16807"/>
                  <a:pt x="24886" y="16621"/>
                  <a:pt x="24923" y="16418"/>
                </a:cubicBezTo>
                <a:cubicBezTo>
                  <a:pt x="24941" y="16232"/>
                  <a:pt x="24960" y="16046"/>
                  <a:pt x="25015" y="15878"/>
                </a:cubicBezTo>
                <a:cubicBezTo>
                  <a:pt x="25034" y="15749"/>
                  <a:pt x="25052" y="15638"/>
                  <a:pt x="25072" y="15544"/>
                </a:cubicBezTo>
                <a:cubicBezTo>
                  <a:pt x="25164" y="15526"/>
                  <a:pt x="25238" y="15507"/>
                  <a:pt x="25294" y="15489"/>
                </a:cubicBezTo>
                <a:cubicBezTo>
                  <a:pt x="25387" y="15452"/>
                  <a:pt x="25424" y="15378"/>
                  <a:pt x="25424" y="15303"/>
                </a:cubicBezTo>
                <a:lnTo>
                  <a:pt x="25424" y="15229"/>
                </a:lnTo>
                <a:cubicBezTo>
                  <a:pt x="25406" y="15173"/>
                  <a:pt x="25387" y="15136"/>
                  <a:pt x="25369" y="15081"/>
                </a:cubicBezTo>
                <a:lnTo>
                  <a:pt x="25312" y="14969"/>
                </a:lnTo>
                <a:lnTo>
                  <a:pt x="25312" y="14969"/>
                </a:lnTo>
                <a:cubicBezTo>
                  <a:pt x="25433" y="14995"/>
                  <a:pt x="25557" y="15008"/>
                  <a:pt x="25671" y="15008"/>
                </a:cubicBezTo>
                <a:cubicBezTo>
                  <a:pt x="25803" y="15008"/>
                  <a:pt x="25920" y="14990"/>
                  <a:pt x="26000" y="14950"/>
                </a:cubicBezTo>
                <a:cubicBezTo>
                  <a:pt x="26037" y="14950"/>
                  <a:pt x="26055" y="14932"/>
                  <a:pt x="26074" y="14913"/>
                </a:cubicBezTo>
                <a:cubicBezTo>
                  <a:pt x="26186" y="14838"/>
                  <a:pt x="26223" y="14746"/>
                  <a:pt x="26241" y="14616"/>
                </a:cubicBezTo>
                <a:cubicBezTo>
                  <a:pt x="26260" y="14541"/>
                  <a:pt x="26241" y="14430"/>
                  <a:pt x="26204" y="14338"/>
                </a:cubicBezTo>
                <a:cubicBezTo>
                  <a:pt x="26176" y="14276"/>
                  <a:pt x="26101" y="14252"/>
                  <a:pt x="26001" y="14252"/>
                </a:cubicBezTo>
                <a:cubicBezTo>
                  <a:pt x="25830" y="14252"/>
                  <a:pt x="25586" y="14322"/>
                  <a:pt x="25387" y="14393"/>
                </a:cubicBezTo>
                <a:cubicBezTo>
                  <a:pt x="25406" y="14375"/>
                  <a:pt x="25406" y="14338"/>
                  <a:pt x="25424" y="14318"/>
                </a:cubicBezTo>
                <a:cubicBezTo>
                  <a:pt x="25461" y="14263"/>
                  <a:pt x="25480" y="14207"/>
                  <a:pt x="25517" y="14170"/>
                </a:cubicBezTo>
                <a:cubicBezTo>
                  <a:pt x="25684" y="14170"/>
                  <a:pt x="25852" y="14152"/>
                  <a:pt x="25963" y="14096"/>
                </a:cubicBezTo>
                <a:cubicBezTo>
                  <a:pt x="26167" y="14021"/>
                  <a:pt x="26112" y="13798"/>
                  <a:pt x="25981" y="13595"/>
                </a:cubicBezTo>
                <a:lnTo>
                  <a:pt x="25981" y="13595"/>
                </a:lnTo>
                <a:cubicBezTo>
                  <a:pt x="26074" y="13613"/>
                  <a:pt x="26167" y="13613"/>
                  <a:pt x="26260" y="13613"/>
                </a:cubicBezTo>
                <a:cubicBezTo>
                  <a:pt x="26241" y="13781"/>
                  <a:pt x="26297" y="13947"/>
                  <a:pt x="26483" y="14041"/>
                </a:cubicBezTo>
                <a:cubicBezTo>
                  <a:pt x="26732" y="14180"/>
                  <a:pt x="27008" y="14295"/>
                  <a:pt x="27243" y="14295"/>
                </a:cubicBezTo>
                <a:cubicBezTo>
                  <a:pt x="27289" y="14295"/>
                  <a:pt x="27332" y="14290"/>
                  <a:pt x="27374" y="14281"/>
                </a:cubicBezTo>
                <a:lnTo>
                  <a:pt x="27374" y="14281"/>
                </a:lnTo>
                <a:cubicBezTo>
                  <a:pt x="27263" y="14467"/>
                  <a:pt x="27189" y="14690"/>
                  <a:pt x="27077" y="14858"/>
                </a:cubicBezTo>
                <a:cubicBezTo>
                  <a:pt x="26928" y="15088"/>
                  <a:pt x="27441" y="15239"/>
                  <a:pt x="27945" y="15239"/>
                </a:cubicBezTo>
                <a:cubicBezTo>
                  <a:pt x="28133" y="15239"/>
                  <a:pt x="28319" y="15218"/>
                  <a:pt x="28469" y="15173"/>
                </a:cubicBezTo>
                <a:cubicBezTo>
                  <a:pt x="28600" y="15341"/>
                  <a:pt x="28712" y="15507"/>
                  <a:pt x="28804" y="15675"/>
                </a:cubicBezTo>
                <a:cubicBezTo>
                  <a:pt x="28972" y="15916"/>
                  <a:pt x="29138" y="16121"/>
                  <a:pt x="29286" y="16324"/>
                </a:cubicBezTo>
                <a:cubicBezTo>
                  <a:pt x="29454" y="16547"/>
                  <a:pt x="29621" y="16715"/>
                  <a:pt x="29752" y="16881"/>
                </a:cubicBezTo>
                <a:cubicBezTo>
                  <a:pt x="29900" y="17049"/>
                  <a:pt x="30029" y="17216"/>
                  <a:pt x="30160" y="17346"/>
                </a:cubicBezTo>
                <a:lnTo>
                  <a:pt x="30494" y="17681"/>
                </a:lnTo>
                <a:lnTo>
                  <a:pt x="30717" y="17903"/>
                </a:lnTo>
                <a:cubicBezTo>
                  <a:pt x="30586" y="17941"/>
                  <a:pt x="30475" y="17996"/>
                  <a:pt x="30401" y="18070"/>
                </a:cubicBezTo>
                <a:cubicBezTo>
                  <a:pt x="30252" y="18218"/>
                  <a:pt x="30272" y="18478"/>
                  <a:pt x="30420" y="18683"/>
                </a:cubicBezTo>
                <a:cubicBezTo>
                  <a:pt x="30439" y="18702"/>
                  <a:pt x="30467" y="18711"/>
                  <a:pt x="30499" y="18711"/>
                </a:cubicBezTo>
                <a:cubicBezTo>
                  <a:pt x="30532" y="18711"/>
                  <a:pt x="30569" y="18702"/>
                  <a:pt x="30606" y="18683"/>
                </a:cubicBezTo>
                <a:lnTo>
                  <a:pt x="30606" y="18683"/>
                </a:lnTo>
                <a:cubicBezTo>
                  <a:pt x="30586" y="18758"/>
                  <a:pt x="30569" y="18832"/>
                  <a:pt x="30549" y="18887"/>
                </a:cubicBezTo>
                <a:cubicBezTo>
                  <a:pt x="30215" y="20187"/>
                  <a:pt x="30029" y="21283"/>
                  <a:pt x="29918" y="22044"/>
                </a:cubicBezTo>
                <a:cubicBezTo>
                  <a:pt x="29806" y="22806"/>
                  <a:pt x="29769" y="23252"/>
                  <a:pt x="29769" y="23252"/>
                </a:cubicBezTo>
                <a:cubicBezTo>
                  <a:pt x="29769" y="23252"/>
                  <a:pt x="29826" y="22806"/>
                  <a:pt x="29955" y="22044"/>
                </a:cubicBezTo>
                <a:cubicBezTo>
                  <a:pt x="30029" y="21673"/>
                  <a:pt x="30123" y="21209"/>
                  <a:pt x="30234" y="20670"/>
                </a:cubicBezTo>
                <a:cubicBezTo>
                  <a:pt x="30346" y="20150"/>
                  <a:pt x="30494" y="19555"/>
                  <a:pt x="30661" y="18924"/>
                </a:cubicBezTo>
                <a:cubicBezTo>
                  <a:pt x="30698" y="18813"/>
                  <a:pt x="30717" y="18721"/>
                  <a:pt x="30754" y="18609"/>
                </a:cubicBezTo>
                <a:cubicBezTo>
                  <a:pt x="30829" y="18572"/>
                  <a:pt x="30903" y="18498"/>
                  <a:pt x="30977" y="18441"/>
                </a:cubicBezTo>
                <a:cubicBezTo>
                  <a:pt x="31014" y="18404"/>
                  <a:pt x="31051" y="18386"/>
                  <a:pt x="31089" y="18349"/>
                </a:cubicBezTo>
                <a:lnTo>
                  <a:pt x="31089" y="18349"/>
                </a:lnTo>
                <a:cubicBezTo>
                  <a:pt x="31069" y="18461"/>
                  <a:pt x="31032" y="18572"/>
                  <a:pt x="31014" y="18721"/>
                </a:cubicBezTo>
                <a:cubicBezTo>
                  <a:pt x="30955" y="19006"/>
                  <a:pt x="31026" y="19135"/>
                  <a:pt x="31154" y="19135"/>
                </a:cubicBezTo>
                <a:cubicBezTo>
                  <a:pt x="31266" y="19135"/>
                  <a:pt x="31423" y="19033"/>
                  <a:pt x="31571" y="18850"/>
                </a:cubicBezTo>
                <a:cubicBezTo>
                  <a:pt x="31738" y="18646"/>
                  <a:pt x="31757" y="18386"/>
                  <a:pt x="31720" y="18181"/>
                </a:cubicBezTo>
                <a:lnTo>
                  <a:pt x="31720" y="18181"/>
                </a:lnTo>
                <a:cubicBezTo>
                  <a:pt x="31811" y="18242"/>
                  <a:pt x="31927" y="18303"/>
                  <a:pt x="32057" y="18303"/>
                </a:cubicBezTo>
                <a:cubicBezTo>
                  <a:pt x="32086" y="18303"/>
                  <a:pt x="32116" y="18299"/>
                  <a:pt x="32146" y="18293"/>
                </a:cubicBezTo>
                <a:cubicBezTo>
                  <a:pt x="32389" y="18238"/>
                  <a:pt x="32500" y="17958"/>
                  <a:pt x="32444" y="17792"/>
                </a:cubicBezTo>
                <a:cubicBezTo>
                  <a:pt x="32426" y="17755"/>
                  <a:pt x="32406" y="17718"/>
                  <a:pt x="32389" y="17698"/>
                </a:cubicBezTo>
                <a:cubicBezTo>
                  <a:pt x="32369" y="17681"/>
                  <a:pt x="32351" y="17681"/>
                  <a:pt x="32351" y="17661"/>
                </a:cubicBezTo>
                <a:cubicBezTo>
                  <a:pt x="32314" y="17643"/>
                  <a:pt x="32277" y="17624"/>
                  <a:pt x="32240" y="17624"/>
                </a:cubicBezTo>
                <a:cubicBezTo>
                  <a:pt x="32184" y="17606"/>
                  <a:pt x="32146" y="17606"/>
                  <a:pt x="32109" y="17606"/>
                </a:cubicBezTo>
                <a:cubicBezTo>
                  <a:pt x="32067" y="17601"/>
                  <a:pt x="32025" y="17599"/>
                  <a:pt x="31984" y="17599"/>
                </a:cubicBezTo>
                <a:cubicBezTo>
                  <a:pt x="31863" y="17599"/>
                  <a:pt x="31752" y="17620"/>
                  <a:pt x="31683" y="17661"/>
                </a:cubicBezTo>
                <a:cubicBezTo>
                  <a:pt x="31701" y="17532"/>
                  <a:pt x="31701" y="17383"/>
                  <a:pt x="31738" y="17253"/>
                </a:cubicBezTo>
                <a:cubicBezTo>
                  <a:pt x="31758" y="17161"/>
                  <a:pt x="31678" y="17120"/>
                  <a:pt x="31555" y="17120"/>
                </a:cubicBezTo>
                <a:cubicBezTo>
                  <a:pt x="31454" y="17120"/>
                  <a:pt x="31325" y="17148"/>
                  <a:pt x="31200" y="17198"/>
                </a:cubicBezTo>
                <a:cubicBezTo>
                  <a:pt x="31237" y="17086"/>
                  <a:pt x="31274" y="16993"/>
                  <a:pt x="31292" y="16881"/>
                </a:cubicBezTo>
                <a:cubicBezTo>
                  <a:pt x="31386" y="16658"/>
                  <a:pt x="31460" y="16418"/>
                  <a:pt x="31552" y="16195"/>
                </a:cubicBezTo>
                <a:cubicBezTo>
                  <a:pt x="31589" y="16213"/>
                  <a:pt x="31609" y="16250"/>
                  <a:pt x="31626" y="16269"/>
                </a:cubicBezTo>
                <a:cubicBezTo>
                  <a:pt x="31677" y="16306"/>
                  <a:pt x="31729" y="16322"/>
                  <a:pt x="31781" y="16322"/>
                </a:cubicBezTo>
                <a:cubicBezTo>
                  <a:pt x="31937" y="16322"/>
                  <a:pt x="32091" y="16172"/>
                  <a:pt x="32203" y="15990"/>
                </a:cubicBezTo>
                <a:cubicBezTo>
                  <a:pt x="32314" y="16269"/>
                  <a:pt x="32481" y="16566"/>
                  <a:pt x="32649" y="16678"/>
                </a:cubicBezTo>
                <a:cubicBezTo>
                  <a:pt x="32739" y="16748"/>
                  <a:pt x="32844" y="16781"/>
                  <a:pt x="32950" y="16781"/>
                </a:cubicBezTo>
                <a:cubicBezTo>
                  <a:pt x="33126" y="16781"/>
                  <a:pt x="33308" y="16691"/>
                  <a:pt x="33446" y="16529"/>
                </a:cubicBezTo>
                <a:cubicBezTo>
                  <a:pt x="33614" y="16343"/>
                  <a:pt x="33169" y="15953"/>
                  <a:pt x="32852" y="15693"/>
                </a:cubicBezTo>
                <a:lnTo>
                  <a:pt x="32852" y="15693"/>
                </a:lnTo>
                <a:cubicBezTo>
                  <a:pt x="33001" y="15712"/>
                  <a:pt x="33186" y="15730"/>
                  <a:pt x="33372" y="15730"/>
                </a:cubicBezTo>
                <a:cubicBezTo>
                  <a:pt x="33388" y="15730"/>
                  <a:pt x="33403" y="15730"/>
                  <a:pt x="33417" y="15730"/>
                </a:cubicBezTo>
                <a:cubicBezTo>
                  <a:pt x="34130" y="15730"/>
                  <a:pt x="34010" y="15277"/>
                  <a:pt x="33409" y="14950"/>
                </a:cubicBezTo>
                <a:cubicBezTo>
                  <a:pt x="33270" y="14867"/>
                  <a:pt x="33113" y="14834"/>
                  <a:pt x="32955" y="14834"/>
                </a:cubicBezTo>
                <a:cubicBezTo>
                  <a:pt x="32797" y="14834"/>
                  <a:pt x="32639" y="14867"/>
                  <a:pt x="32500" y="14913"/>
                </a:cubicBezTo>
                <a:cubicBezTo>
                  <a:pt x="32574" y="14746"/>
                  <a:pt x="32629" y="14523"/>
                  <a:pt x="32537" y="14318"/>
                </a:cubicBezTo>
                <a:cubicBezTo>
                  <a:pt x="32518" y="14281"/>
                  <a:pt x="32500" y="14263"/>
                  <a:pt x="32481" y="14226"/>
                </a:cubicBezTo>
                <a:cubicBezTo>
                  <a:pt x="32797" y="13650"/>
                  <a:pt x="33131" y="13056"/>
                  <a:pt x="33503" y="12481"/>
                </a:cubicBezTo>
                <a:cubicBezTo>
                  <a:pt x="33966" y="11756"/>
                  <a:pt x="34486" y="11032"/>
                  <a:pt x="35044" y="10364"/>
                </a:cubicBezTo>
                <a:cubicBezTo>
                  <a:pt x="35341" y="10029"/>
                  <a:pt x="35638" y="9713"/>
                  <a:pt x="35972" y="9453"/>
                </a:cubicBezTo>
                <a:cubicBezTo>
                  <a:pt x="36326" y="9175"/>
                  <a:pt x="36641" y="8859"/>
                  <a:pt x="36957" y="8561"/>
                </a:cubicBezTo>
                <a:cubicBezTo>
                  <a:pt x="37569" y="7949"/>
                  <a:pt x="38163" y="7318"/>
                  <a:pt x="38740" y="6724"/>
                </a:cubicBezTo>
                <a:cubicBezTo>
                  <a:pt x="39891" y="5516"/>
                  <a:pt x="40912" y="4364"/>
                  <a:pt x="41803" y="3381"/>
                </a:cubicBezTo>
                <a:cubicBezTo>
                  <a:pt x="42695" y="2378"/>
                  <a:pt x="43401" y="1542"/>
                  <a:pt x="43903" y="947"/>
                </a:cubicBezTo>
                <a:cubicBezTo>
                  <a:pt x="44163" y="650"/>
                  <a:pt x="44348" y="427"/>
                  <a:pt x="44478" y="261"/>
                </a:cubicBezTo>
                <a:cubicBezTo>
                  <a:pt x="44607" y="94"/>
                  <a:pt x="44663" y="2"/>
                  <a:pt x="446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8" name="Google Shape;1338;p11"/>
          <p:cNvPicPr preferRelativeResize="0"/>
          <p:nvPr/>
        </p:nvPicPr>
        <p:blipFill rotWithShape="1">
          <a:blip r:embed="rId2">
            <a:alphaModFix/>
          </a:blip>
          <a:srcRect l="7246" t="63698" r="13981"/>
          <a:stretch/>
        </p:blipFill>
        <p:spPr>
          <a:xfrm>
            <a:off x="-128075" y="3355344"/>
            <a:ext cx="9539650" cy="2473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39" name="Google Shape;1339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32862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5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40" name="Google Shape;1340;p11"/>
          <p:cNvSpPr txBox="1">
            <a:spLocks noGrp="1"/>
          </p:cNvSpPr>
          <p:nvPr>
            <p:ph type="subTitle" idx="1"/>
          </p:nvPr>
        </p:nvSpPr>
        <p:spPr>
          <a:xfrm>
            <a:off x="1284000" y="2846982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Roboto Light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3" name="Google Shape;1343;p13"/>
          <p:cNvGrpSpPr/>
          <p:nvPr/>
        </p:nvGrpSpPr>
        <p:grpSpPr>
          <a:xfrm rot="10800000" flipH="1">
            <a:off x="-3137874" y="-258275"/>
            <a:ext cx="5712342" cy="1533020"/>
            <a:chOff x="4330176" y="-258275"/>
            <a:chExt cx="5712342" cy="1533020"/>
          </a:xfrm>
        </p:grpSpPr>
        <p:sp>
          <p:nvSpPr>
            <p:cNvPr id="1344" name="Google Shape;1344;p13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5" name="Google Shape;1345;p13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sp>
            <p:nvSpPr>
              <p:cNvPr id="1346" name="Google Shape;1346;p13"/>
              <p:cNvSpPr/>
              <p:nvPr/>
            </p:nvSpPr>
            <p:spPr>
              <a:xfrm>
                <a:off x="5460585" y="158474"/>
                <a:ext cx="1253414" cy="484776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13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48" name="Google Shape;1348;p13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9" name="Google Shape;1349;p13"/>
          <p:cNvGrpSpPr/>
          <p:nvPr/>
        </p:nvGrpSpPr>
        <p:grpSpPr>
          <a:xfrm>
            <a:off x="6624150" y="-258275"/>
            <a:ext cx="5712342" cy="1533020"/>
            <a:chOff x="4330176" y="-258275"/>
            <a:chExt cx="5712342" cy="1533020"/>
          </a:xfrm>
        </p:grpSpPr>
        <p:grpSp>
          <p:nvGrpSpPr>
            <p:cNvPr id="1350" name="Google Shape;1350;p13"/>
            <p:cNvGrpSpPr/>
            <p:nvPr/>
          </p:nvGrpSpPr>
          <p:grpSpPr>
            <a:xfrm>
              <a:off x="6127240" y="-57306"/>
              <a:ext cx="3104365" cy="1157019"/>
              <a:chOff x="5967500" y="1011825"/>
              <a:chExt cx="1184375" cy="441425"/>
            </a:xfrm>
          </p:grpSpPr>
          <p:sp>
            <p:nvSpPr>
              <p:cNvPr id="1351" name="Google Shape;1351;p13"/>
              <p:cNvSpPr/>
              <p:nvPr/>
            </p:nvSpPr>
            <p:spPr>
              <a:xfrm>
                <a:off x="5967500" y="1021750"/>
                <a:ext cx="1184375" cy="431500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13"/>
              <p:cNvSpPr/>
              <p:nvPr/>
            </p:nvSpPr>
            <p:spPr>
              <a:xfrm>
                <a:off x="6135875" y="1011825"/>
                <a:ext cx="912150" cy="364050"/>
              </a:xfrm>
              <a:custGeom>
                <a:avLst/>
                <a:gdLst/>
                <a:ahLst/>
                <a:cxnLst/>
                <a:rect l="l" t="t" r="r" b="b"/>
                <a:pathLst>
                  <a:path w="36486" h="14562" extrusionOk="0">
                    <a:moveTo>
                      <a:pt x="1" y="0"/>
                    </a:moveTo>
                    <a:cubicBezTo>
                      <a:pt x="1" y="0"/>
                      <a:pt x="11219" y="5147"/>
                      <a:pt x="13585" y="6222"/>
                    </a:cubicBezTo>
                    <a:lnTo>
                      <a:pt x="10143" y="5345"/>
                    </a:lnTo>
                    <a:lnTo>
                      <a:pt x="10143" y="5345"/>
                    </a:lnTo>
                    <a:cubicBezTo>
                      <a:pt x="10144" y="5346"/>
                      <a:pt x="14876" y="6901"/>
                      <a:pt x="17027" y="8075"/>
                    </a:cubicBezTo>
                    <a:cubicBezTo>
                      <a:pt x="19195" y="9266"/>
                      <a:pt x="21313" y="10292"/>
                      <a:pt x="23266" y="11020"/>
                    </a:cubicBezTo>
                    <a:cubicBezTo>
                      <a:pt x="25218" y="11732"/>
                      <a:pt x="29024" y="12659"/>
                      <a:pt x="29024" y="12659"/>
                    </a:cubicBezTo>
                    <a:lnTo>
                      <a:pt x="24705" y="10905"/>
                    </a:lnTo>
                    <a:lnTo>
                      <a:pt x="24705" y="10905"/>
                    </a:lnTo>
                    <a:cubicBezTo>
                      <a:pt x="24706" y="10905"/>
                      <a:pt x="32731" y="13171"/>
                      <a:pt x="33971" y="13685"/>
                    </a:cubicBezTo>
                    <a:cubicBezTo>
                      <a:pt x="35195" y="14197"/>
                      <a:pt x="36486" y="14561"/>
                      <a:pt x="36486" y="14561"/>
                    </a:cubicBezTo>
                    <a:cubicBezTo>
                      <a:pt x="36486" y="14561"/>
                      <a:pt x="35195" y="13436"/>
                      <a:pt x="34732" y="13171"/>
                    </a:cubicBezTo>
                    <a:cubicBezTo>
                      <a:pt x="34269" y="12924"/>
                      <a:pt x="33044" y="12973"/>
                      <a:pt x="32830" y="12245"/>
                    </a:cubicBezTo>
                    <a:cubicBezTo>
                      <a:pt x="32631" y="11534"/>
                      <a:pt x="33194" y="10343"/>
                      <a:pt x="32118" y="9681"/>
                    </a:cubicBezTo>
                    <a:cubicBezTo>
                      <a:pt x="31483" y="9279"/>
                      <a:pt x="30899" y="9081"/>
                      <a:pt x="30474" y="9081"/>
                    </a:cubicBezTo>
                    <a:cubicBezTo>
                      <a:pt x="30179" y="9081"/>
                      <a:pt x="29960" y="9176"/>
                      <a:pt x="29851" y="9366"/>
                    </a:cubicBezTo>
                    <a:cubicBezTo>
                      <a:pt x="29587" y="9829"/>
                      <a:pt x="29653" y="10656"/>
                      <a:pt x="29653" y="10656"/>
                    </a:cubicBezTo>
                    <a:cubicBezTo>
                      <a:pt x="29653" y="10656"/>
                      <a:pt x="29447" y="9679"/>
                      <a:pt x="28869" y="9679"/>
                    </a:cubicBezTo>
                    <a:cubicBezTo>
                      <a:pt x="28854" y="9679"/>
                      <a:pt x="28840" y="9679"/>
                      <a:pt x="28825" y="9681"/>
                    </a:cubicBezTo>
                    <a:cubicBezTo>
                      <a:pt x="28197" y="9730"/>
                      <a:pt x="27799" y="10094"/>
                      <a:pt x="27799" y="10094"/>
                    </a:cubicBezTo>
                    <a:cubicBezTo>
                      <a:pt x="27799" y="10094"/>
                      <a:pt x="28610" y="7612"/>
                      <a:pt x="27799" y="7049"/>
                    </a:cubicBezTo>
                    <a:cubicBezTo>
                      <a:pt x="27539" y="6872"/>
                      <a:pt x="27238" y="6811"/>
                      <a:pt x="26947" y="6811"/>
                    </a:cubicBezTo>
                    <a:cubicBezTo>
                      <a:pt x="26314" y="6811"/>
                      <a:pt x="25730" y="7099"/>
                      <a:pt x="25730" y="7099"/>
                    </a:cubicBezTo>
                    <a:cubicBezTo>
                      <a:pt x="25730" y="7099"/>
                      <a:pt x="26873" y="5610"/>
                      <a:pt x="26410" y="4170"/>
                    </a:cubicBezTo>
                    <a:cubicBezTo>
                      <a:pt x="26007" y="2918"/>
                      <a:pt x="25165" y="1666"/>
                      <a:pt x="23875" y="1666"/>
                    </a:cubicBezTo>
                    <a:cubicBezTo>
                      <a:pt x="23682" y="1666"/>
                      <a:pt x="23479" y="1694"/>
                      <a:pt x="23266" y="1754"/>
                    </a:cubicBezTo>
                    <a:cubicBezTo>
                      <a:pt x="22385" y="2000"/>
                      <a:pt x="21875" y="2565"/>
                      <a:pt x="21590" y="3040"/>
                    </a:cubicBezTo>
                    <a:lnTo>
                      <a:pt x="21590" y="3040"/>
                    </a:lnTo>
                    <a:cubicBezTo>
                      <a:pt x="21816" y="2149"/>
                      <a:pt x="21648" y="738"/>
                      <a:pt x="18632" y="265"/>
                    </a:cubicBezTo>
                    <a:cubicBezTo>
                      <a:pt x="17730" y="120"/>
                      <a:pt x="16997" y="61"/>
                      <a:pt x="16396" y="61"/>
                    </a:cubicBezTo>
                    <a:cubicBezTo>
                      <a:pt x="13975" y="61"/>
                      <a:pt x="13675" y="1016"/>
                      <a:pt x="12973" y="1175"/>
                    </a:cubicBezTo>
                    <a:cubicBezTo>
                      <a:pt x="12914" y="1190"/>
                      <a:pt x="12853" y="1197"/>
                      <a:pt x="12791" y="1197"/>
                    </a:cubicBezTo>
                    <a:cubicBezTo>
                      <a:pt x="12037" y="1197"/>
                      <a:pt x="11102" y="207"/>
                      <a:pt x="10374" y="207"/>
                    </a:cubicBezTo>
                    <a:cubicBezTo>
                      <a:pt x="10277" y="207"/>
                      <a:pt x="10183" y="225"/>
                      <a:pt x="10094" y="265"/>
                    </a:cubicBezTo>
                    <a:cubicBezTo>
                      <a:pt x="9267" y="613"/>
                      <a:pt x="8588" y="1754"/>
                      <a:pt x="8588" y="1754"/>
                    </a:cubicBezTo>
                    <a:cubicBezTo>
                      <a:pt x="8588" y="1754"/>
                      <a:pt x="7149" y="1540"/>
                      <a:pt x="5759" y="1242"/>
                    </a:cubicBezTo>
                    <a:cubicBezTo>
                      <a:pt x="4369" y="927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3" name="Google Shape;1353;p13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grpSp>
            <p:nvGrpSpPr>
              <p:cNvPr id="1354" name="Google Shape;1354;p13"/>
              <p:cNvGrpSpPr/>
              <p:nvPr/>
            </p:nvGrpSpPr>
            <p:grpSpPr>
              <a:xfrm>
                <a:off x="4622717" y="-57308"/>
                <a:ext cx="2091270" cy="700553"/>
                <a:chOff x="6050043" y="1323837"/>
                <a:chExt cx="493236" cy="165229"/>
              </a:xfrm>
            </p:grpSpPr>
            <p:sp>
              <p:nvSpPr>
                <p:cNvPr id="1355" name="Google Shape;1355;p13"/>
                <p:cNvSpPr/>
                <p:nvPr/>
              </p:nvSpPr>
              <p:spPr>
                <a:xfrm>
                  <a:off x="6050043" y="1323837"/>
                  <a:ext cx="218000" cy="8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0" h="3475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" y="0"/>
                        <a:pt x="3193" y="1754"/>
                        <a:pt x="5146" y="2416"/>
                      </a:cubicBezTo>
                      <a:cubicBezTo>
                        <a:pt x="7098" y="3095"/>
                        <a:pt x="8025" y="3294"/>
                        <a:pt x="8720" y="3475"/>
                      </a:cubicBezTo>
                      <a:cubicBezTo>
                        <a:pt x="8720" y="3475"/>
                        <a:pt x="8157" y="3111"/>
                        <a:pt x="7727" y="3012"/>
                      </a:cubicBezTo>
                      <a:cubicBezTo>
                        <a:pt x="7281" y="2912"/>
                        <a:pt x="6950" y="2863"/>
                        <a:pt x="6388" y="2466"/>
                      </a:cubicBezTo>
                      <a:cubicBezTo>
                        <a:pt x="5905" y="2149"/>
                        <a:pt x="5687" y="1867"/>
                        <a:pt x="5465" y="1867"/>
                      </a:cubicBezTo>
                      <a:cubicBezTo>
                        <a:pt x="5421" y="1867"/>
                        <a:pt x="5376" y="1878"/>
                        <a:pt x="5329" y="1904"/>
                      </a:cubicBezTo>
                      <a:cubicBezTo>
                        <a:pt x="5047" y="2052"/>
                        <a:pt x="4998" y="2135"/>
                        <a:pt x="4998" y="2135"/>
                      </a:cubicBezTo>
                      <a:cubicBezTo>
                        <a:pt x="4998" y="2135"/>
                        <a:pt x="4865" y="1672"/>
                        <a:pt x="4550" y="1655"/>
                      </a:cubicBezTo>
                      <a:cubicBezTo>
                        <a:pt x="4508" y="1650"/>
                        <a:pt x="4468" y="1648"/>
                        <a:pt x="4433" y="1648"/>
                      </a:cubicBezTo>
                      <a:cubicBezTo>
                        <a:pt x="4217" y="1648"/>
                        <a:pt x="4120" y="1721"/>
                        <a:pt x="4120" y="1721"/>
                      </a:cubicBezTo>
                      <a:cubicBezTo>
                        <a:pt x="4120" y="1721"/>
                        <a:pt x="3954" y="1473"/>
                        <a:pt x="3855" y="1473"/>
                      </a:cubicBezTo>
                      <a:cubicBezTo>
                        <a:pt x="3756" y="1473"/>
                        <a:pt x="3524" y="1489"/>
                        <a:pt x="3524" y="1489"/>
                      </a:cubicBezTo>
                      <a:cubicBezTo>
                        <a:pt x="3524" y="1489"/>
                        <a:pt x="3387" y="325"/>
                        <a:pt x="2935" y="325"/>
                      </a:cubicBezTo>
                      <a:cubicBezTo>
                        <a:pt x="2917" y="325"/>
                        <a:pt x="2898" y="327"/>
                        <a:pt x="2880" y="331"/>
                      </a:cubicBezTo>
                      <a:cubicBezTo>
                        <a:pt x="2399" y="430"/>
                        <a:pt x="2333" y="927"/>
                        <a:pt x="2333" y="927"/>
                      </a:cubicBezTo>
                      <a:cubicBezTo>
                        <a:pt x="2333" y="927"/>
                        <a:pt x="1967" y="504"/>
                        <a:pt x="1754" y="504"/>
                      </a:cubicBezTo>
                      <a:cubicBezTo>
                        <a:pt x="1736" y="504"/>
                        <a:pt x="1719" y="507"/>
                        <a:pt x="1704" y="514"/>
                      </a:cubicBezTo>
                      <a:cubicBezTo>
                        <a:pt x="1675" y="525"/>
                        <a:pt x="1640" y="529"/>
                        <a:pt x="1600" y="529"/>
                      </a:cubicBezTo>
                      <a:cubicBezTo>
                        <a:pt x="1340" y="529"/>
                        <a:pt x="894" y="331"/>
                        <a:pt x="894" y="33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6" name="Google Shape;1356;p13"/>
                <p:cNvSpPr/>
                <p:nvPr/>
              </p:nvSpPr>
              <p:spPr>
                <a:xfrm>
                  <a:off x="6247658" y="1374730"/>
                  <a:ext cx="295621" cy="114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5" h="6867" extrusionOk="0">
                      <a:moveTo>
                        <a:pt x="7529" y="1"/>
                      </a:moveTo>
                      <a:cubicBezTo>
                        <a:pt x="5642" y="1"/>
                        <a:pt x="5825" y="1126"/>
                        <a:pt x="5825" y="1126"/>
                      </a:cubicBezTo>
                      <a:cubicBezTo>
                        <a:pt x="5825" y="1126"/>
                        <a:pt x="5486" y="874"/>
                        <a:pt x="5275" y="874"/>
                      </a:cubicBezTo>
                      <a:cubicBezTo>
                        <a:pt x="5210" y="874"/>
                        <a:pt x="5157" y="898"/>
                        <a:pt x="5130" y="960"/>
                      </a:cubicBezTo>
                      <a:cubicBezTo>
                        <a:pt x="5014" y="1241"/>
                        <a:pt x="4981" y="1704"/>
                        <a:pt x="4981" y="1704"/>
                      </a:cubicBezTo>
                      <a:cubicBezTo>
                        <a:pt x="4981" y="1704"/>
                        <a:pt x="4600" y="884"/>
                        <a:pt x="3976" y="884"/>
                      </a:cubicBezTo>
                      <a:cubicBezTo>
                        <a:pt x="3937" y="884"/>
                        <a:pt x="3896" y="887"/>
                        <a:pt x="3855" y="894"/>
                      </a:cubicBezTo>
                      <a:cubicBezTo>
                        <a:pt x="3160" y="1009"/>
                        <a:pt x="3277" y="1075"/>
                        <a:pt x="3045" y="1126"/>
                      </a:cubicBezTo>
                      <a:cubicBezTo>
                        <a:pt x="3039" y="1127"/>
                        <a:pt x="3032" y="1127"/>
                        <a:pt x="3026" y="1127"/>
                      </a:cubicBezTo>
                      <a:cubicBezTo>
                        <a:pt x="2824" y="1127"/>
                        <a:pt x="2656" y="680"/>
                        <a:pt x="2375" y="680"/>
                      </a:cubicBezTo>
                      <a:cubicBezTo>
                        <a:pt x="2346" y="680"/>
                        <a:pt x="2316" y="685"/>
                        <a:pt x="2284" y="696"/>
                      </a:cubicBezTo>
                      <a:cubicBezTo>
                        <a:pt x="2063" y="769"/>
                        <a:pt x="1902" y="782"/>
                        <a:pt x="1814" y="782"/>
                      </a:cubicBezTo>
                      <a:cubicBezTo>
                        <a:pt x="1764" y="782"/>
                        <a:pt x="1737" y="778"/>
                        <a:pt x="1737" y="778"/>
                      </a:cubicBezTo>
                      <a:lnTo>
                        <a:pt x="1" y="265"/>
                      </a:lnTo>
                      <a:lnTo>
                        <a:pt x="1" y="265"/>
                      </a:lnTo>
                      <a:cubicBezTo>
                        <a:pt x="1" y="266"/>
                        <a:pt x="9581" y="4667"/>
                        <a:pt x="17755" y="6867"/>
                      </a:cubicBezTo>
                      <a:cubicBezTo>
                        <a:pt x="17755" y="6867"/>
                        <a:pt x="16912" y="6222"/>
                        <a:pt x="16365" y="5792"/>
                      </a:cubicBezTo>
                      <a:cubicBezTo>
                        <a:pt x="15835" y="5362"/>
                        <a:pt x="15952" y="5064"/>
                        <a:pt x="15555" y="5064"/>
                      </a:cubicBezTo>
                      <a:cubicBezTo>
                        <a:pt x="15173" y="5064"/>
                        <a:pt x="14975" y="5064"/>
                        <a:pt x="14794" y="4749"/>
                      </a:cubicBezTo>
                      <a:cubicBezTo>
                        <a:pt x="14706" y="4610"/>
                        <a:pt x="14550" y="4572"/>
                        <a:pt x="14404" y="4572"/>
                      </a:cubicBezTo>
                      <a:cubicBezTo>
                        <a:pt x="14219" y="4572"/>
                        <a:pt x="14048" y="4634"/>
                        <a:pt x="14048" y="4634"/>
                      </a:cubicBezTo>
                      <a:cubicBezTo>
                        <a:pt x="14048" y="4634"/>
                        <a:pt x="13668" y="4203"/>
                        <a:pt x="13552" y="4203"/>
                      </a:cubicBezTo>
                      <a:cubicBezTo>
                        <a:pt x="13437" y="4203"/>
                        <a:pt x="13287" y="4286"/>
                        <a:pt x="13287" y="4286"/>
                      </a:cubicBezTo>
                      <a:cubicBezTo>
                        <a:pt x="13287" y="4286"/>
                        <a:pt x="13519" y="2697"/>
                        <a:pt x="12592" y="1854"/>
                      </a:cubicBezTo>
                      <a:cubicBezTo>
                        <a:pt x="12234" y="1527"/>
                        <a:pt x="11863" y="1401"/>
                        <a:pt x="11527" y="1401"/>
                      </a:cubicBezTo>
                      <a:cubicBezTo>
                        <a:pt x="10996" y="1401"/>
                        <a:pt x="10554" y="1717"/>
                        <a:pt x="10392" y="2052"/>
                      </a:cubicBezTo>
                      <a:cubicBezTo>
                        <a:pt x="10110" y="2582"/>
                        <a:pt x="10227" y="3855"/>
                        <a:pt x="10227" y="3855"/>
                      </a:cubicBezTo>
                      <a:cubicBezTo>
                        <a:pt x="10227" y="3855"/>
                        <a:pt x="10122" y="2887"/>
                        <a:pt x="9687" y="2887"/>
                      </a:cubicBezTo>
                      <a:cubicBezTo>
                        <a:pt x="9663" y="2887"/>
                        <a:pt x="9639" y="2890"/>
                        <a:pt x="9614" y="2896"/>
                      </a:cubicBezTo>
                      <a:cubicBezTo>
                        <a:pt x="9117" y="3012"/>
                        <a:pt x="8919" y="3326"/>
                        <a:pt x="8919" y="3326"/>
                      </a:cubicBezTo>
                      <a:cubicBezTo>
                        <a:pt x="8919" y="3326"/>
                        <a:pt x="8837" y="2863"/>
                        <a:pt x="8654" y="2863"/>
                      </a:cubicBezTo>
                      <a:cubicBezTo>
                        <a:pt x="8455" y="2863"/>
                        <a:pt x="8109" y="2929"/>
                        <a:pt x="8109" y="2929"/>
                      </a:cubicBezTo>
                      <a:cubicBezTo>
                        <a:pt x="8109" y="2929"/>
                        <a:pt x="9415" y="1"/>
                        <a:pt x="752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57" name="Google Shape;1357;p13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58" name="Google Shape;1358;p13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9" name="Google Shape;1359;p13"/>
          <p:cNvSpPr txBox="1">
            <a:spLocks noGrp="1"/>
          </p:cNvSpPr>
          <p:nvPr>
            <p:ph type="title"/>
          </p:nvPr>
        </p:nvSpPr>
        <p:spPr>
          <a:xfrm>
            <a:off x="1327725" y="1742775"/>
            <a:ext cx="179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60" name="Google Shape;1360;p13"/>
          <p:cNvSpPr txBox="1">
            <a:spLocks noGrp="1"/>
          </p:cNvSpPr>
          <p:nvPr>
            <p:ph type="title" idx="2" hasCustomPrompt="1"/>
          </p:nvPr>
        </p:nvSpPr>
        <p:spPr>
          <a:xfrm rot="-5400000">
            <a:off x="440100" y="2080800"/>
            <a:ext cx="1070700" cy="39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61" name="Google Shape;1361;p13"/>
          <p:cNvSpPr txBox="1">
            <a:spLocks noGrp="1"/>
          </p:cNvSpPr>
          <p:nvPr>
            <p:ph type="subTitle" idx="1"/>
          </p:nvPr>
        </p:nvSpPr>
        <p:spPr>
          <a:xfrm>
            <a:off x="1327725" y="2329300"/>
            <a:ext cx="179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62" name="Google Shape;1362;p13"/>
          <p:cNvSpPr txBox="1">
            <a:spLocks noGrp="1"/>
          </p:cNvSpPr>
          <p:nvPr>
            <p:ph type="title" idx="3"/>
          </p:nvPr>
        </p:nvSpPr>
        <p:spPr>
          <a:xfrm>
            <a:off x="3974038" y="1742775"/>
            <a:ext cx="179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63" name="Google Shape;1363;p13"/>
          <p:cNvSpPr txBox="1">
            <a:spLocks noGrp="1"/>
          </p:cNvSpPr>
          <p:nvPr>
            <p:ph type="title" idx="4" hasCustomPrompt="1"/>
          </p:nvPr>
        </p:nvSpPr>
        <p:spPr>
          <a:xfrm rot="-5400000">
            <a:off x="3097774" y="2080800"/>
            <a:ext cx="1070700" cy="39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64" name="Google Shape;1364;p13"/>
          <p:cNvSpPr txBox="1">
            <a:spLocks noGrp="1"/>
          </p:cNvSpPr>
          <p:nvPr>
            <p:ph type="subTitle" idx="5"/>
          </p:nvPr>
        </p:nvSpPr>
        <p:spPr>
          <a:xfrm>
            <a:off x="3983850" y="2329300"/>
            <a:ext cx="179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65" name="Google Shape;1365;p13"/>
          <p:cNvSpPr txBox="1">
            <a:spLocks noGrp="1"/>
          </p:cNvSpPr>
          <p:nvPr>
            <p:ph type="title" idx="6"/>
          </p:nvPr>
        </p:nvSpPr>
        <p:spPr>
          <a:xfrm>
            <a:off x="6619675" y="1742775"/>
            <a:ext cx="179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66" name="Google Shape;1366;p13"/>
          <p:cNvSpPr txBox="1">
            <a:spLocks noGrp="1"/>
          </p:cNvSpPr>
          <p:nvPr>
            <p:ph type="title" idx="7" hasCustomPrompt="1"/>
          </p:nvPr>
        </p:nvSpPr>
        <p:spPr>
          <a:xfrm rot="-5400000">
            <a:off x="5754750" y="2080800"/>
            <a:ext cx="1070700" cy="39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67" name="Google Shape;1367;p13"/>
          <p:cNvSpPr txBox="1">
            <a:spLocks noGrp="1"/>
          </p:cNvSpPr>
          <p:nvPr>
            <p:ph type="subTitle" idx="8"/>
          </p:nvPr>
        </p:nvSpPr>
        <p:spPr>
          <a:xfrm>
            <a:off x="6639300" y="2329300"/>
            <a:ext cx="179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68" name="Google Shape;1368;p13"/>
          <p:cNvSpPr txBox="1">
            <a:spLocks noGrp="1"/>
          </p:cNvSpPr>
          <p:nvPr>
            <p:ph type="title" idx="9"/>
          </p:nvPr>
        </p:nvSpPr>
        <p:spPr>
          <a:xfrm>
            <a:off x="1327725" y="3532175"/>
            <a:ext cx="179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69" name="Google Shape;1369;p13"/>
          <p:cNvSpPr txBox="1">
            <a:spLocks noGrp="1"/>
          </p:cNvSpPr>
          <p:nvPr>
            <p:ph type="title" idx="13" hasCustomPrompt="1"/>
          </p:nvPr>
        </p:nvSpPr>
        <p:spPr>
          <a:xfrm rot="-5400000">
            <a:off x="440100" y="3871350"/>
            <a:ext cx="1070700" cy="39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70" name="Google Shape;1370;p13"/>
          <p:cNvSpPr txBox="1">
            <a:spLocks noGrp="1"/>
          </p:cNvSpPr>
          <p:nvPr>
            <p:ph type="subTitle" idx="14"/>
          </p:nvPr>
        </p:nvSpPr>
        <p:spPr>
          <a:xfrm>
            <a:off x="1327725" y="4118700"/>
            <a:ext cx="179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71" name="Google Shape;1371;p13"/>
          <p:cNvSpPr txBox="1">
            <a:spLocks noGrp="1"/>
          </p:cNvSpPr>
          <p:nvPr>
            <p:ph type="title" idx="15"/>
          </p:nvPr>
        </p:nvSpPr>
        <p:spPr>
          <a:xfrm>
            <a:off x="3983850" y="3532175"/>
            <a:ext cx="179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72" name="Google Shape;1372;p13"/>
          <p:cNvSpPr txBox="1">
            <a:spLocks noGrp="1"/>
          </p:cNvSpPr>
          <p:nvPr>
            <p:ph type="title" idx="16" hasCustomPrompt="1"/>
          </p:nvPr>
        </p:nvSpPr>
        <p:spPr>
          <a:xfrm rot="-5400000">
            <a:off x="3097774" y="3871350"/>
            <a:ext cx="1070700" cy="39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73" name="Google Shape;1373;p13"/>
          <p:cNvSpPr txBox="1">
            <a:spLocks noGrp="1"/>
          </p:cNvSpPr>
          <p:nvPr>
            <p:ph type="subTitle" idx="17"/>
          </p:nvPr>
        </p:nvSpPr>
        <p:spPr>
          <a:xfrm>
            <a:off x="3983850" y="4118700"/>
            <a:ext cx="179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74" name="Google Shape;1374;p13"/>
          <p:cNvSpPr txBox="1">
            <a:spLocks noGrp="1"/>
          </p:cNvSpPr>
          <p:nvPr>
            <p:ph type="title" idx="18"/>
          </p:nvPr>
        </p:nvSpPr>
        <p:spPr>
          <a:xfrm>
            <a:off x="6639300" y="3532175"/>
            <a:ext cx="179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75" name="Google Shape;1375;p13"/>
          <p:cNvSpPr txBox="1">
            <a:spLocks noGrp="1"/>
          </p:cNvSpPr>
          <p:nvPr>
            <p:ph type="title" idx="19" hasCustomPrompt="1"/>
          </p:nvPr>
        </p:nvSpPr>
        <p:spPr>
          <a:xfrm rot="-5400000">
            <a:off x="5754750" y="3871350"/>
            <a:ext cx="1070700" cy="39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76" name="Google Shape;1376;p13"/>
          <p:cNvSpPr txBox="1">
            <a:spLocks noGrp="1"/>
          </p:cNvSpPr>
          <p:nvPr>
            <p:ph type="subTitle" idx="20"/>
          </p:nvPr>
        </p:nvSpPr>
        <p:spPr>
          <a:xfrm>
            <a:off x="6639300" y="4118700"/>
            <a:ext cx="179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77" name="Google Shape;1377;p13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14"/>
          <p:cNvSpPr/>
          <p:nvPr/>
        </p:nvSpPr>
        <p:spPr>
          <a:xfrm>
            <a:off x="5677787" y="3503550"/>
            <a:ext cx="2382900" cy="2382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0" name="Google Shape;1380;p14"/>
          <p:cNvGrpSpPr/>
          <p:nvPr/>
        </p:nvGrpSpPr>
        <p:grpSpPr>
          <a:xfrm rot="10800000" flipH="1">
            <a:off x="3983088" y="3103947"/>
            <a:ext cx="5828447" cy="1966391"/>
            <a:chOff x="2969786" y="-615420"/>
            <a:chExt cx="6905743" cy="2329847"/>
          </a:xfrm>
        </p:grpSpPr>
        <p:sp>
          <p:nvSpPr>
            <p:cNvPr id="1381" name="Google Shape;1381;p14"/>
            <p:cNvSpPr/>
            <p:nvPr/>
          </p:nvSpPr>
          <p:spPr>
            <a:xfrm>
              <a:off x="4579189" y="-201716"/>
              <a:ext cx="1881986" cy="727885"/>
            </a:xfrm>
            <a:custGeom>
              <a:avLst/>
              <a:gdLst/>
              <a:ahLst/>
              <a:cxnLst/>
              <a:rect l="l" t="t" r="r" b="b"/>
              <a:pathLst>
                <a:path w="17755" h="6867" extrusionOk="0">
                  <a:moveTo>
                    <a:pt x="7529" y="1"/>
                  </a:moveTo>
                  <a:cubicBezTo>
                    <a:pt x="5642" y="1"/>
                    <a:pt x="5825" y="1126"/>
                    <a:pt x="5825" y="1126"/>
                  </a:cubicBezTo>
                  <a:cubicBezTo>
                    <a:pt x="5825" y="1126"/>
                    <a:pt x="5486" y="874"/>
                    <a:pt x="5275" y="874"/>
                  </a:cubicBezTo>
                  <a:cubicBezTo>
                    <a:pt x="5210" y="874"/>
                    <a:pt x="5157" y="898"/>
                    <a:pt x="5130" y="960"/>
                  </a:cubicBezTo>
                  <a:cubicBezTo>
                    <a:pt x="5014" y="1241"/>
                    <a:pt x="4981" y="1704"/>
                    <a:pt x="4981" y="1704"/>
                  </a:cubicBezTo>
                  <a:cubicBezTo>
                    <a:pt x="4981" y="1704"/>
                    <a:pt x="4600" y="884"/>
                    <a:pt x="3976" y="884"/>
                  </a:cubicBezTo>
                  <a:cubicBezTo>
                    <a:pt x="3937" y="884"/>
                    <a:pt x="3896" y="887"/>
                    <a:pt x="3855" y="894"/>
                  </a:cubicBezTo>
                  <a:cubicBezTo>
                    <a:pt x="3160" y="1009"/>
                    <a:pt x="3277" y="1075"/>
                    <a:pt x="3045" y="1126"/>
                  </a:cubicBezTo>
                  <a:cubicBezTo>
                    <a:pt x="3039" y="1127"/>
                    <a:pt x="3032" y="1127"/>
                    <a:pt x="3026" y="1127"/>
                  </a:cubicBezTo>
                  <a:cubicBezTo>
                    <a:pt x="2824" y="1127"/>
                    <a:pt x="2656" y="680"/>
                    <a:pt x="2375" y="680"/>
                  </a:cubicBezTo>
                  <a:cubicBezTo>
                    <a:pt x="2346" y="680"/>
                    <a:pt x="2316" y="685"/>
                    <a:pt x="2284" y="696"/>
                  </a:cubicBezTo>
                  <a:cubicBezTo>
                    <a:pt x="2063" y="769"/>
                    <a:pt x="1902" y="782"/>
                    <a:pt x="1814" y="782"/>
                  </a:cubicBezTo>
                  <a:cubicBezTo>
                    <a:pt x="1764" y="782"/>
                    <a:pt x="1737" y="778"/>
                    <a:pt x="1737" y="778"/>
                  </a:cubicBezTo>
                  <a:lnTo>
                    <a:pt x="1" y="265"/>
                  </a:lnTo>
                  <a:lnTo>
                    <a:pt x="1" y="265"/>
                  </a:lnTo>
                  <a:cubicBezTo>
                    <a:pt x="1" y="266"/>
                    <a:pt x="9581" y="4667"/>
                    <a:pt x="17755" y="6867"/>
                  </a:cubicBezTo>
                  <a:cubicBezTo>
                    <a:pt x="17755" y="6867"/>
                    <a:pt x="16912" y="6222"/>
                    <a:pt x="16365" y="5792"/>
                  </a:cubicBezTo>
                  <a:cubicBezTo>
                    <a:pt x="15835" y="5362"/>
                    <a:pt x="15952" y="5064"/>
                    <a:pt x="15555" y="5064"/>
                  </a:cubicBezTo>
                  <a:cubicBezTo>
                    <a:pt x="15173" y="5064"/>
                    <a:pt x="14975" y="5064"/>
                    <a:pt x="14794" y="4749"/>
                  </a:cubicBezTo>
                  <a:cubicBezTo>
                    <a:pt x="14706" y="4610"/>
                    <a:pt x="14550" y="4572"/>
                    <a:pt x="14404" y="4572"/>
                  </a:cubicBezTo>
                  <a:cubicBezTo>
                    <a:pt x="14219" y="4572"/>
                    <a:pt x="14048" y="4634"/>
                    <a:pt x="14048" y="4634"/>
                  </a:cubicBezTo>
                  <a:cubicBezTo>
                    <a:pt x="14048" y="4634"/>
                    <a:pt x="13668" y="4203"/>
                    <a:pt x="13552" y="4203"/>
                  </a:cubicBezTo>
                  <a:cubicBezTo>
                    <a:pt x="13437" y="4203"/>
                    <a:pt x="13287" y="4286"/>
                    <a:pt x="13287" y="4286"/>
                  </a:cubicBezTo>
                  <a:cubicBezTo>
                    <a:pt x="13287" y="4286"/>
                    <a:pt x="13519" y="2697"/>
                    <a:pt x="12592" y="1854"/>
                  </a:cubicBezTo>
                  <a:cubicBezTo>
                    <a:pt x="12234" y="1527"/>
                    <a:pt x="11863" y="1401"/>
                    <a:pt x="11527" y="1401"/>
                  </a:cubicBezTo>
                  <a:cubicBezTo>
                    <a:pt x="10996" y="1401"/>
                    <a:pt x="10554" y="1717"/>
                    <a:pt x="10392" y="2052"/>
                  </a:cubicBezTo>
                  <a:cubicBezTo>
                    <a:pt x="10110" y="2582"/>
                    <a:pt x="10227" y="3855"/>
                    <a:pt x="10227" y="3855"/>
                  </a:cubicBezTo>
                  <a:cubicBezTo>
                    <a:pt x="10227" y="3855"/>
                    <a:pt x="10122" y="2887"/>
                    <a:pt x="9687" y="2887"/>
                  </a:cubicBezTo>
                  <a:cubicBezTo>
                    <a:pt x="9663" y="2887"/>
                    <a:pt x="9639" y="2890"/>
                    <a:pt x="9614" y="2896"/>
                  </a:cubicBezTo>
                  <a:cubicBezTo>
                    <a:pt x="9117" y="3012"/>
                    <a:pt x="8919" y="3326"/>
                    <a:pt x="8919" y="3326"/>
                  </a:cubicBezTo>
                  <a:cubicBezTo>
                    <a:pt x="8919" y="3326"/>
                    <a:pt x="8837" y="2863"/>
                    <a:pt x="8654" y="2863"/>
                  </a:cubicBezTo>
                  <a:cubicBezTo>
                    <a:pt x="8455" y="2863"/>
                    <a:pt x="8109" y="2929"/>
                    <a:pt x="8109" y="2929"/>
                  </a:cubicBezTo>
                  <a:cubicBezTo>
                    <a:pt x="8109" y="2929"/>
                    <a:pt x="9415" y="1"/>
                    <a:pt x="75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4"/>
            <p:cNvSpPr/>
            <p:nvPr/>
          </p:nvSpPr>
          <p:spPr>
            <a:xfrm>
              <a:off x="2969786" y="-531468"/>
              <a:ext cx="6905743" cy="1853292"/>
            </a:xfrm>
            <a:custGeom>
              <a:avLst/>
              <a:gdLst/>
              <a:ahLst/>
              <a:cxnLst/>
              <a:rect l="l" t="t" r="r" b="b"/>
              <a:pathLst>
                <a:path w="80717" h="21662" extrusionOk="0">
                  <a:moveTo>
                    <a:pt x="1" y="1"/>
                  </a:moveTo>
                  <a:lnTo>
                    <a:pt x="117" y="2318"/>
                  </a:lnTo>
                  <a:cubicBezTo>
                    <a:pt x="117" y="2318"/>
                    <a:pt x="9251" y="6719"/>
                    <a:pt x="11914" y="7877"/>
                  </a:cubicBezTo>
                  <a:cubicBezTo>
                    <a:pt x="14579" y="9036"/>
                    <a:pt x="25119" y="11816"/>
                    <a:pt x="26509" y="11932"/>
                  </a:cubicBezTo>
                  <a:cubicBezTo>
                    <a:pt x="27899" y="12047"/>
                    <a:pt x="49096" y="17492"/>
                    <a:pt x="50718" y="17839"/>
                  </a:cubicBezTo>
                  <a:cubicBezTo>
                    <a:pt x="52339" y="18187"/>
                    <a:pt x="65427" y="20503"/>
                    <a:pt x="67512" y="20503"/>
                  </a:cubicBezTo>
                  <a:cubicBezTo>
                    <a:pt x="69597" y="20503"/>
                    <a:pt x="80717" y="21662"/>
                    <a:pt x="80717" y="21662"/>
                  </a:cubicBezTo>
                  <a:lnTo>
                    <a:pt x="80138" y="20040"/>
                  </a:lnTo>
                  <a:cubicBezTo>
                    <a:pt x="80138" y="20040"/>
                    <a:pt x="69134" y="19808"/>
                    <a:pt x="66652" y="19411"/>
                  </a:cubicBezTo>
                  <a:cubicBezTo>
                    <a:pt x="64187" y="19030"/>
                    <a:pt x="54192" y="18302"/>
                    <a:pt x="51064" y="17375"/>
                  </a:cubicBezTo>
                  <a:cubicBezTo>
                    <a:pt x="47938" y="16449"/>
                    <a:pt x="29173" y="12510"/>
                    <a:pt x="26857" y="11237"/>
                  </a:cubicBezTo>
                  <a:cubicBezTo>
                    <a:pt x="24540" y="9962"/>
                    <a:pt x="15737" y="7531"/>
                    <a:pt x="13768" y="6719"/>
                  </a:cubicBezTo>
                  <a:cubicBezTo>
                    <a:pt x="11799" y="590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3" name="Google Shape;1383;p14"/>
            <p:cNvGrpSpPr/>
            <p:nvPr/>
          </p:nvGrpSpPr>
          <p:grpSpPr>
            <a:xfrm>
              <a:off x="5073120" y="-615420"/>
              <a:ext cx="4573861" cy="2329847"/>
              <a:chOff x="5407675" y="811999"/>
              <a:chExt cx="1745016" cy="888881"/>
            </a:xfrm>
          </p:grpSpPr>
          <p:sp>
            <p:nvSpPr>
              <p:cNvPr id="1384" name="Google Shape;1384;p14"/>
              <p:cNvSpPr/>
              <p:nvPr/>
            </p:nvSpPr>
            <p:spPr>
              <a:xfrm>
                <a:off x="5407675" y="811999"/>
                <a:ext cx="1184375" cy="431500"/>
              </a:xfrm>
              <a:custGeom>
                <a:avLst/>
                <a:gdLst/>
                <a:ahLst/>
                <a:cxnLst/>
                <a:rect l="l" t="t" r="r" b="b"/>
                <a:pathLst>
                  <a:path w="47375" h="1726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457" y="4750"/>
                      <a:pt x="13205" y="7066"/>
                    </a:cubicBezTo>
                    <a:cubicBezTo>
                      <a:pt x="17954" y="9383"/>
                      <a:pt x="22356" y="11120"/>
                      <a:pt x="26409" y="12510"/>
                    </a:cubicBezTo>
                    <a:cubicBezTo>
                      <a:pt x="30464" y="13900"/>
                      <a:pt x="31274" y="14131"/>
                      <a:pt x="36255" y="15290"/>
                    </a:cubicBezTo>
                    <a:cubicBezTo>
                      <a:pt x="41235" y="16448"/>
                      <a:pt x="43320" y="16564"/>
                      <a:pt x="43784" y="16679"/>
                    </a:cubicBezTo>
                    <a:cubicBezTo>
                      <a:pt x="44247" y="16796"/>
                      <a:pt x="47375" y="17259"/>
                      <a:pt x="47375" y="17259"/>
                    </a:cubicBezTo>
                    <a:cubicBezTo>
                      <a:pt x="47375" y="17259"/>
                      <a:pt x="37645" y="15091"/>
                      <a:pt x="35940" y="14711"/>
                    </a:cubicBezTo>
                    <a:cubicBezTo>
                      <a:pt x="33542" y="14164"/>
                      <a:pt x="23283" y="10310"/>
                      <a:pt x="21511" y="9531"/>
                    </a:cubicBezTo>
                    <a:cubicBezTo>
                      <a:pt x="19625" y="8721"/>
                      <a:pt x="12973" y="4981"/>
                      <a:pt x="11583" y="3938"/>
                    </a:cubicBezTo>
                    <a:cubicBezTo>
                      <a:pt x="10193" y="2897"/>
                      <a:pt x="6372" y="348"/>
                      <a:pt x="6372" y="3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14"/>
              <p:cNvSpPr/>
              <p:nvPr/>
            </p:nvSpPr>
            <p:spPr>
              <a:xfrm rot="-690799">
                <a:off x="6213365" y="1249453"/>
                <a:ext cx="912170" cy="364058"/>
              </a:xfrm>
              <a:custGeom>
                <a:avLst/>
                <a:gdLst/>
                <a:ahLst/>
                <a:cxnLst/>
                <a:rect l="l" t="t" r="r" b="b"/>
                <a:pathLst>
                  <a:path w="36486" h="14562" extrusionOk="0">
                    <a:moveTo>
                      <a:pt x="1" y="0"/>
                    </a:moveTo>
                    <a:cubicBezTo>
                      <a:pt x="1" y="0"/>
                      <a:pt x="11219" y="5147"/>
                      <a:pt x="13585" y="6222"/>
                    </a:cubicBezTo>
                    <a:lnTo>
                      <a:pt x="10143" y="5345"/>
                    </a:lnTo>
                    <a:lnTo>
                      <a:pt x="10143" y="5345"/>
                    </a:lnTo>
                    <a:cubicBezTo>
                      <a:pt x="10144" y="5346"/>
                      <a:pt x="14876" y="6901"/>
                      <a:pt x="17027" y="8075"/>
                    </a:cubicBezTo>
                    <a:cubicBezTo>
                      <a:pt x="19195" y="9266"/>
                      <a:pt x="21313" y="10292"/>
                      <a:pt x="23266" y="11020"/>
                    </a:cubicBezTo>
                    <a:cubicBezTo>
                      <a:pt x="25218" y="11732"/>
                      <a:pt x="29024" y="12659"/>
                      <a:pt x="29024" y="12659"/>
                    </a:cubicBezTo>
                    <a:lnTo>
                      <a:pt x="24705" y="10905"/>
                    </a:lnTo>
                    <a:lnTo>
                      <a:pt x="24705" y="10905"/>
                    </a:lnTo>
                    <a:cubicBezTo>
                      <a:pt x="24706" y="10905"/>
                      <a:pt x="32731" y="13171"/>
                      <a:pt x="33971" y="13685"/>
                    </a:cubicBezTo>
                    <a:cubicBezTo>
                      <a:pt x="35195" y="14197"/>
                      <a:pt x="36486" y="14561"/>
                      <a:pt x="36486" y="14561"/>
                    </a:cubicBezTo>
                    <a:cubicBezTo>
                      <a:pt x="36486" y="14561"/>
                      <a:pt x="35195" y="13436"/>
                      <a:pt x="34732" y="13171"/>
                    </a:cubicBezTo>
                    <a:cubicBezTo>
                      <a:pt x="34269" y="12924"/>
                      <a:pt x="33044" y="12973"/>
                      <a:pt x="32830" y="12245"/>
                    </a:cubicBezTo>
                    <a:cubicBezTo>
                      <a:pt x="32631" y="11534"/>
                      <a:pt x="33194" y="10343"/>
                      <a:pt x="32118" y="9681"/>
                    </a:cubicBezTo>
                    <a:cubicBezTo>
                      <a:pt x="31483" y="9279"/>
                      <a:pt x="30899" y="9081"/>
                      <a:pt x="30474" y="9081"/>
                    </a:cubicBezTo>
                    <a:cubicBezTo>
                      <a:pt x="30179" y="9081"/>
                      <a:pt x="29960" y="9176"/>
                      <a:pt x="29851" y="9366"/>
                    </a:cubicBezTo>
                    <a:cubicBezTo>
                      <a:pt x="29587" y="9829"/>
                      <a:pt x="29653" y="10656"/>
                      <a:pt x="29653" y="10656"/>
                    </a:cubicBezTo>
                    <a:cubicBezTo>
                      <a:pt x="29653" y="10656"/>
                      <a:pt x="29447" y="9679"/>
                      <a:pt x="28869" y="9679"/>
                    </a:cubicBezTo>
                    <a:cubicBezTo>
                      <a:pt x="28854" y="9679"/>
                      <a:pt x="28840" y="9679"/>
                      <a:pt x="28825" y="9681"/>
                    </a:cubicBezTo>
                    <a:cubicBezTo>
                      <a:pt x="28197" y="9730"/>
                      <a:pt x="27799" y="10094"/>
                      <a:pt x="27799" y="10094"/>
                    </a:cubicBezTo>
                    <a:cubicBezTo>
                      <a:pt x="27799" y="10094"/>
                      <a:pt x="28610" y="7612"/>
                      <a:pt x="27799" y="7049"/>
                    </a:cubicBezTo>
                    <a:cubicBezTo>
                      <a:pt x="27539" y="6872"/>
                      <a:pt x="27238" y="6811"/>
                      <a:pt x="26947" y="6811"/>
                    </a:cubicBezTo>
                    <a:cubicBezTo>
                      <a:pt x="26314" y="6811"/>
                      <a:pt x="25730" y="7099"/>
                      <a:pt x="25730" y="7099"/>
                    </a:cubicBezTo>
                    <a:cubicBezTo>
                      <a:pt x="25730" y="7099"/>
                      <a:pt x="26873" y="5610"/>
                      <a:pt x="26410" y="4170"/>
                    </a:cubicBezTo>
                    <a:cubicBezTo>
                      <a:pt x="26007" y="2918"/>
                      <a:pt x="25165" y="1666"/>
                      <a:pt x="23875" y="1666"/>
                    </a:cubicBezTo>
                    <a:cubicBezTo>
                      <a:pt x="23682" y="1666"/>
                      <a:pt x="23479" y="1694"/>
                      <a:pt x="23266" y="1754"/>
                    </a:cubicBezTo>
                    <a:cubicBezTo>
                      <a:pt x="22385" y="2000"/>
                      <a:pt x="21875" y="2565"/>
                      <a:pt x="21590" y="3040"/>
                    </a:cubicBezTo>
                    <a:lnTo>
                      <a:pt x="21590" y="3040"/>
                    </a:lnTo>
                    <a:cubicBezTo>
                      <a:pt x="21816" y="2149"/>
                      <a:pt x="21648" y="738"/>
                      <a:pt x="18632" y="265"/>
                    </a:cubicBezTo>
                    <a:cubicBezTo>
                      <a:pt x="17730" y="120"/>
                      <a:pt x="16997" y="61"/>
                      <a:pt x="16396" y="61"/>
                    </a:cubicBezTo>
                    <a:cubicBezTo>
                      <a:pt x="13975" y="61"/>
                      <a:pt x="13675" y="1016"/>
                      <a:pt x="12973" y="1175"/>
                    </a:cubicBezTo>
                    <a:cubicBezTo>
                      <a:pt x="12914" y="1190"/>
                      <a:pt x="12853" y="1197"/>
                      <a:pt x="12791" y="1197"/>
                    </a:cubicBezTo>
                    <a:cubicBezTo>
                      <a:pt x="12037" y="1197"/>
                      <a:pt x="11102" y="207"/>
                      <a:pt x="10374" y="207"/>
                    </a:cubicBezTo>
                    <a:cubicBezTo>
                      <a:pt x="10277" y="207"/>
                      <a:pt x="10183" y="225"/>
                      <a:pt x="10094" y="265"/>
                    </a:cubicBezTo>
                    <a:cubicBezTo>
                      <a:pt x="9267" y="613"/>
                      <a:pt x="8588" y="1754"/>
                      <a:pt x="8588" y="1754"/>
                    </a:cubicBezTo>
                    <a:cubicBezTo>
                      <a:pt x="8588" y="1754"/>
                      <a:pt x="7149" y="1540"/>
                      <a:pt x="5759" y="1242"/>
                    </a:cubicBezTo>
                    <a:cubicBezTo>
                      <a:pt x="4369" y="927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86" name="Google Shape;1386;p14"/>
          <p:cNvSpPr/>
          <p:nvPr/>
        </p:nvSpPr>
        <p:spPr>
          <a:xfrm rot="1831447" flipH="1">
            <a:off x="5906117" y="747493"/>
            <a:ext cx="5293139" cy="2174823"/>
          </a:xfrm>
          <a:custGeom>
            <a:avLst/>
            <a:gdLst/>
            <a:ahLst/>
            <a:cxnLst/>
            <a:rect l="l" t="t" r="r" b="b"/>
            <a:pathLst>
              <a:path w="118262" h="48591" extrusionOk="0">
                <a:moveTo>
                  <a:pt x="74248" y="8376"/>
                </a:moveTo>
                <a:cubicBezTo>
                  <a:pt x="74266" y="8432"/>
                  <a:pt x="74303" y="8469"/>
                  <a:pt x="74340" y="8506"/>
                </a:cubicBezTo>
                <a:cubicBezTo>
                  <a:pt x="74248" y="8524"/>
                  <a:pt x="74174" y="8544"/>
                  <a:pt x="74080" y="8561"/>
                </a:cubicBezTo>
                <a:cubicBezTo>
                  <a:pt x="74136" y="8506"/>
                  <a:pt x="74191" y="8432"/>
                  <a:pt x="74248" y="8376"/>
                </a:cubicBezTo>
                <a:close/>
                <a:moveTo>
                  <a:pt x="64925" y="15284"/>
                </a:moveTo>
                <a:lnTo>
                  <a:pt x="64925" y="15284"/>
                </a:lnTo>
                <a:cubicBezTo>
                  <a:pt x="65111" y="15303"/>
                  <a:pt x="65277" y="15321"/>
                  <a:pt x="65463" y="15341"/>
                </a:cubicBezTo>
                <a:cubicBezTo>
                  <a:pt x="65742" y="15358"/>
                  <a:pt x="66039" y="15378"/>
                  <a:pt x="66317" y="15415"/>
                </a:cubicBezTo>
                <a:cubicBezTo>
                  <a:pt x="66094" y="15415"/>
                  <a:pt x="65872" y="15396"/>
                  <a:pt x="65686" y="15378"/>
                </a:cubicBezTo>
                <a:cubicBezTo>
                  <a:pt x="65371" y="15358"/>
                  <a:pt x="65111" y="15321"/>
                  <a:pt x="64925" y="15284"/>
                </a:cubicBezTo>
                <a:close/>
                <a:moveTo>
                  <a:pt x="71814" y="16213"/>
                </a:moveTo>
                <a:lnTo>
                  <a:pt x="71814" y="16250"/>
                </a:lnTo>
                <a:cubicBezTo>
                  <a:pt x="71797" y="16232"/>
                  <a:pt x="71777" y="16232"/>
                  <a:pt x="71759" y="16213"/>
                </a:cubicBezTo>
                <a:close/>
                <a:moveTo>
                  <a:pt x="39092" y="16250"/>
                </a:moveTo>
                <a:cubicBezTo>
                  <a:pt x="39055" y="16324"/>
                  <a:pt x="39055" y="16418"/>
                  <a:pt x="39037" y="16492"/>
                </a:cubicBezTo>
                <a:cubicBezTo>
                  <a:pt x="39018" y="16418"/>
                  <a:pt x="39018" y="16343"/>
                  <a:pt x="39000" y="16287"/>
                </a:cubicBezTo>
                <a:cubicBezTo>
                  <a:pt x="39037" y="16269"/>
                  <a:pt x="39055" y="16250"/>
                  <a:pt x="39092" y="16250"/>
                </a:cubicBezTo>
                <a:close/>
                <a:moveTo>
                  <a:pt x="39594" y="16361"/>
                </a:moveTo>
                <a:lnTo>
                  <a:pt x="39594" y="16361"/>
                </a:lnTo>
                <a:cubicBezTo>
                  <a:pt x="39686" y="16436"/>
                  <a:pt x="39780" y="16510"/>
                  <a:pt x="39891" y="16584"/>
                </a:cubicBezTo>
                <a:cubicBezTo>
                  <a:pt x="39946" y="16621"/>
                  <a:pt x="39983" y="16641"/>
                  <a:pt x="40021" y="16658"/>
                </a:cubicBezTo>
                <a:lnTo>
                  <a:pt x="39946" y="16733"/>
                </a:lnTo>
                <a:cubicBezTo>
                  <a:pt x="39854" y="16807"/>
                  <a:pt x="39780" y="16881"/>
                  <a:pt x="39706" y="16956"/>
                </a:cubicBezTo>
                <a:cubicBezTo>
                  <a:pt x="39723" y="16789"/>
                  <a:pt x="39649" y="16547"/>
                  <a:pt x="39594" y="16361"/>
                </a:cubicBezTo>
                <a:close/>
                <a:moveTo>
                  <a:pt x="39092" y="16938"/>
                </a:moveTo>
                <a:lnTo>
                  <a:pt x="39092" y="16938"/>
                </a:lnTo>
                <a:cubicBezTo>
                  <a:pt x="39111" y="16956"/>
                  <a:pt x="39129" y="16975"/>
                  <a:pt x="39129" y="16993"/>
                </a:cubicBezTo>
                <a:cubicBezTo>
                  <a:pt x="39186" y="17049"/>
                  <a:pt x="39260" y="17086"/>
                  <a:pt x="39334" y="17104"/>
                </a:cubicBezTo>
                <a:cubicBezTo>
                  <a:pt x="39371" y="17114"/>
                  <a:pt x="39408" y="17119"/>
                  <a:pt x="39443" y="17119"/>
                </a:cubicBezTo>
                <a:cubicBezTo>
                  <a:pt x="39478" y="17119"/>
                  <a:pt x="39510" y="17114"/>
                  <a:pt x="39538" y="17104"/>
                </a:cubicBezTo>
                <a:lnTo>
                  <a:pt x="39538" y="17104"/>
                </a:lnTo>
                <a:cubicBezTo>
                  <a:pt x="39463" y="17235"/>
                  <a:pt x="39371" y="17346"/>
                  <a:pt x="39315" y="17438"/>
                </a:cubicBezTo>
                <a:cubicBezTo>
                  <a:pt x="39297" y="17495"/>
                  <a:pt x="39278" y="17550"/>
                  <a:pt x="39260" y="17587"/>
                </a:cubicBezTo>
                <a:cubicBezTo>
                  <a:pt x="39241" y="17624"/>
                  <a:pt x="39241" y="17661"/>
                  <a:pt x="39223" y="17698"/>
                </a:cubicBezTo>
                <a:lnTo>
                  <a:pt x="39223" y="17773"/>
                </a:lnTo>
                <a:cubicBezTo>
                  <a:pt x="39186" y="17550"/>
                  <a:pt x="39148" y="17309"/>
                  <a:pt x="39111" y="17067"/>
                </a:cubicBezTo>
                <a:cubicBezTo>
                  <a:pt x="39111" y="17030"/>
                  <a:pt x="39092" y="16975"/>
                  <a:pt x="39092" y="16938"/>
                </a:cubicBezTo>
                <a:close/>
                <a:moveTo>
                  <a:pt x="83180" y="20503"/>
                </a:moveTo>
                <a:lnTo>
                  <a:pt x="83886" y="20875"/>
                </a:lnTo>
                <a:lnTo>
                  <a:pt x="83626" y="20875"/>
                </a:lnTo>
                <a:cubicBezTo>
                  <a:pt x="83477" y="20744"/>
                  <a:pt x="83328" y="20633"/>
                  <a:pt x="83180" y="20503"/>
                </a:cubicBezTo>
                <a:close/>
                <a:moveTo>
                  <a:pt x="27838" y="26241"/>
                </a:moveTo>
                <a:lnTo>
                  <a:pt x="27838" y="26241"/>
                </a:lnTo>
                <a:cubicBezTo>
                  <a:pt x="27801" y="26298"/>
                  <a:pt x="27764" y="26372"/>
                  <a:pt x="27727" y="26427"/>
                </a:cubicBezTo>
                <a:cubicBezTo>
                  <a:pt x="27634" y="26575"/>
                  <a:pt x="27541" y="26706"/>
                  <a:pt x="27467" y="26855"/>
                </a:cubicBezTo>
                <a:lnTo>
                  <a:pt x="27467" y="26818"/>
                </a:lnTo>
                <a:cubicBezTo>
                  <a:pt x="27597" y="26595"/>
                  <a:pt x="27727" y="26409"/>
                  <a:pt x="27838" y="26241"/>
                </a:cubicBezTo>
                <a:close/>
                <a:moveTo>
                  <a:pt x="94676" y="28024"/>
                </a:moveTo>
                <a:cubicBezTo>
                  <a:pt x="94694" y="28024"/>
                  <a:pt x="94694" y="28024"/>
                  <a:pt x="94713" y="28043"/>
                </a:cubicBezTo>
                <a:cubicBezTo>
                  <a:pt x="94694" y="28024"/>
                  <a:pt x="94676" y="28024"/>
                  <a:pt x="94676" y="28024"/>
                </a:cubicBezTo>
                <a:close/>
                <a:moveTo>
                  <a:pt x="94713" y="28043"/>
                </a:moveTo>
                <a:lnTo>
                  <a:pt x="94713" y="28043"/>
                </a:lnTo>
                <a:cubicBezTo>
                  <a:pt x="94825" y="28080"/>
                  <a:pt x="94954" y="28117"/>
                  <a:pt x="95065" y="28155"/>
                </a:cubicBezTo>
                <a:cubicBezTo>
                  <a:pt x="95048" y="28192"/>
                  <a:pt x="95048" y="28229"/>
                  <a:pt x="95065" y="28266"/>
                </a:cubicBezTo>
                <a:cubicBezTo>
                  <a:pt x="94936" y="28192"/>
                  <a:pt x="94805" y="28117"/>
                  <a:pt x="94713" y="28043"/>
                </a:cubicBezTo>
                <a:close/>
                <a:moveTo>
                  <a:pt x="27429" y="26872"/>
                </a:moveTo>
                <a:lnTo>
                  <a:pt x="27429" y="26929"/>
                </a:lnTo>
                <a:cubicBezTo>
                  <a:pt x="26984" y="27652"/>
                  <a:pt x="26538" y="28395"/>
                  <a:pt x="26112" y="29157"/>
                </a:cubicBezTo>
                <a:cubicBezTo>
                  <a:pt x="26594" y="28247"/>
                  <a:pt x="27040" y="27486"/>
                  <a:pt x="27429" y="26872"/>
                </a:cubicBezTo>
                <a:close/>
                <a:moveTo>
                  <a:pt x="36752" y="27412"/>
                </a:moveTo>
                <a:cubicBezTo>
                  <a:pt x="36066" y="28061"/>
                  <a:pt x="35378" y="28675"/>
                  <a:pt x="34729" y="29269"/>
                </a:cubicBezTo>
                <a:cubicBezTo>
                  <a:pt x="34729" y="29287"/>
                  <a:pt x="34729" y="29287"/>
                  <a:pt x="34709" y="29287"/>
                </a:cubicBezTo>
                <a:cubicBezTo>
                  <a:pt x="35378" y="28655"/>
                  <a:pt x="36066" y="28043"/>
                  <a:pt x="36752" y="27412"/>
                </a:cubicBezTo>
                <a:close/>
                <a:moveTo>
                  <a:pt x="89531" y="31126"/>
                </a:moveTo>
                <a:lnTo>
                  <a:pt x="89531" y="31144"/>
                </a:lnTo>
                <a:cubicBezTo>
                  <a:pt x="89550" y="31255"/>
                  <a:pt x="89568" y="31349"/>
                  <a:pt x="89568" y="31460"/>
                </a:cubicBezTo>
                <a:cubicBezTo>
                  <a:pt x="89531" y="31460"/>
                  <a:pt x="89513" y="31478"/>
                  <a:pt x="89494" y="31497"/>
                </a:cubicBezTo>
                <a:cubicBezTo>
                  <a:pt x="89494" y="31460"/>
                  <a:pt x="89494" y="31404"/>
                  <a:pt x="89513" y="31367"/>
                </a:cubicBezTo>
                <a:cubicBezTo>
                  <a:pt x="89513" y="31275"/>
                  <a:pt x="89513" y="31200"/>
                  <a:pt x="89531" y="31126"/>
                </a:cubicBezTo>
                <a:close/>
                <a:moveTo>
                  <a:pt x="38758" y="13873"/>
                </a:moveTo>
                <a:lnTo>
                  <a:pt x="38758" y="14189"/>
                </a:lnTo>
                <a:cubicBezTo>
                  <a:pt x="38740" y="14541"/>
                  <a:pt x="38758" y="14913"/>
                  <a:pt x="38777" y="15303"/>
                </a:cubicBezTo>
                <a:cubicBezTo>
                  <a:pt x="38629" y="15378"/>
                  <a:pt x="38535" y="15898"/>
                  <a:pt x="38609" y="16176"/>
                </a:cubicBezTo>
                <a:cubicBezTo>
                  <a:pt x="38640" y="16269"/>
                  <a:pt x="38712" y="16311"/>
                  <a:pt x="38811" y="16311"/>
                </a:cubicBezTo>
                <a:cubicBezTo>
                  <a:pt x="38829" y="16311"/>
                  <a:pt x="38849" y="16309"/>
                  <a:pt x="38869" y="16306"/>
                </a:cubicBezTo>
                <a:cubicBezTo>
                  <a:pt x="38889" y="16566"/>
                  <a:pt x="38926" y="16826"/>
                  <a:pt x="38943" y="17086"/>
                </a:cubicBezTo>
                <a:cubicBezTo>
                  <a:pt x="39000" y="17401"/>
                  <a:pt x="39037" y="17718"/>
                  <a:pt x="39074" y="18033"/>
                </a:cubicBezTo>
                <a:cubicBezTo>
                  <a:pt x="39000" y="18144"/>
                  <a:pt x="38943" y="18293"/>
                  <a:pt x="38926" y="18423"/>
                </a:cubicBezTo>
                <a:cubicBezTo>
                  <a:pt x="38832" y="18293"/>
                  <a:pt x="38683" y="18163"/>
                  <a:pt x="38498" y="18144"/>
                </a:cubicBezTo>
                <a:cubicBezTo>
                  <a:pt x="38477" y="18141"/>
                  <a:pt x="38456" y="18140"/>
                  <a:pt x="38436" y="18140"/>
                </a:cubicBezTo>
                <a:cubicBezTo>
                  <a:pt x="38062" y="18140"/>
                  <a:pt x="37830" y="18600"/>
                  <a:pt x="38163" y="18795"/>
                </a:cubicBezTo>
                <a:cubicBezTo>
                  <a:pt x="38332" y="18887"/>
                  <a:pt x="38525" y="18953"/>
                  <a:pt x="38692" y="18953"/>
                </a:cubicBezTo>
                <a:cubicBezTo>
                  <a:pt x="38727" y="18953"/>
                  <a:pt x="38762" y="18950"/>
                  <a:pt x="38795" y="18943"/>
                </a:cubicBezTo>
                <a:lnTo>
                  <a:pt x="38795" y="18943"/>
                </a:lnTo>
                <a:cubicBezTo>
                  <a:pt x="38721" y="19092"/>
                  <a:pt x="38666" y="19241"/>
                  <a:pt x="38591" y="19352"/>
                </a:cubicBezTo>
                <a:cubicBezTo>
                  <a:pt x="38470" y="19507"/>
                  <a:pt x="38814" y="19614"/>
                  <a:pt x="39162" y="19614"/>
                </a:cubicBezTo>
                <a:cubicBezTo>
                  <a:pt x="39188" y="19614"/>
                  <a:pt x="39214" y="19613"/>
                  <a:pt x="39241" y="19612"/>
                </a:cubicBezTo>
                <a:lnTo>
                  <a:pt x="39297" y="20169"/>
                </a:lnTo>
                <a:cubicBezTo>
                  <a:pt x="39297" y="20670"/>
                  <a:pt x="39297" y="21172"/>
                  <a:pt x="39223" y="21635"/>
                </a:cubicBezTo>
                <a:cubicBezTo>
                  <a:pt x="39166" y="22118"/>
                  <a:pt x="39074" y="22583"/>
                  <a:pt x="38963" y="23010"/>
                </a:cubicBezTo>
                <a:cubicBezTo>
                  <a:pt x="38869" y="23438"/>
                  <a:pt x="38758" y="23846"/>
                  <a:pt x="38629" y="24218"/>
                </a:cubicBezTo>
                <a:cubicBezTo>
                  <a:pt x="38517" y="24589"/>
                  <a:pt x="38386" y="24923"/>
                  <a:pt x="38275" y="25220"/>
                </a:cubicBezTo>
                <a:cubicBezTo>
                  <a:pt x="38163" y="25518"/>
                  <a:pt x="38052" y="25758"/>
                  <a:pt x="37978" y="25981"/>
                </a:cubicBezTo>
                <a:cubicBezTo>
                  <a:pt x="37941" y="26038"/>
                  <a:pt x="37923" y="26092"/>
                  <a:pt x="37903" y="26149"/>
                </a:cubicBezTo>
                <a:cubicBezTo>
                  <a:pt x="36901" y="27021"/>
                  <a:pt x="35935" y="27895"/>
                  <a:pt x="34989" y="28786"/>
                </a:cubicBezTo>
                <a:cubicBezTo>
                  <a:pt x="35054" y="28567"/>
                  <a:pt x="34965" y="28458"/>
                  <a:pt x="34794" y="28458"/>
                </a:cubicBezTo>
                <a:cubicBezTo>
                  <a:pt x="34674" y="28458"/>
                  <a:pt x="34514" y="28511"/>
                  <a:pt x="34338" y="28618"/>
                </a:cubicBezTo>
                <a:cubicBezTo>
                  <a:pt x="34264" y="28655"/>
                  <a:pt x="34209" y="28692"/>
                  <a:pt x="34171" y="28749"/>
                </a:cubicBezTo>
                <a:cubicBezTo>
                  <a:pt x="34041" y="28878"/>
                  <a:pt x="33966" y="29064"/>
                  <a:pt x="33929" y="29232"/>
                </a:cubicBezTo>
                <a:cubicBezTo>
                  <a:pt x="33929" y="29232"/>
                  <a:pt x="33929" y="29212"/>
                  <a:pt x="33911" y="29195"/>
                </a:cubicBezTo>
                <a:cubicBezTo>
                  <a:pt x="33818" y="29083"/>
                  <a:pt x="33689" y="28990"/>
                  <a:pt x="33503" y="28972"/>
                </a:cubicBezTo>
                <a:cubicBezTo>
                  <a:pt x="33483" y="28968"/>
                  <a:pt x="33462" y="28967"/>
                  <a:pt x="33442" y="28967"/>
                </a:cubicBezTo>
                <a:cubicBezTo>
                  <a:pt x="33351" y="28967"/>
                  <a:pt x="33263" y="29000"/>
                  <a:pt x="33186" y="29046"/>
                </a:cubicBezTo>
                <a:cubicBezTo>
                  <a:pt x="33149" y="29083"/>
                  <a:pt x="33112" y="29101"/>
                  <a:pt x="33094" y="29138"/>
                </a:cubicBezTo>
                <a:lnTo>
                  <a:pt x="33038" y="29250"/>
                </a:lnTo>
                <a:cubicBezTo>
                  <a:pt x="33001" y="29380"/>
                  <a:pt x="33020" y="29529"/>
                  <a:pt x="33186" y="29603"/>
                </a:cubicBezTo>
                <a:cubicBezTo>
                  <a:pt x="33354" y="29695"/>
                  <a:pt x="33540" y="29770"/>
                  <a:pt x="33706" y="29789"/>
                </a:cubicBezTo>
                <a:cubicBezTo>
                  <a:pt x="33689" y="29826"/>
                  <a:pt x="33669" y="29918"/>
                  <a:pt x="33669" y="30012"/>
                </a:cubicBezTo>
                <a:cubicBezTo>
                  <a:pt x="33558" y="30123"/>
                  <a:pt x="33446" y="30235"/>
                  <a:pt x="33335" y="30327"/>
                </a:cubicBezTo>
                <a:cubicBezTo>
                  <a:pt x="33192" y="30235"/>
                  <a:pt x="33071" y="30194"/>
                  <a:pt x="32980" y="30194"/>
                </a:cubicBezTo>
                <a:cubicBezTo>
                  <a:pt x="32904" y="30194"/>
                  <a:pt x="32848" y="30222"/>
                  <a:pt x="32815" y="30272"/>
                </a:cubicBezTo>
                <a:cubicBezTo>
                  <a:pt x="32797" y="30309"/>
                  <a:pt x="32778" y="30346"/>
                  <a:pt x="32778" y="30383"/>
                </a:cubicBezTo>
                <a:cubicBezTo>
                  <a:pt x="32778" y="30420"/>
                  <a:pt x="32760" y="30438"/>
                  <a:pt x="32760" y="30475"/>
                </a:cubicBezTo>
                <a:cubicBezTo>
                  <a:pt x="32760" y="30532"/>
                  <a:pt x="32778" y="30587"/>
                  <a:pt x="32797" y="30661"/>
                </a:cubicBezTo>
                <a:cubicBezTo>
                  <a:pt x="32797" y="30680"/>
                  <a:pt x="32797" y="30717"/>
                  <a:pt x="32815" y="30755"/>
                </a:cubicBezTo>
                <a:cubicBezTo>
                  <a:pt x="32815" y="30772"/>
                  <a:pt x="32834" y="30792"/>
                  <a:pt x="32834" y="30810"/>
                </a:cubicBezTo>
                <a:cubicBezTo>
                  <a:pt x="32555" y="31070"/>
                  <a:pt x="32295" y="31330"/>
                  <a:pt x="32017" y="31609"/>
                </a:cubicBezTo>
                <a:cubicBezTo>
                  <a:pt x="31441" y="32166"/>
                  <a:pt x="30866" y="32723"/>
                  <a:pt x="30289" y="33298"/>
                </a:cubicBezTo>
                <a:cubicBezTo>
                  <a:pt x="30272" y="33280"/>
                  <a:pt x="30252" y="33280"/>
                  <a:pt x="30234" y="33280"/>
                </a:cubicBezTo>
                <a:cubicBezTo>
                  <a:pt x="30178" y="33280"/>
                  <a:pt x="30123" y="33298"/>
                  <a:pt x="30066" y="33335"/>
                </a:cubicBezTo>
                <a:cubicBezTo>
                  <a:pt x="29863" y="33466"/>
                  <a:pt x="29677" y="33632"/>
                  <a:pt x="29621" y="33818"/>
                </a:cubicBezTo>
                <a:cubicBezTo>
                  <a:pt x="29584" y="33744"/>
                  <a:pt x="29529" y="33689"/>
                  <a:pt x="29492" y="33614"/>
                </a:cubicBezTo>
                <a:cubicBezTo>
                  <a:pt x="29435" y="33558"/>
                  <a:pt x="29398" y="33503"/>
                  <a:pt x="29361" y="33447"/>
                </a:cubicBezTo>
                <a:cubicBezTo>
                  <a:pt x="29343" y="33415"/>
                  <a:pt x="29319" y="33401"/>
                  <a:pt x="29290" y="33401"/>
                </a:cubicBezTo>
                <a:cubicBezTo>
                  <a:pt x="29166" y="33401"/>
                  <a:pt x="28958" y="33659"/>
                  <a:pt x="28823" y="33929"/>
                </a:cubicBezTo>
                <a:cubicBezTo>
                  <a:pt x="28767" y="34041"/>
                  <a:pt x="28729" y="34152"/>
                  <a:pt x="28729" y="34264"/>
                </a:cubicBezTo>
                <a:cubicBezTo>
                  <a:pt x="28712" y="34338"/>
                  <a:pt x="28729" y="34394"/>
                  <a:pt x="28786" y="34432"/>
                </a:cubicBezTo>
                <a:cubicBezTo>
                  <a:pt x="28804" y="34449"/>
                  <a:pt x="28860" y="34469"/>
                  <a:pt x="28897" y="34487"/>
                </a:cubicBezTo>
                <a:cubicBezTo>
                  <a:pt x="28934" y="34506"/>
                  <a:pt x="28989" y="34506"/>
                  <a:pt x="29046" y="34506"/>
                </a:cubicBezTo>
                <a:lnTo>
                  <a:pt x="29064" y="34506"/>
                </a:lnTo>
                <a:cubicBezTo>
                  <a:pt x="28823" y="34747"/>
                  <a:pt x="28563" y="35007"/>
                  <a:pt x="28321" y="35229"/>
                </a:cubicBezTo>
                <a:cubicBezTo>
                  <a:pt x="28117" y="35452"/>
                  <a:pt x="27912" y="35638"/>
                  <a:pt x="27709" y="35843"/>
                </a:cubicBezTo>
                <a:cubicBezTo>
                  <a:pt x="27523" y="35861"/>
                  <a:pt x="27281" y="35935"/>
                  <a:pt x="27095" y="36009"/>
                </a:cubicBezTo>
                <a:cubicBezTo>
                  <a:pt x="27169" y="35917"/>
                  <a:pt x="27244" y="35787"/>
                  <a:pt x="27318" y="35657"/>
                </a:cubicBezTo>
                <a:cubicBezTo>
                  <a:pt x="27392" y="35527"/>
                  <a:pt x="27429" y="35434"/>
                  <a:pt x="27429" y="35360"/>
                </a:cubicBezTo>
                <a:cubicBezTo>
                  <a:pt x="27429" y="35249"/>
                  <a:pt x="27374" y="35192"/>
                  <a:pt x="27281" y="35174"/>
                </a:cubicBezTo>
                <a:cubicBezTo>
                  <a:pt x="27263" y="35171"/>
                  <a:pt x="27242" y="35170"/>
                  <a:pt x="27220" y="35170"/>
                </a:cubicBezTo>
                <a:cubicBezTo>
                  <a:pt x="27103" y="35170"/>
                  <a:pt x="26930" y="35214"/>
                  <a:pt x="26743" y="35323"/>
                </a:cubicBezTo>
                <a:cubicBezTo>
                  <a:pt x="26520" y="35452"/>
                  <a:pt x="26389" y="35712"/>
                  <a:pt x="26352" y="35935"/>
                </a:cubicBezTo>
                <a:lnTo>
                  <a:pt x="26334" y="35917"/>
                </a:lnTo>
                <a:cubicBezTo>
                  <a:pt x="26297" y="35861"/>
                  <a:pt x="26241" y="35824"/>
                  <a:pt x="26186" y="35769"/>
                </a:cubicBezTo>
                <a:cubicBezTo>
                  <a:pt x="26167" y="35769"/>
                  <a:pt x="26149" y="35749"/>
                  <a:pt x="26129" y="35732"/>
                </a:cubicBezTo>
                <a:cubicBezTo>
                  <a:pt x="26092" y="35712"/>
                  <a:pt x="26055" y="35694"/>
                  <a:pt x="26000" y="35694"/>
                </a:cubicBezTo>
                <a:cubicBezTo>
                  <a:pt x="25981" y="35675"/>
                  <a:pt x="25963" y="35675"/>
                  <a:pt x="25926" y="35675"/>
                </a:cubicBezTo>
                <a:cubicBezTo>
                  <a:pt x="25906" y="35672"/>
                  <a:pt x="25886" y="35671"/>
                  <a:pt x="25866" y="35671"/>
                </a:cubicBezTo>
                <a:cubicBezTo>
                  <a:pt x="25508" y="35671"/>
                  <a:pt x="25275" y="36130"/>
                  <a:pt x="25609" y="36307"/>
                </a:cubicBezTo>
                <a:cubicBezTo>
                  <a:pt x="25779" y="36415"/>
                  <a:pt x="25960" y="36484"/>
                  <a:pt x="26123" y="36484"/>
                </a:cubicBezTo>
                <a:cubicBezTo>
                  <a:pt x="26157" y="36484"/>
                  <a:pt x="26191" y="36481"/>
                  <a:pt x="26223" y="36474"/>
                </a:cubicBezTo>
                <a:lnTo>
                  <a:pt x="26223" y="36474"/>
                </a:lnTo>
                <a:cubicBezTo>
                  <a:pt x="26149" y="36604"/>
                  <a:pt x="26092" y="36752"/>
                  <a:pt x="26018" y="36883"/>
                </a:cubicBezTo>
                <a:cubicBezTo>
                  <a:pt x="25944" y="36994"/>
                  <a:pt x="26092" y="37069"/>
                  <a:pt x="26315" y="37124"/>
                </a:cubicBezTo>
                <a:cubicBezTo>
                  <a:pt x="25554" y="37792"/>
                  <a:pt x="24495" y="38721"/>
                  <a:pt x="23400" y="39669"/>
                </a:cubicBezTo>
                <a:cubicBezTo>
                  <a:pt x="23214" y="39817"/>
                  <a:pt x="23029" y="39984"/>
                  <a:pt x="22843" y="40132"/>
                </a:cubicBezTo>
                <a:cubicBezTo>
                  <a:pt x="22249" y="40634"/>
                  <a:pt x="21655" y="41135"/>
                  <a:pt x="21078" y="41618"/>
                </a:cubicBezTo>
                <a:cubicBezTo>
                  <a:pt x="20744" y="41897"/>
                  <a:pt x="20392" y="42157"/>
                  <a:pt x="20057" y="42435"/>
                </a:cubicBezTo>
                <a:cubicBezTo>
                  <a:pt x="20392" y="41841"/>
                  <a:pt x="20707" y="41229"/>
                  <a:pt x="21023" y="40597"/>
                </a:cubicBezTo>
                <a:cubicBezTo>
                  <a:pt x="21078" y="40504"/>
                  <a:pt x="21115" y="40411"/>
                  <a:pt x="21152" y="40318"/>
                </a:cubicBezTo>
                <a:cubicBezTo>
                  <a:pt x="21338" y="39966"/>
                  <a:pt x="21524" y="39575"/>
                  <a:pt x="21729" y="39149"/>
                </a:cubicBezTo>
                <a:cubicBezTo>
                  <a:pt x="21932" y="38703"/>
                  <a:pt x="22137" y="38257"/>
                  <a:pt x="22360" y="37812"/>
                </a:cubicBezTo>
                <a:cubicBezTo>
                  <a:pt x="22935" y="36529"/>
                  <a:pt x="23512" y="35212"/>
                  <a:pt x="24087" y="33892"/>
                </a:cubicBezTo>
                <a:cubicBezTo>
                  <a:pt x="24103" y="34054"/>
                  <a:pt x="24175" y="34127"/>
                  <a:pt x="24276" y="34127"/>
                </a:cubicBezTo>
                <a:cubicBezTo>
                  <a:pt x="24407" y="34127"/>
                  <a:pt x="24587" y="34002"/>
                  <a:pt x="24755" y="33781"/>
                </a:cubicBezTo>
                <a:cubicBezTo>
                  <a:pt x="24923" y="33558"/>
                  <a:pt x="24923" y="33280"/>
                  <a:pt x="24867" y="33057"/>
                </a:cubicBezTo>
                <a:lnTo>
                  <a:pt x="24867" y="33057"/>
                </a:lnTo>
                <a:cubicBezTo>
                  <a:pt x="24960" y="33111"/>
                  <a:pt x="25082" y="33154"/>
                  <a:pt x="25212" y="33154"/>
                </a:cubicBezTo>
                <a:cubicBezTo>
                  <a:pt x="25264" y="33154"/>
                  <a:pt x="25316" y="33147"/>
                  <a:pt x="25369" y="33132"/>
                </a:cubicBezTo>
                <a:cubicBezTo>
                  <a:pt x="25758" y="33020"/>
                  <a:pt x="25814" y="32463"/>
                  <a:pt x="25424" y="32407"/>
                </a:cubicBezTo>
                <a:cubicBezTo>
                  <a:pt x="25372" y="32403"/>
                  <a:pt x="25321" y="32401"/>
                  <a:pt x="25270" y="32401"/>
                </a:cubicBezTo>
                <a:cubicBezTo>
                  <a:pt x="25083" y="32401"/>
                  <a:pt x="24905" y="32430"/>
                  <a:pt x="24774" y="32518"/>
                </a:cubicBezTo>
                <a:cubicBezTo>
                  <a:pt x="24792" y="32444"/>
                  <a:pt x="24792" y="32369"/>
                  <a:pt x="24792" y="32295"/>
                </a:cubicBezTo>
                <a:cubicBezTo>
                  <a:pt x="24829" y="32221"/>
                  <a:pt x="24867" y="32129"/>
                  <a:pt x="24904" y="32055"/>
                </a:cubicBezTo>
                <a:cubicBezTo>
                  <a:pt x="25777" y="30141"/>
                  <a:pt x="26835" y="28321"/>
                  <a:pt x="27912" y="26558"/>
                </a:cubicBezTo>
                <a:cubicBezTo>
                  <a:pt x="28989" y="24775"/>
                  <a:pt x="30123" y="23084"/>
                  <a:pt x="31292" y="21487"/>
                </a:cubicBezTo>
                <a:cubicBezTo>
                  <a:pt x="32463" y="19909"/>
                  <a:pt x="33651" y="18404"/>
                  <a:pt x="34858" y="17067"/>
                </a:cubicBezTo>
                <a:cubicBezTo>
                  <a:pt x="35954" y="15878"/>
                  <a:pt x="37049" y="14801"/>
                  <a:pt x="38126" y="13873"/>
                </a:cubicBezTo>
                <a:cubicBezTo>
                  <a:pt x="38195" y="13954"/>
                  <a:pt x="38282" y="14006"/>
                  <a:pt x="38390" y="14006"/>
                </a:cubicBezTo>
                <a:cubicBezTo>
                  <a:pt x="38430" y="14006"/>
                  <a:pt x="38472" y="13999"/>
                  <a:pt x="38517" y="13984"/>
                </a:cubicBezTo>
                <a:cubicBezTo>
                  <a:pt x="38609" y="13947"/>
                  <a:pt x="38683" y="13910"/>
                  <a:pt x="38758" y="13873"/>
                </a:cubicBezTo>
                <a:close/>
                <a:moveTo>
                  <a:pt x="1" y="47041"/>
                </a:moveTo>
                <a:cubicBezTo>
                  <a:pt x="1" y="47041"/>
                  <a:pt x="312" y="47196"/>
                  <a:pt x="920" y="47422"/>
                </a:cubicBezTo>
                <a:lnTo>
                  <a:pt x="920" y="47422"/>
                </a:lnTo>
                <a:cubicBezTo>
                  <a:pt x="315" y="47192"/>
                  <a:pt x="1" y="47041"/>
                  <a:pt x="1" y="47041"/>
                </a:cubicBezTo>
                <a:close/>
                <a:moveTo>
                  <a:pt x="18535" y="43772"/>
                </a:moveTo>
                <a:lnTo>
                  <a:pt x="18535" y="44404"/>
                </a:lnTo>
                <a:cubicBezTo>
                  <a:pt x="18386" y="44552"/>
                  <a:pt x="18255" y="44701"/>
                  <a:pt x="18089" y="44849"/>
                </a:cubicBezTo>
                <a:cubicBezTo>
                  <a:pt x="17903" y="44980"/>
                  <a:pt x="17698" y="45129"/>
                  <a:pt x="17512" y="45277"/>
                </a:cubicBezTo>
                <a:cubicBezTo>
                  <a:pt x="16752" y="45834"/>
                  <a:pt x="15972" y="46335"/>
                  <a:pt x="15155" y="46706"/>
                </a:cubicBezTo>
                <a:cubicBezTo>
                  <a:pt x="14355" y="47115"/>
                  <a:pt x="13501" y="47375"/>
                  <a:pt x="12703" y="47617"/>
                </a:cubicBezTo>
                <a:cubicBezTo>
                  <a:pt x="12275" y="47728"/>
                  <a:pt x="11886" y="47821"/>
                  <a:pt x="11478" y="47932"/>
                </a:cubicBezTo>
                <a:cubicBezTo>
                  <a:pt x="11087" y="48006"/>
                  <a:pt x="10678" y="48100"/>
                  <a:pt x="10307" y="48174"/>
                </a:cubicBezTo>
                <a:cubicBezTo>
                  <a:pt x="8991" y="48409"/>
                  <a:pt x="7755" y="48498"/>
                  <a:pt x="6631" y="48498"/>
                </a:cubicBezTo>
                <a:cubicBezTo>
                  <a:pt x="6423" y="48498"/>
                  <a:pt x="6218" y="48495"/>
                  <a:pt x="6018" y="48489"/>
                </a:cubicBezTo>
                <a:cubicBezTo>
                  <a:pt x="4735" y="48434"/>
                  <a:pt x="3621" y="48229"/>
                  <a:pt x="2730" y="48006"/>
                </a:cubicBezTo>
                <a:cubicBezTo>
                  <a:pt x="2341" y="47895"/>
                  <a:pt x="2006" y="47803"/>
                  <a:pt x="1690" y="47691"/>
                </a:cubicBezTo>
                <a:lnTo>
                  <a:pt x="1690" y="47691"/>
                </a:lnTo>
                <a:cubicBezTo>
                  <a:pt x="2507" y="47932"/>
                  <a:pt x="3603" y="48211"/>
                  <a:pt x="4978" y="48378"/>
                </a:cubicBezTo>
                <a:cubicBezTo>
                  <a:pt x="5181" y="48397"/>
                  <a:pt x="5386" y="48397"/>
                  <a:pt x="5609" y="48415"/>
                </a:cubicBezTo>
                <a:cubicBezTo>
                  <a:pt x="5701" y="48434"/>
                  <a:pt x="5813" y="48434"/>
                  <a:pt x="5924" y="48452"/>
                </a:cubicBezTo>
                <a:lnTo>
                  <a:pt x="6258" y="48452"/>
                </a:lnTo>
                <a:cubicBezTo>
                  <a:pt x="6500" y="48452"/>
                  <a:pt x="6723" y="48471"/>
                  <a:pt x="6964" y="48471"/>
                </a:cubicBezTo>
                <a:cubicBezTo>
                  <a:pt x="7206" y="48452"/>
                  <a:pt x="7447" y="48452"/>
                  <a:pt x="7689" y="48434"/>
                </a:cubicBezTo>
                <a:lnTo>
                  <a:pt x="7875" y="48434"/>
                </a:lnTo>
                <a:cubicBezTo>
                  <a:pt x="7949" y="48415"/>
                  <a:pt x="8004" y="48415"/>
                  <a:pt x="8060" y="48415"/>
                </a:cubicBezTo>
                <a:lnTo>
                  <a:pt x="8450" y="48360"/>
                </a:lnTo>
                <a:cubicBezTo>
                  <a:pt x="8710" y="48341"/>
                  <a:pt x="8970" y="48323"/>
                  <a:pt x="9230" y="48266"/>
                </a:cubicBezTo>
                <a:cubicBezTo>
                  <a:pt x="9490" y="48211"/>
                  <a:pt x="9769" y="48174"/>
                  <a:pt x="10029" y="48118"/>
                </a:cubicBezTo>
                <a:cubicBezTo>
                  <a:pt x="10307" y="48043"/>
                  <a:pt x="10586" y="47969"/>
                  <a:pt x="10864" y="47914"/>
                </a:cubicBezTo>
                <a:cubicBezTo>
                  <a:pt x="11960" y="47598"/>
                  <a:pt x="13092" y="47134"/>
                  <a:pt x="14226" y="46521"/>
                </a:cubicBezTo>
                <a:cubicBezTo>
                  <a:pt x="15358" y="45926"/>
                  <a:pt x="16510" y="45203"/>
                  <a:pt x="17661" y="44386"/>
                </a:cubicBezTo>
                <a:cubicBezTo>
                  <a:pt x="17958" y="44181"/>
                  <a:pt x="18237" y="43977"/>
                  <a:pt x="18535" y="43772"/>
                </a:cubicBezTo>
                <a:close/>
                <a:moveTo>
                  <a:pt x="44663" y="1"/>
                </a:moveTo>
                <a:cubicBezTo>
                  <a:pt x="44663" y="2"/>
                  <a:pt x="44607" y="94"/>
                  <a:pt x="44478" y="242"/>
                </a:cubicBezTo>
                <a:cubicBezTo>
                  <a:pt x="44329" y="409"/>
                  <a:pt x="44143" y="632"/>
                  <a:pt x="43883" y="929"/>
                </a:cubicBezTo>
                <a:cubicBezTo>
                  <a:pt x="43363" y="1504"/>
                  <a:pt x="42603" y="2304"/>
                  <a:pt x="41711" y="3287"/>
                </a:cubicBezTo>
                <a:cubicBezTo>
                  <a:pt x="40801" y="4253"/>
                  <a:pt x="39743" y="5387"/>
                  <a:pt x="38591" y="6575"/>
                </a:cubicBezTo>
                <a:cubicBezTo>
                  <a:pt x="38015" y="7169"/>
                  <a:pt x="37421" y="7801"/>
                  <a:pt x="36789" y="8395"/>
                </a:cubicBezTo>
                <a:cubicBezTo>
                  <a:pt x="36474" y="8692"/>
                  <a:pt x="36177" y="9007"/>
                  <a:pt x="35824" y="9267"/>
                </a:cubicBezTo>
                <a:cubicBezTo>
                  <a:pt x="35471" y="9546"/>
                  <a:pt x="35155" y="9881"/>
                  <a:pt x="34877" y="10215"/>
                </a:cubicBezTo>
                <a:cubicBezTo>
                  <a:pt x="34301" y="10901"/>
                  <a:pt x="33800" y="11626"/>
                  <a:pt x="33317" y="12369"/>
                </a:cubicBezTo>
                <a:cubicBezTo>
                  <a:pt x="32964" y="12944"/>
                  <a:pt x="32629" y="13501"/>
                  <a:pt x="32332" y="14078"/>
                </a:cubicBezTo>
                <a:cubicBezTo>
                  <a:pt x="32239" y="14022"/>
                  <a:pt x="32130" y="13993"/>
                  <a:pt x="32025" y="13993"/>
                </a:cubicBezTo>
                <a:cubicBezTo>
                  <a:pt x="31816" y="13993"/>
                  <a:pt x="31626" y="14108"/>
                  <a:pt x="31626" y="14356"/>
                </a:cubicBezTo>
                <a:cubicBezTo>
                  <a:pt x="31626" y="14635"/>
                  <a:pt x="31664" y="14913"/>
                  <a:pt x="31812" y="15081"/>
                </a:cubicBezTo>
                <a:cubicBezTo>
                  <a:pt x="31665" y="15081"/>
                  <a:pt x="31506" y="15104"/>
                  <a:pt x="31363" y="15104"/>
                </a:cubicBezTo>
                <a:cubicBezTo>
                  <a:pt x="31326" y="15104"/>
                  <a:pt x="31290" y="15102"/>
                  <a:pt x="31255" y="15098"/>
                </a:cubicBezTo>
                <a:cubicBezTo>
                  <a:pt x="31251" y="15098"/>
                  <a:pt x="31247" y="15098"/>
                  <a:pt x="31243" y="15098"/>
                </a:cubicBezTo>
                <a:cubicBezTo>
                  <a:pt x="30982" y="15098"/>
                  <a:pt x="31148" y="15680"/>
                  <a:pt x="31423" y="16046"/>
                </a:cubicBezTo>
                <a:lnTo>
                  <a:pt x="31144" y="16826"/>
                </a:lnTo>
                <a:cubicBezTo>
                  <a:pt x="31106" y="16975"/>
                  <a:pt x="31051" y="17123"/>
                  <a:pt x="31014" y="17272"/>
                </a:cubicBezTo>
                <a:cubicBezTo>
                  <a:pt x="30940" y="17309"/>
                  <a:pt x="30884" y="17346"/>
                  <a:pt x="30846" y="17383"/>
                </a:cubicBezTo>
                <a:cubicBezTo>
                  <a:pt x="30735" y="17476"/>
                  <a:pt x="30772" y="17606"/>
                  <a:pt x="30866" y="17736"/>
                </a:cubicBezTo>
                <a:cubicBezTo>
                  <a:pt x="30846" y="17773"/>
                  <a:pt x="30846" y="17829"/>
                  <a:pt x="30829" y="17866"/>
                </a:cubicBezTo>
                <a:cubicBezTo>
                  <a:pt x="30791" y="17884"/>
                  <a:pt x="30772" y="17884"/>
                  <a:pt x="30754" y="17884"/>
                </a:cubicBezTo>
                <a:cubicBezTo>
                  <a:pt x="30698" y="17847"/>
                  <a:pt x="30624" y="17755"/>
                  <a:pt x="30532" y="17643"/>
                </a:cubicBezTo>
                <a:cubicBezTo>
                  <a:pt x="30438" y="17550"/>
                  <a:pt x="30326" y="17438"/>
                  <a:pt x="30215" y="17309"/>
                </a:cubicBezTo>
                <a:cubicBezTo>
                  <a:pt x="30086" y="17178"/>
                  <a:pt x="29955" y="17012"/>
                  <a:pt x="29826" y="16826"/>
                </a:cubicBezTo>
                <a:cubicBezTo>
                  <a:pt x="29695" y="16658"/>
                  <a:pt x="29529" y="16473"/>
                  <a:pt x="29380" y="16269"/>
                </a:cubicBezTo>
                <a:cubicBezTo>
                  <a:pt x="29232" y="16046"/>
                  <a:pt x="29083" y="15841"/>
                  <a:pt x="28934" y="15601"/>
                </a:cubicBezTo>
                <a:cubicBezTo>
                  <a:pt x="28823" y="15433"/>
                  <a:pt x="28729" y="15284"/>
                  <a:pt x="28618" y="15118"/>
                </a:cubicBezTo>
                <a:cubicBezTo>
                  <a:pt x="28804" y="14969"/>
                  <a:pt x="28729" y="14690"/>
                  <a:pt x="28563" y="14412"/>
                </a:cubicBezTo>
                <a:lnTo>
                  <a:pt x="28563" y="14412"/>
                </a:lnTo>
                <a:cubicBezTo>
                  <a:pt x="28738" y="14447"/>
                  <a:pt x="28921" y="14466"/>
                  <a:pt x="29089" y="14466"/>
                </a:cubicBezTo>
                <a:cubicBezTo>
                  <a:pt x="29278" y="14466"/>
                  <a:pt x="29448" y="14442"/>
                  <a:pt x="29566" y="14393"/>
                </a:cubicBezTo>
                <a:cubicBezTo>
                  <a:pt x="29900" y="14244"/>
                  <a:pt x="29992" y="13873"/>
                  <a:pt x="29844" y="13501"/>
                </a:cubicBezTo>
                <a:cubicBezTo>
                  <a:pt x="29812" y="13412"/>
                  <a:pt x="29710" y="13378"/>
                  <a:pt x="29573" y="13378"/>
                </a:cubicBezTo>
                <a:cubicBezTo>
                  <a:pt x="29310" y="13378"/>
                  <a:pt x="28917" y="13504"/>
                  <a:pt x="28637" y="13613"/>
                </a:cubicBezTo>
                <a:cubicBezTo>
                  <a:pt x="28729" y="13464"/>
                  <a:pt x="28841" y="13298"/>
                  <a:pt x="28952" y="13112"/>
                </a:cubicBezTo>
                <a:cubicBezTo>
                  <a:pt x="29232" y="12666"/>
                  <a:pt x="29120" y="12424"/>
                  <a:pt x="28841" y="12406"/>
                </a:cubicBezTo>
                <a:lnTo>
                  <a:pt x="28841" y="12332"/>
                </a:lnTo>
                <a:cubicBezTo>
                  <a:pt x="28989" y="12444"/>
                  <a:pt x="29175" y="12536"/>
                  <a:pt x="29306" y="12647"/>
                </a:cubicBezTo>
                <a:cubicBezTo>
                  <a:pt x="29332" y="12673"/>
                  <a:pt x="29361" y="12686"/>
                  <a:pt x="29390" y="12686"/>
                </a:cubicBezTo>
                <a:cubicBezTo>
                  <a:pt x="29443" y="12686"/>
                  <a:pt x="29499" y="12645"/>
                  <a:pt x="29546" y="12573"/>
                </a:cubicBezTo>
                <a:cubicBezTo>
                  <a:pt x="29694" y="12661"/>
                  <a:pt x="29853" y="12715"/>
                  <a:pt x="29996" y="12715"/>
                </a:cubicBezTo>
                <a:cubicBezTo>
                  <a:pt x="30033" y="12715"/>
                  <a:pt x="30069" y="12711"/>
                  <a:pt x="30104" y="12704"/>
                </a:cubicBezTo>
                <a:lnTo>
                  <a:pt x="30104" y="12704"/>
                </a:lnTo>
                <a:cubicBezTo>
                  <a:pt x="30029" y="12852"/>
                  <a:pt x="29992" y="13001"/>
                  <a:pt x="29900" y="13112"/>
                </a:cubicBezTo>
                <a:cubicBezTo>
                  <a:pt x="29796" y="13269"/>
                  <a:pt x="30159" y="13379"/>
                  <a:pt x="30514" y="13379"/>
                </a:cubicBezTo>
                <a:cubicBezTo>
                  <a:pt x="30663" y="13379"/>
                  <a:pt x="30811" y="13360"/>
                  <a:pt x="30921" y="13316"/>
                </a:cubicBezTo>
                <a:cubicBezTo>
                  <a:pt x="31106" y="13241"/>
                  <a:pt x="31069" y="13038"/>
                  <a:pt x="30958" y="12833"/>
                </a:cubicBezTo>
                <a:cubicBezTo>
                  <a:pt x="30940" y="12815"/>
                  <a:pt x="30940" y="12815"/>
                  <a:pt x="30940" y="12796"/>
                </a:cubicBezTo>
                <a:lnTo>
                  <a:pt x="30940" y="12796"/>
                </a:lnTo>
                <a:cubicBezTo>
                  <a:pt x="31052" y="12822"/>
                  <a:pt x="31177" y="12836"/>
                  <a:pt x="31292" y="12836"/>
                </a:cubicBezTo>
                <a:cubicBezTo>
                  <a:pt x="31425" y="12836"/>
                  <a:pt x="31547" y="12817"/>
                  <a:pt x="31626" y="12778"/>
                </a:cubicBezTo>
                <a:cubicBezTo>
                  <a:pt x="31646" y="12778"/>
                  <a:pt x="31683" y="12758"/>
                  <a:pt x="31701" y="12741"/>
                </a:cubicBezTo>
                <a:cubicBezTo>
                  <a:pt x="31831" y="12647"/>
                  <a:pt x="31886" y="12518"/>
                  <a:pt x="31869" y="12369"/>
                </a:cubicBezTo>
                <a:cubicBezTo>
                  <a:pt x="31869" y="12295"/>
                  <a:pt x="31849" y="12239"/>
                  <a:pt x="31831" y="12164"/>
                </a:cubicBezTo>
                <a:cubicBezTo>
                  <a:pt x="31806" y="12100"/>
                  <a:pt x="31732" y="12076"/>
                  <a:pt x="31635" y="12076"/>
                </a:cubicBezTo>
                <a:cubicBezTo>
                  <a:pt x="31448" y="12076"/>
                  <a:pt x="31172" y="12165"/>
                  <a:pt x="30977" y="12239"/>
                </a:cubicBezTo>
                <a:cubicBezTo>
                  <a:pt x="31051" y="12146"/>
                  <a:pt x="31126" y="12035"/>
                  <a:pt x="31200" y="11904"/>
                </a:cubicBezTo>
                <a:cubicBezTo>
                  <a:pt x="31403" y="11569"/>
                  <a:pt x="31313" y="11403"/>
                  <a:pt x="31094" y="11403"/>
                </a:cubicBezTo>
                <a:cubicBezTo>
                  <a:pt x="30974" y="11403"/>
                  <a:pt x="30814" y="11453"/>
                  <a:pt x="30643" y="11552"/>
                </a:cubicBezTo>
                <a:cubicBezTo>
                  <a:pt x="30401" y="11681"/>
                  <a:pt x="30289" y="11941"/>
                  <a:pt x="30252" y="12184"/>
                </a:cubicBezTo>
                <a:cubicBezTo>
                  <a:pt x="30141" y="12053"/>
                  <a:pt x="30012" y="11924"/>
                  <a:pt x="29826" y="11904"/>
                </a:cubicBezTo>
                <a:lnTo>
                  <a:pt x="29714" y="11904"/>
                </a:lnTo>
                <a:cubicBezTo>
                  <a:pt x="29732" y="11756"/>
                  <a:pt x="29732" y="11607"/>
                  <a:pt x="29695" y="11496"/>
                </a:cubicBezTo>
                <a:cubicBezTo>
                  <a:pt x="29653" y="11359"/>
                  <a:pt x="29545" y="11306"/>
                  <a:pt x="29408" y="11306"/>
                </a:cubicBezTo>
                <a:cubicBezTo>
                  <a:pt x="29304" y="11306"/>
                  <a:pt x="29184" y="11336"/>
                  <a:pt x="29064" y="11384"/>
                </a:cubicBezTo>
                <a:cubicBezTo>
                  <a:pt x="29157" y="11087"/>
                  <a:pt x="29194" y="10753"/>
                  <a:pt x="29138" y="10567"/>
                </a:cubicBezTo>
                <a:cubicBezTo>
                  <a:pt x="29047" y="10325"/>
                  <a:pt x="28833" y="10194"/>
                  <a:pt x="28576" y="10194"/>
                </a:cubicBezTo>
                <a:cubicBezTo>
                  <a:pt x="28518" y="10194"/>
                  <a:pt x="28457" y="10201"/>
                  <a:pt x="28395" y="10215"/>
                </a:cubicBezTo>
                <a:cubicBezTo>
                  <a:pt x="28154" y="10252"/>
                  <a:pt x="28266" y="10846"/>
                  <a:pt x="28377" y="11218"/>
                </a:cubicBezTo>
                <a:cubicBezTo>
                  <a:pt x="28266" y="11106"/>
                  <a:pt x="28135" y="11013"/>
                  <a:pt x="27969" y="10884"/>
                </a:cubicBezTo>
                <a:cubicBezTo>
                  <a:pt x="27795" y="10747"/>
                  <a:pt x="27656" y="10688"/>
                  <a:pt x="27553" y="10688"/>
                </a:cubicBezTo>
                <a:cubicBezTo>
                  <a:pt x="27305" y="10688"/>
                  <a:pt x="27270" y="11036"/>
                  <a:pt x="27467" y="11496"/>
                </a:cubicBezTo>
                <a:cubicBezTo>
                  <a:pt x="27615" y="11793"/>
                  <a:pt x="27912" y="11979"/>
                  <a:pt x="28192" y="12072"/>
                </a:cubicBezTo>
                <a:cubicBezTo>
                  <a:pt x="28024" y="12164"/>
                  <a:pt x="27857" y="12295"/>
                  <a:pt x="27801" y="12518"/>
                </a:cubicBezTo>
                <a:cubicBezTo>
                  <a:pt x="27764" y="12647"/>
                  <a:pt x="27783" y="12778"/>
                  <a:pt x="27838" y="12870"/>
                </a:cubicBezTo>
                <a:cubicBezTo>
                  <a:pt x="27764" y="12964"/>
                  <a:pt x="27709" y="13075"/>
                  <a:pt x="27672" y="13186"/>
                </a:cubicBezTo>
                <a:cubicBezTo>
                  <a:pt x="27615" y="13075"/>
                  <a:pt x="27578" y="12981"/>
                  <a:pt x="27541" y="12889"/>
                </a:cubicBezTo>
                <a:cubicBezTo>
                  <a:pt x="27486" y="12741"/>
                  <a:pt x="27449" y="12610"/>
                  <a:pt x="27392" y="12481"/>
                </a:cubicBezTo>
                <a:cubicBezTo>
                  <a:pt x="27300" y="12221"/>
                  <a:pt x="27226" y="11961"/>
                  <a:pt x="27132" y="11738"/>
                </a:cubicBezTo>
                <a:cubicBezTo>
                  <a:pt x="27058" y="11478"/>
                  <a:pt x="26984" y="11255"/>
                  <a:pt x="26929" y="11032"/>
                </a:cubicBezTo>
                <a:cubicBezTo>
                  <a:pt x="26909" y="10939"/>
                  <a:pt x="26892" y="10827"/>
                  <a:pt x="26854" y="10735"/>
                </a:cubicBezTo>
                <a:cubicBezTo>
                  <a:pt x="26835" y="10641"/>
                  <a:pt x="26817" y="10549"/>
                  <a:pt x="26780" y="10456"/>
                </a:cubicBezTo>
                <a:cubicBezTo>
                  <a:pt x="26743" y="10270"/>
                  <a:pt x="26724" y="10121"/>
                  <a:pt x="26687" y="9992"/>
                </a:cubicBezTo>
                <a:cubicBezTo>
                  <a:pt x="26649" y="9732"/>
                  <a:pt x="26612" y="9584"/>
                  <a:pt x="26612" y="9584"/>
                </a:cubicBezTo>
                <a:lnTo>
                  <a:pt x="26594" y="9584"/>
                </a:lnTo>
                <a:cubicBezTo>
                  <a:pt x="26594" y="9584"/>
                  <a:pt x="26594" y="9750"/>
                  <a:pt x="26612" y="10010"/>
                </a:cubicBezTo>
                <a:cubicBezTo>
                  <a:pt x="26612" y="10141"/>
                  <a:pt x="26632" y="10289"/>
                  <a:pt x="26649" y="10475"/>
                </a:cubicBezTo>
                <a:cubicBezTo>
                  <a:pt x="26687" y="10661"/>
                  <a:pt x="26706" y="10864"/>
                  <a:pt x="26761" y="11087"/>
                </a:cubicBezTo>
                <a:cubicBezTo>
                  <a:pt x="26798" y="11310"/>
                  <a:pt x="26854" y="11533"/>
                  <a:pt x="26929" y="11793"/>
                </a:cubicBezTo>
                <a:cubicBezTo>
                  <a:pt x="27003" y="12035"/>
                  <a:pt x="27077" y="12295"/>
                  <a:pt x="27169" y="12573"/>
                </a:cubicBezTo>
                <a:cubicBezTo>
                  <a:pt x="27226" y="12704"/>
                  <a:pt x="27263" y="12833"/>
                  <a:pt x="27318" y="12964"/>
                </a:cubicBezTo>
                <a:cubicBezTo>
                  <a:pt x="27374" y="13093"/>
                  <a:pt x="27449" y="13241"/>
                  <a:pt x="27504" y="13372"/>
                </a:cubicBezTo>
                <a:lnTo>
                  <a:pt x="27560" y="13484"/>
                </a:lnTo>
                <a:cubicBezTo>
                  <a:pt x="27412" y="13316"/>
                  <a:pt x="27226" y="13149"/>
                  <a:pt x="26947" y="13130"/>
                </a:cubicBezTo>
                <a:cubicBezTo>
                  <a:pt x="26947" y="13121"/>
                  <a:pt x="26942" y="13121"/>
                  <a:pt x="26935" y="13121"/>
                </a:cubicBezTo>
                <a:cubicBezTo>
                  <a:pt x="26928" y="13121"/>
                  <a:pt x="26919" y="13121"/>
                  <a:pt x="26909" y="13112"/>
                </a:cubicBezTo>
                <a:cubicBezTo>
                  <a:pt x="26909" y="13075"/>
                  <a:pt x="26892" y="13001"/>
                  <a:pt x="26872" y="12944"/>
                </a:cubicBezTo>
                <a:cubicBezTo>
                  <a:pt x="26847" y="12887"/>
                  <a:pt x="26775" y="12865"/>
                  <a:pt x="26679" y="12865"/>
                </a:cubicBezTo>
                <a:cubicBezTo>
                  <a:pt x="26496" y="12865"/>
                  <a:pt x="26225" y="12945"/>
                  <a:pt x="26018" y="13018"/>
                </a:cubicBezTo>
                <a:cubicBezTo>
                  <a:pt x="26092" y="12926"/>
                  <a:pt x="26167" y="12815"/>
                  <a:pt x="26260" y="12684"/>
                </a:cubicBezTo>
                <a:cubicBezTo>
                  <a:pt x="26452" y="12349"/>
                  <a:pt x="26365" y="12183"/>
                  <a:pt x="26145" y="12183"/>
                </a:cubicBezTo>
                <a:cubicBezTo>
                  <a:pt x="26023" y="12183"/>
                  <a:pt x="25862" y="12233"/>
                  <a:pt x="25684" y="12332"/>
                </a:cubicBezTo>
                <a:cubicBezTo>
                  <a:pt x="25443" y="12481"/>
                  <a:pt x="25332" y="12741"/>
                  <a:pt x="25294" y="12964"/>
                </a:cubicBezTo>
                <a:cubicBezTo>
                  <a:pt x="25201" y="12833"/>
                  <a:pt x="25052" y="12721"/>
                  <a:pt x="24867" y="12684"/>
                </a:cubicBezTo>
                <a:cubicBezTo>
                  <a:pt x="24852" y="12683"/>
                  <a:pt x="24838" y="12682"/>
                  <a:pt x="24824" y="12682"/>
                </a:cubicBezTo>
                <a:cubicBezTo>
                  <a:pt x="24439" y="12682"/>
                  <a:pt x="24193" y="13156"/>
                  <a:pt x="24532" y="13335"/>
                </a:cubicBezTo>
                <a:cubicBezTo>
                  <a:pt x="24626" y="13390"/>
                  <a:pt x="24718" y="13427"/>
                  <a:pt x="24812" y="13464"/>
                </a:cubicBezTo>
                <a:cubicBezTo>
                  <a:pt x="24893" y="13491"/>
                  <a:pt x="24984" y="13509"/>
                  <a:pt x="25070" y="13509"/>
                </a:cubicBezTo>
                <a:cubicBezTo>
                  <a:pt x="25102" y="13509"/>
                  <a:pt x="25134" y="13507"/>
                  <a:pt x="25164" y="13501"/>
                </a:cubicBezTo>
                <a:lnTo>
                  <a:pt x="25164" y="13501"/>
                </a:lnTo>
                <a:cubicBezTo>
                  <a:pt x="25127" y="13558"/>
                  <a:pt x="25089" y="13632"/>
                  <a:pt x="25052" y="13706"/>
                </a:cubicBezTo>
                <a:cubicBezTo>
                  <a:pt x="25034" y="13706"/>
                  <a:pt x="25034" y="13724"/>
                  <a:pt x="25015" y="13724"/>
                </a:cubicBezTo>
                <a:cubicBezTo>
                  <a:pt x="24774" y="13855"/>
                  <a:pt x="24663" y="14115"/>
                  <a:pt x="24626" y="14356"/>
                </a:cubicBezTo>
                <a:cubicBezTo>
                  <a:pt x="24532" y="14226"/>
                  <a:pt x="24384" y="14096"/>
                  <a:pt x="24198" y="14078"/>
                </a:cubicBezTo>
                <a:cubicBezTo>
                  <a:pt x="24176" y="14075"/>
                  <a:pt x="24155" y="14073"/>
                  <a:pt x="24135" y="14073"/>
                </a:cubicBezTo>
                <a:cubicBezTo>
                  <a:pt x="23762" y="14073"/>
                  <a:pt x="23530" y="14534"/>
                  <a:pt x="23864" y="14727"/>
                </a:cubicBezTo>
                <a:cubicBezTo>
                  <a:pt x="24032" y="14819"/>
                  <a:pt x="24225" y="14885"/>
                  <a:pt x="24392" y="14885"/>
                </a:cubicBezTo>
                <a:cubicBezTo>
                  <a:pt x="24428" y="14885"/>
                  <a:pt x="24462" y="14882"/>
                  <a:pt x="24495" y="14876"/>
                </a:cubicBezTo>
                <a:lnTo>
                  <a:pt x="24495" y="14876"/>
                </a:lnTo>
                <a:cubicBezTo>
                  <a:pt x="24421" y="15024"/>
                  <a:pt x="24366" y="15173"/>
                  <a:pt x="24272" y="15284"/>
                </a:cubicBezTo>
                <a:cubicBezTo>
                  <a:pt x="24180" y="15415"/>
                  <a:pt x="24458" y="15526"/>
                  <a:pt x="24774" y="15544"/>
                </a:cubicBezTo>
                <a:lnTo>
                  <a:pt x="24978" y="15544"/>
                </a:lnTo>
                <a:cubicBezTo>
                  <a:pt x="24960" y="15638"/>
                  <a:pt x="24941" y="15749"/>
                  <a:pt x="24904" y="15861"/>
                </a:cubicBezTo>
                <a:cubicBezTo>
                  <a:pt x="24867" y="16027"/>
                  <a:pt x="24849" y="16213"/>
                  <a:pt x="24812" y="16418"/>
                </a:cubicBezTo>
                <a:cubicBezTo>
                  <a:pt x="24774" y="16603"/>
                  <a:pt x="24755" y="16789"/>
                  <a:pt x="24737" y="16993"/>
                </a:cubicBezTo>
                <a:cubicBezTo>
                  <a:pt x="24718" y="17198"/>
                  <a:pt x="24718" y="17421"/>
                  <a:pt x="24700" y="17624"/>
                </a:cubicBezTo>
                <a:lnTo>
                  <a:pt x="24700" y="17736"/>
                </a:lnTo>
                <a:cubicBezTo>
                  <a:pt x="24644" y="17847"/>
                  <a:pt x="24607" y="17941"/>
                  <a:pt x="24589" y="18052"/>
                </a:cubicBezTo>
                <a:cubicBezTo>
                  <a:pt x="24514" y="17941"/>
                  <a:pt x="24403" y="17810"/>
                  <a:pt x="24235" y="17792"/>
                </a:cubicBezTo>
                <a:cubicBezTo>
                  <a:pt x="24215" y="17789"/>
                  <a:pt x="24196" y="17787"/>
                  <a:pt x="24176" y="17787"/>
                </a:cubicBezTo>
                <a:cubicBezTo>
                  <a:pt x="23855" y="17787"/>
                  <a:pt x="23640" y="18211"/>
                  <a:pt x="23920" y="18386"/>
                </a:cubicBezTo>
                <a:cubicBezTo>
                  <a:pt x="24057" y="18478"/>
                  <a:pt x="24220" y="18544"/>
                  <a:pt x="24366" y="18544"/>
                </a:cubicBezTo>
                <a:cubicBezTo>
                  <a:pt x="24398" y="18544"/>
                  <a:pt x="24429" y="18541"/>
                  <a:pt x="24458" y="18535"/>
                </a:cubicBezTo>
                <a:lnTo>
                  <a:pt x="24458" y="18535"/>
                </a:lnTo>
                <a:cubicBezTo>
                  <a:pt x="24384" y="18664"/>
                  <a:pt x="24329" y="18795"/>
                  <a:pt x="24254" y="18906"/>
                </a:cubicBezTo>
                <a:cubicBezTo>
                  <a:pt x="24151" y="19044"/>
                  <a:pt x="24429" y="19149"/>
                  <a:pt x="24720" y="19149"/>
                </a:cubicBezTo>
                <a:cubicBezTo>
                  <a:pt x="24744" y="19149"/>
                  <a:pt x="24768" y="19148"/>
                  <a:pt x="24792" y="19147"/>
                </a:cubicBezTo>
                <a:cubicBezTo>
                  <a:pt x="24812" y="19295"/>
                  <a:pt x="24849" y="19444"/>
                  <a:pt x="24867" y="19593"/>
                </a:cubicBezTo>
                <a:cubicBezTo>
                  <a:pt x="24923" y="19815"/>
                  <a:pt x="24960" y="20038"/>
                  <a:pt x="25015" y="20261"/>
                </a:cubicBezTo>
                <a:cubicBezTo>
                  <a:pt x="25089" y="20466"/>
                  <a:pt x="25146" y="20689"/>
                  <a:pt x="25220" y="20912"/>
                </a:cubicBezTo>
                <a:cubicBezTo>
                  <a:pt x="25312" y="21115"/>
                  <a:pt x="25369" y="21320"/>
                  <a:pt x="25461" y="21524"/>
                </a:cubicBezTo>
                <a:cubicBezTo>
                  <a:pt x="25647" y="21952"/>
                  <a:pt x="25852" y="22323"/>
                  <a:pt x="26055" y="22713"/>
                </a:cubicBezTo>
                <a:cubicBezTo>
                  <a:pt x="26241" y="23066"/>
                  <a:pt x="26446" y="23418"/>
                  <a:pt x="26612" y="23772"/>
                </a:cubicBezTo>
                <a:lnTo>
                  <a:pt x="26835" y="24273"/>
                </a:lnTo>
                <a:cubicBezTo>
                  <a:pt x="26872" y="24366"/>
                  <a:pt x="26909" y="24440"/>
                  <a:pt x="26947" y="24515"/>
                </a:cubicBezTo>
                <a:cubicBezTo>
                  <a:pt x="26966" y="24607"/>
                  <a:pt x="27003" y="24681"/>
                  <a:pt x="27021" y="24755"/>
                </a:cubicBezTo>
                <a:cubicBezTo>
                  <a:pt x="27077" y="24923"/>
                  <a:pt x="27132" y="25072"/>
                  <a:pt x="27189" y="25201"/>
                </a:cubicBezTo>
                <a:cubicBezTo>
                  <a:pt x="27244" y="25350"/>
                  <a:pt x="27263" y="25498"/>
                  <a:pt x="27300" y="25629"/>
                </a:cubicBezTo>
                <a:cubicBezTo>
                  <a:pt x="27374" y="25889"/>
                  <a:pt x="27392" y="26130"/>
                  <a:pt x="27429" y="26315"/>
                </a:cubicBezTo>
                <a:cubicBezTo>
                  <a:pt x="27429" y="26501"/>
                  <a:pt x="27449" y="26669"/>
                  <a:pt x="27449" y="26761"/>
                </a:cubicBezTo>
                <a:cubicBezTo>
                  <a:pt x="27449" y="26780"/>
                  <a:pt x="27429" y="26780"/>
                  <a:pt x="27429" y="26798"/>
                </a:cubicBezTo>
                <a:cubicBezTo>
                  <a:pt x="26632" y="27969"/>
                  <a:pt x="25647" y="29472"/>
                  <a:pt x="25052" y="30735"/>
                </a:cubicBezTo>
                <a:cubicBezTo>
                  <a:pt x="24867" y="31163"/>
                  <a:pt x="24663" y="31552"/>
                  <a:pt x="24477" y="31961"/>
                </a:cubicBezTo>
                <a:cubicBezTo>
                  <a:pt x="24254" y="31998"/>
                  <a:pt x="23957" y="32129"/>
                  <a:pt x="23809" y="32277"/>
                </a:cubicBezTo>
                <a:cubicBezTo>
                  <a:pt x="23660" y="32407"/>
                  <a:pt x="23789" y="32612"/>
                  <a:pt x="23994" y="32741"/>
                </a:cubicBezTo>
                <a:cubicBezTo>
                  <a:pt x="23827" y="32778"/>
                  <a:pt x="23678" y="32835"/>
                  <a:pt x="23549" y="32909"/>
                </a:cubicBezTo>
                <a:cubicBezTo>
                  <a:pt x="23474" y="32946"/>
                  <a:pt x="23400" y="32983"/>
                  <a:pt x="23363" y="33038"/>
                </a:cubicBezTo>
                <a:cubicBezTo>
                  <a:pt x="23289" y="33095"/>
                  <a:pt x="23252" y="33187"/>
                  <a:pt x="23252" y="33261"/>
                </a:cubicBezTo>
                <a:lnTo>
                  <a:pt x="23252" y="33355"/>
                </a:lnTo>
                <a:cubicBezTo>
                  <a:pt x="23252" y="33409"/>
                  <a:pt x="23269" y="33466"/>
                  <a:pt x="23307" y="33521"/>
                </a:cubicBezTo>
                <a:cubicBezTo>
                  <a:pt x="23326" y="33577"/>
                  <a:pt x="23363" y="33632"/>
                  <a:pt x="23418" y="33689"/>
                </a:cubicBezTo>
                <a:cubicBezTo>
                  <a:pt x="23446" y="33707"/>
                  <a:pt x="23479" y="33717"/>
                  <a:pt x="23516" y="33717"/>
                </a:cubicBezTo>
                <a:cubicBezTo>
                  <a:pt x="23553" y="33717"/>
                  <a:pt x="23595" y="33707"/>
                  <a:pt x="23641" y="33689"/>
                </a:cubicBezTo>
                <a:lnTo>
                  <a:pt x="23641" y="33689"/>
                </a:lnTo>
                <a:cubicBezTo>
                  <a:pt x="20466" y="40077"/>
                  <a:pt x="18535" y="42658"/>
                  <a:pt x="18535" y="42658"/>
                </a:cubicBezTo>
                <a:lnTo>
                  <a:pt x="18535" y="43606"/>
                </a:lnTo>
                <a:cubicBezTo>
                  <a:pt x="18218" y="43829"/>
                  <a:pt x="17903" y="44069"/>
                  <a:pt x="17587" y="44292"/>
                </a:cubicBezTo>
                <a:cubicBezTo>
                  <a:pt x="16435" y="45091"/>
                  <a:pt x="15303" y="45815"/>
                  <a:pt x="14189" y="46429"/>
                </a:cubicBezTo>
                <a:cubicBezTo>
                  <a:pt x="13055" y="47023"/>
                  <a:pt x="11923" y="47506"/>
                  <a:pt x="10827" y="47821"/>
                </a:cubicBezTo>
                <a:cubicBezTo>
                  <a:pt x="10549" y="47895"/>
                  <a:pt x="10289" y="47969"/>
                  <a:pt x="10010" y="48043"/>
                </a:cubicBezTo>
                <a:cubicBezTo>
                  <a:pt x="9750" y="48100"/>
                  <a:pt x="9472" y="48137"/>
                  <a:pt x="9212" y="48192"/>
                </a:cubicBezTo>
                <a:cubicBezTo>
                  <a:pt x="8952" y="48248"/>
                  <a:pt x="8692" y="48266"/>
                  <a:pt x="8450" y="48303"/>
                </a:cubicBezTo>
                <a:cubicBezTo>
                  <a:pt x="8320" y="48323"/>
                  <a:pt x="8190" y="48323"/>
                  <a:pt x="8060" y="48341"/>
                </a:cubicBezTo>
                <a:cubicBezTo>
                  <a:pt x="8004" y="48360"/>
                  <a:pt x="7930" y="48360"/>
                  <a:pt x="7875" y="48360"/>
                </a:cubicBezTo>
                <a:cubicBezTo>
                  <a:pt x="7818" y="48378"/>
                  <a:pt x="7744" y="48378"/>
                  <a:pt x="7689" y="48378"/>
                </a:cubicBezTo>
                <a:cubicBezTo>
                  <a:pt x="7447" y="48378"/>
                  <a:pt x="7206" y="48397"/>
                  <a:pt x="6964" y="48415"/>
                </a:cubicBezTo>
                <a:cubicBezTo>
                  <a:pt x="6723" y="48415"/>
                  <a:pt x="6500" y="48397"/>
                  <a:pt x="6278" y="48397"/>
                </a:cubicBezTo>
                <a:lnTo>
                  <a:pt x="5924" y="48397"/>
                </a:lnTo>
                <a:cubicBezTo>
                  <a:pt x="5813" y="48397"/>
                  <a:pt x="5720" y="48378"/>
                  <a:pt x="5609" y="48378"/>
                </a:cubicBezTo>
                <a:cubicBezTo>
                  <a:pt x="5386" y="48360"/>
                  <a:pt x="5181" y="48341"/>
                  <a:pt x="4978" y="48341"/>
                </a:cubicBezTo>
                <a:cubicBezTo>
                  <a:pt x="3436" y="48155"/>
                  <a:pt x="2229" y="47858"/>
                  <a:pt x="1393" y="47580"/>
                </a:cubicBezTo>
                <a:cubicBezTo>
                  <a:pt x="1133" y="47468"/>
                  <a:pt x="910" y="47375"/>
                  <a:pt x="724" y="47301"/>
                </a:cubicBezTo>
                <a:lnTo>
                  <a:pt x="724" y="47301"/>
                </a:lnTo>
                <a:cubicBezTo>
                  <a:pt x="836" y="47357"/>
                  <a:pt x="966" y="47412"/>
                  <a:pt x="1096" y="47486"/>
                </a:cubicBezTo>
                <a:cubicBezTo>
                  <a:pt x="1035" y="47464"/>
                  <a:pt x="976" y="47443"/>
                  <a:pt x="920" y="47422"/>
                </a:cubicBezTo>
                <a:lnTo>
                  <a:pt x="920" y="47422"/>
                </a:lnTo>
                <a:cubicBezTo>
                  <a:pt x="1020" y="47460"/>
                  <a:pt x="1128" y="47501"/>
                  <a:pt x="1244" y="47543"/>
                </a:cubicBezTo>
                <a:lnTo>
                  <a:pt x="1263" y="47543"/>
                </a:lnTo>
                <a:cubicBezTo>
                  <a:pt x="1653" y="47709"/>
                  <a:pt x="2136" y="47877"/>
                  <a:pt x="2730" y="48043"/>
                </a:cubicBezTo>
                <a:cubicBezTo>
                  <a:pt x="3621" y="48286"/>
                  <a:pt x="4718" y="48489"/>
                  <a:pt x="6018" y="48563"/>
                </a:cubicBezTo>
                <a:cubicBezTo>
                  <a:pt x="6328" y="48581"/>
                  <a:pt x="6650" y="48591"/>
                  <a:pt x="6982" y="48591"/>
                </a:cubicBezTo>
                <a:cubicBezTo>
                  <a:pt x="8016" y="48591"/>
                  <a:pt x="9145" y="48500"/>
                  <a:pt x="10326" y="48303"/>
                </a:cubicBezTo>
                <a:cubicBezTo>
                  <a:pt x="10715" y="48229"/>
                  <a:pt x="11106" y="48155"/>
                  <a:pt x="11515" y="48063"/>
                </a:cubicBezTo>
                <a:cubicBezTo>
                  <a:pt x="11904" y="47969"/>
                  <a:pt x="12312" y="47877"/>
                  <a:pt x="12740" y="47766"/>
                </a:cubicBezTo>
                <a:cubicBezTo>
                  <a:pt x="13558" y="47523"/>
                  <a:pt x="14412" y="47263"/>
                  <a:pt x="15229" y="46874"/>
                </a:cubicBezTo>
                <a:cubicBezTo>
                  <a:pt x="16064" y="46483"/>
                  <a:pt x="16863" y="45983"/>
                  <a:pt x="17624" y="45426"/>
                </a:cubicBezTo>
                <a:cubicBezTo>
                  <a:pt x="17829" y="45277"/>
                  <a:pt x="18015" y="45146"/>
                  <a:pt x="18218" y="44998"/>
                </a:cubicBezTo>
                <a:cubicBezTo>
                  <a:pt x="18404" y="44849"/>
                  <a:pt x="18590" y="44664"/>
                  <a:pt x="18738" y="44478"/>
                </a:cubicBezTo>
                <a:cubicBezTo>
                  <a:pt x="18757" y="44441"/>
                  <a:pt x="18775" y="44404"/>
                  <a:pt x="18812" y="44366"/>
                </a:cubicBezTo>
                <a:cubicBezTo>
                  <a:pt x="20001" y="43606"/>
                  <a:pt x="24737" y="40411"/>
                  <a:pt x="28135" y="36827"/>
                </a:cubicBezTo>
                <a:cubicBezTo>
                  <a:pt x="28321" y="36623"/>
                  <a:pt x="28526" y="36418"/>
                  <a:pt x="28749" y="36195"/>
                </a:cubicBezTo>
                <a:cubicBezTo>
                  <a:pt x="28915" y="36009"/>
                  <a:pt x="29120" y="35806"/>
                  <a:pt x="29306" y="35583"/>
                </a:cubicBezTo>
                <a:cubicBezTo>
                  <a:pt x="29324" y="35583"/>
                  <a:pt x="29324" y="35601"/>
                  <a:pt x="29324" y="35601"/>
                </a:cubicBezTo>
                <a:cubicBezTo>
                  <a:pt x="29417" y="35601"/>
                  <a:pt x="29492" y="35509"/>
                  <a:pt x="29529" y="35360"/>
                </a:cubicBezTo>
                <a:lnTo>
                  <a:pt x="29677" y="35212"/>
                </a:lnTo>
                <a:cubicBezTo>
                  <a:pt x="29714" y="35155"/>
                  <a:pt x="29769" y="35118"/>
                  <a:pt x="29806" y="35081"/>
                </a:cubicBezTo>
                <a:cubicBezTo>
                  <a:pt x="29826" y="35100"/>
                  <a:pt x="29826" y="35137"/>
                  <a:pt x="29844" y="35155"/>
                </a:cubicBezTo>
                <a:cubicBezTo>
                  <a:pt x="29955" y="35323"/>
                  <a:pt x="30049" y="35397"/>
                  <a:pt x="30123" y="35415"/>
                </a:cubicBezTo>
                <a:cubicBezTo>
                  <a:pt x="30139" y="35421"/>
                  <a:pt x="30154" y="35423"/>
                  <a:pt x="30168" y="35423"/>
                </a:cubicBezTo>
                <a:cubicBezTo>
                  <a:pt x="30202" y="35423"/>
                  <a:pt x="30232" y="35410"/>
                  <a:pt x="30272" y="35397"/>
                </a:cubicBezTo>
                <a:cubicBezTo>
                  <a:pt x="30289" y="35378"/>
                  <a:pt x="30309" y="35341"/>
                  <a:pt x="30326" y="35304"/>
                </a:cubicBezTo>
                <a:cubicBezTo>
                  <a:pt x="30346" y="35267"/>
                  <a:pt x="30364" y="35229"/>
                  <a:pt x="30383" y="35174"/>
                </a:cubicBezTo>
                <a:cubicBezTo>
                  <a:pt x="30383" y="35155"/>
                  <a:pt x="30401" y="35137"/>
                  <a:pt x="30401" y="35100"/>
                </a:cubicBezTo>
                <a:cubicBezTo>
                  <a:pt x="30420" y="35044"/>
                  <a:pt x="30420" y="34989"/>
                  <a:pt x="30420" y="34914"/>
                </a:cubicBezTo>
                <a:lnTo>
                  <a:pt x="30420" y="34821"/>
                </a:lnTo>
                <a:cubicBezTo>
                  <a:pt x="30420" y="34709"/>
                  <a:pt x="30383" y="34617"/>
                  <a:pt x="30346" y="34524"/>
                </a:cubicBezTo>
                <a:cubicBezTo>
                  <a:pt x="30383" y="34469"/>
                  <a:pt x="30438" y="34412"/>
                  <a:pt x="30494" y="34357"/>
                </a:cubicBezTo>
                <a:cubicBezTo>
                  <a:pt x="30586" y="34264"/>
                  <a:pt x="30680" y="34172"/>
                  <a:pt x="30772" y="34060"/>
                </a:cubicBezTo>
                <a:cubicBezTo>
                  <a:pt x="30977" y="33855"/>
                  <a:pt x="31163" y="33652"/>
                  <a:pt x="31366" y="33447"/>
                </a:cubicBezTo>
                <a:lnTo>
                  <a:pt x="32332" y="32481"/>
                </a:lnTo>
                <a:cubicBezTo>
                  <a:pt x="32537" y="32258"/>
                  <a:pt x="32760" y="32017"/>
                  <a:pt x="33001" y="31795"/>
                </a:cubicBezTo>
                <a:cubicBezTo>
                  <a:pt x="33112" y="31683"/>
                  <a:pt x="33224" y="31572"/>
                  <a:pt x="33335" y="31441"/>
                </a:cubicBezTo>
                <a:cubicBezTo>
                  <a:pt x="33429" y="31497"/>
                  <a:pt x="33521" y="31535"/>
                  <a:pt x="33614" y="31572"/>
                </a:cubicBezTo>
                <a:cubicBezTo>
                  <a:pt x="33595" y="31572"/>
                  <a:pt x="33595" y="31590"/>
                  <a:pt x="33577" y="31590"/>
                </a:cubicBezTo>
                <a:cubicBezTo>
                  <a:pt x="33503" y="31627"/>
                  <a:pt x="33446" y="31683"/>
                  <a:pt x="33391" y="31738"/>
                </a:cubicBezTo>
                <a:cubicBezTo>
                  <a:pt x="33317" y="31812"/>
                  <a:pt x="33261" y="31906"/>
                  <a:pt x="33224" y="32017"/>
                </a:cubicBezTo>
                <a:cubicBezTo>
                  <a:pt x="33142" y="32358"/>
                  <a:pt x="33430" y="32678"/>
                  <a:pt x="33707" y="32678"/>
                </a:cubicBezTo>
                <a:cubicBezTo>
                  <a:pt x="33808" y="32678"/>
                  <a:pt x="33907" y="32636"/>
                  <a:pt x="33986" y="32537"/>
                </a:cubicBezTo>
                <a:cubicBezTo>
                  <a:pt x="34152" y="32315"/>
                  <a:pt x="34283" y="32055"/>
                  <a:pt x="34264" y="31832"/>
                </a:cubicBezTo>
                <a:cubicBezTo>
                  <a:pt x="34283" y="31832"/>
                  <a:pt x="34283" y="31850"/>
                  <a:pt x="34301" y="31850"/>
                </a:cubicBezTo>
                <a:cubicBezTo>
                  <a:pt x="34375" y="31906"/>
                  <a:pt x="34449" y="31943"/>
                  <a:pt x="34524" y="31998"/>
                </a:cubicBezTo>
                <a:cubicBezTo>
                  <a:pt x="34598" y="32055"/>
                  <a:pt x="34672" y="32092"/>
                  <a:pt x="34729" y="32147"/>
                </a:cubicBezTo>
                <a:cubicBezTo>
                  <a:pt x="34756" y="32175"/>
                  <a:pt x="34785" y="32188"/>
                  <a:pt x="34815" y="32188"/>
                </a:cubicBezTo>
                <a:cubicBezTo>
                  <a:pt x="34884" y="32188"/>
                  <a:pt x="34954" y="32116"/>
                  <a:pt x="35006" y="31998"/>
                </a:cubicBezTo>
                <a:cubicBezTo>
                  <a:pt x="35118" y="31757"/>
                  <a:pt x="35192" y="31292"/>
                  <a:pt x="35118" y="30995"/>
                </a:cubicBezTo>
                <a:cubicBezTo>
                  <a:pt x="35076" y="30858"/>
                  <a:pt x="34968" y="30805"/>
                  <a:pt x="34831" y="30805"/>
                </a:cubicBezTo>
                <a:cubicBezTo>
                  <a:pt x="34727" y="30805"/>
                  <a:pt x="34607" y="30836"/>
                  <a:pt x="34486" y="30884"/>
                </a:cubicBezTo>
                <a:cubicBezTo>
                  <a:pt x="34543" y="30717"/>
                  <a:pt x="34561" y="30550"/>
                  <a:pt x="34580" y="30383"/>
                </a:cubicBezTo>
                <a:lnTo>
                  <a:pt x="34617" y="30383"/>
                </a:lnTo>
                <a:cubicBezTo>
                  <a:pt x="34746" y="30327"/>
                  <a:pt x="34766" y="30215"/>
                  <a:pt x="34729" y="30067"/>
                </a:cubicBezTo>
                <a:lnTo>
                  <a:pt x="34784" y="30012"/>
                </a:lnTo>
                <a:cubicBezTo>
                  <a:pt x="34821" y="29975"/>
                  <a:pt x="34858" y="29937"/>
                  <a:pt x="34914" y="29900"/>
                </a:cubicBezTo>
                <a:cubicBezTo>
                  <a:pt x="35063" y="29900"/>
                  <a:pt x="35229" y="29881"/>
                  <a:pt x="35323" y="29844"/>
                </a:cubicBezTo>
                <a:cubicBezTo>
                  <a:pt x="35546" y="29752"/>
                  <a:pt x="35601" y="29529"/>
                  <a:pt x="35526" y="29287"/>
                </a:cubicBezTo>
                <a:cubicBezTo>
                  <a:pt x="37309" y="27560"/>
                  <a:pt x="39241" y="25758"/>
                  <a:pt x="41209" y="24050"/>
                </a:cubicBezTo>
                <a:cubicBezTo>
                  <a:pt x="41952" y="23438"/>
                  <a:pt x="42677" y="22824"/>
                  <a:pt x="43401" y="22230"/>
                </a:cubicBezTo>
                <a:cubicBezTo>
                  <a:pt x="43427" y="22234"/>
                  <a:pt x="43457" y="22235"/>
                  <a:pt x="43488" y="22235"/>
                </a:cubicBezTo>
                <a:cubicBezTo>
                  <a:pt x="43758" y="22235"/>
                  <a:pt x="44168" y="22095"/>
                  <a:pt x="44386" y="21895"/>
                </a:cubicBezTo>
                <a:cubicBezTo>
                  <a:pt x="44478" y="21803"/>
                  <a:pt x="44478" y="21673"/>
                  <a:pt x="44403" y="21543"/>
                </a:cubicBezTo>
                <a:cubicBezTo>
                  <a:pt x="44478" y="21543"/>
                  <a:pt x="44552" y="21524"/>
                  <a:pt x="44626" y="21524"/>
                </a:cubicBezTo>
                <a:cubicBezTo>
                  <a:pt x="44794" y="21506"/>
                  <a:pt x="44980" y="21506"/>
                  <a:pt x="45183" y="21506"/>
                </a:cubicBezTo>
                <a:cubicBezTo>
                  <a:pt x="45277" y="21506"/>
                  <a:pt x="45388" y="21524"/>
                  <a:pt x="45500" y="21524"/>
                </a:cubicBezTo>
                <a:cubicBezTo>
                  <a:pt x="45555" y="21543"/>
                  <a:pt x="45611" y="21543"/>
                  <a:pt x="45666" y="21543"/>
                </a:cubicBezTo>
                <a:cubicBezTo>
                  <a:pt x="45723" y="21561"/>
                  <a:pt x="45778" y="21580"/>
                  <a:pt x="45834" y="21580"/>
                </a:cubicBezTo>
                <a:cubicBezTo>
                  <a:pt x="45889" y="21598"/>
                  <a:pt x="45946" y="21618"/>
                  <a:pt x="46000" y="21618"/>
                </a:cubicBezTo>
                <a:lnTo>
                  <a:pt x="46168" y="21673"/>
                </a:lnTo>
                <a:cubicBezTo>
                  <a:pt x="46243" y="21692"/>
                  <a:pt x="46298" y="21710"/>
                  <a:pt x="46354" y="21729"/>
                </a:cubicBezTo>
                <a:cubicBezTo>
                  <a:pt x="46409" y="21747"/>
                  <a:pt x="46466" y="21766"/>
                  <a:pt x="46520" y="21803"/>
                </a:cubicBezTo>
                <a:cubicBezTo>
                  <a:pt x="46763" y="21878"/>
                  <a:pt x="47003" y="22007"/>
                  <a:pt x="47226" y="22138"/>
                </a:cubicBezTo>
                <a:lnTo>
                  <a:pt x="47560" y="22360"/>
                </a:lnTo>
                <a:lnTo>
                  <a:pt x="47877" y="22620"/>
                </a:lnTo>
                <a:cubicBezTo>
                  <a:pt x="47988" y="22695"/>
                  <a:pt x="48080" y="22806"/>
                  <a:pt x="48174" y="22898"/>
                </a:cubicBezTo>
                <a:cubicBezTo>
                  <a:pt x="48285" y="22992"/>
                  <a:pt x="48378" y="23103"/>
                  <a:pt x="48471" y="23195"/>
                </a:cubicBezTo>
                <a:cubicBezTo>
                  <a:pt x="48563" y="23289"/>
                  <a:pt x="48657" y="23381"/>
                  <a:pt x="48749" y="23493"/>
                </a:cubicBezTo>
                <a:cubicBezTo>
                  <a:pt x="48860" y="23586"/>
                  <a:pt x="48954" y="23660"/>
                  <a:pt x="49065" y="23753"/>
                </a:cubicBezTo>
                <a:cubicBezTo>
                  <a:pt x="49158" y="23827"/>
                  <a:pt x="49288" y="23901"/>
                  <a:pt x="49400" y="23958"/>
                </a:cubicBezTo>
                <a:cubicBezTo>
                  <a:pt x="49492" y="24032"/>
                  <a:pt x="49623" y="24069"/>
                  <a:pt x="49734" y="24124"/>
                </a:cubicBezTo>
                <a:lnTo>
                  <a:pt x="49900" y="24180"/>
                </a:lnTo>
                <a:cubicBezTo>
                  <a:pt x="49975" y="24180"/>
                  <a:pt x="50031" y="24218"/>
                  <a:pt x="50086" y="24218"/>
                </a:cubicBezTo>
                <a:cubicBezTo>
                  <a:pt x="50160" y="24218"/>
                  <a:pt x="50235" y="24225"/>
                  <a:pt x="50309" y="24225"/>
                </a:cubicBezTo>
                <a:cubicBezTo>
                  <a:pt x="50346" y="24225"/>
                  <a:pt x="50383" y="24224"/>
                  <a:pt x="50420" y="24218"/>
                </a:cubicBezTo>
                <a:cubicBezTo>
                  <a:pt x="50625" y="24198"/>
                  <a:pt x="50811" y="24106"/>
                  <a:pt x="50960" y="24032"/>
                </a:cubicBezTo>
                <a:cubicBezTo>
                  <a:pt x="51015" y="23995"/>
                  <a:pt x="51052" y="23975"/>
                  <a:pt x="51089" y="23958"/>
                </a:cubicBezTo>
                <a:lnTo>
                  <a:pt x="51089" y="23958"/>
                </a:lnTo>
                <a:cubicBezTo>
                  <a:pt x="51034" y="24050"/>
                  <a:pt x="51052" y="24161"/>
                  <a:pt x="51145" y="24198"/>
                </a:cubicBezTo>
                <a:cubicBezTo>
                  <a:pt x="51217" y="24224"/>
                  <a:pt x="51311" y="24236"/>
                  <a:pt x="51406" y="24236"/>
                </a:cubicBezTo>
                <a:cubicBezTo>
                  <a:pt x="51655" y="24236"/>
                  <a:pt x="51918" y="24157"/>
                  <a:pt x="51851" y="24050"/>
                </a:cubicBezTo>
                <a:cubicBezTo>
                  <a:pt x="51777" y="23975"/>
                  <a:pt x="51758" y="23864"/>
                  <a:pt x="51703" y="23772"/>
                </a:cubicBezTo>
                <a:lnTo>
                  <a:pt x="51703" y="23772"/>
                </a:lnTo>
                <a:cubicBezTo>
                  <a:pt x="51724" y="23777"/>
                  <a:pt x="51746" y="23779"/>
                  <a:pt x="51768" y="23779"/>
                </a:cubicBezTo>
                <a:cubicBezTo>
                  <a:pt x="51822" y="23779"/>
                  <a:pt x="51878" y="23766"/>
                  <a:pt x="51943" y="23753"/>
                </a:cubicBezTo>
                <a:cubicBezTo>
                  <a:pt x="52000" y="23735"/>
                  <a:pt x="52074" y="23698"/>
                  <a:pt x="52129" y="23660"/>
                </a:cubicBezTo>
                <a:cubicBezTo>
                  <a:pt x="52185" y="23641"/>
                  <a:pt x="52223" y="23586"/>
                  <a:pt x="52223" y="23530"/>
                </a:cubicBezTo>
                <a:cubicBezTo>
                  <a:pt x="52256" y="23394"/>
                  <a:pt x="52136" y="23228"/>
                  <a:pt x="51959" y="23228"/>
                </a:cubicBezTo>
                <a:cubicBezTo>
                  <a:pt x="51942" y="23228"/>
                  <a:pt x="51924" y="23229"/>
                  <a:pt x="51906" y="23233"/>
                </a:cubicBezTo>
                <a:cubicBezTo>
                  <a:pt x="51777" y="23252"/>
                  <a:pt x="51665" y="23326"/>
                  <a:pt x="51609" y="23418"/>
                </a:cubicBezTo>
                <a:lnTo>
                  <a:pt x="51609" y="23363"/>
                </a:lnTo>
                <a:cubicBezTo>
                  <a:pt x="51591" y="23344"/>
                  <a:pt x="51591" y="23326"/>
                  <a:pt x="51591" y="23307"/>
                </a:cubicBezTo>
                <a:cubicBezTo>
                  <a:pt x="51535" y="23178"/>
                  <a:pt x="51460" y="23066"/>
                  <a:pt x="51331" y="22992"/>
                </a:cubicBezTo>
                <a:cubicBezTo>
                  <a:pt x="51294" y="22955"/>
                  <a:pt x="51257" y="22935"/>
                  <a:pt x="51220" y="22918"/>
                </a:cubicBezTo>
                <a:cubicBezTo>
                  <a:pt x="51148" y="22889"/>
                  <a:pt x="51084" y="22875"/>
                  <a:pt x="51032" y="22875"/>
                </a:cubicBezTo>
                <a:cubicBezTo>
                  <a:pt x="50878" y="22875"/>
                  <a:pt x="50821" y="22993"/>
                  <a:pt x="50960" y="23215"/>
                </a:cubicBezTo>
                <a:cubicBezTo>
                  <a:pt x="50997" y="23307"/>
                  <a:pt x="51052" y="23381"/>
                  <a:pt x="51108" y="23455"/>
                </a:cubicBezTo>
                <a:cubicBezTo>
                  <a:pt x="50972" y="23406"/>
                  <a:pt x="50778" y="23349"/>
                  <a:pt x="50653" y="23349"/>
                </a:cubicBezTo>
                <a:cubicBezTo>
                  <a:pt x="50590" y="23349"/>
                  <a:pt x="50544" y="23363"/>
                  <a:pt x="50532" y="23400"/>
                </a:cubicBezTo>
                <a:cubicBezTo>
                  <a:pt x="50458" y="23586"/>
                  <a:pt x="50495" y="23753"/>
                  <a:pt x="50663" y="23827"/>
                </a:cubicBezTo>
                <a:cubicBezTo>
                  <a:pt x="50720" y="23850"/>
                  <a:pt x="50821" y="23866"/>
                  <a:pt x="50934" y="23866"/>
                </a:cubicBezTo>
                <a:cubicBezTo>
                  <a:pt x="50995" y="23866"/>
                  <a:pt x="51059" y="23861"/>
                  <a:pt x="51122" y="23851"/>
                </a:cubicBezTo>
                <a:lnTo>
                  <a:pt x="51122" y="23851"/>
                </a:lnTo>
                <a:cubicBezTo>
                  <a:pt x="51068" y="23903"/>
                  <a:pt x="51013" y="23939"/>
                  <a:pt x="50940" y="23975"/>
                </a:cubicBezTo>
                <a:cubicBezTo>
                  <a:pt x="50792" y="24050"/>
                  <a:pt x="50606" y="24124"/>
                  <a:pt x="50403" y="24124"/>
                </a:cubicBezTo>
                <a:cubicBezTo>
                  <a:pt x="50375" y="24130"/>
                  <a:pt x="50346" y="24132"/>
                  <a:pt x="50315" y="24132"/>
                </a:cubicBezTo>
                <a:cubicBezTo>
                  <a:pt x="50243" y="24132"/>
                  <a:pt x="50165" y="24119"/>
                  <a:pt x="50086" y="24106"/>
                </a:cubicBezTo>
                <a:cubicBezTo>
                  <a:pt x="50049" y="24106"/>
                  <a:pt x="49994" y="24087"/>
                  <a:pt x="49938" y="24069"/>
                </a:cubicBezTo>
                <a:cubicBezTo>
                  <a:pt x="49883" y="24050"/>
                  <a:pt x="49826" y="24050"/>
                  <a:pt x="49771" y="24032"/>
                </a:cubicBezTo>
                <a:cubicBezTo>
                  <a:pt x="49660" y="23975"/>
                  <a:pt x="49548" y="23920"/>
                  <a:pt x="49455" y="23864"/>
                </a:cubicBezTo>
                <a:cubicBezTo>
                  <a:pt x="49363" y="23790"/>
                  <a:pt x="49251" y="23735"/>
                  <a:pt x="49158" y="23641"/>
                </a:cubicBezTo>
                <a:cubicBezTo>
                  <a:pt x="49046" y="23549"/>
                  <a:pt x="48954" y="23475"/>
                  <a:pt x="48860" y="23381"/>
                </a:cubicBezTo>
                <a:cubicBezTo>
                  <a:pt x="48768" y="23289"/>
                  <a:pt x="48675" y="23178"/>
                  <a:pt x="48583" y="23084"/>
                </a:cubicBezTo>
                <a:cubicBezTo>
                  <a:pt x="48489" y="22973"/>
                  <a:pt x="48397" y="22880"/>
                  <a:pt x="48303" y="22787"/>
                </a:cubicBezTo>
                <a:cubicBezTo>
                  <a:pt x="48211" y="22675"/>
                  <a:pt x="48118" y="22564"/>
                  <a:pt x="48006" y="22472"/>
                </a:cubicBezTo>
                <a:cubicBezTo>
                  <a:pt x="47895" y="22378"/>
                  <a:pt x="47803" y="22286"/>
                  <a:pt x="47691" y="22193"/>
                </a:cubicBezTo>
                <a:cubicBezTo>
                  <a:pt x="47580" y="22118"/>
                  <a:pt x="47468" y="22026"/>
                  <a:pt x="47338" y="21952"/>
                </a:cubicBezTo>
                <a:cubicBezTo>
                  <a:pt x="47115" y="21803"/>
                  <a:pt x="46874" y="21655"/>
                  <a:pt x="46614" y="21561"/>
                </a:cubicBezTo>
                <a:cubicBezTo>
                  <a:pt x="46558" y="21543"/>
                  <a:pt x="46483" y="21506"/>
                  <a:pt x="46428" y="21487"/>
                </a:cubicBezTo>
                <a:cubicBezTo>
                  <a:pt x="46372" y="21469"/>
                  <a:pt x="46298" y="21450"/>
                  <a:pt x="46243" y="21450"/>
                </a:cubicBezTo>
                <a:cubicBezTo>
                  <a:pt x="46186" y="21432"/>
                  <a:pt x="46112" y="21413"/>
                  <a:pt x="46057" y="21395"/>
                </a:cubicBezTo>
                <a:cubicBezTo>
                  <a:pt x="46000" y="21375"/>
                  <a:pt x="45926" y="21375"/>
                  <a:pt x="45871" y="21358"/>
                </a:cubicBezTo>
                <a:cubicBezTo>
                  <a:pt x="45815" y="21358"/>
                  <a:pt x="45740" y="21338"/>
                  <a:pt x="45686" y="21338"/>
                </a:cubicBezTo>
                <a:cubicBezTo>
                  <a:pt x="45629" y="21320"/>
                  <a:pt x="45574" y="21320"/>
                  <a:pt x="45518" y="21320"/>
                </a:cubicBezTo>
                <a:lnTo>
                  <a:pt x="45183" y="21320"/>
                </a:lnTo>
                <a:cubicBezTo>
                  <a:pt x="45072" y="21320"/>
                  <a:pt x="44980" y="21320"/>
                  <a:pt x="44868" y="21338"/>
                </a:cubicBezTo>
                <a:cubicBezTo>
                  <a:pt x="44775" y="21358"/>
                  <a:pt x="44683" y="21375"/>
                  <a:pt x="44608" y="21395"/>
                </a:cubicBezTo>
                <a:cubicBezTo>
                  <a:pt x="44534" y="21413"/>
                  <a:pt x="44460" y="21413"/>
                  <a:pt x="44403" y="21432"/>
                </a:cubicBezTo>
                <a:cubicBezTo>
                  <a:pt x="45388" y="20670"/>
                  <a:pt x="46391" y="19946"/>
                  <a:pt x="47357" y="19295"/>
                </a:cubicBezTo>
                <a:cubicBezTo>
                  <a:pt x="48006" y="18887"/>
                  <a:pt x="48694" y="18478"/>
                  <a:pt x="49380" y="18107"/>
                </a:cubicBezTo>
                <a:cubicBezTo>
                  <a:pt x="49566" y="18015"/>
                  <a:pt x="49734" y="17921"/>
                  <a:pt x="49920" y="17829"/>
                </a:cubicBezTo>
                <a:lnTo>
                  <a:pt x="49920" y="17829"/>
                </a:lnTo>
                <a:cubicBezTo>
                  <a:pt x="49920" y="17866"/>
                  <a:pt x="49900" y="17903"/>
                  <a:pt x="49900" y="17921"/>
                </a:cubicBezTo>
                <a:cubicBezTo>
                  <a:pt x="49863" y="18238"/>
                  <a:pt x="49994" y="18535"/>
                  <a:pt x="50180" y="18738"/>
                </a:cubicBezTo>
                <a:cubicBezTo>
                  <a:pt x="50012" y="18738"/>
                  <a:pt x="49808" y="18758"/>
                  <a:pt x="49640" y="18906"/>
                </a:cubicBezTo>
                <a:cubicBezTo>
                  <a:pt x="49361" y="19186"/>
                  <a:pt x="49519" y="19714"/>
                  <a:pt x="49856" y="19714"/>
                </a:cubicBezTo>
                <a:cubicBezTo>
                  <a:pt x="49900" y="19714"/>
                  <a:pt x="49946" y="19705"/>
                  <a:pt x="49994" y="19686"/>
                </a:cubicBezTo>
                <a:cubicBezTo>
                  <a:pt x="50235" y="19593"/>
                  <a:pt x="50477" y="19463"/>
                  <a:pt x="50569" y="19278"/>
                </a:cubicBezTo>
                <a:cubicBezTo>
                  <a:pt x="50625" y="19444"/>
                  <a:pt x="50718" y="19593"/>
                  <a:pt x="50774" y="19761"/>
                </a:cubicBezTo>
                <a:cubicBezTo>
                  <a:pt x="50792" y="19821"/>
                  <a:pt x="50830" y="19847"/>
                  <a:pt x="50881" y="19847"/>
                </a:cubicBezTo>
                <a:cubicBezTo>
                  <a:pt x="51097" y="19847"/>
                  <a:pt x="51542" y="19381"/>
                  <a:pt x="51646" y="19035"/>
                </a:cubicBezTo>
                <a:cubicBezTo>
                  <a:pt x="51720" y="18813"/>
                  <a:pt x="51480" y="18683"/>
                  <a:pt x="51200" y="18627"/>
                </a:cubicBezTo>
                <a:cubicBezTo>
                  <a:pt x="51443" y="18441"/>
                  <a:pt x="51628" y="18201"/>
                  <a:pt x="51683" y="18015"/>
                </a:cubicBezTo>
                <a:cubicBezTo>
                  <a:pt x="51720" y="17866"/>
                  <a:pt x="51683" y="17736"/>
                  <a:pt x="51609" y="17624"/>
                </a:cubicBezTo>
                <a:cubicBezTo>
                  <a:pt x="51554" y="17550"/>
                  <a:pt x="51480" y="17476"/>
                  <a:pt x="51368" y="17421"/>
                </a:cubicBezTo>
                <a:lnTo>
                  <a:pt x="51257" y="17364"/>
                </a:lnTo>
                <a:cubicBezTo>
                  <a:pt x="51243" y="17359"/>
                  <a:pt x="51230" y="17357"/>
                  <a:pt x="51217" y="17357"/>
                </a:cubicBezTo>
                <a:cubicBezTo>
                  <a:pt x="51026" y="17357"/>
                  <a:pt x="50842" y="17833"/>
                  <a:pt x="50755" y="18163"/>
                </a:cubicBezTo>
                <a:cubicBezTo>
                  <a:pt x="50718" y="18015"/>
                  <a:pt x="50663" y="17866"/>
                  <a:pt x="50588" y="17698"/>
                </a:cubicBezTo>
                <a:cubicBezTo>
                  <a:pt x="50569" y="17624"/>
                  <a:pt x="50551" y="17569"/>
                  <a:pt x="50514" y="17532"/>
                </a:cubicBezTo>
                <a:cubicBezTo>
                  <a:pt x="51275" y="17141"/>
                  <a:pt x="52055" y="16789"/>
                  <a:pt x="52854" y="16473"/>
                </a:cubicBezTo>
                <a:lnTo>
                  <a:pt x="52891" y="16510"/>
                </a:lnTo>
                <a:cubicBezTo>
                  <a:pt x="52983" y="16547"/>
                  <a:pt x="53077" y="16603"/>
                  <a:pt x="53169" y="16621"/>
                </a:cubicBezTo>
                <a:cubicBezTo>
                  <a:pt x="53253" y="16664"/>
                  <a:pt x="53348" y="16684"/>
                  <a:pt x="53437" y="16684"/>
                </a:cubicBezTo>
                <a:cubicBezTo>
                  <a:pt x="53466" y="16684"/>
                  <a:pt x="53495" y="16682"/>
                  <a:pt x="53523" y="16678"/>
                </a:cubicBezTo>
                <a:lnTo>
                  <a:pt x="53523" y="16678"/>
                </a:lnTo>
                <a:cubicBezTo>
                  <a:pt x="53448" y="16807"/>
                  <a:pt x="53392" y="16956"/>
                  <a:pt x="53300" y="17067"/>
                </a:cubicBezTo>
                <a:cubicBezTo>
                  <a:pt x="53195" y="17224"/>
                  <a:pt x="53560" y="17335"/>
                  <a:pt x="53915" y="17335"/>
                </a:cubicBezTo>
                <a:cubicBezTo>
                  <a:pt x="54064" y="17335"/>
                  <a:pt x="54211" y="17316"/>
                  <a:pt x="54320" y="17272"/>
                </a:cubicBezTo>
                <a:cubicBezTo>
                  <a:pt x="54525" y="17198"/>
                  <a:pt x="54469" y="16975"/>
                  <a:pt x="54340" y="16752"/>
                </a:cubicBezTo>
                <a:lnTo>
                  <a:pt x="54340" y="16752"/>
                </a:lnTo>
                <a:cubicBezTo>
                  <a:pt x="54395" y="16770"/>
                  <a:pt x="54451" y="16789"/>
                  <a:pt x="54506" y="16789"/>
                </a:cubicBezTo>
                <a:cubicBezTo>
                  <a:pt x="54561" y="16794"/>
                  <a:pt x="54615" y="16796"/>
                  <a:pt x="54668" y="16796"/>
                </a:cubicBezTo>
                <a:cubicBezTo>
                  <a:pt x="54813" y="16796"/>
                  <a:pt x="54944" y="16779"/>
                  <a:pt x="55026" y="16752"/>
                </a:cubicBezTo>
                <a:cubicBezTo>
                  <a:pt x="55083" y="16715"/>
                  <a:pt x="55137" y="16678"/>
                  <a:pt x="55175" y="16641"/>
                </a:cubicBezTo>
                <a:cubicBezTo>
                  <a:pt x="55286" y="16510"/>
                  <a:pt x="55305" y="16324"/>
                  <a:pt x="55231" y="16121"/>
                </a:cubicBezTo>
                <a:cubicBezTo>
                  <a:pt x="55206" y="16063"/>
                  <a:pt x="55134" y="16040"/>
                  <a:pt x="55038" y="16040"/>
                </a:cubicBezTo>
                <a:cubicBezTo>
                  <a:pt x="54855" y="16040"/>
                  <a:pt x="54583" y="16122"/>
                  <a:pt x="54377" y="16195"/>
                </a:cubicBezTo>
                <a:cubicBezTo>
                  <a:pt x="54451" y="16101"/>
                  <a:pt x="54525" y="15990"/>
                  <a:pt x="54600" y="15878"/>
                </a:cubicBezTo>
                <a:lnTo>
                  <a:pt x="55194" y="15693"/>
                </a:lnTo>
                <a:cubicBezTo>
                  <a:pt x="55417" y="15638"/>
                  <a:pt x="55640" y="15563"/>
                  <a:pt x="55863" y="15526"/>
                </a:cubicBezTo>
                <a:lnTo>
                  <a:pt x="56549" y="15378"/>
                </a:lnTo>
                <a:lnTo>
                  <a:pt x="56883" y="15303"/>
                </a:lnTo>
                <a:lnTo>
                  <a:pt x="57217" y="15266"/>
                </a:lnTo>
                <a:cubicBezTo>
                  <a:pt x="57682" y="15210"/>
                  <a:pt x="58146" y="15118"/>
                  <a:pt x="58592" y="15118"/>
                </a:cubicBezTo>
                <a:lnTo>
                  <a:pt x="59297" y="15081"/>
                </a:lnTo>
                <a:lnTo>
                  <a:pt x="59985" y="15081"/>
                </a:lnTo>
                <a:cubicBezTo>
                  <a:pt x="60914" y="15098"/>
                  <a:pt x="61823" y="15098"/>
                  <a:pt x="62734" y="15155"/>
                </a:cubicBezTo>
                <a:cubicBezTo>
                  <a:pt x="63197" y="15192"/>
                  <a:pt x="63643" y="15210"/>
                  <a:pt x="64108" y="15229"/>
                </a:cubicBezTo>
                <a:cubicBezTo>
                  <a:pt x="64331" y="15247"/>
                  <a:pt x="64572" y="15266"/>
                  <a:pt x="64794" y="15284"/>
                </a:cubicBezTo>
                <a:cubicBezTo>
                  <a:pt x="64999" y="15321"/>
                  <a:pt x="65297" y="15378"/>
                  <a:pt x="65668" y="15415"/>
                </a:cubicBezTo>
                <a:cubicBezTo>
                  <a:pt x="65931" y="15456"/>
                  <a:pt x="66237" y="15477"/>
                  <a:pt x="66576" y="15477"/>
                </a:cubicBezTo>
                <a:cubicBezTo>
                  <a:pt x="66691" y="15477"/>
                  <a:pt x="66809" y="15475"/>
                  <a:pt x="66931" y="15470"/>
                </a:cubicBezTo>
                <a:cubicBezTo>
                  <a:pt x="67339" y="15526"/>
                  <a:pt x="67729" y="15581"/>
                  <a:pt x="68137" y="15618"/>
                </a:cubicBezTo>
                <a:cubicBezTo>
                  <a:pt x="68583" y="15675"/>
                  <a:pt x="69029" y="15749"/>
                  <a:pt x="69457" y="15804"/>
                </a:cubicBezTo>
                <a:cubicBezTo>
                  <a:pt x="69902" y="15878"/>
                  <a:pt x="70329" y="15935"/>
                  <a:pt x="70774" y="16027"/>
                </a:cubicBezTo>
                <a:cubicBezTo>
                  <a:pt x="70794" y="16027"/>
                  <a:pt x="70831" y="16027"/>
                  <a:pt x="70849" y="16046"/>
                </a:cubicBezTo>
                <a:cubicBezTo>
                  <a:pt x="70794" y="16121"/>
                  <a:pt x="70737" y="16213"/>
                  <a:pt x="70719" y="16324"/>
                </a:cubicBezTo>
                <a:cubicBezTo>
                  <a:pt x="70682" y="16529"/>
                  <a:pt x="71165" y="16641"/>
                  <a:pt x="71480" y="16715"/>
                </a:cubicBezTo>
                <a:cubicBezTo>
                  <a:pt x="71369" y="16752"/>
                  <a:pt x="71239" y="16807"/>
                  <a:pt x="71109" y="16881"/>
                </a:cubicBezTo>
                <a:cubicBezTo>
                  <a:pt x="70571" y="17161"/>
                  <a:pt x="70831" y="17458"/>
                  <a:pt x="71406" y="17476"/>
                </a:cubicBezTo>
                <a:cubicBezTo>
                  <a:pt x="71685" y="17476"/>
                  <a:pt x="71908" y="17327"/>
                  <a:pt x="72074" y="17141"/>
                </a:cubicBezTo>
                <a:cubicBezTo>
                  <a:pt x="72074" y="17290"/>
                  <a:pt x="72131" y="17438"/>
                  <a:pt x="72242" y="17550"/>
                </a:cubicBezTo>
                <a:cubicBezTo>
                  <a:pt x="72242" y="17569"/>
                  <a:pt x="72260" y="17587"/>
                  <a:pt x="72279" y="17606"/>
                </a:cubicBezTo>
                <a:cubicBezTo>
                  <a:pt x="72365" y="17677"/>
                  <a:pt x="72466" y="17708"/>
                  <a:pt x="72562" y="17708"/>
                </a:cubicBezTo>
                <a:cubicBezTo>
                  <a:pt x="72817" y="17708"/>
                  <a:pt x="73046" y="17491"/>
                  <a:pt x="72911" y="17235"/>
                </a:cubicBezTo>
                <a:cubicBezTo>
                  <a:pt x="72817" y="17086"/>
                  <a:pt x="72706" y="16938"/>
                  <a:pt x="72594" y="16844"/>
                </a:cubicBezTo>
                <a:cubicBezTo>
                  <a:pt x="72557" y="16807"/>
                  <a:pt x="72502" y="16789"/>
                  <a:pt x="72465" y="16770"/>
                </a:cubicBezTo>
                <a:cubicBezTo>
                  <a:pt x="72539" y="16715"/>
                  <a:pt x="72614" y="16678"/>
                  <a:pt x="72669" y="16621"/>
                </a:cubicBezTo>
                <a:cubicBezTo>
                  <a:pt x="72911" y="16901"/>
                  <a:pt x="73263" y="17346"/>
                  <a:pt x="73709" y="17866"/>
                </a:cubicBezTo>
                <a:cubicBezTo>
                  <a:pt x="73820" y="17996"/>
                  <a:pt x="73931" y="18144"/>
                  <a:pt x="74043" y="18275"/>
                </a:cubicBezTo>
                <a:cubicBezTo>
                  <a:pt x="74025" y="18330"/>
                  <a:pt x="74006" y="18367"/>
                  <a:pt x="74006" y="18423"/>
                </a:cubicBezTo>
                <a:cubicBezTo>
                  <a:pt x="74006" y="18553"/>
                  <a:pt x="74025" y="18664"/>
                  <a:pt x="74043" y="18776"/>
                </a:cubicBezTo>
                <a:cubicBezTo>
                  <a:pt x="74062" y="18924"/>
                  <a:pt x="74117" y="19073"/>
                  <a:pt x="74211" y="19166"/>
                </a:cubicBezTo>
                <a:cubicBezTo>
                  <a:pt x="74048" y="19166"/>
                  <a:pt x="73897" y="19190"/>
                  <a:pt x="73749" y="19190"/>
                </a:cubicBezTo>
                <a:cubicBezTo>
                  <a:pt x="73711" y="19190"/>
                  <a:pt x="73673" y="19188"/>
                  <a:pt x="73634" y="19184"/>
                </a:cubicBezTo>
                <a:cubicBezTo>
                  <a:pt x="73628" y="19183"/>
                  <a:pt x="73621" y="19183"/>
                  <a:pt x="73615" y="19183"/>
                </a:cubicBezTo>
                <a:cubicBezTo>
                  <a:pt x="73314" y="19183"/>
                  <a:pt x="73642" y="20044"/>
                  <a:pt x="74025" y="20335"/>
                </a:cubicBezTo>
                <a:cubicBezTo>
                  <a:pt x="74075" y="20378"/>
                  <a:pt x="74129" y="20397"/>
                  <a:pt x="74183" y="20397"/>
                </a:cubicBezTo>
                <a:cubicBezTo>
                  <a:pt x="74249" y="20397"/>
                  <a:pt x="74316" y="20368"/>
                  <a:pt x="74377" y="20318"/>
                </a:cubicBezTo>
                <a:cubicBezTo>
                  <a:pt x="74434" y="20281"/>
                  <a:pt x="74471" y="20224"/>
                  <a:pt x="74508" y="20187"/>
                </a:cubicBezTo>
                <a:cubicBezTo>
                  <a:pt x="74545" y="20150"/>
                  <a:pt x="74563" y="20095"/>
                  <a:pt x="74600" y="20058"/>
                </a:cubicBezTo>
                <a:cubicBezTo>
                  <a:pt x="74694" y="20355"/>
                  <a:pt x="74879" y="20652"/>
                  <a:pt x="75028" y="20763"/>
                </a:cubicBezTo>
                <a:cubicBezTo>
                  <a:pt x="75123" y="20824"/>
                  <a:pt x="75226" y="20853"/>
                  <a:pt x="75329" y="20853"/>
                </a:cubicBezTo>
                <a:cubicBezTo>
                  <a:pt x="75506" y="20853"/>
                  <a:pt x="75685" y="20767"/>
                  <a:pt x="75826" y="20615"/>
                </a:cubicBezTo>
                <a:cubicBezTo>
                  <a:pt x="76031" y="20893"/>
                  <a:pt x="76234" y="21209"/>
                  <a:pt x="76383" y="21524"/>
                </a:cubicBezTo>
                <a:cubicBezTo>
                  <a:pt x="76439" y="21618"/>
                  <a:pt x="76476" y="21710"/>
                  <a:pt x="76494" y="21784"/>
                </a:cubicBezTo>
                <a:lnTo>
                  <a:pt x="76514" y="21821"/>
                </a:lnTo>
                <a:lnTo>
                  <a:pt x="76514" y="21840"/>
                </a:lnTo>
                <a:lnTo>
                  <a:pt x="76514" y="21858"/>
                </a:lnTo>
                <a:lnTo>
                  <a:pt x="76531" y="21933"/>
                </a:lnTo>
                <a:lnTo>
                  <a:pt x="76551" y="22081"/>
                </a:lnTo>
                <a:cubicBezTo>
                  <a:pt x="76569" y="22286"/>
                  <a:pt x="76606" y="22490"/>
                  <a:pt x="76625" y="22695"/>
                </a:cubicBezTo>
                <a:cubicBezTo>
                  <a:pt x="76643" y="22806"/>
                  <a:pt x="76662" y="22898"/>
                  <a:pt x="76662" y="22992"/>
                </a:cubicBezTo>
                <a:cubicBezTo>
                  <a:pt x="76680" y="23103"/>
                  <a:pt x="76699" y="23195"/>
                  <a:pt x="76699" y="23307"/>
                </a:cubicBezTo>
                <a:lnTo>
                  <a:pt x="76699" y="23344"/>
                </a:lnTo>
                <a:cubicBezTo>
                  <a:pt x="76531" y="23363"/>
                  <a:pt x="76309" y="23438"/>
                  <a:pt x="76123" y="23512"/>
                </a:cubicBezTo>
                <a:cubicBezTo>
                  <a:pt x="76197" y="23400"/>
                  <a:pt x="76271" y="23289"/>
                  <a:pt x="76346" y="23158"/>
                </a:cubicBezTo>
                <a:cubicBezTo>
                  <a:pt x="76547" y="22827"/>
                  <a:pt x="76462" y="22662"/>
                  <a:pt x="76249" y="22662"/>
                </a:cubicBezTo>
                <a:cubicBezTo>
                  <a:pt x="76128" y="22662"/>
                  <a:pt x="75964" y="22716"/>
                  <a:pt x="75789" y="22824"/>
                </a:cubicBezTo>
                <a:cubicBezTo>
                  <a:pt x="75714" y="22843"/>
                  <a:pt x="75659" y="22898"/>
                  <a:pt x="75622" y="22935"/>
                </a:cubicBezTo>
                <a:cubicBezTo>
                  <a:pt x="75491" y="23084"/>
                  <a:pt x="75417" y="23270"/>
                  <a:pt x="75399" y="23438"/>
                </a:cubicBezTo>
                <a:lnTo>
                  <a:pt x="75362" y="23400"/>
                </a:lnTo>
                <a:cubicBezTo>
                  <a:pt x="75269" y="23289"/>
                  <a:pt x="75139" y="23195"/>
                  <a:pt x="74971" y="23158"/>
                </a:cubicBezTo>
                <a:cubicBezTo>
                  <a:pt x="74842" y="23158"/>
                  <a:pt x="74731" y="23195"/>
                  <a:pt x="74637" y="23252"/>
                </a:cubicBezTo>
                <a:lnTo>
                  <a:pt x="74545" y="23344"/>
                </a:lnTo>
                <a:lnTo>
                  <a:pt x="74489" y="23455"/>
                </a:lnTo>
                <a:cubicBezTo>
                  <a:pt x="74451" y="23586"/>
                  <a:pt x="74489" y="23715"/>
                  <a:pt x="74637" y="23809"/>
                </a:cubicBezTo>
                <a:cubicBezTo>
                  <a:pt x="74811" y="23903"/>
                  <a:pt x="75010" y="23984"/>
                  <a:pt x="75169" y="23984"/>
                </a:cubicBezTo>
                <a:cubicBezTo>
                  <a:pt x="75197" y="23984"/>
                  <a:pt x="75225" y="23981"/>
                  <a:pt x="75251" y="23975"/>
                </a:cubicBezTo>
                <a:lnTo>
                  <a:pt x="75251" y="23995"/>
                </a:lnTo>
                <a:cubicBezTo>
                  <a:pt x="75214" y="24069"/>
                  <a:pt x="75176" y="24124"/>
                  <a:pt x="75157" y="24198"/>
                </a:cubicBezTo>
                <a:cubicBezTo>
                  <a:pt x="75139" y="24218"/>
                  <a:pt x="75120" y="24255"/>
                  <a:pt x="75102" y="24292"/>
                </a:cubicBezTo>
                <a:cubicBezTo>
                  <a:pt x="75083" y="24310"/>
                  <a:pt x="75065" y="24347"/>
                  <a:pt x="75046" y="24366"/>
                </a:cubicBezTo>
                <a:cubicBezTo>
                  <a:pt x="75046" y="24384"/>
                  <a:pt x="75028" y="24403"/>
                  <a:pt x="75028" y="24421"/>
                </a:cubicBezTo>
                <a:cubicBezTo>
                  <a:pt x="75028" y="24458"/>
                  <a:pt x="75065" y="24515"/>
                  <a:pt x="75139" y="24552"/>
                </a:cubicBezTo>
                <a:cubicBezTo>
                  <a:pt x="75254" y="24604"/>
                  <a:pt x="75453" y="24638"/>
                  <a:pt x="75651" y="24638"/>
                </a:cubicBezTo>
                <a:cubicBezTo>
                  <a:pt x="75803" y="24638"/>
                  <a:pt x="75955" y="24618"/>
                  <a:pt x="76068" y="24570"/>
                </a:cubicBezTo>
                <a:cubicBezTo>
                  <a:pt x="76254" y="24495"/>
                  <a:pt x="76216" y="24273"/>
                  <a:pt x="76086" y="24069"/>
                </a:cubicBezTo>
                <a:lnTo>
                  <a:pt x="76086" y="24069"/>
                </a:lnTo>
                <a:cubicBezTo>
                  <a:pt x="76187" y="24092"/>
                  <a:pt x="76298" y="24102"/>
                  <a:pt x="76404" y="24102"/>
                </a:cubicBezTo>
                <a:cubicBezTo>
                  <a:pt x="76551" y="24102"/>
                  <a:pt x="76687" y="24082"/>
                  <a:pt x="76774" y="24050"/>
                </a:cubicBezTo>
                <a:cubicBezTo>
                  <a:pt x="76848" y="24755"/>
                  <a:pt x="76903" y="25424"/>
                  <a:pt x="76959" y="26000"/>
                </a:cubicBezTo>
                <a:cubicBezTo>
                  <a:pt x="76996" y="26315"/>
                  <a:pt x="77034" y="26595"/>
                  <a:pt x="77051" y="26855"/>
                </a:cubicBezTo>
                <a:cubicBezTo>
                  <a:pt x="77089" y="27095"/>
                  <a:pt x="77108" y="27318"/>
                  <a:pt x="77145" y="27504"/>
                </a:cubicBezTo>
                <a:cubicBezTo>
                  <a:pt x="77182" y="27857"/>
                  <a:pt x="77219" y="28061"/>
                  <a:pt x="77219" y="28061"/>
                </a:cubicBezTo>
                <a:cubicBezTo>
                  <a:pt x="77219" y="28061"/>
                  <a:pt x="77200" y="27857"/>
                  <a:pt x="77182" y="27486"/>
                </a:cubicBezTo>
                <a:cubicBezTo>
                  <a:pt x="77163" y="27132"/>
                  <a:pt x="77126" y="26612"/>
                  <a:pt x="77089" y="26000"/>
                </a:cubicBezTo>
                <a:cubicBezTo>
                  <a:pt x="77051" y="25369"/>
                  <a:pt x="77034" y="24663"/>
                  <a:pt x="76959" y="23883"/>
                </a:cubicBezTo>
                <a:cubicBezTo>
                  <a:pt x="77034" y="23753"/>
                  <a:pt x="77034" y="23586"/>
                  <a:pt x="76977" y="23418"/>
                </a:cubicBezTo>
                <a:cubicBezTo>
                  <a:pt x="76959" y="23400"/>
                  <a:pt x="76940" y="23381"/>
                  <a:pt x="76922" y="23381"/>
                </a:cubicBezTo>
                <a:lnTo>
                  <a:pt x="76922" y="23270"/>
                </a:lnTo>
                <a:cubicBezTo>
                  <a:pt x="76903" y="23178"/>
                  <a:pt x="76903" y="23066"/>
                  <a:pt x="76903" y="22973"/>
                </a:cubicBezTo>
                <a:cubicBezTo>
                  <a:pt x="76885" y="22861"/>
                  <a:pt x="76866" y="22769"/>
                  <a:pt x="76848" y="22658"/>
                </a:cubicBezTo>
                <a:cubicBezTo>
                  <a:pt x="76829" y="22453"/>
                  <a:pt x="76791" y="22249"/>
                  <a:pt x="76774" y="22044"/>
                </a:cubicBezTo>
                <a:lnTo>
                  <a:pt x="76754" y="21895"/>
                </a:lnTo>
                <a:lnTo>
                  <a:pt x="76736" y="21821"/>
                </a:lnTo>
                <a:lnTo>
                  <a:pt x="76736" y="21803"/>
                </a:lnTo>
                <a:lnTo>
                  <a:pt x="76736" y="21766"/>
                </a:lnTo>
                <a:lnTo>
                  <a:pt x="76717" y="21729"/>
                </a:lnTo>
                <a:cubicBezTo>
                  <a:pt x="76699" y="21618"/>
                  <a:pt x="76643" y="21524"/>
                  <a:pt x="76606" y="21413"/>
                </a:cubicBezTo>
                <a:cubicBezTo>
                  <a:pt x="76420" y="21041"/>
                  <a:pt x="76179" y="20689"/>
                  <a:pt x="75937" y="20355"/>
                </a:cubicBezTo>
                <a:cubicBezTo>
                  <a:pt x="75789" y="20169"/>
                  <a:pt x="75659" y="19983"/>
                  <a:pt x="75511" y="19798"/>
                </a:cubicBezTo>
                <a:cubicBezTo>
                  <a:pt x="75585" y="19798"/>
                  <a:pt x="75677" y="19798"/>
                  <a:pt x="75771" y="19815"/>
                </a:cubicBezTo>
                <a:cubicBezTo>
                  <a:pt x="76514" y="19815"/>
                  <a:pt x="76420" y="19370"/>
                  <a:pt x="75808" y="19018"/>
                </a:cubicBezTo>
                <a:cubicBezTo>
                  <a:pt x="75659" y="18934"/>
                  <a:pt x="75497" y="18901"/>
                  <a:pt x="75336" y="18901"/>
                </a:cubicBezTo>
                <a:cubicBezTo>
                  <a:pt x="75176" y="18901"/>
                  <a:pt x="75018" y="18934"/>
                  <a:pt x="74879" y="18981"/>
                </a:cubicBezTo>
                <a:cubicBezTo>
                  <a:pt x="74954" y="18813"/>
                  <a:pt x="75009" y="18609"/>
                  <a:pt x="74916" y="18386"/>
                </a:cubicBezTo>
                <a:cubicBezTo>
                  <a:pt x="74838" y="18177"/>
                  <a:pt x="74621" y="18069"/>
                  <a:pt x="74421" y="18069"/>
                </a:cubicBezTo>
                <a:cubicBezTo>
                  <a:pt x="74338" y="18069"/>
                  <a:pt x="74257" y="18088"/>
                  <a:pt x="74191" y="18126"/>
                </a:cubicBezTo>
                <a:cubicBezTo>
                  <a:pt x="74174" y="18126"/>
                  <a:pt x="74154" y="18144"/>
                  <a:pt x="74136" y="18163"/>
                </a:cubicBezTo>
                <a:cubicBezTo>
                  <a:pt x="74025" y="18033"/>
                  <a:pt x="73914" y="17903"/>
                  <a:pt x="73802" y="17792"/>
                </a:cubicBezTo>
                <a:cubicBezTo>
                  <a:pt x="73394" y="17327"/>
                  <a:pt x="73022" y="16938"/>
                  <a:pt x="72780" y="16678"/>
                </a:cubicBezTo>
                <a:cubicBezTo>
                  <a:pt x="72762" y="16658"/>
                  <a:pt x="72725" y="16641"/>
                  <a:pt x="72706" y="16603"/>
                </a:cubicBezTo>
                <a:cubicBezTo>
                  <a:pt x="72762" y="16584"/>
                  <a:pt x="72799" y="16547"/>
                  <a:pt x="72854" y="16529"/>
                </a:cubicBezTo>
                <a:cubicBezTo>
                  <a:pt x="72891" y="16510"/>
                  <a:pt x="72911" y="16492"/>
                  <a:pt x="72911" y="16455"/>
                </a:cubicBezTo>
                <a:cubicBezTo>
                  <a:pt x="73040" y="16492"/>
                  <a:pt x="73189" y="16510"/>
                  <a:pt x="73319" y="16547"/>
                </a:cubicBezTo>
                <a:cubicBezTo>
                  <a:pt x="73746" y="16641"/>
                  <a:pt x="74154" y="16752"/>
                  <a:pt x="74582" y="16863"/>
                </a:cubicBezTo>
                <a:cubicBezTo>
                  <a:pt x="74786" y="16918"/>
                  <a:pt x="74991" y="16956"/>
                  <a:pt x="75194" y="17012"/>
                </a:cubicBezTo>
                <a:cubicBezTo>
                  <a:pt x="75399" y="17086"/>
                  <a:pt x="75603" y="17141"/>
                  <a:pt x="75808" y="17198"/>
                </a:cubicBezTo>
                <a:cubicBezTo>
                  <a:pt x="77423" y="17681"/>
                  <a:pt x="78983" y="18238"/>
                  <a:pt x="80431" y="18943"/>
                </a:cubicBezTo>
                <a:cubicBezTo>
                  <a:pt x="80840" y="19129"/>
                  <a:pt x="81248" y="19333"/>
                  <a:pt x="81620" y="19575"/>
                </a:cubicBezTo>
                <a:cubicBezTo>
                  <a:pt x="80896" y="19221"/>
                  <a:pt x="80191" y="18850"/>
                  <a:pt x="79448" y="18516"/>
                </a:cubicBezTo>
                <a:lnTo>
                  <a:pt x="79448" y="18516"/>
                </a:lnTo>
                <a:lnTo>
                  <a:pt x="81731" y="19741"/>
                </a:lnTo>
                <a:lnTo>
                  <a:pt x="82493" y="20150"/>
                </a:lnTo>
                <a:cubicBezTo>
                  <a:pt x="82828" y="20410"/>
                  <a:pt x="83143" y="20670"/>
                  <a:pt x="83459" y="20930"/>
                </a:cubicBezTo>
                <a:cubicBezTo>
                  <a:pt x="83311" y="20986"/>
                  <a:pt x="83199" y="21078"/>
                  <a:pt x="83106" y="21190"/>
                </a:cubicBezTo>
                <a:cubicBezTo>
                  <a:pt x="83088" y="21060"/>
                  <a:pt x="83031" y="20893"/>
                  <a:pt x="82902" y="20800"/>
                </a:cubicBezTo>
                <a:cubicBezTo>
                  <a:pt x="82828" y="20744"/>
                  <a:pt x="82753" y="20726"/>
                  <a:pt x="82679" y="20726"/>
                </a:cubicBezTo>
                <a:cubicBezTo>
                  <a:pt x="82605" y="20726"/>
                  <a:pt x="82548" y="20744"/>
                  <a:pt x="82493" y="20763"/>
                </a:cubicBezTo>
                <a:cubicBezTo>
                  <a:pt x="82474" y="20781"/>
                  <a:pt x="82437" y="20800"/>
                  <a:pt x="82400" y="20818"/>
                </a:cubicBezTo>
                <a:cubicBezTo>
                  <a:pt x="82345" y="20875"/>
                  <a:pt x="82308" y="20930"/>
                  <a:pt x="82308" y="21004"/>
                </a:cubicBezTo>
                <a:lnTo>
                  <a:pt x="82308" y="21060"/>
                </a:lnTo>
                <a:lnTo>
                  <a:pt x="82308" y="21098"/>
                </a:lnTo>
                <a:cubicBezTo>
                  <a:pt x="82326" y="21115"/>
                  <a:pt x="82326" y="21153"/>
                  <a:pt x="82345" y="21172"/>
                </a:cubicBezTo>
                <a:cubicBezTo>
                  <a:pt x="82437" y="21338"/>
                  <a:pt x="82586" y="21506"/>
                  <a:pt x="82734" y="21561"/>
                </a:cubicBezTo>
                <a:cubicBezTo>
                  <a:pt x="82623" y="21635"/>
                  <a:pt x="82511" y="21729"/>
                  <a:pt x="82382" y="21784"/>
                </a:cubicBezTo>
                <a:cubicBezTo>
                  <a:pt x="82159" y="21895"/>
                  <a:pt x="82697" y="22323"/>
                  <a:pt x="83068" y="22378"/>
                </a:cubicBezTo>
                <a:cubicBezTo>
                  <a:pt x="83077" y="22379"/>
                  <a:pt x="83086" y="22380"/>
                  <a:pt x="83094" y="22380"/>
                </a:cubicBezTo>
                <a:cubicBezTo>
                  <a:pt x="83261" y="22380"/>
                  <a:pt x="83328" y="22201"/>
                  <a:pt x="83328" y="21989"/>
                </a:cubicBezTo>
                <a:cubicBezTo>
                  <a:pt x="83496" y="22138"/>
                  <a:pt x="83719" y="22249"/>
                  <a:pt x="83868" y="22267"/>
                </a:cubicBezTo>
                <a:cubicBezTo>
                  <a:pt x="83879" y="22268"/>
                  <a:pt x="83891" y="22268"/>
                  <a:pt x="83902" y="22268"/>
                </a:cubicBezTo>
                <a:cubicBezTo>
                  <a:pt x="84108" y="22268"/>
                  <a:pt x="84260" y="22105"/>
                  <a:pt x="84313" y="21858"/>
                </a:cubicBezTo>
                <a:cubicBezTo>
                  <a:pt x="84351" y="21692"/>
                  <a:pt x="83923" y="21598"/>
                  <a:pt x="83626" y="21561"/>
                </a:cubicBezTo>
                <a:cubicBezTo>
                  <a:pt x="83737" y="21506"/>
                  <a:pt x="83848" y="21450"/>
                  <a:pt x="83979" y="21375"/>
                </a:cubicBezTo>
                <a:lnTo>
                  <a:pt x="83997" y="21375"/>
                </a:lnTo>
                <a:cubicBezTo>
                  <a:pt x="84091" y="21450"/>
                  <a:pt x="84183" y="21524"/>
                  <a:pt x="84257" y="21598"/>
                </a:cubicBezTo>
                <a:cubicBezTo>
                  <a:pt x="84554" y="21840"/>
                  <a:pt x="84814" y="22100"/>
                  <a:pt x="85093" y="22360"/>
                </a:cubicBezTo>
                <a:cubicBezTo>
                  <a:pt x="85223" y="22490"/>
                  <a:pt x="85353" y="22638"/>
                  <a:pt x="85483" y="22769"/>
                </a:cubicBezTo>
                <a:cubicBezTo>
                  <a:pt x="85594" y="22898"/>
                  <a:pt x="85725" y="23029"/>
                  <a:pt x="85854" y="23158"/>
                </a:cubicBezTo>
                <a:cubicBezTo>
                  <a:pt x="86337" y="23715"/>
                  <a:pt x="86783" y="24273"/>
                  <a:pt x="87173" y="24849"/>
                </a:cubicBezTo>
                <a:cubicBezTo>
                  <a:pt x="87953" y="26018"/>
                  <a:pt x="88548" y="27244"/>
                  <a:pt x="88919" y="28452"/>
                </a:cubicBezTo>
                <a:cubicBezTo>
                  <a:pt x="88993" y="28600"/>
                  <a:pt x="89031" y="28767"/>
                  <a:pt x="89068" y="28915"/>
                </a:cubicBezTo>
                <a:lnTo>
                  <a:pt x="89068" y="28935"/>
                </a:lnTo>
                <a:cubicBezTo>
                  <a:pt x="89063" y="28934"/>
                  <a:pt x="89059" y="28934"/>
                  <a:pt x="89055" y="28934"/>
                </a:cubicBezTo>
                <a:cubicBezTo>
                  <a:pt x="88758" y="28934"/>
                  <a:pt x="89016" y="29626"/>
                  <a:pt x="89345" y="29992"/>
                </a:cubicBezTo>
                <a:cubicBezTo>
                  <a:pt x="89345" y="30086"/>
                  <a:pt x="89365" y="30178"/>
                  <a:pt x="89383" y="30272"/>
                </a:cubicBezTo>
                <a:cubicBezTo>
                  <a:pt x="89420" y="30512"/>
                  <a:pt x="89476" y="30755"/>
                  <a:pt x="89513" y="30977"/>
                </a:cubicBezTo>
                <a:cubicBezTo>
                  <a:pt x="89480" y="30956"/>
                  <a:pt x="89428" y="30947"/>
                  <a:pt x="89366" y="30947"/>
                </a:cubicBezTo>
                <a:cubicBezTo>
                  <a:pt x="89153" y="30947"/>
                  <a:pt x="88817" y="31061"/>
                  <a:pt x="88659" y="31218"/>
                </a:cubicBezTo>
                <a:cubicBezTo>
                  <a:pt x="88548" y="31292"/>
                  <a:pt x="88585" y="31423"/>
                  <a:pt x="88659" y="31535"/>
                </a:cubicBezTo>
                <a:cubicBezTo>
                  <a:pt x="88696" y="31572"/>
                  <a:pt x="88714" y="31609"/>
                  <a:pt x="88771" y="31646"/>
                </a:cubicBezTo>
                <a:cubicBezTo>
                  <a:pt x="88771" y="31646"/>
                  <a:pt x="88771" y="31664"/>
                  <a:pt x="88788" y="31664"/>
                </a:cubicBezTo>
                <a:cubicBezTo>
                  <a:pt x="88696" y="31683"/>
                  <a:pt x="88603" y="31701"/>
                  <a:pt x="88511" y="31738"/>
                </a:cubicBezTo>
                <a:cubicBezTo>
                  <a:pt x="88380" y="31775"/>
                  <a:pt x="88288" y="31832"/>
                  <a:pt x="88213" y="31887"/>
                </a:cubicBezTo>
                <a:cubicBezTo>
                  <a:pt x="88176" y="31943"/>
                  <a:pt x="88157" y="31980"/>
                  <a:pt x="88139" y="32035"/>
                </a:cubicBezTo>
                <a:cubicBezTo>
                  <a:pt x="88083" y="32166"/>
                  <a:pt x="88120" y="32352"/>
                  <a:pt x="88231" y="32500"/>
                </a:cubicBezTo>
                <a:cubicBezTo>
                  <a:pt x="88252" y="32524"/>
                  <a:pt x="88281" y="32535"/>
                  <a:pt x="88316" y="32535"/>
                </a:cubicBezTo>
                <a:cubicBezTo>
                  <a:pt x="88469" y="32535"/>
                  <a:pt x="88734" y="32332"/>
                  <a:pt x="88900" y="32166"/>
                </a:cubicBezTo>
                <a:lnTo>
                  <a:pt x="88900" y="32166"/>
                </a:lnTo>
                <a:cubicBezTo>
                  <a:pt x="88882" y="32277"/>
                  <a:pt x="88845" y="32407"/>
                  <a:pt x="88825" y="32555"/>
                </a:cubicBezTo>
                <a:cubicBezTo>
                  <a:pt x="88767" y="32838"/>
                  <a:pt x="88836" y="32967"/>
                  <a:pt x="88961" y="32967"/>
                </a:cubicBezTo>
                <a:cubicBezTo>
                  <a:pt x="89074" y="32967"/>
                  <a:pt x="89233" y="32861"/>
                  <a:pt x="89383" y="32667"/>
                </a:cubicBezTo>
                <a:cubicBezTo>
                  <a:pt x="89550" y="32481"/>
                  <a:pt x="89568" y="32221"/>
                  <a:pt x="89531" y="31998"/>
                </a:cubicBezTo>
                <a:lnTo>
                  <a:pt x="89531" y="31998"/>
                </a:lnTo>
                <a:cubicBezTo>
                  <a:pt x="89568" y="32035"/>
                  <a:pt x="89588" y="32055"/>
                  <a:pt x="89625" y="32055"/>
                </a:cubicBezTo>
                <a:cubicBezTo>
                  <a:pt x="89643" y="32184"/>
                  <a:pt x="89643" y="32315"/>
                  <a:pt x="89662" y="32444"/>
                </a:cubicBezTo>
                <a:lnTo>
                  <a:pt x="89680" y="32649"/>
                </a:lnTo>
                <a:lnTo>
                  <a:pt x="89680" y="32852"/>
                </a:lnTo>
                <a:lnTo>
                  <a:pt x="89680" y="33669"/>
                </a:lnTo>
                <a:cubicBezTo>
                  <a:pt x="89680" y="34134"/>
                  <a:pt x="89662" y="34580"/>
                  <a:pt x="89643" y="35007"/>
                </a:cubicBezTo>
                <a:lnTo>
                  <a:pt x="89625" y="35007"/>
                </a:lnTo>
                <a:cubicBezTo>
                  <a:pt x="89568" y="35026"/>
                  <a:pt x="89513" y="35100"/>
                  <a:pt x="89476" y="35212"/>
                </a:cubicBezTo>
                <a:cubicBezTo>
                  <a:pt x="89420" y="35341"/>
                  <a:pt x="89402" y="35509"/>
                  <a:pt x="89402" y="35675"/>
                </a:cubicBezTo>
                <a:lnTo>
                  <a:pt x="89402" y="35749"/>
                </a:lnTo>
                <a:cubicBezTo>
                  <a:pt x="89420" y="35806"/>
                  <a:pt x="89420" y="35861"/>
                  <a:pt x="89439" y="35898"/>
                </a:cubicBezTo>
                <a:cubicBezTo>
                  <a:pt x="89457" y="35992"/>
                  <a:pt x="89513" y="36029"/>
                  <a:pt x="89605" y="36029"/>
                </a:cubicBezTo>
                <a:cubicBezTo>
                  <a:pt x="89568" y="36715"/>
                  <a:pt x="89531" y="37347"/>
                  <a:pt x="89494" y="37923"/>
                </a:cubicBezTo>
                <a:cubicBezTo>
                  <a:pt x="89457" y="38814"/>
                  <a:pt x="89402" y="39594"/>
                  <a:pt x="89328" y="40263"/>
                </a:cubicBezTo>
                <a:cubicBezTo>
                  <a:pt x="89308" y="40114"/>
                  <a:pt x="89216" y="39966"/>
                  <a:pt x="89068" y="39892"/>
                </a:cubicBezTo>
                <a:cubicBezTo>
                  <a:pt x="88945" y="39816"/>
                  <a:pt x="88832" y="39779"/>
                  <a:pt x="88749" y="39779"/>
                </a:cubicBezTo>
                <a:cubicBezTo>
                  <a:pt x="88605" y="39779"/>
                  <a:pt x="88548" y="39891"/>
                  <a:pt x="88677" y="40114"/>
                </a:cubicBezTo>
                <a:cubicBezTo>
                  <a:pt x="88733" y="40206"/>
                  <a:pt x="88788" y="40300"/>
                  <a:pt x="88845" y="40355"/>
                </a:cubicBezTo>
                <a:cubicBezTo>
                  <a:pt x="88708" y="40306"/>
                  <a:pt x="88515" y="40248"/>
                  <a:pt x="88389" y="40248"/>
                </a:cubicBezTo>
                <a:cubicBezTo>
                  <a:pt x="88326" y="40248"/>
                  <a:pt x="88281" y="40263"/>
                  <a:pt x="88268" y="40300"/>
                </a:cubicBezTo>
                <a:cubicBezTo>
                  <a:pt x="88194" y="40486"/>
                  <a:pt x="88231" y="40652"/>
                  <a:pt x="88399" y="40726"/>
                </a:cubicBezTo>
                <a:cubicBezTo>
                  <a:pt x="88450" y="40758"/>
                  <a:pt x="88535" y="40772"/>
                  <a:pt x="88633" y="40772"/>
                </a:cubicBezTo>
                <a:cubicBezTo>
                  <a:pt x="88709" y="40772"/>
                  <a:pt x="88792" y="40763"/>
                  <a:pt x="88873" y="40748"/>
                </a:cubicBezTo>
                <a:lnTo>
                  <a:pt x="88873" y="40748"/>
                </a:lnTo>
                <a:cubicBezTo>
                  <a:pt x="88863" y="40752"/>
                  <a:pt x="88863" y="40764"/>
                  <a:pt x="88863" y="40764"/>
                </a:cubicBezTo>
                <a:cubicBezTo>
                  <a:pt x="88788" y="40894"/>
                  <a:pt x="88751" y="41043"/>
                  <a:pt x="88882" y="41098"/>
                </a:cubicBezTo>
                <a:cubicBezTo>
                  <a:pt x="88974" y="41135"/>
                  <a:pt x="89123" y="41135"/>
                  <a:pt x="89253" y="41135"/>
                </a:cubicBezTo>
                <a:cubicBezTo>
                  <a:pt x="89234" y="41340"/>
                  <a:pt x="89197" y="41544"/>
                  <a:pt x="89179" y="41729"/>
                </a:cubicBezTo>
                <a:cubicBezTo>
                  <a:pt x="89123" y="42157"/>
                  <a:pt x="89068" y="42491"/>
                  <a:pt x="89011" y="42714"/>
                </a:cubicBezTo>
                <a:cubicBezTo>
                  <a:pt x="89068" y="42491"/>
                  <a:pt x="89123" y="42175"/>
                  <a:pt x="89197" y="41729"/>
                </a:cubicBezTo>
                <a:cubicBezTo>
                  <a:pt x="89216" y="41544"/>
                  <a:pt x="89234" y="41340"/>
                  <a:pt x="89271" y="41135"/>
                </a:cubicBezTo>
                <a:cubicBezTo>
                  <a:pt x="89345" y="41117"/>
                  <a:pt x="89420" y="41117"/>
                  <a:pt x="89476" y="41098"/>
                </a:cubicBezTo>
                <a:cubicBezTo>
                  <a:pt x="89494" y="41080"/>
                  <a:pt x="89531" y="41061"/>
                  <a:pt x="89550" y="41061"/>
                </a:cubicBezTo>
                <a:cubicBezTo>
                  <a:pt x="89588" y="41024"/>
                  <a:pt x="89605" y="40986"/>
                  <a:pt x="89588" y="40949"/>
                </a:cubicBezTo>
                <a:cubicBezTo>
                  <a:pt x="89531" y="40894"/>
                  <a:pt x="89513" y="40838"/>
                  <a:pt x="89476" y="40764"/>
                </a:cubicBezTo>
                <a:cubicBezTo>
                  <a:pt x="89457" y="40726"/>
                  <a:pt x="89457" y="40709"/>
                  <a:pt x="89439" y="40671"/>
                </a:cubicBezTo>
                <a:lnTo>
                  <a:pt x="89439" y="40671"/>
                </a:lnTo>
                <a:cubicBezTo>
                  <a:pt x="89467" y="40679"/>
                  <a:pt x="89495" y="40683"/>
                  <a:pt x="89524" y="40683"/>
                </a:cubicBezTo>
                <a:cubicBezTo>
                  <a:pt x="89631" y="40683"/>
                  <a:pt x="89748" y="40633"/>
                  <a:pt x="89865" y="40560"/>
                </a:cubicBezTo>
                <a:cubicBezTo>
                  <a:pt x="89885" y="40560"/>
                  <a:pt x="89922" y="40523"/>
                  <a:pt x="89940" y="40504"/>
                </a:cubicBezTo>
                <a:cubicBezTo>
                  <a:pt x="89959" y="40466"/>
                  <a:pt x="89977" y="40411"/>
                  <a:pt x="89977" y="40355"/>
                </a:cubicBezTo>
                <a:cubicBezTo>
                  <a:pt x="89959" y="40300"/>
                  <a:pt x="89940" y="40263"/>
                  <a:pt x="89885" y="40206"/>
                </a:cubicBezTo>
                <a:cubicBezTo>
                  <a:pt x="89838" y="40161"/>
                  <a:pt x="89767" y="40128"/>
                  <a:pt x="89691" y="40128"/>
                </a:cubicBezTo>
                <a:cubicBezTo>
                  <a:pt x="89675" y="40128"/>
                  <a:pt x="89659" y="40129"/>
                  <a:pt x="89643" y="40132"/>
                </a:cubicBezTo>
                <a:cubicBezTo>
                  <a:pt x="89513" y="40151"/>
                  <a:pt x="89420" y="40226"/>
                  <a:pt x="89345" y="40300"/>
                </a:cubicBezTo>
                <a:cubicBezTo>
                  <a:pt x="89420" y="39632"/>
                  <a:pt x="89476" y="38832"/>
                  <a:pt x="89550" y="37941"/>
                </a:cubicBezTo>
                <a:cubicBezTo>
                  <a:pt x="89588" y="37347"/>
                  <a:pt x="89625" y="36715"/>
                  <a:pt x="89662" y="36029"/>
                </a:cubicBezTo>
                <a:cubicBezTo>
                  <a:pt x="89736" y="36029"/>
                  <a:pt x="89810" y="36009"/>
                  <a:pt x="89903" y="35972"/>
                </a:cubicBezTo>
                <a:lnTo>
                  <a:pt x="89903" y="35972"/>
                </a:lnTo>
                <a:cubicBezTo>
                  <a:pt x="89828" y="36195"/>
                  <a:pt x="89828" y="36437"/>
                  <a:pt x="89865" y="36586"/>
                </a:cubicBezTo>
                <a:cubicBezTo>
                  <a:pt x="89925" y="36750"/>
                  <a:pt x="90095" y="36843"/>
                  <a:pt x="90284" y="36843"/>
                </a:cubicBezTo>
                <a:cubicBezTo>
                  <a:pt x="90330" y="36843"/>
                  <a:pt x="90376" y="36837"/>
                  <a:pt x="90423" y="36827"/>
                </a:cubicBezTo>
                <a:cubicBezTo>
                  <a:pt x="90590" y="36789"/>
                  <a:pt x="90497" y="36363"/>
                  <a:pt x="90423" y="36084"/>
                </a:cubicBezTo>
                <a:lnTo>
                  <a:pt x="90423" y="36084"/>
                </a:lnTo>
                <a:cubicBezTo>
                  <a:pt x="90497" y="36158"/>
                  <a:pt x="90608" y="36232"/>
                  <a:pt x="90720" y="36307"/>
                </a:cubicBezTo>
                <a:cubicBezTo>
                  <a:pt x="90849" y="36403"/>
                  <a:pt x="90952" y="36446"/>
                  <a:pt x="91027" y="36446"/>
                </a:cubicBezTo>
                <a:cubicBezTo>
                  <a:pt x="91212" y="36446"/>
                  <a:pt x="91232" y="36191"/>
                  <a:pt x="91073" y="35861"/>
                </a:cubicBezTo>
                <a:cubicBezTo>
                  <a:pt x="90962" y="35638"/>
                  <a:pt x="90739" y="35509"/>
                  <a:pt x="90534" y="35434"/>
                </a:cubicBezTo>
                <a:cubicBezTo>
                  <a:pt x="90645" y="35378"/>
                  <a:pt x="90776" y="35267"/>
                  <a:pt x="90813" y="35100"/>
                </a:cubicBezTo>
                <a:cubicBezTo>
                  <a:pt x="90867" y="34844"/>
                  <a:pt x="90649" y="34618"/>
                  <a:pt x="90446" y="34618"/>
                </a:cubicBezTo>
                <a:cubicBezTo>
                  <a:pt x="90369" y="34618"/>
                  <a:pt x="90294" y="34651"/>
                  <a:pt x="90237" y="34729"/>
                </a:cubicBezTo>
                <a:cubicBezTo>
                  <a:pt x="90125" y="34895"/>
                  <a:pt x="90033" y="35100"/>
                  <a:pt x="90051" y="35267"/>
                </a:cubicBezTo>
                <a:cubicBezTo>
                  <a:pt x="89940" y="35192"/>
                  <a:pt x="89810" y="35118"/>
                  <a:pt x="89699" y="35044"/>
                </a:cubicBezTo>
                <a:cubicBezTo>
                  <a:pt x="89736" y="34598"/>
                  <a:pt x="89754" y="34152"/>
                  <a:pt x="89754" y="33669"/>
                </a:cubicBezTo>
                <a:lnTo>
                  <a:pt x="89754" y="32852"/>
                </a:lnTo>
                <a:lnTo>
                  <a:pt x="89754" y="32649"/>
                </a:lnTo>
                <a:lnTo>
                  <a:pt x="89736" y="32426"/>
                </a:lnTo>
                <a:cubicBezTo>
                  <a:pt x="89736" y="32332"/>
                  <a:pt x="89717" y="32203"/>
                  <a:pt x="89717" y="32092"/>
                </a:cubicBezTo>
                <a:lnTo>
                  <a:pt x="89717" y="32092"/>
                </a:lnTo>
                <a:cubicBezTo>
                  <a:pt x="89760" y="32113"/>
                  <a:pt x="89803" y="32122"/>
                  <a:pt x="89850" y="32122"/>
                </a:cubicBezTo>
                <a:cubicBezTo>
                  <a:pt x="89884" y="32122"/>
                  <a:pt x="89920" y="32118"/>
                  <a:pt x="89959" y="32110"/>
                </a:cubicBezTo>
                <a:cubicBezTo>
                  <a:pt x="90311" y="32035"/>
                  <a:pt x="90385" y="31515"/>
                  <a:pt x="90051" y="31441"/>
                </a:cubicBezTo>
                <a:cubicBezTo>
                  <a:pt x="89976" y="31431"/>
                  <a:pt x="89894" y="31420"/>
                  <a:pt x="89817" y="31420"/>
                </a:cubicBezTo>
                <a:cubicBezTo>
                  <a:pt x="89762" y="31420"/>
                  <a:pt x="89709" y="31425"/>
                  <a:pt x="89662" y="31441"/>
                </a:cubicBezTo>
                <a:cubicBezTo>
                  <a:pt x="89643" y="31330"/>
                  <a:pt x="89643" y="31237"/>
                  <a:pt x="89625" y="31144"/>
                </a:cubicBezTo>
                <a:cubicBezTo>
                  <a:pt x="89588" y="30847"/>
                  <a:pt x="89531" y="30550"/>
                  <a:pt x="89476" y="30252"/>
                </a:cubicBezTo>
                <a:cubicBezTo>
                  <a:pt x="89476" y="30197"/>
                  <a:pt x="89457" y="30141"/>
                  <a:pt x="89457" y="30104"/>
                </a:cubicBezTo>
                <a:lnTo>
                  <a:pt x="89457" y="30104"/>
                </a:lnTo>
                <a:cubicBezTo>
                  <a:pt x="89506" y="30135"/>
                  <a:pt x="89555" y="30149"/>
                  <a:pt x="89603" y="30149"/>
                </a:cubicBezTo>
                <a:cubicBezTo>
                  <a:pt x="89757" y="30149"/>
                  <a:pt x="89906" y="30005"/>
                  <a:pt x="90033" y="29807"/>
                </a:cubicBezTo>
                <a:cubicBezTo>
                  <a:pt x="90125" y="30104"/>
                  <a:pt x="90293" y="30401"/>
                  <a:pt x="90460" y="30512"/>
                </a:cubicBezTo>
                <a:cubicBezTo>
                  <a:pt x="90549" y="30576"/>
                  <a:pt x="90637" y="30605"/>
                  <a:pt x="90732" y="30605"/>
                </a:cubicBezTo>
                <a:cubicBezTo>
                  <a:pt x="90776" y="30605"/>
                  <a:pt x="90821" y="30599"/>
                  <a:pt x="90868" y="30587"/>
                </a:cubicBezTo>
                <a:cubicBezTo>
                  <a:pt x="90943" y="30587"/>
                  <a:pt x="90999" y="30550"/>
                  <a:pt x="91073" y="30512"/>
                </a:cubicBezTo>
                <a:cubicBezTo>
                  <a:pt x="91148" y="30475"/>
                  <a:pt x="91203" y="30420"/>
                  <a:pt x="91259" y="30346"/>
                </a:cubicBezTo>
                <a:cubicBezTo>
                  <a:pt x="91425" y="30178"/>
                  <a:pt x="90980" y="29770"/>
                  <a:pt x="90665" y="29529"/>
                </a:cubicBezTo>
                <a:lnTo>
                  <a:pt x="90665" y="29529"/>
                </a:lnTo>
                <a:cubicBezTo>
                  <a:pt x="90831" y="29547"/>
                  <a:pt x="90999" y="29547"/>
                  <a:pt x="91185" y="29566"/>
                </a:cubicBezTo>
                <a:cubicBezTo>
                  <a:pt x="91333" y="29566"/>
                  <a:pt x="91445" y="29547"/>
                  <a:pt x="91519" y="29529"/>
                </a:cubicBezTo>
                <a:cubicBezTo>
                  <a:pt x="91574" y="29510"/>
                  <a:pt x="91630" y="29472"/>
                  <a:pt x="91648" y="29455"/>
                </a:cubicBezTo>
                <a:cubicBezTo>
                  <a:pt x="91685" y="29417"/>
                  <a:pt x="91705" y="29398"/>
                  <a:pt x="91723" y="29361"/>
                </a:cubicBezTo>
                <a:lnTo>
                  <a:pt x="91723" y="29306"/>
                </a:lnTo>
                <a:cubicBezTo>
                  <a:pt x="91723" y="29287"/>
                  <a:pt x="91723" y="29269"/>
                  <a:pt x="91705" y="29250"/>
                </a:cubicBezTo>
                <a:cubicBezTo>
                  <a:pt x="91685" y="29157"/>
                  <a:pt x="91611" y="29064"/>
                  <a:pt x="91519" y="28972"/>
                </a:cubicBezTo>
                <a:cubicBezTo>
                  <a:pt x="91463" y="28935"/>
                  <a:pt x="91408" y="28878"/>
                  <a:pt x="91333" y="28841"/>
                </a:cubicBezTo>
                <a:cubicBezTo>
                  <a:pt x="91296" y="28823"/>
                  <a:pt x="91259" y="28804"/>
                  <a:pt x="91222" y="28767"/>
                </a:cubicBezTo>
                <a:cubicBezTo>
                  <a:pt x="91084" y="28698"/>
                  <a:pt x="90926" y="28660"/>
                  <a:pt x="90770" y="28660"/>
                </a:cubicBezTo>
                <a:cubicBezTo>
                  <a:pt x="90716" y="28660"/>
                  <a:pt x="90661" y="28665"/>
                  <a:pt x="90608" y="28675"/>
                </a:cubicBezTo>
                <a:cubicBezTo>
                  <a:pt x="90516" y="28675"/>
                  <a:pt x="90405" y="28712"/>
                  <a:pt x="90311" y="28730"/>
                </a:cubicBezTo>
                <a:cubicBezTo>
                  <a:pt x="90385" y="28563"/>
                  <a:pt x="90442" y="28358"/>
                  <a:pt x="90348" y="28135"/>
                </a:cubicBezTo>
                <a:cubicBezTo>
                  <a:pt x="90258" y="27919"/>
                  <a:pt x="90042" y="27813"/>
                  <a:pt x="89843" y="27813"/>
                </a:cubicBezTo>
                <a:cubicBezTo>
                  <a:pt x="89631" y="27813"/>
                  <a:pt x="89439" y="27933"/>
                  <a:pt x="89439" y="28172"/>
                </a:cubicBezTo>
                <a:cubicBezTo>
                  <a:pt x="89439" y="28452"/>
                  <a:pt x="89476" y="28749"/>
                  <a:pt x="89625" y="28915"/>
                </a:cubicBezTo>
                <a:lnTo>
                  <a:pt x="89588" y="28915"/>
                </a:lnTo>
                <a:cubicBezTo>
                  <a:pt x="89494" y="28915"/>
                  <a:pt x="89420" y="28915"/>
                  <a:pt x="89328" y="28935"/>
                </a:cubicBezTo>
                <a:lnTo>
                  <a:pt x="89179" y="28935"/>
                </a:lnTo>
                <a:lnTo>
                  <a:pt x="89179" y="28878"/>
                </a:lnTo>
                <a:cubicBezTo>
                  <a:pt x="89123" y="28730"/>
                  <a:pt x="89085" y="28581"/>
                  <a:pt x="89031" y="28432"/>
                </a:cubicBezTo>
                <a:cubicBezTo>
                  <a:pt x="88937" y="28117"/>
                  <a:pt x="88825" y="27820"/>
                  <a:pt x="88714" y="27504"/>
                </a:cubicBezTo>
                <a:cubicBezTo>
                  <a:pt x="88585" y="27189"/>
                  <a:pt x="88436" y="26892"/>
                  <a:pt x="88305" y="26575"/>
                </a:cubicBezTo>
                <a:cubicBezTo>
                  <a:pt x="88008" y="25981"/>
                  <a:pt x="87674" y="25369"/>
                  <a:pt x="87266" y="24793"/>
                </a:cubicBezTo>
                <a:cubicBezTo>
                  <a:pt x="86894" y="24198"/>
                  <a:pt x="86431" y="23623"/>
                  <a:pt x="85948" y="23066"/>
                </a:cubicBezTo>
                <a:cubicBezTo>
                  <a:pt x="85836" y="22935"/>
                  <a:pt x="85706" y="22806"/>
                  <a:pt x="85576" y="22675"/>
                </a:cubicBezTo>
                <a:lnTo>
                  <a:pt x="85576" y="22675"/>
                </a:lnTo>
                <a:cubicBezTo>
                  <a:pt x="85780" y="22806"/>
                  <a:pt x="86077" y="23010"/>
                  <a:pt x="86486" y="23289"/>
                </a:cubicBezTo>
                <a:cubicBezTo>
                  <a:pt x="87228" y="23790"/>
                  <a:pt x="88268" y="24478"/>
                  <a:pt x="89550" y="25275"/>
                </a:cubicBezTo>
                <a:cubicBezTo>
                  <a:pt x="90182" y="25666"/>
                  <a:pt x="90888" y="26092"/>
                  <a:pt x="91630" y="26520"/>
                </a:cubicBezTo>
                <a:cubicBezTo>
                  <a:pt x="92391" y="26947"/>
                  <a:pt x="93190" y="27392"/>
                  <a:pt x="94045" y="27764"/>
                </a:cubicBezTo>
                <a:cubicBezTo>
                  <a:pt x="94156" y="27820"/>
                  <a:pt x="94268" y="27857"/>
                  <a:pt x="94379" y="27912"/>
                </a:cubicBezTo>
                <a:cubicBezTo>
                  <a:pt x="94458" y="27944"/>
                  <a:pt x="94538" y="27976"/>
                  <a:pt x="94630" y="28008"/>
                </a:cubicBezTo>
                <a:lnTo>
                  <a:pt x="94630" y="28008"/>
                </a:lnTo>
                <a:cubicBezTo>
                  <a:pt x="94541" y="28037"/>
                  <a:pt x="94470" y="28235"/>
                  <a:pt x="94434" y="28432"/>
                </a:cubicBezTo>
                <a:cubicBezTo>
                  <a:pt x="94416" y="28489"/>
                  <a:pt x="94416" y="28544"/>
                  <a:pt x="94416" y="28600"/>
                </a:cubicBezTo>
                <a:lnTo>
                  <a:pt x="94416" y="28675"/>
                </a:lnTo>
                <a:lnTo>
                  <a:pt x="94416" y="28767"/>
                </a:lnTo>
                <a:cubicBezTo>
                  <a:pt x="94416" y="28804"/>
                  <a:pt x="94434" y="28860"/>
                  <a:pt x="94453" y="28897"/>
                </a:cubicBezTo>
                <a:cubicBezTo>
                  <a:pt x="94484" y="29000"/>
                  <a:pt x="94559" y="29040"/>
                  <a:pt x="94655" y="29040"/>
                </a:cubicBezTo>
                <a:cubicBezTo>
                  <a:pt x="94734" y="29040"/>
                  <a:pt x="94825" y="29013"/>
                  <a:pt x="94917" y="28972"/>
                </a:cubicBezTo>
                <a:lnTo>
                  <a:pt x="94917" y="28972"/>
                </a:lnTo>
                <a:cubicBezTo>
                  <a:pt x="94843" y="29195"/>
                  <a:pt x="94843" y="29435"/>
                  <a:pt x="94880" y="29584"/>
                </a:cubicBezTo>
                <a:cubicBezTo>
                  <a:pt x="94917" y="29695"/>
                  <a:pt x="94991" y="29770"/>
                  <a:pt x="95103" y="29807"/>
                </a:cubicBezTo>
                <a:cubicBezTo>
                  <a:pt x="95161" y="29830"/>
                  <a:pt x="95226" y="29846"/>
                  <a:pt x="95298" y="29846"/>
                </a:cubicBezTo>
                <a:cubicBezTo>
                  <a:pt x="95342" y="29846"/>
                  <a:pt x="95388" y="29840"/>
                  <a:pt x="95437" y="29826"/>
                </a:cubicBezTo>
                <a:cubicBezTo>
                  <a:pt x="95605" y="29789"/>
                  <a:pt x="95511" y="29361"/>
                  <a:pt x="95437" y="29083"/>
                </a:cubicBezTo>
                <a:lnTo>
                  <a:pt x="95437" y="29083"/>
                </a:lnTo>
                <a:cubicBezTo>
                  <a:pt x="95511" y="29157"/>
                  <a:pt x="95605" y="29232"/>
                  <a:pt x="95734" y="29324"/>
                </a:cubicBezTo>
                <a:cubicBezTo>
                  <a:pt x="95845" y="29398"/>
                  <a:pt x="95939" y="29435"/>
                  <a:pt x="96013" y="29455"/>
                </a:cubicBezTo>
                <a:cubicBezTo>
                  <a:pt x="96068" y="29455"/>
                  <a:pt x="96105" y="29435"/>
                  <a:pt x="96125" y="29417"/>
                </a:cubicBezTo>
                <a:cubicBezTo>
                  <a:pt x="96162" y="29398"/>
                  <a:pt x="96162" y="29380"/>
                  <a:pt x="96180" y="29343"/>
                </a:cubicBezTo>
                <a:cubicBezTo>
                  <a:pt x="96180" y="29306"/>
                  <a:pt x="96199" y="29287"/>
                  <a:pt x="96199" y="29232"/>
                </a:cubicBezTo>
                <a:cubicBezTo>
                  <a:pt x="96199" y="29138"/>
                  <a:pt x="96162" y="29009"/>
                  <a:pt x="96088" y="28860"/>
                </a:cubicBezTo>
                <a:cubicBezTo>
                  <a:pt x="96013" y="28712"/>
                  <a:pt x="95902" y="28600"/>
                  <a:pt x="95753" y="28526"/>
                </a:cubicBezTo>
                <a:cubicBezTo>
                  <a:pt x="95697" y="28489"/>
                  <a:pt x="95623" y="28470"/>
                  <a:pt x="95548" y="28452"/>
                </a:cubicBezTo>
                <a:cubicBezTo>
                  <a:pt x="95605" y="28415"/>
                  <a:pt x="95660" y="28358"/>
                  <a:pt x="95716" y="28303"/>
                </a:cubicBezTo>
                <a:cubicBezTo>
                  <a:pt x="95865" y="28321"/>
                  <a:pt x="96013" y="28358"/>
                  <a:pt x="96143" y="28377"/>
                </a:cubicBezTo>
                <a:cubicBezTo>
                  <a:pt x="96385" y="28415"/>
                  <a:pt x="96645" y="28452"/>
                  <a:pt x="96885" y="28470"/>
                </a:cubicBezTo>
                <a:cubicBezTo>
                  <a:pt x="97397" y="28513"/>
                  <a:pt x="97908" y="28531"/>
                  <a:pt x="98423" y="28531"/>
                </a:cubicBezTo>
                <a:cubicBezTo>
                  <a:pt x="98787" y="28531"/>
                  <a:pt x="99153" y="28522"/>
                  <a:pt x="99522" y="28507"/>
                </a:cubicBezTo>
                <a:cubicBezTo>
                  <a:pt x="99606" y="28602"/>
                  <a:pt x="99871" y="28659"/>
                  <a:pt x="100128" y="28659"/>
                </a:cubicBezTo>
                <a:cubicBezTo>
                  <a:pt x="100274" y="28659"/>
                  <a:pt x="100418" y="28641"/>
                  <a:pt x="100525" y="28600"/>
                </a:cubicBezTo>
                <a:cubicBezTo>
                  <a:pt x="100600" y="28563"/>
                  <a:pt x="100637" y="28526"/>
                  <a:pt x="100656" y="28470"/>
                </a:cubicBezTo>
                <a:lnTo>
                  <a:pt x="100656" y="28432"/>
                </a:lnTo>
                <a:cubicBezTo>
                  <a:pt x="100897" y="28415"/>
                  <a:pt x="101139" y="28395"/>
                  <a:pt x="101380" y="28358"/>
                </a:cubicBezTo>
                <a:cubicBezTo>
                  <a:pt x="101417" y="28415"/>
                  <a:pt x="101454" y="28452"/>
                  <a:pt x="101510" y="28489"/>
                </a:cubicBezTo>
                <a:cubicBezTo>
                  <a:pt x="101699" y="28583"/>
                  <a:pt x="101887" y="28664"/>
                  <a:pt x="102054" y="28664"/>
                </a:cubicBezTo>
                <a:cubicBezTo>
                  <a:pt x="102084" y="28664"/>
                  <a:pt x="102113" y="28661"/>
                  <a:pt x="102142" y="28655"/>
                </a:cubicBezTo>
                <a:lnTo>
                  <a:pt x="102142" y="28655"/>
                </a:lnTo>
                <a:lnTo>
                  <a:pt x="102030" y="28878"/>
                </a:lnTo>
                <a:cubicBezTo>
                  <a:pt x="102011" y="28935"/>
                  <a:pt x="101974" y="29009"/>
                  <a:pt x="101937" y="29064"/>
                </a:cubicBezTo>
                <a:cubicBezTo>
                  <a:pt x="101831" y="29222"/>
                  <a:pt x="102192" y="29324"/>
                  <a:pt x="102544" y="29324"/>
                </a:cubicBezTo>
                <a:cubicBezTo>
                  <a:pt x="102688" y="29324"/>
                  <a:pt x="102831" y="29307"/>
                  <a:pt x="102940" y="29269"/>
                </a:cubicBezTo>
                <a:cubicBezTo>
                  <a:pt x="103145" y="29175"/>
                  <a:pt x="103088" y="28952"/>
                  <a:pt x="102959" y="28749"/>
                </a:cubicBezTo>
                <a:lnTo>
                  <a:pt x="102959" y="28749"/>
                </a:lnTo>
                <a:cubicBezTo>
                  <a:pt x="103068" y="28772"/>
                  <a:pt x="103183" y="28782"/>
                  <a:pt x="103291" y="28782"/>
                </a:cubicBezTo>
                <a:cubicBezTo>
                  <a:pt x="103442" y="28782"/>
                  <a:pt x="103578" y="28762"/>
                  <a:pt x="103665" y="28730"/>
                </a:cubicBezTo>
                <a:cubicBezTo>
                  <a:pt x="103887" y="28637"/>
                  <a:pt x="103962" y="28377"/>
                  <a:pt x="103850" y="28117"/>
                </a:cubicBezTo>
                <a:cubicBezTo>
                  <a:pt x="103831" y="28054"/>
                  <a:pt x="103761" y="28029"/>
                  <a:pt x="103666" y="28029"/>
                </a:cubicBezTo>
                <a:cubicBezTo>
                  <a:pt x="103484" y="28029"/>
                  <a:pt x="103209" y="28119"/>
                  <a:pt x="103014" y="28192"/>
                </a:cubicBezTo>
                <a:cubicBezTo>
                  <a:pt x="103033" y="28155"/>
                  <a:pt x="103070" y="28098"/>
                  <a:pt x="103107" y="28061"/>
                </a:cubicBezTo>
                <a:lnTo>
                  <a:pt x="103237" y="28024"/>
                </a:lnTo>
                <a:lnTo>
                  <a:pt x="103590" y="27912"/>
                </a:lnTo>
                <a:cubicBezTo>
                  <a:pt x="103831" y="27838"/>
                  <a:pt x="104073" y="27801"/>
                  <a:pt x="104296" y="27746"/>
                </a:cubicBezTo>
                <a:cubicBezTo>
                  <a:pt x="104759" y="27635"/>
                  <a:pt x="105242" y="27560"/>
                  <a:pt x="105707" y="27467"/>
                </a:cubicBezTo>
                <a:cubicBezTo>
                  <a:pt x="107545" y="27132"/>
                  <a:pt x="109273" y="26818"/>
                  <a:pt x="110759" y="26558"/>
                </a:cubicBezTo>
                <a:cubicBezTo>
                  <a:pt x="111111" y="26483"/>
                  <a:pt x="111445" y="26427"/>
                  <a:pt x="111762" y="26372"/>
                </a:cubicBezTo>
                <a:lnTo>
                  <a:pt x="111762" y="26390"/>
                </a:lnTo>
                <a:lnTo>
                  <a:pt x="111762" y="26464"/>
                </a:lnTo>
                <a:cubicBezTo>
                  <a:pt x="111779" y="26538"/>
                  <a:pt x="111817" y="26650"/>
                  <a:pt x="111873" y="26743"/>
                </a:cubicBezTo>
                <a:cubicBezTo>
                  <a:pt x="111891" y="26780"/>
                  <a:pt x="111910" y="26798"/>
                  <a:pt x="111928" y="26835"/>
                </a:cubicBezTo>
                <a:cubicBezTo>
                  <a:pt x="112022" y="26984"/>
                  <a:pt x="112151" y="27152"/>
                  <a:pt x="112262" y="27226"/>
                </a:cubicBezTo>
                <a:cubicBezTo>
                  <a:pt x="112310" y="27261"/>
                  <a:pt x="112350" y="27274"/>
                  <a:pt x="112387" y="27274"/>
                </a:cubicBezTo>
                <a:cubicBezTo>
                  <a:pt x="112408" y="27274"/>
                  <a:pt x="112428" y="27270"/>
                  <a:pt x="112448" y="27263"/>
                </a:cubicBezTo>
                <a:cubicBezTo>
                  <a:pt x="112485" y="27244"/>
                  <a:pt x="112522" y="27226"/>
                  <a:pt x="112559" y="27189"/>
                </a:cubicBezTo>
                <a:cubicBezTo>
                  <a:pt x="112616" y="27132"/>
                  <a:pt x="112653" y="27040"/>
                  <a:pt x="112708" y="26947"/>
                </a:cubicBezTo>
                <a:cubicBezTo>
                  <a:pt x="112764" y="27095"/>
                  <a:pt x="112857" y="27244"/>
                  <a:pt x="112931" y="27355"/>
                </a:cubicBezTo>
                <a:cubicBezTo>
                  <a:pt x="112987" y="27430"/>
                  <a:pt x="113062" y="27486"/>
                  <a:pt x="113116" y="27504"/>
                </a:cubicBezTo>
                <a:cubicBezTo>
                  <a:pt x="113154" y="27541"/>
                  <a:pt x="113210" y="27560"/>
                  <a:pt x="113265" y="27578"/>
                </a:cubicBezTo>
                <a:lnTo>
                  <a:pt x="113359" y="27578"/>
                </a:lnTo>
                <a:cubicBezTo>
                  <a:pt x="113376" y="27578"/>
                  <a:pt x="113414" y="27560"/>
                  <a:pt x="113433" y="27560"/>
                </a:cubicBezTo>
                <a:cubicBezTo>
                  <a:pt x="113470" y="27541"/>
                  <a:pt x="113488" y="27541"/>
                  <a:pt x="113525" y="27523"/>
                </a:cubicBezTo>
                <a:cubicBezTo>
                  <a:pt x="113599" y="27486"/>
                  <a:pt x="113674" y="27412"/>
                  <a:pt x="113730" y="27318"/>
                </a:cubicBezTo>
                <a:cubicBezTo>
                  <a:pt x="113842" y="27170"/>
                  <a:pt x="113507" y="26892"/>
                  <a:pt x="113247" y="26706"/>
                </a:cubicBezTo>
                <a:cubicBezTo>
                  <a:pt x="113228" y="26706"/>
                  <a:pt x="113210" y="26687"/>
                  <a:pt x="113191" y="26669"/>
                </a:cubicBezTo>
                <a:lnTo>
                  <a:pt x="113599" y="26669"/>
                </a:lnTo>
                <a:cubicBezTo>
                  <a:pt x="113674" y="26650"/>
                  <a:pt x="113730" y="26650"/>
                  <a:pt x="113785" y="26632"/>
                </a:cubicBezTo>
                <a:cubicBezTo>
                  <a:pt x="113953" y="26595"/>
                  <a:pt x="114008" y="26501"/>
                  <a:pt x="113990" y="26409"/>
                </a:cubicBezTo>
                <a:cubicBezTo>
                  <a:pt x="113990" y="26372"/>
                  <a:pt x="113971" y="26335"/>
                  <a:pt x="113953" y="26298"/>
                </a:cubicBezTo>
                <a:lnTo>
                  <a:pt x="113916" y="26260"/>
                </a:lnTo>
                <a:cubicBezTo>
                  <a:pt x="113879" y="26204"/>
                  <a:pt x="113804" y="26149"/>
                  <a:pt x="113730" y="26092"/>
                </a:cubicBezTo>
                <a:cubicBezTo>
                  <a:pt x="113674" y="26055"/>
                  <a:pt x="113619" y="26038"/>
                  <a:pt x="113562" y="26000"/>
                </a:cubicBezTo>
                <a:cubicBezTo>
                  <a:pt x="113842" y="25944"/>
                  <a:pt x="114102" y="25889"/>
                  <a:pt x="114324" y="25832"/>
                </a:cubicBezTo>
                <a:cubicBezTo>
                  <a:pt x="114602" y="25778"/>
                  <a:pt x="114825" y="25721"/>
                  <a:pt x="115011" y="25666"/>
                </a:cubicBezTo>
                <a:cubicBezTo>
                  <a:pt x="115067" y="25684"/>
                  <a:pt x="115104" y="25721"/>
                  <a:pt x="115141" y="25721"/>
                </a:cubicBezTo>
                <a:cubicBezTo>
                  <a:pt x="115179" y="25740"/>
                  <a:pt x="115196" y="25740"/>
                  <a:pt x="115234" y="25740"/>
                </a:cubicBezTo>
                <a:cubicBezTo>
                  <a:pt x="115253" y="25740"/>
                  <a:pt x="115271" y="25740"/>
                  <a:pt x="115290" y="25721"/>
                </a:cubicBezTo>
                <a:lnTo>
                  <a:pt x="115290" y="25721"/>
                </a:lnTo>
                <a:cubicBezTo>
                  <a:pt x="115271" y="25740"/>
                  <a:pt x="115271" y="25740"/>
                  <a:pt x="115271" y="25758"/>
                </a:cubicBezTo>
                <a:cubicBezTo>
                  <a:pt x="115196" y="25852"/>
                  <a:pt x="115141" y="25963"/>
                  <a:pt x="115085" y="26038"/>
                </a:cubicBezTo>
                <a:cubicBezTo>
                  <a:pt x="115067" y="26055"/>
                  <a:pt x="115048" y="26092"/>
                  <a:pt x="115048" y="26112"/>
                </a:cubicBezTo>
                <a:cubicBezTo>
                  <a:pt x="115048" y="26130"/>
                  <a:pt x="115067" y="26149"/>
                  <a:pt x="115085" y="26149"/>
                </a:cubicBezTo>
                <a:cubicBezTo>
                  <a:pt x="115104" y="26186"/>
                  <a:pt x="115141" y="26204"/>
                  <a:pt x="115179" y="26223"/>
                </a:cubicBezTo>
                <a:lnTo>
                  <a:pt x="115234" y="26223"/>
                </a:lnTo>
                <a:cubicBezTo>
                  <a:pt x="115253" y="26241"/>
                  <a:pt x="115290" y="26241"/>
                  <a:pt x="115327" y="26241"/>
                </a:cubicBezTo>
                <a:cubicBezTo>
                  <a:pt x="115364" y="26260"/>
                  <a:pt x="115401" y="26260"/>
                  <a:pt x="115439" y="26260"/>
                </a:cubicBezTo>
                <a:cubicBezTo>
                  <a:pt x="115494" y="26260"/>
                  <a:pt x="115531" y="26241"/>
                  <a:pt x="115568" y="26241"/>
                </a:cubicBezTo>
                <a:cubicBezTo>
                  <a:pt x="115605" y="26241"/>
                  <a:pt x="115642" y="26223"/>
                  <a:pt x="115661" y="26204"/>
                </a:cubicBezTo>
                <a:cubicBezTo>
                  <a:pt x="115754" y="26167"/>
                  <a:pt x="115791" y="26092"/>
                  <a:pt x="115791" y="26000"/>
                </a:cubicBezTo>
                <a:lnTo>
                  <a:pt x="115791" y="25889"/>
                </a:lnTo>
                <a:cubicBezTo>
                  <a:pt x="115791" y="25870"/>
                  <a:pt x="115773" y="25832"/>
                  <a:pt x="115773" y="25815"/>
                </a:cubicBezTo>
                <a:lnTo>
                  <a:pt x="115773" y="25815"/>
                </a:lnTo>
                <a:cubicBezTo>
                  <a:pt x="115838" y="25825"/>
                  <a:pt x="115915" y="25836"/>
                  <a:pt x="115986" y="25836"/>
                </a:cubicBezTo>
                <a:cubicBezTo>
                  <a:pt x="116038" y="25836"/>
                  <a:pt x="116086" y="25830"/>
                  <a:pt x="116125" y="25815"/>
                </a:cubicBezTo>
                <a:cubicBezTo>
                  <a:pt x="116162" y="25815"/>
                  <a:pt x="116181" y="25815"/>
                  <a:pt x="116199" y="25795"/>
                </a:cubicBezTo>
                <a:cubicBezTo>
                  <a:pt x="116256" y="25778"/>
                  <a:pt x="116311" y="25721"/>
                  <a:pt x="116348" y="25666"/>
                </a:cubicBezTo>
                <a:cubicBezTo>
                  <a:pt x="116367" y="25647"/>
                  <a:pt x="116385" y="25629"/>
                  <a:pt x="116385" y="25610"/>
                </a:cubicBezTo>
                <a:cubicBezTo>
                  <a:pt x="116422" y="25518"/>
                  <a:pt x="116441" y="25424"/>
                  <a:pt x="116441" y="25313"/>
                </a:cubicBezTo>
                <a:cubicBezTo>
                  <a:pt x="116441" y="25295"/>
                  <a:pt x="116422" y="25275"/>
                  <a:pt x="116404" y="25258"/>
                </a:cubicBezTo>
                <a:cubicBezTo>
                  <a:pt x="116387" y="25251"/>
                  <a:pt x="116365" y="25248"/>
                  <a:pt x="116339" y="25248"/>
                </a:cubicBezTo>
                <a:cubicBezTo>
                  <a:pt x="116225" y="25248"/>
                  <a:pt x="116039" y="25308"/>
                  <a:pt x="115902" y="25369"/>
                </a:cubicBezTo>
                <a:cubicBezTo>
                  <a:pt x="115959" y="25295"/>
                  <a:pt x="116033" y="25201"/>
                  <a:pt x="116107" y="25109"/>
                </a:cubicBezTo>
                <a:cubicBezTo>
                  <a:pt x="116274" y="24886"/>
                  <a:pt x="116274" y="24755"/>
                  <a:pt x="116181" y="24718"/>
                </a:cubicBezTo>
                <a:lnTo>
                  <a:pt x="116144" y="24718"/>
                </a:lnTo>
                <a:cubicBezTo>
                  <a:pt x="116107" y="24718"/>
                  <a:pt x="116070" y="24718"/>
                  <a:pt x="116014" y="24738"/>
                </a:cubicBezTo>
                <a:cubicBezTo>
                  <a:pt x="115976" y="24755"/>
                  <a:pt x="115921" y="24775"/>
                  <a:pt x="115884" y="24793"/>
                </a:cubicBezTo>
                <a:cubicBezTo>
                  <a:pt x="115865" y="24812"/>
                  <a:pt x="115847" y="24812"/>
                  <a:pt x="115828" y="24830"/>
                </a:cubicBezTo>
                <a:cubicBezTo>
                  <a:pt x="115791" y="24849"/>
                  <a:pt x="115773" y="24867"/>
                  <a:pt x="115754" y="24867"/>
                </a:cubicBezTo>
                <a:cubicBezTo>
                  <a:pt x="115661" y="24960"/>
                  <a:pt x="115568" y="25072"/>
                  <a:pt x="115513" y="25201"/>
                </a:cubicBezTo>
                <a:lnTo>
                  <a:pt x="115456" y="25313"/>
                </a:lnTo>
                <a:cubicBezTo>
                  <a:pt x="115439" y="25220"/>
                  <a:pt x="115364" y="25127"/>
                  <a:pt x="115253" y="25090"/>
                </a:cubicBezTo>
                <a:lnTo>
                  <a:pt x="115216" y="25090"/>
                </a:lnTo>
                <a:cubicBezTo>
                  <a:pt x="115159" y="25090"/>
                  <a:pt x="115122" y="25109"/>
                  <a:pt x="115067" y="25146"/>
                </a:cubicBezTo>
                <a:cubicBezTo>
                  <a:pt x="115067" y="25146"/>
                  <a:pt x="115048" y="25146"/>
                  <a:pt x="115030" y="25164"/>
                </a:cubicBezTo>
                <a:lnTo>
                  <a:pt x="114956" y="25238"/>
                </a:lnTo>
                <a:cubicBezTo>
                  <a:pt x="114862" y="25350"/>
                  <a:pt x="114825" y="25518"/>
                  <a:pt x="114936" y="25592"/>
                </a:cubicBezTo>
                <a:lnTo>
                  <a:pt x="114993" y="25647"/>
                </a:lnTo>
                <a:cubicBezTo>
                  <a:pt x="114807" y="25703"/>
                  <a:pt x="114584" y="25740"/>
                  <a:pt x="114324" y="25795"/>
                </a:cubicBezTo>
                <a:cubicBezTo>
                  <a:pt x="114064" y="25852"/>
                  <a:pt x="113767" y="25907"/>
                  <a:pt x="113451" y="25963"/>
                </a:cubicBezTo>
                <a:cubicBezTo>
                  <a:pt x="113396" y="25944"/>
                  <a:pt x="113322" y="25926"/>
                  <a:pt x="113265" y="25926"/>
                </a:cubicBezTo>
                <a:cubicBezTo>
                  <a:pt x="113191" y="25926"/>
                  <a:pt x="113136" y="25926"/>
                  <a:pt x="113062" y="25944"/>
                </a:cubicBezTo>
                <a:cubicBezTo>
                  <a:pt x="113005" y="25963"/>
                  <a:pt x="112931" y="25981"/>
                  <a:pt x="112876" y="26000"/>
                </a:cubicBezTo>
                <a:cubicBezTo>
                  <a:pt x="112857" y="26018"/>
                  <a:pt x="112839" y="26018"/>
                  <a:pt x="112819" y="26038"/>
                </a:cubicBezTo>
                <a:cubicBezTo>
                  <a:pt x="112876" y="25889"/>
                  <a:pt x="112894" y="25703"/>
                  <a:pt x="112802" y="25518"/>
                </a:cubicBezTo>
                <a:cubicBezTo>
                  <a:pt x="112727" y="25369"/>
                  <a:pt x="112559" y="25295"/>
                  <a:pt x="112430" y="25295"/>
                </a:cubicBezTo>
                <a:cubicBezTo>
                  <a:pt x="112411" y="25288"/>
                  <a:pt x="112395" y="25286"/>
                  <a:pt x="112379" y="25286"/>
                </a:cubicBezTo>
                <a:cubicBezTo>
                  <a:pt x="112349" y="25286"/>
                  <a:pt x="112324" y="25295"/>
                  <a:pt x="112299" y="25295"/>
                </a:cubicBezTo>
                <a:cubicBezTo>
                  <a:pt x="112262" y="25313"/>
                  <a:pt x="112225" y="25332"/>
                  <a:pt x="112207" y="25350"/>
                </a:cubicBezTo>
                <a:cubicBezTo>
                  <a:pt x="112114" y="25406"/>
                  <a:pt x="112077" y="25498"/>
                  <a:pt x="112096" y="25629"/>
                </a:cubicBezTo>
                <a:cubicBezTo>
                  <a:pt x="112096" y="25795"/>
                  <a:pt x="112151" y="25963"/>
                  <a:pt x="112225" y="26112"/>
                </a:cubicBezTo>
                <a:cubicBezTo>
                  <a:pt x="112225" y="26130"/>
                  <a:pt x="112244" y="26149"/>
                  <a:pt x="112244" y="26167"/>
                </a:cubicBezTo>
                <a:lnTo>
                  <a:pt x="112262" y="26167"/>
                </a:lnTo>
                <a:cubicBezTo>
                  <a:pt x="111779" y="26241"/>
                  <a:pt x="111279" y="26335"/>
                  <a:pt x="110739" y="26427"/>
                </a:cubicBezTo>
                <a:cubicBezTo>
                  <a:pt x="109254" y="26669"/>
                  <a:pt x="107508" y="26929"/>
                  <a:pt x="105670" y="27263"/>
                </a:cubicBezTo>
                <a:lnTo>
                  <a:pt x="104779" y="27430"/>
                </a:lnTo>
                <a:cubicBezTo>
                  <a:pt x="104965" y="27355"/>
                  <a:pt x="105131" y="27281"/>
                  <a:pt x="105317" y="27207"/>
                </a:cubicBezTo>
                <a:cubicBezTo>
                  <a:pt x="105596" y="27095"/>
                  <a:pt x="105874" y="26966"/>
                  <a:pt x="106153" y="26835"/>
                </a:cubicBezTo>
                <a:cubicBezTo>
                  <a:pt x="106319" y="26761"/>
                  <a:pt x="106487" y="26687"/>
                  <a:pt x="106654" y="26595"/>
                </a:cubicBezTo>
                <a:cubicBezTo>
                  <a:pt x="106673" y="26612"/>
                  <a:pt x="106691" y="26650"/>
                  <a:pt x="106728" y="26669"/>
                </a:cubicBezTo>
                <a:cubicBezTo>
                  <a:pt x="106765" y="26687"/>
                  <a:pt x="106822" y="26706"/>
                  <a:pt x="106877" y="26724"/>
                </a:cubicBezTo>
                <a:cubicBezTo>
                  <a:pt x="106970" y="26724"/>
                  <a:pt x="107044" y="26687"/>
                  <a:pt x="107099" y="26612"/>
                </a:cubicBezTo>
                <a:cubicBezTo>
                  <a:pt x="107248" y="26464"/>
                  <a:pt x="107379" y="26298"/>
                  <a:pt x="107416" y="26149"/>
                </a:cubicBezTo>
                <a:lnTo>
                  <a:pt x="107471" y="26092"/>
                </a:lnTo>
                <a:cubicBezTo>
                  <a:pt x="107564" y="26186"/>
                  <a:pt x="107676" y="26260"/>
                  <a:pt x="107768" y="26352"/>
                </a:cubicBezTo>
                <a:cubicBezTo>
                  <a:pt x="107787" y="26390"/>
                  <a:pt x="107805" y="26390"/>
                  <a:pt x="107824" y="26390"/>
                </a:cubicBezTo>
                <a:cubicBezTo>
                  <a:pt x="107899" y="26390"/>
                  <a:pt x="107991" y="26278"/>
                  <a:pt x="108065" y="26112"/>
                </a:cubicBezTo>
                <a:cubicBezTo>
                  <a:pt x="108084" y="26075"/>
                  <a:pt x="108122" y="26018"/>
                  <a:pt x="108139" y="25944"/>
                </a:cubicBezTo>
                <a:cubicBezTo>
                  <a:pt x="108196" y="25795"/>
                  <a:pt x="108214" y="25610"/>
                  <a:pt x="108214" y="25480"/>
                </a:cubicBezTo>
                <a:cubicBezTo>
                  <a:pt x="108288" y="25406"/>
                  <a:pt x="108362" y="25350"/>
                  <a:pt x="108419" y="25275"/>
                </a:cubicBezTo>
                <a:lnTo>
                  <a:pt x="109087" y="24626"/>
                </a:lnTo>
                <a:cubicBezTo>
                  <a:pt x="109291" y="24421"/>
                  <a:pt x="109496" y="24198"/>
                  <a:pt x="109719" y="23975"/>
                </a:cubicBezTo>
                <a:cubicBezTo>
                  <a:pt x="109922" y="23753"/>
                  <a:pt x="110145" y="23530"/>
                  <a:pt x="110350" y="23307"/>
                </a:cubicBezTo>
                <a:lnTo>
                  <a:pt x="110962" y="22620"/>
                </a:lnTo>
                <a:lnTo>
                  <a:pt x="111576" y="21952"/>
                </a:lnTo>
                <a:lnTo>
                  <a:pt x="112170" y="21264"/>
                </a:lnTo>
                <a:cubicBezTo>
                  <a:pt x="112430" y="20949"/>
                  <a:pt x="112708" y="20652"/>
                  <a:pt x="112968" y="20335"/>
                </a:cubicBezTo>
                <a:cubicBezTo>
                  <a:pt x="112987" y="20373"/>
                  <a:pt x="113005" y="20429"/>
                  <a:pt x="113024" y="20466"/>
                </a:cubicBezTo>
                <a:cubicBezTo>
                  <a:pt x="113042" y="20484"/>
                  <a:pt x="113042" y="20521"/>
                  <a:pt x="113062" y="20540"/>
                </a:cubicBezTo>
                <a:cubicBezTo>
                  <a:pt x="113079" y="20595"/>
                  <a:pt x="113099" y="20615"/>
                  <a:pt x="113154" y="20615"/>
                </a:cubicBezTo>
                <a:cubicBezTo>
                  <a:pt x="113154" y="20615"/>
                  <a:pt x="113173" y="20615"/>
                  <a:pt x="113191" y="20595"/>
                </a:cubicBezTo>
                <a:cubicBezTo>
                  <a:pt x="113265" y="20578"/>
                  <a:pt x="113359" y="20503"/>
                  <a:pt x="113451" y="20410"/>
                </a:cubicBezTo>
                <a:cubicBezTo>
                  <a:pt x="113562" y="20281"/>
                  <a:pt x="113693" y="20095"/>
                  <a:pt x="113730" y="19946"/>
                </a:cubicBezTo>
                <a:cubicBezTo>
                  <a:pt x="113748" y="19853"/>
                  <a:pt x="113711" y="19778"/>
                  <a:pt x="113656" y="19741"/>
                </a:cubicBezTo>
                <a:cubicBezTo>
                  <a:pt x="113636" y="19723"/>
                  <a:pt x="113619" y="19704"/>
                  <a:pt x="113599" y="19704"/>
                </a:cubicBezTo>
                <a:cubicBezTo>
                  <a:pt x="114119" y="19315"/>
                  <a:pt x="114639" y="18943"/>
                  <a:pt x="115179" y="18572"/>
                </a:cubicBezTo>
                <a:cubicBezTo>
                  <a:pt x="115494" y="18349"/>
                  <a:pt x="115791" y="18126"/>
                  <a:pt x="116107" y="17921"/>
                </a:cubicBezTo>
                <a:cubicBezTo>
                  <a:pt x="116236" y="17829"/>
                  <a:pt x="116385" y="17736"/>
                  <a:pt x="116516" y="17661"/>
                </a:cubicBezTo>
                <a:lnTo>
                  <a:pt x="116516" y="17661"/>
                </a:lnTo>
                <a:cubicBezTo>
                  <a:pt x="116496" y="17698"/>
                  <a:pt x="116459" y="17755"/>
                  <a:pt x="116422" y="17810"/>
                </a:cubicBezTo>
                <a:cubicBezTo>
                  <a:pt x="116404" y="17847"/>
                  <a:pt x="116404" y="17884"/>
                  <a:pt x="116422" y="17903"/>
                </a:cubicBezTo>
                <a:cubicBezTo>
                  <a:pt x="116422" y="17921"/>
                  <a:pt x="116441" y="17921"/>
                  <a:pt x="116441" y="17941"/>
                </a:cubicBezTo>
                <a:cubicBezTo>
                  <a:pt x="116479" y="17958"/>
                  <a:pt x="116496" y="17978"/>
                  <a:pt x="116553" y="17996"/>
                </a:cubicBezTo>
                <a:cubicBezTo>
                  <a:pt x="116590" y="18015"/>
                  <a:pt x="116627" y="18033"/>
                  <a:pt x="116682" y="18033"/>
                </a:cubicBezTo>
                <a:cubicBezTo>
                  <a:pt x="116719" y="18052"/>
                  <a:pt x="116776" y="18052"/>
                  <a:pt x="116831" y="18070"/>
                </a:cubicBezTo>
                <a:lnTo>
                  <a:pt x="116999" y="18070"/>
                </a:lnTo>
                <a:cubicBezTo>
                  <a:pt x="117110" y="18070"/>
                  <a:pt x="117221" y="18070"/>
                  <a:pt x="117296" y="18033"/>
                </a:cubicBezTo>
                <a:cubicBezTo>
                  <a:pt x="117481" y="17978"/>
                  <a:pt x="117444" y="17773"/>
                  <a:pt x="117351" y="17569"/>
                </a:cubicBezTo>
                <a:cubicBezTo>
                  <a:pt x="117407" y="17569"/>
                  <a:pt x="117444" y="17587"/>
                  <a:pt x="117499" y="17587"/>
                </a:cubicBezTo>
                <a:cubicBezTo>
                  <a:pt x="117566" y="17601"/>
                  <a:pt x="117631" y="17614"/>
                  <a:pt x="117690" y="17614"/>
                </a:cubicBezTo>
                <a:cubicBezTo>
                  <a:pt x="117715" y="17614"/>
                  <a:pt x="117738" y="17611"/>
                  <a:pt x="117759" y="17606"/>
                </a:cubicBezTo>
                <a:cubicBezTo>
                  <a:pt x="117834" y="17606"/>
                  <a:pt x="117908" y="17606"/>
                  <a:pt x="117964" y="17587"/>
                </a:cubicBezTo>
                <a:cubicBezTo>
                  <a:pt x="118187" y="17495"/>
                  <a:pt x="118261" y="17272"/>
                  <a:pt x="118187" y="17012"/>
                </a:cubicBezTo>
                <a:cubicBezTo>
                  <a:pt x="118168" y="16956"/>
                  <a:pt x="118113" y="16938"/>
                  <a:pt x="118019" y="16938"/>
                </a:cubicBezTo>
                <a:cubicBezTo>
                  <a:pt x="117860" y="16938"/>
                  <a:pt x="117632" y="16988"/>
                  <a:pt x="117467" y="17042"/>
                </a:cubicBezTo>
                <a:lnTo>
                  <a:pt x="117467" y="17042"/>
                </a:lnTo>
                <a:cubicBezTo>
                  <a:pt x="117523" y="16951"/>
                  <a:pt x="117595" y="16860"/>
                  <a:pt x="117667" y="16733"/>
                </a:cubicBezTo>
                <a:cubicBezTo>
                  <a:pt x="117877" y="16436"/>
                  <a:pt x="117807" y="16279"/>
                  <a:pt x="117599" y="16279"/>
                </a:cubicBezTo>
                <a:cubicBezTo>
                  <a:pt x="117495" y="16279"/>
                  <a:pt x="117357" y="16318"/>
                  <a:pt x="117202" y="16398"/>
                </a:cubicBezTo>
                <a:cubicBezTo>
                  <a:pt x="116979" y="16510"/>
                  <a:pt x="116868" y="16752"/>
                  <a:pt x="116813" y="16956"/>
                </a:cubicBezTo>
                <a:cubicBezTo>
                  <a:pt x="116776" y="16901"/>
                  <a:pt x="116739" y="16844"/>
                  <a:pt x="116682" y="16789"/>
                </a:cubicBezTo>
                <a:cubicBezTo>
                  <a:pt x="116664" y="16789"/>
                  <a:pt x="116645" y="16770"/>
                  <a:pt x="116627" y="16752"/>
                </a:cubicBezTo>
                <a:cubicBezTo>
                  <a:pt x="116571" y="16733"/>
                  <a:pt x="116516" y="16696"/>
                  <a:pt x="116459" y="16696"/>
                </a:cubicBezTo>
                <a:cubicBezTo>
                  <a:pt x="116441" y="16678"/>
                  <a:pt x="116404" y="16678"/>
                  <a:pt x="116385" y="16678"/>
                </a:cubicBezTo>
                <a:cubicBezTo>
                  <a:pt x="116293" y="16678"/>
                  <a:pt x="116181" y="16733"/>
                  <a:pt x="116125" y="16789"/>
                </a:cubicBezTo>
                <a:cubicBezTo>
                  <a:pt x="115976" y="16918"/>
                  <a:pt x="115921" y="17141"/>
                  <a:pt x="116107" y="17272"/>
                </a:cubicBezTo>
                <a:cubicBezTo>
                  <a:pt x="116162" y="17309"/>
                  <a:pt x="116219" y="17346"/>
                  <a:pt x="116274" y="17364"/>
                </a:cubicBezTo>
                <a:cubicBezTo>
                  <a:pt x="116385" y="17421"/>
                  <a:pt x="116479" y="17438"/>
                  <a:pt x="116571" y="17458"/>
                </a:cubicBezTo>
                <a:cubicBezTo>
                  <a:pt x="116590" y="17458"/>
                  <a:pt x="116627" y="17458"/>
                  <a:pt x="116645" y="17438"/>
                </a:cubicBezTo>
                <a:lnTo>
                  <a:pt x="116645" y="17438"/>
                </a:lnTo>
                <a:cubicBezTo>
                  <a:pt x="116627" y="17476"/>
                  <a:pt x="116590" y="17513"/>
                  <a:pt x="116571" y="17550"/>
                </a:cubicBezTo>
                <a:cubicBezTo>
                  <a:pt x="116571" y="17569"/>
                  <a:pt x="116571" y="17587"/>
                  <a:pt x="116553" y="17587"/>
                </a:cubicBezTo>
                <a:cubicBezTo>
                  <a:pt x="116404" y="17681"/>
                  <a:pt x="116236" y="17773"/>
                  <a:pt x="116070" y="17866"/>
                </a:cubicBezTo>
                <a:lnTo>
                  <a:pt x="115122" y="18478"/>
                </a:lnTo>
                <a:lnTo>
                  <a:pt x="114176" y="19092"/>
                </a:lnTo>
                <a:lnTo>
                  <a:pt x="113396" y="19630"/>
                </a:lnTo>
                <a:lnTo>
                  <a:pt x="113359" y="19630"/>
                </a:lnTo>
                <a:cubicBezTo>
                  <a:pt x="113525" y="19481"/>
                  <a:pt x="113674" y="19278"/>
                  <a:pt x="113693" y="19129"/>
                </a:cubicBezTo>
                <a:cubicBezTo>
                  <a:pt x="113711" y="19110"/>
                  <a:pt x="113711" y="19073"/>
                  <a:pt x="113711" y="19055"/>
                </a:cubicBezTo>
                <a:cubicBezTo>
                  <a:pt x="113711" y="18961"/>
                  <a:pt x="113674" y="18887"/>
                  <a:pt x="113636" y="18832"/>
                </a:cubicBezTo>
                <a:cubicBezTo>
                  <a:pt x="113562" y="18738"/>
                  <a:pt x="113470" y="18683"/>
                  <a:pt x="113339" y="18627"/>
                </a:cubicBezTo>
                <a:cubicBezTo>
                  <a:pt x="113332" y="18625"/>
                  <a:pt x="113325" y="18624"/>
                  <a:pt x="113317" y="18624"/>
                </a:cubicBezTo>
                <a:cubicBezTo>
                  <a:pt x="113251" y="18624"/>
                  <a:pt x="113185" y="18696"/>
                  <a:pt x="113136" y="18813"/>
                </a:cubicBezTo>
                <a:cubicBezTo>
                  <a:pt x="113116" y="18850"/>
                  <a:pt x="113099" y="18906"/>
                  <a:pt x="113062" y="18961"/>
                </a:cubicBezTo>
                <a:cubicBezTo>
                  <a:pt x="113062" y="18998"/>
                  <a:pt x="113042" y="19018"/>
                  <a:pt x="113042" y="19055"/>
                </a:cubicBezTo>
                <a:cubicBezTo>
                  <a:pt x="113005" y="19129"/>
                  <a:pt x="112987" y="19203"/>
                  <a:pt x="112968" y="19278"/>
                </a:cubicBezTo>
                <a:lnTo>
                  <a:pt x="112913" y="19110"/>
                </a:lnTo>
                <a:cubicBezTo>
                  <a:pt x="112894" y="19055"/>
                  <a:pt x="112857" y="18981"/>
                  <a:pt x="112839" y="18924"/>
                </a:cubicBezTo>
                <a:cubicBezTo>
                  <a:pt x="112802" y="18832"/>
                  <a:pt x="112745" y="18758"/>
                  <a:pt x="112708" y="18701"/>
                </a:cubicBezTo>
                <a:cubicBezTo>
                  <a:pt x="112671" y="18664"/>
                  <a:pt x="112616" y="18646"/>
                  <a:pt x="112579" y="18627"/>
                </a:cubicBezTo>
                <a:cubicBezTo>
                  <a:pt x="112559" y="18627"/>
                  <a:pt x="112522" y="18627"/>
                  <a:pt x="112504" y="18646"/>
                </a:cubicBezTo>
                <a:cubicBezTo>
                  <a:pt x="112485" y="18646"/>
                  <a:pt x="112467" y="18664"/>
                  <a:pt x="112467" y="18664"/>
                </a:cubicBezTo>
                <a:cubicBezTo>
                  <a:pt x="112393" y="18738"/>
                  <a:pt x="112337" y="18869"/>
                  <a:pt x="112299" y="19035"/>
                </a:cubicBezTo>
                <a:lnTo>
                  <a:pt x="112299" y="19129"/>
                </a:lnTo>
                <a:cubicBezTo>
                  <a:pt x="112282" y="19389"/>
                  <a:pt x="112393" y="19612"/>
                  <a:pt x="112542" y="19778"/>
                </a:cubicBezTo>
                <a:lnTo>
                  <a:pt x="112448" y="19778"/>
                </a:lnTo>
                <a:cubicBezTo>
                  <a:pt x="112337" y="19778"/>
                  <a:pt x="112225" y="19835"/>
                  <a:pt x="112133" y="19927"/>
                </a:cubicBezTo>
                <a:cubicBezTo>
                  <a:pt x="112039" y="20021"/>
                  <a:pt x="112022" y="20150"/>
                  <a:pt x="112039" y="20261"/>
                </a:cubicBezTo>
                <a:cubicBezTo>
                  <a:pt x="112077" y="20410"/>
                  <a:pt x="112170" y="20540"/>
                  <a:pt x="112319" y="20540"/>
                </a:cubicBezTo>
                <a:cubicBezTo>
                  <a:pt x="112329" y="20546"/>
                  <a:pt x="112340" y="20548"/>
                  <a:pt x="112351" y="20548"/>
                </a:cubicBezTo>
                <a:cubicBezTo>
                  <a:pt x="112377" y="20548"/>
                  <a:pt x="112404" y="20535"/>
                  <a:pt x="112430" y="20521"/>
                </a:cubicBezTo>
                <a:lnTo>
                  <a:pt x="112653" y="20410"/>
                </a:lnTo>
                <a:lnTo>
                  <a:pt x="112022" y="21115"/>
                </a:lnTo>
                <a:lnTo>
                  <a:pt x="111408" y="21803"/>
                </a:lnTo>
                <a:lnTo>
                  <a:pt x="110796" y="22472"/>
                </a:lnTo>
                <a:cubicBezTo>
                  <a:pt x="110387" y="22918"/>
                  <a:pt x="109959" y="23363"/>
                  <a:pt x="109551" y="23809"/>
                </a:cubicBezTo>
                <a:cubicBezTo>
                  <a:pt x="109347" y="24032"/>
                  <a:pt x="109124" y="24255"/>
                  <a:pt x="108919" y="24478"/>
                </a:cubicBezTo>
                <a:lnTo>
                  <a:pt x="108288" y="25109"/>
                </a:lnTo>
                <a:lnTo>
                  <a:pt x="108122" y="25275"/>
                </a:lnTo>
                <a:cubicBezTo>
                  <a:pt x="108084" y="25258"/>
                  <a:pt x="108047" y="25238"/>
                  <a:pt x="107991" y="25238"/>
                </a:cubicBezTo>
                <a:lnTo>
                  <a:pt x="107917" y="25238"/>
                </a:lnTo>
                <a:cubicBezTo>
                  <a:pt x="107866" y="25256"/>
                  <a:pt x="107800" y="25257"/>
                  <a:pt x="107733" y="25271"/>
                </a:cubicBezTo>
                <a:lnTo>
                  <a:pt x="107733" y="25271"/>
                </a:lnTo>
                <a:cubicBezTo>
                  <a:pt x="107788" y="25124"/>
                  <a:pt x="107843" y="24977"/>
                  <a:pt x="107879" y="24849"/>
                </a:cubicBezTo>
                <a:cubicBezTo>
                  <a:pt x="107879" y="24755"/>
                  <a:pt x="107899" y="24681"/>
                  <a:pt x="107879" y="24607"/>
                </a:cubicBezTo>
                <a:cubicBezTo>
                  <a:pt x="107879" y="24552"/>
                  <a:pt x="107862" y="24495"/>
                  <a:pt x="107824" y="24440"/>
                </a:cubicBezTo>
                <a:lnTo>
                  <a:pt x="107768" y="24384"/>
                </a:lnTo>
                <a:cubicBezTo>
                  <a:pt x="107694" y="24310"/>
                  <a:pt x="107564" y="24255"/>
                  <a:pt x="107434" y="24255"/>
                </a:cubicBezTo>
                <a:lnTo>
                  <a:pt x="107342" y="24255"/>
                </a:lnTo>
                <a:cubicBezTo>
                  <a:pt x="107193" y="24273"/>
                  <a:pt x="107156" y="24552"/>
                  <a:pt x="107174" y="24830"/>
                </a:cubicBezTo>
                <a:lnTo>
                  <a:pt x="107174" y="24923"/>
                </a:lnTo>
                <a:cubicBezTo>
                  <a:pt x="107174" y="24978"/>
                  <a:pt x="107193" y="25035"/>
                  <a:pt x="107193" y="25090"/>
                </a:cubicBezTo>
                <a:cubicBezTo>
                  <a:pt x="107119" y="24998"/>
                  <a:pt x="107025" y="24904"/>
                  <a:pt x="106914" y="24793"/>
                </a:cubicBezTo>
                <a:cubicBezTo>
                  <a:pt x="106784" y="24663"/>
                  <a:pt x="106673" y="24589"/>
                  <a:pt x="106599" y="24589"/>
                </a:cubicBezTo>
                <a:cubicBezTo>
                  <a:pt x="106562" y="24589"/>
                  <a:pt x="106524" y="24607"/>
                  <a:pt x="106505" y="24626"/>
                </a:cubicBezTo>
                <a:cubicBezTo>
                  <a:pt x="106468" y="24644"/>
                  <a:pt x="106431" y="24700"/>
                  <a:pt x="106413" y="24755"/>
                </a:cubicBezTo>
                <a:cubicBezTo>
                  <a:pt x="106394" y="24793"/>
                  <a:pt x="106394" y="24830"/>
                  <a:pt x="106394" y="24886"/>
                </a:cubicBezTo>
                <a:cubicBezTo>
                  <a:pt x="106394" y="24998"/>
                  <a:pt x="106394" y="25109"/>
                  <a:pt x="106431" y="25258"/>
                </a:cubicBezTo>
                <a:cubicBezTo>
                  <a:pt x="106487" y="25424"/>
                  <a:pt x="106599" y="25555"/>
                  <a:pt x="106728" y="25666"/>
                </a:cubicBezTo>
                <a:cubicBezTo>
                  <a:pt x="106784" y="25721"/>
                  <a:pt x="106859" y="25758"/>
                  <a:pt x="106933" y="25795"/>
                </a:cubicBezTo>
                <a:cubicBezTo>
                  <a:pt x="106933" y="25795"/>
                  <a:pt x="106914" y="25795"/>
                  <a:pt x="106896" y="25815"/>
                </a:cubicBezTo>
                <a:cubicBezTo>
                  <a:pt x="106765" y="25870"/>
                  <a:pt x="106636" y="25963"/>
                  <a:pt x="106562" y="26130"/>
                </a:cubicBezTo>
                <a:cubicBezTo>
                  <a:pt x="106542" y="26186"/>
                  <a:pt x="106542" y="26223"/>
                  <a:pt x="106542" y="26278"/>
                </a:cubicBezTo>
                <a:lnTo>
                  <a:pt x="106542" y="26335"/>
                </a:lnTo>
                <a:lnTo>
                  <a:pt x="106542" y="26409"/>
                </a:lnTo>
                <a:cubicBezTo>
                  <a:pt x="106562" y="26409"/>
                  <a:pt x="106562" y="26427"/>
                  <a:pt x="106562" y="26427"/>
                </a:cubicBezTo>
                <a:cubicBezTo>
                  <a:pt x="106394" y="26520"/>
                  <a:pt x="106245" y="26595"/>
                  <a:pt x="106079" y="26687"/>
                </a:cubicBezTo>
                <a:cubicBezTo>
                  <a:pt x="105799" y="26818"/>
                  <a:pt x="105539" y="26947"/>
                  <a:pt x="105262" y="27077"/>
                </a:cubicBezTo>
                <a:cubicBezTo>
                  <a:pt x="104982" y="27207"/>
                  <a:pt x="104705" y="27318"/>
                  <a:pt x="104425" y="27430"/>
                </a:cubicBezTo>
                <a:lnTo>
                  <a:pt x="104073" y="27578"/>
                </a:lnTo>
                <a:cubicBezTo>
                  <a:pt x="103887" y="27615"/>
                  <a:pt x="103720" y="27652"/>
                  <a:pt x="103534" y="27709"/>
                </a:cubicBezTo>
                <a:lnTo>
                  <a:pt x="103256" y="27783"/>
                </a:lnTo>
                <a:cubicBezTo>
                  <a:pt x="103311" y="27690"/>
                  <a:pt x="103348" y="27597"/>
                  <a:pt x="103348" y="27523"/>
                </a:cubicBezTo>
                <a:cubicBezTo>
                  <a:pt x="103348" y="27430"/>
                  <a:pt x="103293" y="27375"/>
                  <a:pt x="103200" y="27355"/>
                </a:cubicBezTo>
                <a:cubicBezTo>
                  <a:pt x="103173" y="27348"/>
                  <a:pt x="103145" y="27344"/>
                  <a:pt x="103114" y="27344"/>
                </a:cubicBezTo>
                <a:cubicBezTo>
                  <a:pt x="102993" y="27344"/>
                  <a:pt x="102839" y="27401"/>
                  <a:pt x="102662" y="27504"/>
                </a:cubicBezTo>
                <a:cubicBezTo>
                  <a:pt x="102476" y="27615"/>
                  <a:pt x="102365" y="27801"/>
                  <a:pt x="102308" y="27987"/>
                </a:cubicBezTo>
                <a:cubicBezTo>
                  <a:pt x="102271" y="28006"/>
                  <a:pt x="102216" y="28006"/>
                  <a:pt x="102179" y="28006"/>
                </a:cubicBezTo>
                <a:cubicBezTo>
                  <a:pt x="102085" y="27932"/>
                  <a:pt x="101993" y="27875"/>
                  <a:pt x="101845" y="27857"/>
                </a:cubicBezTo>
                <a:cubicBezTo>
                  <a:pt x="101821" y="27854"/>
                  <a:pt x="101798" y="27852"/>
                  <a:pt x="101775" y="27852"/>
                </a:cubicBezTo>
                <a:cubicBezTo>
                  <a:pt x="101675" y="27852"/>
                  <a:pt x="101589" y="27886"/>
                  <a:pt x="101528" y="27932"/>
                </a:cubicBezTo>
                <a:cubicBezTo>
                  <a:pt x="101454" y="27987"/>
                  <a:pt x="101399" y="28061"/>
                  <a:pt x="101380" y="28135"/>
                </a:cubicBezTo>
                <a:cubicBezTo>
                  <a:pt x="101120" y="28155"/>
                  <a:pt x="100860" y="28192"/>
                  <a:pt x="100600" y="28210"/>
                </a:cubicBezTo>
                <a:cubicBezTo>
                  <a:pt x="100582" y="28172"/>
                  <a:pt x="100562" y="28117"/>
                  <a:pt x="100545" y="28080"/>
                </a:cubicBezTo>
                <a:lnTo>
                  <a:pt x="100545" y="28080"/>
                </a:lnTo>
                <a:cubicBezTo>
                  <a:pt x="100665" y="28106"/>
                  <a:pt x="100789" y="28119"/>
                  <a:pt x="100902" y="28119"/>
                </a:cubicBezTo>
                <a:cubicBezTo>
                  <a:pt x="101034" y="28119"/>
                  <a:pt x="101151" y="28101"/>
                  <a:pt x="101231" y="28061"/>
                </a:cubicBezTo>
                <a:cubicBezTo>
                  <a:pt x="101473" y="27969"/>
                  <a:pt x="101528" y="27709"/>
                  <a:pt x="101436" y="27449"/>
                </a:cubicBezTo>
                <a:cubicBezTo>
                  <a:pt x="101410" y="27385"/>
                  <a:pt x="101350" y="27364"/>
                  <a:pt x="101266" y="27364"/>
                </a:cubicBezTo>
                <a:cubicBezTo>
                  <a:pt x="101228" y="27364"/>
                  <a:pt x="101185" y="27369"/>
                  <a:pt x="101139" y="27375"/>
                </a:cubicBezTo>
                <a:cubicBezTo>
                  <a:pt x="101102" y="27375"/>
                  <a:pt x="101065" y="27375"/>
                  <a:pt x="101045" y="27392"/>
                </a:cubicBezTo>
                <a:cubicBezTo>
                  <a:pt x="100971" y="27392"/>
                  <a:pt x="100916" y="27412"/>
                  <a:pt x="100842" y="27430"/>
                </a:cubicBezTo>
                <a:cubicBezTo>
                  <a:pt x="100748" y="27467"/>
                  <a:pt x="100656" y="27504"/>
                  <a:pt x="100582" y="27523"/>
                </a:cubicBezTo>
                <a:cubicBezTo>
                  <a:pt x="100656" y="27430"/>
                  <a:pt x="100730" y="27318"/>
                  <a:pt x="100805" y="27189"/>
                </a:cubicBezTo>
                <a:cubicBezTo>
                  <a:pt x="100990" y="26892"/>
                  <a:pt x="100934" y="26724"/>
                  <a:pt x="100785" y="26687"/>
                </a:cubicBezTo>
                <a:cubicBezTo>
                  <a:pt x="100766" y="26682"/>
                  <a:pt x="100744" y="26680"/>
                  <a:pt x="100722" y="26680"/>
                </a:cubicBezTo>
                <a:cubicBezTo>
                  <a:pt x="100661" y="26680"/>
                  <a:pt x="100589" y="26697"/>
                  <a:pt x="100507" y="26724"/>
                </a:cubicBezTo>
                <a:lnTo>
                  <a:pt x="100340" y="26780"/>
                </a:lnTo>
                <a:cubicBezTo>
                  <a:pt x="100302" y="26798"/>
                  <a:pt x="100265" y="26818"/>
                  <a:pt x="100247" y="26835"/>
                </a:cubicBezTo>
                <a:cubicBezTo>
                  <a:pt x="100117" y="26910"/>
                  <a:pt x="100025" y="27003"/>
                  <a:pt x="99968" y="27132"/>
                </a:cubicBezTo>
                <a:cubicBezTo>
                  <a:pt x="99913" y="27226"/>
                  <a:pt x="99876" y="27355"/>
                  <a:pt x="99857" y="27467"/>
                </a:cubicBezTo>
                <a:cubicBezTo>
                  <a:pt x="99839" y="27449"/>
                  <a:pt x="99839" y="27430"/>
                  <a:pt x="99820" y="27430"/>
                </a:cubicBezTo>
                <a:cubicBezTo>
                  <a:pt x="99782" y="27375"/>
                  <a:pt x="99745" y="27337"/>
                  <a:pt x="99690" y="27300"/>
                </a:cubicBezTo>
                <a:cubicBezTo>
                  <a:pt x="99653" y="27263"/>
                  <a:pt x="99616" y="27244"/>
                  <a:pt x="99560" y="27226"/>
                </a:cubicBezTo>
                <a:cubicBezTo>
                  <a:pt x="99522" y="27207"/>
                  <a:pt x="99467" y="27189"/>
                  <a:pt x="99430" y="27189"/>
                </a:cubicBezTo>
                <a:cubicBezTo>
                  <a:pt x="99409" y="27186"/>
                  <a:pt x="99388" y="27185"/>
                  <a:pt x="99367" y="27185"/>
                </a:cubicBezTo>
                <a:cubicBezTo>
                  <a:pt x="98994" y="27185"/>
                  <a:pt x="98761" y="27645"/>
                  <a:pt x="99096" y="27838"/>
                </a:cubicBezTo>
                <a:cubicBezTo>
                  <a:pt x="99262" y="27932"/>
                  <a:pt x="99467" y="28006"/>
                  <a:pt x="99634" y="28006"/>
                </a:cubicBezTo>
                <a:cubicBezTo>
                  <a:pt x="99653" y="28006"/>
                  <a:pt x="99690" y="28006"/>
                  <a:pt x="99727" y="27987"/>
                </a:cubicBezTo>
                <a:lnTo>
                  <a:pt x="99727" y="27987"/>
                </a:lnTo>
                <a:cubicBezTo>
                  <a:pt x="99671" y="28080"/>
                  <a:pt x="99634" y="28192"/>
                  <a:pt x="99579" y="28284"/>
                </a:cubicBezTo>
                <a:cubicBezTo>
                  <a:pt x="99210" y="28299"/>
                  <a:pt x="98837" y="28308"/>
                  <a:pt x="98465" y="28308"/>
                </a:cubicBezTo>
                <a:cubicBezTo>
                  <a:pt x="97940" y="28308"/>
                  <a:pt x="97416" y="28290"/>
                  <a:pt x="96905" y="28247"/>
                </a:cubicBezTo>
                <a:cubicBezTo>
                  <a:pt x="96662" y="28229"/>
                  <a:pt x="96422" y="28192"/>
                  <a:pt x="96180" y="28172"/>
                </a:cubicBezTo>
                <a:cubicBezTo>
                  <a:pt x="96050" y="28135"/>
                  <a:pt x="95939" y="28117"/>
                  <a:pt x="95828" y="28098"/>
                </a:cubicBezTo>
                <a:cubicBezTo>
                  <a:pt x="95881" y="27858"/>
                  <a:pt x="95666" y="27627"/>
                  <a:pt x="95464" y="27627"/>
                </a:cubicBezTo>
                <a:cubicBezTo>
                  <a:pt x="95385" y="27627"/>
                  <a:pt x="95309" y="27663"/>
                  <a:pt x="95251" y="27746"/>
                </a:cubicBezTo>
                <a:cubicBezTo>
                  <a:pt x="95196" y="27801"/>
                  <a:pt x="95159" y="27875"/>
                  <a:pt x="95122" y="27950"/>
                </a:cubicBezTo>
                <a:lnTo>
                  <a:pt x="94788" y="27838"/>
                </a:lnTo>
                <a:cubicBezTo>
                  <a:pt x="94676" y="27801"/>
                  <a:pt x="94565" y="27764"/>
                  <a:pt x="94453" y="27709"/>
                </a:cubicBezTo>
                <a:cubicBezTo>
                  <a:pt x="94342" y="27672"/>
                  <a:pt x="94248" y="27615"/>
                  <a:pt x="94137" y="27578"/>
                </a:cubicBezTo>
                <a:cubicBezTo>
                  <a:pt x="93283" y="27207"/>
                  <a:pt x="92485" y="26780"/>
                  <a:pt x="91723" y="26372"/>
                </a:cubicBezTo>
                <a:cubicBezTo>
                  <a:pt x="90962" y="25944"/>
                  <a:pt x="90256" y="25555"/>
                  <a:pt x="89625" y="25164"/>
                </a:cubicBezTo>
                <a:cubicBezTo>
                  <a:pt x="88325" y="24384"/>
                  <a:pt x="87248" y="23735"/>
                  <a:pt x="86523" y="23270"/>
                </a:cubicBezTo>
                <a:cubicBezTo>
                  <a:pt x="86077" y="22992"/>
                  <a:pt x="85762" y="22787"/>
                  <a:pt x="85557" y="22658"/>
                </a:cubicBezTo>
                <a:cubicBezTo>
                  <a:pt x="85428" y="22527"/>
                  <a:pt x="85316" y="22398"/>
                  <a:pt x="85186" y="22267"/>
                </a:cubicBezTo>
                <a:cubicBezTo>
                  <a:pt x="84908" y="22007"/>
                  <a:pt x="84648" y="21747"/>
                  <a:pt x="84351" y="21506"/>
                </a:cubicBezTo>
                <a:cubicBezTo>
                  <a:pt x="84276" y="21432"/>
                  <a:pt x="84202" y="21358"/>
                  <a:pt x="84108" y="21283"/>
                </a:cubicBezTo>
                <a:cubicBezTo>
                  <a:pt x="84128" y="21264"/>
                  <a:pt x="84165" y="21246"/>
                  <a:pt x="84165" y="21227"/>
                </a:cubicBezTo>
                <a:cubicBezTo>
                  <a:pt x="84183" y="21227"/>
                  <a:pt x="84202" y="21209"/>
                  <a:pt x="84202" y="21190"/>
                </a:cubicBezTo>
                <a:cubicBezTo>
                  <a:pt x="84220" y="21153"/>
                  <a:pt x="84239" y="21135"/>
                  <a:pt x="84239" y="21098"/>
                </a:cubicBezTo>
                <a:cubicBezTo>
                  <a:pt x="84239" y="21078"/>
                  <a:pt x="84220" y="21041"/>
                  <a:pt x="84220" y="21023"/>
                </a:cubicBezTo>
                <a:cubicBezTo>
                  <a:pt x="84202" y="21004"/>
                  <a:pt x="84183" y="20967"/>
                  <a:pt x="84146" y="20949"/>
                </a:cubicBezTo>
                <a:lnTo>
                  <a:pt x="84128" y="20949"/>
                </a:lnTo>
                <a:cubicBezTo>
                  <a:pt x="84777" y="20855"/>
                  <a:pt x="85428" y="20726"/>
                  <a:pt x="86077" y="20595"/>
                </a:cubicBezTo>
                <a:cubicBezTo>
                  <a:pt x="86746" y="20466"/>
                  <a:pt x="87414" y="20318"/>
                  <a:pt x="88065" y="20169"/>
                </a:cubicBezTo>
                <a:cubicBezTo>
                  <a:pt x="88399" y="20075"/>
                  <a:pt x="88733" y="20001"/>
                  <a:pt x="89048" y="19890"/>
                </a:cubicBezTo>
                <a:cubicBezTo>
                  <a:pt x="89383" y="19798"/>
                  <a:pt x="89717" y="19704"/>
                  <a:pt x="90033" y="19593"/>
                </a:cubicBezTo>
                <a:cubicBezTo>
                  <a:pt x="90051" y="19575"/>
                  <a:pt x="90088" y="19575"/>
                  <a:pt x="90108" y="19555"/>
                </a:cubicBezTo>
                <a:cubicBezTo>
                  <a:pt x="90108" y="19713"/>
                  <a:pt x="90189" y="19854"/>
                  <a:pt x="90354" y="19854"/>
                </a:cubicBezTo>
                <a:cubicBezTo>
                  <a:pt x="90364" y="19854"/>
                  <a:pt x="90374" y="19854"/>
                  <a:pt x="90385" y="19853"/>
                </a:cubicBezTo>
                <a:cubicBezTo>
                  <a:pt x="90590" y="19853"/>
                  <a:pt x="90813" y="19798"/>
                  <a:pt x="90925" y="19686"/>
                </a:cubicBezTo>
                <a:cubicBezTo>
                  <a:pt x="90943" y="19815"/>
                  <a:pt x="90980" y="19964"/>
                  <a:pt x="90962" y="20095"/>
                </a:cubicBezTo>
                <a:cubicBezTo>
                  <a:pt x="90962" y="20163"/>
                  <a:pt x="91009" y="20191"/>
                  <a:pt x="91082" y="20191"/>
                </a:cubicBezTo>
                <a:cubicBezTo>
                  <a:pt x="91227" y="20191"/>
                  <a:pt x="91475" y="20076"/>
                  <a:pt x="91648" y="19927"/>
                </a:cubicBezTo>
                <a:cubicBezTo>
                  <a:pt x="91705" y="19872"/>
                  <a:pt x="91760" y="19815"/>
                  <a:pt x="91797" y="19761"/>
                </a:cubicBezTo>
                <a:cubicBezTo>
                  <a:pt x="91834" y="19723"/>
                  <a:pt x="91834" y="19686"/>
                  <a:pt x="91834" y="19649"/>
                </a:cubicBezTo>
                <a:cubicBezTo>
                  <a:pt x="91834" y="19555"/>
                  <a:pt x="91760" y="19463"/>
                  <a:pt x="91668" y="19407"/>
                </a:cubicBezTo>
                <a:cubicBezTo>
                  <a:pt x="91630" y="19370"/>
                  <a:pt x="91593" y="19352"/>
                  <a:pt x="91574" y="19352"/>
                </a:cubicBezTo>
                <a:cubicBezTo>
                  <a:pt x="91779" y="19258"/>
                  <a:pt x="91983" y="19110"/>
                  <a:pt x="92057" y="18981"/>
                </a:cubicBezTo>
                <a:cubicBezTo>
                  <a:pt x="92131" y="18869"/>
                  <a:pt x="92131" y="18738"/>
                  <a:pt x="92076" y="18627"/>
                </a:cubicBezTo>
                <a:lnTo>
                  <a:pt x="92800" y="18293"/>
                </a:lnTo>
                <a:lnTo>
                  <a:pt x="93265" y="18089"/>
                </a:lnTo>
                <a:lnTo>
                  <a:pt x="93748" y="17884"/>
                </a:lnTo>
                <a:lnTo>
                  <a:pt x="94676" y="17495"/>
                </a:lnTo>
                <a:lnTo>
                  <a:pt x="95605" y="17104"/>
                </a:lnTo>
                <a:lnTo>
                  <a:pt x="97499" y="16324"/>
                </a:lnTo>
                <a:lnTo>
                  <a:pt x="98465" y="15935"/>
                </a:lnTo>
                <a:cubicBezTo>
                  <a:pt x="98492" y="15962"/>
                  <a:pt x="98539" y="15979"/>
                  <a:pt x="98592" y="15979"/>
                </a:cubicBezTo>
                <a:cubicBezTo>
                  <a:pt x="98611" y="15979"/>
                  <a:pt x="98631" y="15977"/>
                  <a:pt x="98650" y="15972"/>
                </a:cubicBezTo>
                <a:cubicBezTo>
                  <a:pt x="98836" y="15935"/>
                  <a:pt x="99002" y="15861"/>
                  <a:pt x="99096" y="15749"/>
                </a:cubicBezTo>
                <a:lnTo>
                  <a:pt x="99096" y="15767"/>
                </a:lnTo>
                <a:cubicBezTo>
                  <a:pt x="99133" y="15878"/>
                  <a:pt x="99170" y="15990"/>
                  <a:pt x="99188" y="16101"/>
                </a:cubicBezTo>
                <a:cubicBezTo>
                  <a:pt x="99188" y="16158"/>
                  <a:pt x="99225" y="16176"/>
                  <a:pt x="99245" y="16176"/>
                </a:cubicBezTo>
                <a:cubicBezTo>
                  <a:pt x="99282" y="16176"/>
                  <a:pt x="99337" y="16176"/>
                  <a:pt x="99393" y="16158"/>
                </a:cubicBezTo>
                <a:cubicBezTo>
                  <a:pt x="99430" y="16121"/>
                  <a:pt x="99485" y="16101"/>
                  <a:pt x="99560" y="16046"/>
                </a:cubicBezTo>
                <a:cubicBezTo>
                  <a:pt x="99690" y="15953"/>
                  <a:pt x="99820" y="15823"/>
                  <a:pt x="99876" y="15693"/>
                </a:cubicBezTo>
                <a:cubicBezTo>
                  <a:pt x="99950" y="15544"/>
                  <a:pt x="99802" y="15433"/>
                  <a:pt x="99616" y="15378"/>
                </a:cubicBezTo>
                <a:cubicBezTo>
                  <a:pt x="99782" y="15266"/>
                  <a:pt x="99950" y="15118"/>
                  <a:pt x="100005" y="14987"/>
                </a:cubicBezTo>
                <a:cubicBezTo>
                  <a:pt x="100080" y="14801"/>
                  <a:pt x="99987" y="14616"/>
                  <a:pt x="99782" y="14504"/>
                </a:cubicBezTo>
                <a:cubicBezTo>
                  <a:pt x="99770" y="14497"/>
                  <a:pt x="99757" y="14494"/>
                  <a:pt x="99743" y="14494"/>
                </a:cubicBezTo>
                <a:cubicBezTo>
                  <a:pt x="99618" y="14494"/>
                  <a:pt x="99455" y="14788"/>
                  <a:pt x="99337" y="15006"/>
                </a:cubicBezTo>
                <a:cubicBezTo>
                  <a:pt x="99337" y="14895"/>
                  <a:pt x="99319" y="14801"/>
                  <a:pt x="99300" y="14672"/>
                </a:cubicBezTo>
                <a:cubicBezTo>
                  <a:pt x="99250" y="14459"/>
                  <a:pt x="99169" y="14365"/>
                  <a:pt x="99082" y="14365"/>
                </a:cubicBezTo>
                <a:cubicBezTo>
                  <a:pt x="98972" y="14365"/>
                  <a:pt x="98853" y="14515"/>
                  <a:pt x="98780" y="14764"/>
                </a:cubicBezTo>
                <a:cubicBezTo>
                  <a:pt x="98725" y="14969"/>
                  <a:pt x="98780" y="15192"/>
                  <a:pt x="98891" y="15341"/>
                </a:cubicBezTo>
                <a:cubicBezTo>
                  <a:pt x="98856" y="15335"/>
                  <a:pt x="98818" y="15330"/>
                  <a:pt x="98777" y="15330"/>
                </a:cubicBezTo>
                <a:cubicBezTo>
                  <a:pt x="98689" y="15330"/>
                  <a:pt x="98591" y="15351"/>
                  <a:pt x="98502" y="15415"/>
                </a:cubicBezTo>
                <a:cubicBezTo>
                  <a:pt x="98334" y="15526"/>
                  <a:pt x="98316" y="15767"/>
                  <a:pt x="98427" y="15898"/>
                </a:cubicBezTo>
                <a:cubicBezTo>
                  <a:pt x="98111" y="16009"/>
                  <a:pt x="97777" y="16138"/>
                  <a:pt x="97462" y="16250"/>
                </a:cubicBezTo>
                <a:cubicBezTo>
                  <a:pt x="96830" y="16473"/>
                  <a:pt x="96180" y="16715"/>
                  <a:pt x="95548" y="16956"/>
                </a:cubicBezTo>
                <a:lnTo>
                  <a:pt x="94602" y="17327"/>
                </a:lnTo>
                <a:lnTo>
                  <a:pt x="93654" y="17718"/>
                </a:lnTo>
                <a:lnTo>
                  <a:pt x="93190" y="17903"/>
                </a:lnTo>
                <a:lnTo>
                  <a:pt x="92725" y="18107"/>
                </a:lnTo>
                <a:cubicBezTo>
                  <a:pt x="92465" y="18218"/>
                  <a:pt x="92205" y="18330"/>
                  <a:pt x="91965" y="18441"/>
                </a:cubicBezTo>
                <a:cubicBezTo>
                  <a:pt x="91945" y="18441"/>
                  <a:pt x="91928" y="18423"/>
                  <a:pt x="91908" y="18404"/>
                </a:cubicBezTo>
                <a:cubicBezTo>
                  <a:pt x="91888" y="18387"/>
                  <a:pt x="91865" y="18380"/>
                  <a:pt x="91841" y="18380"/>
                </a:cubicBezTo>
                <a:cubicBezTo>
                  <a:pt x="91731" y="18380"/>
                  <a:pt x="91584" y="18535"/>
                  <a:pt x="91463" y="18701"/>
                </a:cubicBezTo>
                <a:lnTo>
                  <a:pt x="91333" y="18758"/>
                </a:lnTo>
                <a:cubicBezTo>
                  <a:pt x="91333" y="18683"/>
                  <a:pt x="91333" y="18590"/>
                  <a:pt x="91314" y="18498"/>
                </a:cubicBezTo>
                <a:cubicBezTo>
                  <a:pt x="91305" y="18232"/>
                  <a:pt x="91225" y="18114"/>
                  <a:pt x="91119" y="18114"/>
                </a:cubicBezTo>
                <a:cubicBezTo>
                  <a:pt x="91002" y="18114"/>
                  <a:pt x="90855" y="18255"/>
                  <a:pt x="90739" y="18498"/>
                </a:cubicBezTo>
                <a:cubicBezTo>
                  <a:pt x="90665" y="18683"/>
                  <a:pt x="90665" y="18887"/>
                  <a:pt x="90720" y="19055"/>
                </a:cubicBezTo>
                <a:cubicBezTo>
                  <a:pt x="90665" y="19092"/>
                  <a:pt x="90590" y="19110"/>
                  <a:pt x="90534" y="19147"/>
                </a:cubicBezTo>
                <a:cubicBezTo>
                  <a:pt x="90460" y="19147"/>
                  <a:pt x="90385" y="19147"/>
                  <a:pt x="90311" y="19184"/>
                </a:cubicBezTo>
                <a:cubicBezTo>
                  <a:pt x="90274" y="19203"/>
                  <a:pt x="90237" y="19241"/>
                  <a:pt x="90200" y="19278"/>
                </a:cubicBezTo>
                <a:cubicBezTo>
                  <a:pt x="90125" y="19315"/>
                  <a:pt x="90033" y="19333"/>
                  <a:pt x="89959" y="19370"/>
                </a:cubicBezTo>
                <a:cubicBezTo>
                  <a:pt x="89791" y="19426"/>
                  <a:pt x="89643" y="19481"/>
                  <a:pt x="89476" y="19518"/>
                </a:cubicBezTo>
                <a:cubicBezTo>
                  <a:pt x="89308" y="19575"/>
                  <a:pt x="89160" y="19630"/>
                  <a:pt x="88993" y="19667"/>
                </a:cubicBezTo>
                <a:cubicBezTo>
                  <a:pt x="88659" y="19778"/>
                  <a:pt x="88343" y="19853"/>
                  <a:pt x="88008" y="19946"/>
                </a:cubicBezTo>
                <a:cubicBezTo>
                  <a:pt x="87359" y="20113"/>
                  <a:pt x="86691" y="20261"/>
                  <a:pt x="86040" y="20392"/>
                </a:cubicBezTo>
                <a:cubicBezTo>
                  <a:pt x="85706" y="20466"/>
                  <a:pt x="85371" y="20540"/>
                  <a:pt x="85037" y="20595"/>
                </a:cubicBezTo>
                <a:cubicBezTo>
                  <a:pt x="84722" y="20670"/>
                  <a:pt x="84388" y="20726"/>
                  <a:pt x="84071" y="20781"/>
                </a:cubicBezTo>
                <a:lnTo>
                  <a:pt x="82605" y="20058"/>
                </a:lnTo>
                <a:cubicBezTo>
                  <a:pt x="82605" y="20038"/>
                  <a:pt x="82586" y="20038"/>
                  <a:pt x="82568" y="20021"/>
                </a:cubicBezTo>
                <a:cubicBezTo>
                  <a:pt x="81936" y="19538"/>
                  <a:pt x="81231" y="19147"/>
                  <a:pt x="80506" y="18795"/>
                </a:cubicBezTo>
                <a:cubicBezTo>
                  <a:pt x="79039" y="18089"/>
                  <a:pt x="77479" y="17532"/>
                  <a:pt x="75845" y="17049"/>
                </a:cubicBezTo>
                <a:cubicBezTo>
                  <a:pt x="75640" y="16975"/>
                  <a:pt x="75436" y="16918"/>
                  <a:pt x="75231" y="16863"/>
                </a:cubicBezTo>
                <a:lnTo>
                  <a:pt x="74619" y="16696"/>
                </a:lnTo>
                <a:cubicBezTo>
                  <a:pt x="74211" y="16584"/>
                  <a:pt x="73783" y="16473"/>
                  <a:pt x="73374" y="16381"/>
                </a:cubicBezTo>
                <a:cubicBezTo>
                  <a:pt x="73171" y="16343"/>
                  <a:pt x="72985" y="16287"/>
                  <a:pt x="72799" y="16250"/>
                </a:cubicBezTo>
                <a:cubicBezTo>
                  <a:pt x="72631" y="16064"/>
                  <a:pt x="72317" y="15878"/>
                  <a:pt x="72094" y="15823"/>
                </a:cubicBezTo>
                <a:cubicBezTo>
                  <a:pt x="72081" y="15822"/>
                  <a:pt x="72068" y="15821"/>
                  <a:pt x="72056" y="15821"/>
                </a:cubicBezTo>
                <a:cubicBezTo>
                  <a:pt x="71932" y="15821"/>
                  <a:pt x="71868" y="15911"/>
                  <a:pt x="71834" y="16046"/>
                </a:cubicBezTo>
                <a:cubicBezTo>
                  <a:pt x="71685" y="16009"/>
                  <a:pt x="71517" y="15990"/>
                  <a:pt x="71369" y="15953"/>
                </a:cubicBezTo>
                <a:lnTo>
                  <a:pt x="71202" y="15898"/>
                </a:lnTo>
                <a:lnTo>
                  <a:pt x="71091" y="15898"/>
                </a:lnTo>
                <a:cubicBezTo>
                  <a:pt x="70997" y="15878"/>
                  <a:pt x="70905" y="15861"/>
                  <a:pt x="70794" y="15841"/>
                </a:cubicBezTo>
                <a:cubicBezTo>
                  <a:pt x="70366" y="15767"/>
                  <a:pt x="69920" y="15693"/>
                  <a:pt x="69494" y="15638"/>
                </a:cubicBezTo>
                <a:cubicBezTo>
                  <a:pt x="69048" y="15563"/>
                  <a:pt x="68602" y="15489"/>
                  <a:pt x="68157" y="15433"/>
                </a:cubicBezTo>
                <a:cubicBezTo>
                  <a:pt x="68063" y="15433"/>
                  <a:pt x="67952" y="15415"/>
                  <a:pt x="67840" y="15396"/>
                </a:cubicBezTo>
                <a:cubicBezTo>
                  <a:pt x="68174" y="15341"/>
                  <a:pt x="68509" y="15266"/>
                  <a:pt x="68862" y="15136"/>
                </a:cubicBezTo>
                <a:cubicBezTo>
                  <a:pt x="69159" y="15006"/>
                  <a:pt x="69474" y="14838"/>
                  <a:pt x="69772" y="14616"/>
                </a:cubicBezTo>
                <a:cubicBezTo>
                  <a:pt x="69828" y="14541"/>
                  <a:pt x="69902" y="14486"/>
                  <a:pt x="69977" y="14430"/>
                </a:cubicBezTo>
                <a:lnTo>
                  <a:pt x="70032" y="14375"/>
                </a:lnTo>
                <a:cubicBezTo>
                  <a:pt x="70085" y="14410"/>
                  <a:pt x="70146" y="14433"/>
                  <a:pt x="70210" y="14433"/>
                </a:cubicBezTo>
                <a:cubicBezTo>
                  <a:pt x="70280" y="14433"/>
                  <a:pt x="70354" y="14405"/>
                  <a:pt x="70422" y="14338"/>
                </a:cubicBezTo>
                <a:cubicBezTo>
                  <a:pt x="70589" y="14170"/>
                  <a:pt x="70719" y="13947"/>
                  <a:pt x="70737" y="13761"/>
                </a:cubicBezTo>
                <a:cubicBezTo>
                  <a:pt x="70849" y="13873"/>
                  <a:pt x="70979" y="13966"/>
                  <a:pt x="71071" y="14078"/>
                </a:cubicBezTo>
                <a:cubicBezTo>
                  <a:pt x="71091" y="14102"/>
                  <a:pt x="71113" y="14112"/>
                  <a:pt x="71136" y="14112"/>
                </a:cubicBezTo>
                <a:cubicBezTo>
                  <a:pt x="71312" y="14112"/>
                  <a:pt x="71567" y="13493"/>
                  <a:pt x="71517" y="13149"/>
                </a:cubicBezTo>
                <a:cubicBezTo>
                  <a:pt x="71502" y="13007"/>
                  <a:pt x="71394" y="12959"/>
                  <a:pt x="71259" y="12959"/>
                </a:cubicBezTo>
                <a:cubicBezTo>
                  <a:pt x="71235" y="12959"/>
                  <a:pt x="71209" y="12961"/>
                  <a:pt x="71183" y="12964"/>
                </a:cubicBezTo>
                <a:cubicBezTo>
                  <a:pt x="71443" y="12610"/>
                  <a:pt x="71666" y="12221"/>
                  <a:pt x="71889" y="11812"/>
                </a:cubicBezTo>
                <a:cubicBezTo>
                  <a:pt x="72074" y="11441"/>
                  <a:pt x="72260" y="11050"/>
                  <a:pt x="72446" y="10679"/>
                </a:cubicBezTo>
                <a:cubicBezTo>
                  <a:pt x="72502" y="10604"/>
                  <a:pt x="72557" y="10493"/>
                  <a:pt x="72614" y="10419"/>
                </a:cubicBezTo>
                <a:lnTo>
                  <a:pt x="72780" y="10159"/>
                </a:lnTo>
                <a:cubicBezTo>
                  <a:pt x="72891" y="9973"/>
                  <a:pt x="73040" y="9806"/>
                  <a:pt x="73171" y="9639"/>
                </a:cubicBezTo>
                <a:cubicBezTo>
                  <a:pt x="73374" y="9361"/>
                  <a:pt x="73616" y="9101"/>
                  <a:pt x="73839" y="8841"/>
                </a:cubicBezTo>
                <a:cubicBezTo>
                  <a:pt x="73914" y="9064"/>
                  <a:pt x="74136" y="9379"/>
                  <a:pt x="74340" y="9509"/>
                </a:cubicBezTo>
                <a:cubicBezTo>
                  <a:pt x="74380" y="9533"/>
                  <a:pt x="74419" y="9544"/>
                  <a:pt x="74455" y="9544"/>
                </a:cubicBezTo>
                <a:cubicBezTo>
                  <a:pt x="74588" y="9544"/>
                  <a:pt x="74695" y="9401"/>
                  <a:pt x="74768" y="9212"/>
                </a:cubicBezTo>
                <a:cubicBezTo>
                  <a:pt x="74879" y="9453"/>
                  <a:pt x="75046" y="9676"/>
                  <a:pt x="75194" y="9769"/>
                </a:cubicBezTo>
                <a:cubicBezTo>
                  <a:pt x="75258" y="9806"/>
                  <a:pt x="75324" y="9824"/>
                  <a:pt x="75389" y="9824"/>
                </a:cubicBezTo>
                <a:cubicBezTo>
                  <a:pt x="75549" y="9824"/>
                  <a:pt x="75702" y="9718"/>
                  <a:pt x="75808" y="9546"/>
                </a:cubicBezTo>
                <a:cubicBezTo>
                  <a:pt x="75900" y="9398"/>
                  <a:pt x="75511" y="9101"/>
                  <a:pt x="75231" y="8915"/>
                </a:cubicBezTo>
                <a:cubicBezTo>
                  <a:pt x="75362" y="8915"/>
                  <a:pt x="75491" y="8915"/>
                  <a:pt x="75659" y="8896"/>
                </a:cubicBezTo>
                <a:cubicBezTo>
                  <a:pt x="76254" y="8841"/>
                  <a:pt x="76105" y="8469"/>
                  <a:pt x="75585" y="8227"/>
                </a:cubicBezTo>
                <a:cubicBezTo>
                  <a:pt x="75494" y="8188"/>
                  <a:pt x="75404" y="8172"/>
                  <a:pt x="75315" y="8172"/>
                </a:cubicBezTo>
                <a:cubicBezTo>
                  <a:pt x="75150" y="8172"/>
                  <a:pt x="74994" y="8229"/>
                  <a:pt x="74860" y="8301"/>
                </a:cubicBezTo>
                <a:cubicBezTo>
                  <a:pt x="74897" y="8153"/>
                  <a:pt x="74916" y="7967"/>
                  <a:pt x="74805" y="7781"/>
                </a:cubicBezTo>
                <a:cubicBezTo>
                  <a:pt x="74842" y="7744"/>
                  <a:pt x="74860" y="7707"/>
                  <a:pt x="74897" y="7670"/>
                </a:cubicBezTo>
                <a:cubicBezTo>
                  <a:pt x="76123" y="6407"/>
                  <a:pt x="77460" y="5256"/>
                  <a:pt x="78816" y="4309"/>
                </a:cubicBezTo>
                <a:cubicBezTo>
                  <a:pt x="79485" y="3844"/>
                  <a:pt x="80171" y="3418"/>
                  <a:pt x="80822" y="3064"/>
                </a:cubicBezTo>
                <a:cubicBezTo>
                  <a:pt x="81491" y="2693"/>
                  <a:pt x="82140" y="2396"/>
                  <a:pt x="82753" y="2155"/>
                </a:cubicBezTo>
                <a:cubicBezTo>
                  <a:pt x="83366" y="1913"/>
                  <a:pt x="83942" y="1709"/>
                  <a:pt x="84443" y="1561"/>
                </a:cubicBezTo>
                <a:cubicBezTo>
                  <a:pt x="84573" y="1524"/>
                  <a:pt x="84703" y="1487"/>
                  <a:pt x="84833" y="1467"/>
                </a:cubicBezTo>
                <a:cubicBezTo>
                  <a:pt x="84945" y="1430"/>
                  <a:pt x="85074" y="1393"/>
                  <a:pt x="85186" y="1375"/>
                </a:cubicBezTo>
                <a:cubicBezTo>
                  <a:pt x="85297" y="1356"/>
                  <a:pt x="85408" y="1319"/>
                  <a:pt x="85502" y="1301"/>
                </a:cubicBezTo>
                <a:cubicBezTo>
                  <a:pt x="85613" y="1282"/>
                  <a:pt x="85706" y="1264"/>
                  <a:pt x="85799" y="1244"/>
                </a:cubicBezTo>
                <a:cubicBezTo>
                  <a:pt x="85985" y="1207"/>
                  <a:pt x="86171" y="1170"/>
                  <a:pt x="86319" y="1152"/>
                </a:cubicBezTo>
                <a:cubicBezTo>
                  <a:pt x="86468" y="1133"/>
                  <a:pt x="86579" y="1115"/>
                  <a:pt x="86691" y="1096"/>
                </a:cubicBezTo>
                <a:cubicBezTo>
                  <a:pt x="86579" y="1096"/>
                  <a:pt x="86448" y="1115"/>
                  <a:pt x="86300" y="1133"/>
                </a:cubicBezTo>
                <a:cubicBezTo>
                  <a:pt x="86151" y="1152"/>
                  <a:pt x="85985" y="1170"/>
                  <a:pt x="85799" y="1207"/>
                </a:cubicBezTo>
                <a:cubicBezTo>
                  <a:pt x="85706" y="1227"/>
                  <a:pt x="85594" y="1227"/>
                  <a:pt x="85502" y="1244"/>
                </a:cubicBezTo>
                <a:cubicBezTo>
                  <a:pt x="85391" y="1264"/>
                  <a:pt x="85279" y="1301"/>
                  <a:pt x="85168" y="1319"/>
                </a:cubicBezTo>
                <a:cubicBezTo>
                  <a:pt x="85056" y="1338"/>
                  <a:pt x="84926" y="1356"/>
                  <a:pt x="84814" y="1393"/>
                </a:cubicBezTo>
                <a:cubicBezTo>
                  <a:pt x="84685" y="1412"/>
                  <a:pt x="84554" y="1449"/>
                  <a:pt x="84425" y="1487"/>
                </a:cubicBezTo>
                <a:cubicBezTo>
                  <a:pt x="83905" y="1616"/>
                  <a:pt x="83328" y="1802"/>
                  <a:pt x="82697" y="2024"/>
                </a:cubicBezTo>
                <a:cubicBezTo>
                  <a:pt x="82085" y="2267"/>
                  <a:pt x="81416" y="2564"/>
                  <a:pt x="80748" y="2916"/>
                </a:cubicBezTo>
                <a:cubicBezTo>
                  <a:pt x="80079" y="3269"/>
                  <a:pt x="79374" y="3678"/>
                  <a:pt x="78686" y="4142"/>
                </a:cubicBezTo>
                <a:cubicBezTo>
                  <a:pt x="77331" y="5089"/>
                  <a:pt x="75956" y="6241"/>
                  <a:pt x="74731" y="7504"/>
                </a:cubicBezTo>
                <a:cubicBezTo>
                  <a:pt x="74694" y="7541"/>
                  <a:pt x="74674" y="7578"/>
                  <a:pt x="74637" y="7615"/>
                </a:cubicBezTo>
                <a:cubicBezTo>
                  <a:pt x="74571" y="7579"/>
                  <a:pt x="74497" y="7561"/>
                  <a:pt x="74426" y="7561"/>
                </a:cubicBezTo>
                <a:cubicBezTo>
                  <a:pt x="74240" y="7561"/>
                  <a:pt x="74072" y="7683"/>
                  <a:pt x="74099" y="7912"/>
                </a:cubicBezTo>
                <a:cubicBezTo>
                  <a:pt x="74117" y="7986"/>
                  <a:pt x="74117" y="8061"/>
                  <a:pt x="74154" y="8135"/>
                </a:cubicBezTo>
                <a:cubicBezTo>
                  <a:pt x="73746" y="8581"/>
                  <a:pt x="73356" y="9044"/>
                  <a:pt x="73003" y="9509"/>
                </a:cubicBezTo>
                <a:cubicBezTo>
                  <a:pt x="72854" y="9676"/>
                  <a:pt x="72725" y="9844"/>
                  <a:pt x="72594" y="10029"/>
                </a:cubicBezTo>
                <a:lnTo>
                  <a:pt x="72428" y="10307"/>
                </a:lnTo>
                <a:lnTo>
                  <a:pt x="72260" y="10586"/>
                </a:lnTo>
                <a:cubicBezTo>
                  <a:pt x="72057" y="10976"/>
                  <a:pt x="71889" y="11347"/>
                  <a:pt x="71703" y="11719"/>
                </a:cubicBezTo>
                <a:cubicBezTo>
                  <a:pt x="71537" y="12053"/>
                  <a:pt x="71351" y="12350"/>
                  <a:pt x="71165" y="12647"/>
                </a:cubicBezTo>
                <a:cubicBezTo>
                  <a:pt x="71183" y="12536"/>
                  <a:pt x="71202" y="12406"/>
                  <a:pt x="71183" y="12332"/>
                </a:cubicBezTo>
                <a:cubicBezTo>
                  <a:pt x="71150" y="12101"/>
                  <a:pt x="70971" y="11972"/>
                  <a:pt x="70736" y="11972"/>
                </a:cubicBezTo>
                <a:cubicBezTo>
                  <a:pt x="70707" y="11972"/>
                  <a:pt x="70676" y="11974"/>
                  <a:pt x="70645" y="11979"/>
                </a:cubicBezTo>
                <a:cubicBezTo>
                  <a:pt x="70552" y="11979"/>
                  <a:pt x="70514" y="12090"/>
                  <a:pt x="70497" y="12239"/>
                </a:cubicBezTo>
                <a:cubicBezTo>
                  <a:pt x="70477" y="12313"/>
                  <a:pt x="70477" y="12369"/>
                  <a:pt x="70477" y="12444"/>
                </a:cubicBezTo>
                <a:cubicBezTo>
                  <a:pt x="70477" y="12573"/>
                  <a:pt x="70497" y="12704"/>
                  <a:pt x="70497" y="12815"/>
                </a:cubicBezTo>
                <a:cubicBezTo>
                  <a:pt x="70422" y="12721"/>
                  <a:pt x="70329" y="12610"/>
                  <a:pt x="70217" y="12498"/>
                </a:cubicBezTo>
                <a:cubicBezTo>
                  <a:pt x="70090" y="12366"/>
                  <a:pt x="69983" y="12309"/>
                  <a:pt x="69900" y="12309"/>
                </a:cubicBezTo>
                <a:cubicBezTo>
                  <a:pt x="69716" y="12309"/>
                  <a:pt x="69651" y="12592"/>
                  <a:pt x="69754" y="12964"/>
                </a:cubicBezTo>
                <a:cubicBezTo>
                  <a:pt x="69828" y="13241"/>
                  <a:pt x="70032" y="13409"/>
                  <a:pt x="70254" y="13501"/>
                </a:cubicBezTo>
                <a:cubicBezTo>
                  <a:pt x="70237" y="13501"/>
                  <a:pt x="70217" y="13521"/>
                  <a:pt x="70217" y="13521"/>
                </a:cubicBezTo>
                <a:cubicBezTo>
                  <a:pt x="70088" y="13576"/>
                  <a:pt x="69939" y="13687"/>
                  <a:pt x="69883" y="13855"/>
                </a:cubicBezTo>
                <a:cubicBezTo>
                  <a:pt x="69865" y="13892"/>
                  <a:pt x="69846" y="13947"/>
                  <a:pt x="69846" y="13984"/>
                </a:cubicBezTo>
                <a:lnTo>
                  <a:pt x="69846" y="14058"/>
                </a:lnTo>
                <a:cubicBezTo>
                  <a:pt x="69846" y="14078"/>
                  <a:pt x="69865" y="14096"/>
                  <a:pt x="69865" y="14115"/>
                </a:cubicBezTo>
                <a:cubicBezTo>
                  <a:pt x="69865" y="14170"/>
                  <a:pt x="69902" y="14226"/>
                  <a:pt x="69920" y="14263"/>
                </a:cubicBezTo>
                <a:lnTo>
                  <a:pt x="69865" y="14318"/>
                </a:lnTo>
                <a:cubicBezTo>
                  <a:pt x="69809" y="14375"/>
                  <a:pt x="69734" y="14430"/>
                  <a:pt x="69679" y="14486"/>
                </a:cubicBezTo>
                <a:cubicBezTo>
                  <a:pt x="69400" y="14709"/>
                  <a:pt x="69103" y="14876"/>
                  <a:pt x="68806" y="15006"/>
                </a:cubicBezTo>
                <a:cubicBezTo>
                  <a:pt x="68342" y="15192"/>
                  <a:pt x="67877" y="15303"/>
                  <a:pt x="67451" y="15358"/>
                </a:cubicBezTo>
                <a:cubicBezTo>
                  <a:pt x="66800" y="15266"/>
                  <a:pt x="66132" y="15192"/>
                  <a:pt x="65482" y="15155"/>
                </a:cubicBezTo>
                <a:cubicBezTo>
                  <a:pt x="65017" y="15098"/>
                  <a:pt x="64572" y="15061"/>
                  <a:pt x="64108" y="15024"/>
                </a:cubicBezTo>
                <a:cubicBezTo>
                  <a:pt x="63662" y="15006"/>
                  <a:pt x="63197" y="14987"/>
                  <a:pt x="62752" y="14969"/>
                </a:cubicBezTo>
                <a:cubicBezTo>
                  <a:pt x="61823" y="14895"/>
                  <a:pt x="60914" y="14895"/>
                  <a:pt x="59985" y="14876"/>
                </a:cubicBezTo>
                <a:cubicBezTo>
                  <a:pt x="59824" y="14876"/>
                  <a:pt x="59671" y="14868"/>
                  <a:pt x="59516" y="14868"/>
                </a:cubicBezTo>
                <a:cubicBezTo>
                  <a:pt x="59438" y="14868"/>
                  <a:pt x="59360" y="14870"/>
                  <a:pt x="59280" y="14876"/>
                </a:cubicBezTo>
                <a:lnTo>
                  <a:pt x="58592" y="14913"/>
                </a:lnTo>
                <a:cubicBezTo>
                  <a:pt x="58128" y="14913"/>
                  <a:pt x="57663" y="15006"/>
                  <a:pt x="57200" y="15043"/>
                </a:cubicBezTo>
                <a:lnTo>
                  <a:pt x="56846" y="15098"/>
                </a:lnTo>
                <a:lnTo>
                  <a:pt x="56494" y="15173"/>
                </a:lnTo>
                <a:lnTo>
                  <a:pt x="55806" y="15321"/>
                </a:lnTo>
                <a:cubicBezTo>
                  <a:pt x="55583" y="15358"/>
                  <a:pt x="55360" y="15433"/>
                  <a:pt x="55137" y="15489"/>
                </a:cubicBezTo>
                <a:lnTo>
                  <a:pt x="54711" y="15601"/>
                </a:lnTo>
                <a:lnTo>
                  <a:pt x="54711" y="15544"/>
                </a:lnTo>
                <a:cubicBezTo>
                  <a:pt x="54711" y="15452"/>
                  <a:pt x="54674" y="15396"/>
                  <a:pt x="54580" y="15378"/>
                </a:cubicBezTo>
                <a:cubicBezTo>
                  <a:pt x="54553" y="15368"/>
                  <a:pt x="54521" y="15363"/>
                  <a:pt x="54486" y="15363"/>
                </a:cubicBezTo>
                <a:cubicBezTo>
                  <a:pt x="54451" y="15363"/>
                  <a:pt x="54414" y="15368"/>
                  <a:pt x="54377" y="15378"/>
                </a:cubicBezTo>
                <a:cubicBezTo>
                  <a:pt x="54340" y="15378"/>
                  <a:pt x="54283" y="15396"/>
                  <a:pt x="54228" y="15433"/>
                </a:cubicBezTo>
                <a:cubicBezTo>
                  <a:pt x="54154" y="15452"/>
                  <a:pt x="54098" y="15470"/>
                  <a:pt x="54043" y="15507"/>
                </a:cubicBezTo>
                <a:cubicBezTo>
                  <a:pt x="53875" y="15601"/>
                  <a:pt x="53763" y="15767"/>
                  <a:pt x="53708" y="15935"/>
                </a:cubicBezTo>
                <a:cubicBezTo>
                  <a:pt x="53634" y="15953"/>
                  <a:pt x="53578" y="15972"/>
                  <a:pt x="53523" y="15990"/>
                </a:cubicBezTo>
                <a:cubicBezTo>
                  <a:pt x="53429" y="15935"/>
                  <a:pt x="53337" y="15878"/>
                  <a:pt x="53225" y="15861"/>
                </a:cubicBezTo>
                <a:cubicBezTo>
                  <a:pt x="53205" y="15858"/>
                  <a:pt x="53185" y="15857"/>
                  <a:pt x="53165" y="15857"/>
                </a:cubicBezTo>
                <a:cubicBezTo>
                  <a:pt x="52899" y="15857"/>
                  <a:pt x="52708" y="16080"/>
                  <a:pt x="52743" y="16287"/>
                </a:cubicBezTo>
                <a:cubicBezTo>
                  <a:pt x="51925" y="16603"/>
                  <a:pt x="51145" y="16956"/>
                  <a:pt x="50365" y="17346"/>
                </a:cubicBezTo>
                <a:cubicBezTo>
                  <a:pt x="50327" y="17319"/>
                  <a:pt x="50289" y="17306"/>
                  <a:pt x="50252" y="17306"/>
                </a:cubicBezTo>
                <a:cubicBezTo>
                  <a:pt x="50162" y="17306"/>
                  <a:pt x="50078" y="17381"/>
                  <a:pt x="50012" y="17513"/>
                </a:cubicBezTo>
                <a:cubicBezTo>
                  <a:pt x="49771" y="17643"/>
                  <a:pt x="49511" y="17773"/>
                  <a:pt x="49269" y="17903"/>
                </a:cubicBezTo>
                <a:cubicBezTo>
                  <a:pt x="47803" y="18701"/>
                  <a:pt x="46391" y="19593"/>
                  <a:pt x="45035" y="20540"/>
                </a:cubicBezTo>
                <a:cubicBezTo>
                  <a:pt x="44998" y="20447"/>
                  <a:pt x="44961" y="20355"/>
                  <a:pt x="44886" y="20261"/>
                </a:cubicBezTo>
                <a:cubicBezTo>
                  <a:pt x="44863" y="20231"/>
                  <a:pt x="44829" y="20218"/>
                  <a:pt x="44789" y="20218"/>
                </a:cubicBezTo>
                <a:cubicBezTo>
                  <a:pt x="44602" y="20218"/>
                  <a:pt x="44264" y="20491"/>
                  <a:pt x="44051" y="20689"/>
                </a:cubicBezTo>
                <a:cubicBezTo>
                  <a:pt x="44088" y="20540"/>
                  <a:pt x="44126" y="20392"/>
                  <a:pt x="44143" y="20206"/>
                </a:cubicBezTo>
                <a:cubicBezTo>
                  <a:pt x="44212" y="19846"/>
                  <a:pt x="44127" y="19685"/>
                  <a:pt x="43972" y="19685"/>
                </a:cubicBezTo>
                <a:cubicBezTo>
                  <a:pt x="43831" y="19685"/>
                  <a:pt x="43632" y="19818"/>
                  <a:pt x="43438" y="20058"/>
                </a:cubicBezTo>
                <a:cubicBezTo>
                  <a:pt x="43234" y="20298"/>
                  <a:pt x="43215" y="20633"/>
                  <a:pt x="43271" y="20912"/>
                </a:cubicBezTo>
                <a:cubicBezTo>
                  <a:pt x="43157" y="20826"/>
                  <a:pt x="43021" y="20763"/>
                  <a:pt x="42863" y="20763"/>
                </a:cubicBezTo>
                <a:cubicBezTo>
                  <a:pt x="42815" y="20763"/>
                  <a:pt x="42766" y="20768"/>
                  <a:pt x="42714" y="20781"/>
                </a:cubicBezTo>
                <a:cubicBezTo>
                  <a:pt x="42566" y="20818"/>
                  <a:pt x="42435" y="20930"/>
                  <a:pt x="42380" y="21060"/>
                </a:cubicBezTo>
                <a:cubicBezTo>
                  <a:pt x="42361" y="21135"/>
                  <a:pt x="42343" y="21209"/>
                  <a:pt x="42343" y="21283"/>
                </a:cubicBezTo>
                <a:cubicBezTo>
                  <a:pt x="42343" y="21320"/>
                  <a:pt x="42343" y="21375"/>
                  <a:pt x="42361" y="21413"/>
                </a:cubicBezTo>
                <a:cubicBezTo>
                  <a:pt x="42398" y="21506"/>
                  <a:pt x="42491" y="21598"/>
                  <a:pt x="42621" y="21618"/>
                </a:cubicBezTo>
                <a:cubicBezTo>
                  <a:pt x="42695" y="21635"/>
                  <a:pt x="42788" y="21635"/>
                  <a:pt x="42863" y="21635"/>
                </a:cubicBezTo>
                <a:cubicBezTo>
                  <a:pt x="42893" y="21642"/>
                  <a:pt x="42922" y="21644"/>
                  <a:pt x="42950" y="21644"/>
                </a:cubicBezTo>
                <a:cubicBezTo>
                  <a:pt x="43004" y="21644"/>
                  <a:pt x="43054" y="21635"/>
                  <a:pt x="43103" y="21635"/>
                </a:cubicBezTo>
                <a:cubicBezTo>
                  <a:pt x="43141" y="21618"/>
                  <a:pt x="43197" y="21618"/>
                  <a:pt x="43234" y="21598"/>
                </a:cubicBezTo>
                <a:cubicBezTo>
                  <a:pt x="43271" y="21580"/>
                  <a:pt x="43289" y="21561"/>
                  <a:pt x="43326" y="21543"/>
                </a:cubicBezTo>
                <a:lnTo>
                  <a:pt x="43326" y="21543"/>
                </a:lnTo>
                <a:cubicBezTo>
                  <a:pt x="43308" y="21618"/>
                  <a:pt x="43308" y="21692"/>
                  <a:pt x="43308" y="21766"/>
                </a:cubicBezTo>
                <a:cubicBezTo>
                  <a:pt x="42194" y="22583"/>
                  <a:pt x="41117" y="23438"/>
                  <a:pt x="40058" y="24310"/>
                </a:cubicBezTo>
                <a:cubicBezTo>
                  <a:pt x="39371" y="24867"/>
                  <a:pt x="38703" y="25443"/>
                  <a:pt x="38052" y="26018"/>
                </a:cubicBezTo>
                <a:lnTo>
                  <a:pt x="38052" y="26000"/>
                </a:lnTo>
                <a:cubicBezTo>
                  <a:pt x="38163" y="25815"/>
                  <a:pt x="38275" y="25555"/>
                  <a:pt x="38406" y="25258"/>
                </a:cubicBezTo>
                <a:cubicBezTo>
                  <a:pt x="38461" y="25127"/>
                  <a:pt x="38535" y="24960"/>
                  <a:pt x="38609" y="24793"/>
                </a:cubicBezTo>
                <a:cubicBezTo>
                  <a:pt x="38666" y="24626"/>
                  <a:pt x="38740" y="24458"/>
                  <a:pt x="38814" y="24273"/>
                </a:cubicBezTo>
                <a:cubicBezTo>
                  <a:pt x="38943" y="23901"/>
                  <a:pt x="39074" y="23493"/>
                  <a:pt x="39186" y="23066"/>
                </a:cubicBezTo>
                <a:cubicBezTo>
                  <a:pt x="39297" y="22638"/>
                  <a:pt x="39408" y="22155"/>
                  <a:pt x="39463" y="21673"/>
                </a:cubicBezTo>
                <a:cubicBezTo>
                  <a:pt x="39538" y="21190"/>
                  <a:pt x="39538" y="20670"/>
                  <a:pt x="39520" y="20150"/>
                </a:cubicBezTo>
                <a:lnTo>
                  <a:pt x="39463" y="19593"/>
                </a:lnTo>
                <a:cubicBezTo>
                  <a:pt x="39501" y="19575"/>
                  <a:pt x="39557" y="19575"/>
                  <a:pt x="39594" y="19555"/>
                </a:cubicBezTo>
                <a:cubicBezTo>
                  <a:pt x="39798" y="19481"/>
                  <a:pt x="39743" y="19258"/>
                  <a:pt x="39612" y="19035"/>
                </a:cubicBezTo>
                <a:lnTo>
                  <a:pt x="39612" y="19035"/>
                </a:lnTo>
                <a:cubicBezTo>
                  <a:pt x="39733" y="19062"/>
                  <a:pt x="39858" y="19076"/>
                  <a:pt x="39973" y="19076"/>
                </a:cubicBezTo>
                <a:cubicBezTo>
                  <a:pt x="40104" y="19076"/>
                  <a:pt x="40221" y="19057"/>
                  <a:pt x="40300" y="19018"/>
                </a:cubicBezTo>
                <a:cubicBezTo>
                  <a:pt x="40541" y="18924"/>
                  <a:pt x="40615" y="18664"/>
                  <a:pt x="40503" y="18404"/>
                </a:cubicBezTo>
                <a:cubicBezTo>
                  <a:pt x="40478" y="18340"/>
                  <a:pt x="40407" y="18316"/>
                  <a:pt x="40312" y="18316"/>
                </a:cubicBezTo>
                <a:cubicBezTo>
                  <a:pt x="40131" y="18316"/>
                  <a:pt x="39864" y="18405"/>
                  <a:pt x="39668" y="18478"/>
                </a:cubicBezTo>
                <a:cubicBezTo>
                  <a:pt x="39723" y="18386"/>
                  <a:pt x="39798" y="18275"/>
                  <a:pt x="39891" y="18126"/>
                </a:cubicBezTo>
                <a:cubicBezTo>
                  <a:pt x="40082" y="17804"/>
                  <a:pt x="39997" y="17642"/>
                  <a:pt x="39779" y="17642"/>
                </a:cubicBezTo>
                <a:cubicBezTo>
                  <a:pt x="39657" y="17642"/>
                  <a:pt x="39494" y="17692"/>
                  <a:pt x="39315" y="17792"/>
                </a:cubicBezTo>
                <a:cubicBezTo>
                  <a:pt x="39278" y="17810"/>
                  <a:pt x="39260" y="17829"/>
                  <a:pt x="39223" y="17847"/>
                </a:cubicBezTo>
                <a:lnTo>
                  <a:pt x="39223" y="17792"/>
                </a:lnTo>
                <a:lnTo>
                  <a:pt x="39241" y="17792"/>
                </a:lnTo>
                <a:cubicBezTo>
                  <a:pt x="39241" y="17792"/>
                  <a:pt x="39241" y="17755"/>
                  <a:pt x="39260" y="17698"/>
                </a:cubicBezTo>
                <a:cubicBezTo>
                  <a:pt x="39278" y="17681"/>
                  <a:pt x="39297" y="17643"/>
                  <a:pt x="39315" y="17606"/>
                </a:cubicBezTo>
                <a:cubicBezTo>
                  <a:pt x="39334" y="17569"/>
                  <a:pt x="39371" y="17532"/>
                  <a:pt x="39389" y="17495"/>
                </a:cubicBezTo>
                <a:cubicBezTo>
                  <a:pt x="39426" y="17438"/>
                  <a:pt x="39463" y="17401"/>
                  <a:pt x="39501" y="17346"/>
                </a:cubicBezTo>
                <a:cubicBezTo>
                  <a:pt x="39557" y="17309"/>
                  <a:pt x="39594" y="17253"/>
                  <a:pt x="39649" y="17198"/>
                </a:cubicBezTo>
                <a:cubicBezTo>
                  <a:pt x="39761" y="17086"/>
                  <a:pt x="39909" y="16993"/>
                  <a:pt x="40058" y="16881"/>
                </a:cubicBezTo>
                <a:cubicBezTo>
                  <a:pt x="40206" y="16770"/>
                  <a:pt x="40374" y="16678"/>
                  <a:pt x="40560" y="16566"/>
                </a:cubicBezTo>
                <a:cubicBezTo>
                  <a:pt x="40726" y="16473"/>
                  <a:pt x="40912" y="16398"/>
                  <a:pt x="41080" y="16306"/>
                </a:cubicBezTo>
                <a:lnTo>
                  <a:pt x="41080" y="16306"/>
                </a:lnTo>
                <a:cubicBezTo>
                  <a:pt x="41023" y="16473"/>
                  <a:pt x="41006" y="16641"/>
                  <a:pt x="41043" y="16770"/>
                </a:cubicBezTo>
                <a:cubicBezTo>
                  <a:pt x="40912" y="16715"/>
                  <a:pt x="40746" y="16678"/>
                  <a:pt x="40634" y="16603"/>
                </a:cubicBezTo>
                <a:cubicBezTo>
                  <a:pt x="40616" y="16594"/>
                  <a:pt x="40599" y="16589"/>
                  <a:pt x="40583" y="16589"/>
                </a:cubicBezTo>
                <a:cubicBezTo>
                  <a:pt x="40385" y="16589"/>
                  <a:pt x="40351" y="17300"/>
                  <a:pt x="40523" y="17643"/>
                </a:cubicBezTo>
                <a:cubicBezTo>
                  <a:pt x="40561" y="17721"/>
                  <a:pt x="40623" y="17754"/>
                  <a:pt x="40697" y="17754"/>
                </a:cubicBezTo>
                <a:cubicBezTo>
                  <a:pt x="40799" y="17754"/>
                  <a:pt x="40924" y="17692"/>
                  <a:pt x="41043" y="17606"/>
                </a:cubicBezTo>
                <a:lnTo>
                  <a:pt x="41043" y="17606"/>
                </a:lnTo>
                <a:cubicBezTo>
                  <a:pt x="41006" y="17866"/>
                  <a:pt x="41043" y="18144"/>
                  <a:pt x="41117" y="18293"/>
                </a:cubicBezTo>
                <a:cubicBezTo>
                  <a:pt x="41197" y="18431"/>
                  <a:pt x="41328" y="18498"/>
                  <a:pt x="41477" y="18498"/>
                </a:cubicBezTo>
                <a:cubicBezTo>
                  <a:pt x="41569" y="18498"/>
                  <a:pt x="41667" y="18473"/>
                  <a:pt x="41766" y="18423"/>
                </a:cubicBezTo>
                <a:cubicBezTo>
                  <a:pt x="41934" y="18349"/>
                  <a:pt x="41748" y="17884"/>
                  <a:pt x="41600" y="17587"/>
                </a:cubicBezTo>
                <a:lnTo>
                  <a:pt x="41600" y="17587"/>
                </a:lnTo>
                <a:cubicBezTo>
                  <a:pt x="41711" y="17661"/>
                  <a:pt x="41823" y="17718"/>
                  <a:pt x="41971" y="17792"/>
                </a:cubicBezTo>
                <a:cubicBezTo>
                  <a:pt x="42085" y="17843"/>
                  <a:pt x="42177" y="17865"/>
                  <a:pt x="42250" y="17865"/>
                </a:cubicBezTo>
                <a:cubicBezTo>
                  <a:pt x="42522" y="17865"/>
                  <a:pt x="42513" y="17546"/>
                  <a:pt x="42249" y="17178"/>
                </a:cubicBezTo>
                <a:cubicBezTo>
                  <a:pt x="42101" y="16956"/>
                  <a:pt x="41823" y="16863"/>
                  <a:pt x="41600" y="16863"/>
                </a:cubicBezTo>
                <a:cubicBezTo>
                  <a:pt x="41655" y="16807"/>
                  <a:pt x="41692" y="16752"/>
                  <a:pt x="41748" y="16678"/>
                </a:cubicBezTo>
                <a:cubicBezTo>
                  <a:pt x="41786" y="16603"/>
                  <a:pt x="41823" y="16510"/>
                  <a:pt x="41823" y="16398"/>
                </a:cubicBezTo>
                <a:cubicBezTo>
                  <a:pt x="41823" y="16306"/>
                  <a:pt x="41786" y="16213"/>
                  <a:pt x="41748" y="16138"/>
                </a:cubicBezTo>
                <a:lnTo>
                  <a:pt x="41655" y="16046"/>
                </a:lnTo>
                <a:cubicBezTo>
                  <a:pt x="41729" y="16027"/>
                  <a:pt x="41786" y="15990"/>
                  <a:pt x="41841" y="15972"/>
                </a:cubicBezTo>
                <a:cubicBezTo>
                  <a:pt x="41952" y="15916"/>
                  <a:pt x="42083" y="15878"/>
                  <a:pt x="42194" y="15823"/>
                </a:cubicBezTo>
                <a:cubicBezTo>
                  <a:pt x="42306" y="15767"/>
                  <a:pt x="42435" y="15730"/>
                  <a:pt x="42546" y="15675"/>
                </a:cubicBezTo>
                <a:cubicBezTo>
                  <a:pt x="42658" y="15618"/>
                  <a:pt x="42769" y="15544"/>
                  <a:pt x="42881" y="15470"/>
                </a:cubicBezTo>
                <a:cubicBezTo>
                  <a:pt x="42937" y="15433"/>
                  <a:pt x="43011" y="15415"/>
                  <a:pt x="43048" y="15358"/>
                </a:cubicBezTo>
                <a:lnTo>
                  <a:pt x="43197" y="15229"/>
                </a:lnTo>
                <a:cubicBezTo>
                  <a:pt x="43252" y="15192"/>
                  <a:pt x="43289" y="15155"/>
                  <a:pt x="43346" y="15098"/>
                </a:cubicBezTo>
                <a:lnTo>
                  <a:pt x="43475" y="14969"/>
                </a:lnTo>
                <a:cubicBezTo>
                  <a:pt x="43512" y="14913"/>
                  <a:pt x="43549" y="14858"/>
                  <a:pt x="43586" y="14821"/>
                </a:cubicBezTo>
                <a:cubicBezTo>
                  <a:pt x="43623" y="14764"/>
                  <a:pt x="43643" y="14709"/>
                  <a:pt x="43680" y="14653"/>
                </a:cubicBezTo>
                <a:cubicBezTo>
                  <a:pt x="43754" y="14561"/>
                  <a:pt x="43809" y="14449"/>
                  <a:pt x="43846" y="14338"/>
                </a:cubicBezTo>
                <a:cubicBezTo>
                  <a:pt x="43903" y="14226"/>
                  <a:pt x="43921" y="14115"/>
                  <a:pt x="43958" y="14003"/>
                </a:cubicBezTo>
                <a:cubicBezTo>
                  <a:pt x="44032" y="13798"/>
                  <a:pt x="44051" y="13595"/>
                  <a:pt x="44069" y="13390"/>
                </a:cubicBezTo>
                <a:cubicBezTo>
                  <a:pt x="44088" y="13204"/>
                  <a:pt x="44088" y="13018"/>
                  <a:pt x="44069" y="12870"/>
                </a:cubicBezTo>
                <a:cubicBezTo>
                  <a:pt x="44069" y="12778"/>
                  <a:pt x="44051" y="12684"/>
                  <a:pt x="44051" y="12610"/>
                </a:cubicBezTo>
                <a:cubicBezTo>
                  <a:pt x="44069" y="12555"/>
                  <a:pt x="44069" y="12518"/>
                  <a:pt x="44088" y="12461"/>
                </a:cubicBezTo>
                <a:cubicBezTo>
                  <a:pt x="44152" y="12564"/>
                  <a:pt x="44235" y="12641"/>
                  <a:pt x="44317" y="12641"/>
                </a:cubicBezTo>
                <a:cubicBezTo>
                  <a:pt x="44353" y="12641"/>
                  <a:pt x="44389" y="12626"/>
                  <a:pt x="44423" y="12592"/>
                </a:cubicBezTo>
                <a:cubicBezTo>
                  <a:pt x="44602" y="12413"/>
                  <a:pt x="44729" y="11902"/>
                  <a:pt x="44569" y="11902"/>
                </a:cubicBezTo>
                <a:cubicBezTo>
                  <a:pt x="44564" y="11902"/>
                  <a:pt x="44558" y="11903"/>
                  <a:pt x="44552" y="11904"/>
                </a:cubicBezTo>
                <a:cubicBezTo>
                  <a:pt x="44506" y="11914"/>
                  <a:pt x="44455" y="11914"/>
                  <a:pt x="44404" y="11914"/>
                </a:cubicBezTo>
                <a:cubicBezTo>
                  <a:pt x="44353" y="11914"/>
                  <a:pt x="44302" y="11914"/>
                  <a:pt x="44255" y="11924"/>
                </a:cubicBezTo>
                <a:cubicBezTo>
                  <a:pt x="44329" y="11812"/>
                  <a:pt x="44329" y="11644"/>
                  <a:pt x="44311" y="11496"/>
                </a:cubicBezTo>
                <a:cubicBezTo>
                  <a:pt x="44302" y="11364"/>
                  <a:pt x="44210" y="11303"/>
                  <a:pt x="44107" y="11303"/>
                </a:cubicBezTo>
                <a:cubicBezTo>
                  <a:pt x="43994" y="11303"/>
                  <a:pt x="43868" y="11378"/>
                  <a:pt x="43828" y="11515"/>
                </a:cubicBezTo>
                <a:cubicBezTo>
                  <a:pt x="43791" y="11644"/>
                  <a:pt x="43828" y="11775"/>
                  <a:pt x="43883" y="11867"/>
                </a:cubicBezTo>
                <a:cubicBezTo>
                  <a:pt x="43822" y="11853"/>
                  <a:pt x="43759" y="11845"/>
                  <a:pt x="43696" y="11845"/>
                </a:cubicBezTo>
                <a:cubicBezTo>
                  <a:pt x="43586" y="11845"/>
                  <a:pt x="43477" y="11871"/>
                  <a:pt x="43383" y="11941"/>
                </a:cubicBezTo>
                <a:cubicBezTo>
                  <a:pt x="43096" y="12161"/>
                  <a:pt x="43039" y="12395"/>
                  <a:pt x="43334" y="12395"/>
                </a:cubicBezTo>
                <a:cubicBezTo>
                  <a:pt x="43365" y="12395"/>
                  <a:pt x="43399" y="12392"/>
                  <a:pt x="43438" y="12387"/>
                </a:cubicBezTo>
                <a:cubicBezTo>
                  <a:pt x="43549" y="12369"/>
                  <a:pt x="43643" y="12369"/>
                  <a:pt x="43717" y="12350"/>
                </a:cubicBezTo>
                <a:lnTo>
                  <a:pt x="43717" y="12350"/>
                </a:lnTo>
                <a:cubicBezTo>
                  <a:pt x="43568" y="12498"/>
                  <a:pt x="43346" y="12758"/>
                  <a:pt x="43438" y="12852"/>
                </a:cubicBezTo>
                <a:cubicBezTo>
                  <a:pt x="43522" y="12926"/>
                  <a:pt x="43613" y="12970"/>
                  <a:pt x="43700" y="12970"/>
                </a:cubicBezTo>
                <a:cubicBezTo>
                  <a:pt x="43765" y="12970"/>
                  <a:pt x="43828" y="12945"/>
                  <a:pt x="43883" y="12889"/>
                </a:cubicBezTo>
                <a:cubicBezTo>
                  <a:pt x="43921" y="12852"/>
                  <a:pt x="43977" y="12796"/>
                  <a:pt x="44014" y="12704"/>
                </a:cubicBezTo>
                <a:lnTo>
                  <a:pt x="44014" y="12870"/>
                </a:lnTo>
                <a:cubicBezTo>
                  <a:pt x="44014" y="13018"/>
                  <a:pt x="44014" y="13204"/>
                  <a:pt x="43995" y="13390"/>
                </a:cubicBezTo>
                <a:cubicBezTo>
                  <a:pt x="43958" y="13576"/>
                  <a:pt x="43921" y="13781"/>
                  <a:pt x="43866" y="13984"/>
                </a:cubicBezTo>
                <a:cubicBezTo>
                  <a:pt x="43828" y="14078"/>
                  <a:pt x="43791" y="14189"/>
                  <a:pt x="43735" y="14281"/>
                </a:cubicBezTo>
                <a:cubicBezTo>
                  <a:pt x="43680" y="14393"/>
                  <a:pt x="43643" y="14486"/>
                  <a:pt x="43568" y="14578"/>
                </a:cubicBezTo>
                <a:cubicBezTo>
                  <a:pt x="43531" y="14635"/>
                  <a:pt x="43494" y="14672"/>
                  <a:pt x="43475" y="14727"/>
                </a:cubicBezTo>
                <a:cubicBezTo>
                  <a:pt x="43438" y="14783"/>
                  <a:pt x="43401" y="14821"/>
                  <a:pt x="43346" y="14858"/>
                </a:cubicBezTo>
                <a:lnTo>
                  <a:pt x="43234" y="14987"/>
                </a:lnTo>
                <a:cubicBezTo>
                  <a:pt x="43197" y="15043"/>
                  <a:pt x="43141" y="15081"/>
                  <a:pt x="43086" y="15118"/>
                </a:cubicBezTo>
                <a:lnTo>
                  <a:pt x="42955" y="15229"/>
                </a:lnTo>
                <a:cubicBezTo>
                  <a:pt x="42900" y="15266"/>
                  <a:pt x="42843" y="15284"/>
                  <a:pt x="42788" y="15321"/>
                </a:cubicBezTo>
                <a:cubicBezTo>
                  <a:pt x="42695" y="15378"/>
                  <a:pt x="42603" y="15452"/>
                  <a:pt x="42472" y="15489"/>
                </a:cubicBezTo>
                <a:cubicBezTo>
                  <a:pt x="42361" y="15544"/>
                  <a:pt x="42231" y="15581"/>
                  <a:pt x="42120" y="15638"/>
                </a:cubicBezTo>
                <a:cubicBezTo>
                  <a:pt x="42008" y="15675"/>
                  <a:pt x="41878" y="15730"/>
                  <a:pt x="41766" y="15767"/>
                </a:cubicBezTo>
                <a:cubicBezTo>
                  <a:pt x="41526" y="15861"/>
                  <a:pt x="41283" y="15935"/>
                  <a:pt x="41080" y="16027"/>
                </a:cubicBezTo>
                <a:cubicBezTo>
                  <a:pt x="40857" y="16158"/>
                  <a:pt x="40652" y="16250"/>
                  <a:pt x="40448" y="16361"/>
                </a:cubicBezTo>
                <a:cubicBezTo>
                  <a:pt x="40411" y="16381"/>
                  <a:pt x="40392" y="16418"/>
                  <a:pt x="40355" y="16436"/>
                </a:cubicBezTo>
                <a:cubicBezTo>
                  <a:pt x="40337" y="16343"/>
                  <a:pt x="40300" y="16250"/>
                  <a:pt x="40263" y="16138"/>
                </a:cubicBezTo>
                <a:cubicBezTo>
                  <a:pt x="40151" y="15916"/>
                  <a:pt x="39928" y="15786"/>
                  <a:pt x="39706" y="15712"/>
                </a:cubicBezTo>
                <a:cubicBezTo>
                  <a:pt x="39835" y="15656"/>
                  <a:pt x="39946" y="15544"/>
                  <a:pt x="39983" y="15378"/>
                </a:cubicBezTo>
                <a:cubicBezTo>
                  <a:pt x="40037" y="15122"/>
                  <a:pt x="39829" y="14896"/>
                  <a:pt x="39632" y="14896"/>
                </a:cubicBezTo>
                <a:cubicBezTo>
                  <a:pt x="39557" y="14896"/>
                  <a:pt x="39483" y="14929"/>
                  <a:pt x="39426" y="15006"/>
                </a:cubicBezTo>
                <a:cubicBezTo>
                  <a:pt x="39297" y="15173"/>
                  <a:pt x="39203" y="15378"/>
                  <a:pt x="39223" y="15544"/>
                </a:cubicBezTo>
                <a:cubicBezTo>
                  <a:pt x="39129" y="15470"/>
                  <a:pt x="39018" y="15415"/>
                  <a:pt x="38906" y="15341"/>
                </a:cubicBezTo>
                <a:cubicBezTo>
                  <a:pt x="38889" y="14950"/>
                  <a:pt x="38869" y="14561"/>
                  <a:pt x="38869" y="14189"/>
                </a:cubicBezTo>
                <a:cubicBezTo>
                  <a:pt x="38851" y="14058"/>
                  <a:pt x="38869" y="13929"/>
                  <a:pt x="38869" y="13798"/>
                </a:cubicBezTo>
                <a:cubicBezTo>
                  <a:pt x="38963" y="13743"/>
                  <a:pt x="39055" y="13650"/>
                  <a:pt x="39092" y="13558"/>
                </a:cubicBezTo>
                <a:cubicBezTo>
                  <a:pt x="39166" y="13724"/>
                  <a:pt x="39260" y="13892"/>
                  <a:pt x="39297" y="14058"/>
                </a:cubicBezTo>
                <a:cubicBezTo>
                  <a:pt x="39315" y="14096"/>
                  <a:pt x="39334" y="14115"/>
                  <a:pt x="39371" y="14133"/>
                </a:cubicBezTo>
                <a:cubicBezTo>
                  <a:pt x="39381" y="14138"/>
                  <a:pt x="39394" y="14140"/>
                  <a:pt x="39409" y="14140"/>
                </a:cubicBezTo>
                <a:cubicBezTo>
                  <a:pt x="39455" y="14140"/>
                  <a:pt x="39524" y="14119"/>
                  <a:pt x="39594" y="14078"/>
                </a:cubicBezTo>
                <a:lnTo>
                  <a:pt x="39649" y="14021"/>
                </a:lnTo>
                <a:cubicBezTo>
                  <a:pt x="39706" y="13984"/>
                  <a:pt x="39761" y="13947"/>
                  <a:pt x="39798" y="13892"/>
                </a:cubicBezTo>
                <a:cubicBezTo>
                  <a:pt x="39946" y="13761"/>
                  <a:pt x="40077" y="13576"/>
                  <a:pt x="40151" y="13409"/>
                </a:cubicBezTo>
                <a:cubicBezTo>
                  <a:pt x="40188" y="13409"/>
                  <a:pt x="40206" y="13409"/>
                  <a:pt x="40243" y="13390"/>
                </a:cubicBezTo>
                <a:lnTo>
                  <a:pt x="40243" y="13390"/>
                </a:lnTo>
                <a:cubicBezTo>
                  <a:pt x="40169" y="13521"/>
                  <a:pt x="40114" y="13669"/>
                  <a:pt x="40021" y="13798"/>
                </a:cubicBezTo>
                <a:cubicBezTo>
                  <a:pt x="39916" y="13956"/>
                  <a:pt x="40282" y="14067"/>
                  <a:pt x="40637" y="14067"/>
                </a:cubicBezTo>
                <a:cubicBezTo>
                  <a:pt x="40786" y="14067"/>
                  <a:pt x="40933" y="14047"/>
                  <a:pt x="41043" y="14003"/>
                </a:cubicBezTo>
                <a:cubicBezTo>
                  <a:pt x="41246" y="13929"/>
                  <a:pt x="41191" y="13706"/>
                  <a:pt x="41061" y="13484"/>
                </a:cubicBezTo>
                <a:lnTo>
                  <a:pt x="41061" y="13484"/>
                </a:lnTo>
                <a:cubicBezTo>
                  <a:pt x="41117" y="13501"/>
                  <a:pt x="41172" y="13501"/>
                  <a:pt x="41228" y="13521"/>
                </a:cubicBezTo>
                <a:cubicBezTo>
                  <a:pt x="41279" y="13525"/>
                  <a:pt x="41329" y="13527"/>
                  <a:pt x="41378" y="13527"/>
                </a:cubicBezTo>
                <a:cubicBezTo>
                  <a:pt x="41528" y="13527"/>
                  <a:pt x="41665" y="13507"/>
                  <a:pt x="41748" y="13464"/>
                </a:cubicBezTo>
                <a:cubicBezTo>
                  <a:pt x="41841" y="13427"/>
                  <a:pt x="41897" y="13372"/>
                  <a:pt x="41952" y="13298"/>
                </a:cubicBezTo>
                <a:cubicBezTo>
                  <a:pt x="42008" y="13186"/>
                  <a:pt x="42008" y="13018"/>
                  <a:pt x="41952" y="12852"/>
                </a:cubicBezTo>
                <a:cubicBezTo>
                  <a:pt x="41926" y="12788"/>
                  <a:pt x="41855" y="12764"/>
                  <a:pt x="41760" y="12764"/>
                </a:cubicBezTo>
                <a:cubicBezTo>
                  <a:pt x="41577" y="12764"/>
                  <a:pt x="41306" y="12853"/>
                  <a:pt x="41098" y="12926"/>
                </a:cubicBezTo>
                <a:cubicBezTo>
                  <a:pt x="41172" y="12833"/>
                  <a:pt x="41246" y="12721"/>
                  <a:pt x="41340" y="12573"/>
                </a:cubicBezTo>
                <a:cubicBezTo>
                  <a:pt x="41531" y="12251"/>
                  <a:pt x="41446" y="12090"/>
                  <a:pt x="41227" y="12090"/>
                </a:cubicBezTo>
                <a:cubicBezTo>
                  <a:pt x="41105" y="12090"/>
                  <a:pt x="40943" y="12139"/>
                  <a:pt x="40763" y="12239"/>
                </a:cubicBezTo>
                <a:cubicBezTo>
                  <a:pt x="40523" y="12369"/>
                  <a:pt x="40411" y="12629"/>
                  <a:pt x="40374" y="12852"/>
                </a:cubicBezTo>
                <a:cubicBezTo>
                  <a:pt x="40300" y="12758"/>
                  <a:pt x="40188" y="12647"/>
                  <a:pt x="40040" y="12610"/>
                </a:cubicBezTo>
                <a:cubicBezTo>
                  <a:pt x="40114" y="12498"/>
                  <a:pt x="40188" y="12387"/>
                  <a:pt x="40206" y="12295"/>
                </a:cubicBezTo>
                <a:cubicBezTo>
                  <a:pt x="40206" y="12276"/>
                  <a:pt x="40226" y="12239"/>
                  <a:pt x="40226" y="12221"/>
                </a:cubicBezTo>
                <a:cubicBezTo>
                  <a:pt x="40486" y="11998"/>
                  <a:pt x="40763" y="11793"/>
                  <a:pt x="41023" y="11589"/>
                </a:cubicBezTo>
                <a:cubicBezTo>
                  <a:pt x="41047" y="11616"/>
                  <a:pt x="41079" y="11628"/>
                  <a:pt x="41116" y="11628"/>
                </a:cubicBezTo>
                <a:cubicBezTo>
                  <a:pt x="41288" y="11628"/>
                  <a:pt x="41583" y="11381"/>
                  <a:pt x="41766" y="11199"/>
                </a:cubicBezTo>
                <a:lnTo>
                  <a:pt x="41766" y="11199"/>
                </a:lnTo>
                <a:cubicBezTo>
                  <a:pt x="41748" y="11310"/>
                  <a:pt x="41729" y="11441"/>
                  <a:pt x="41711" y="11607"/>
                </a:cubicBezTo>
                <a:cubicBezTo>
                  <a:pt x="41664" y="11900"/>
                  <a:pt x="41741" y="12035"/>
                  <a:pt x="41876" y="12035"/>
                </a:cubicBezTo>
                <a:cubicBezTo>
                  <a:pt x="42005" y="12035"/>
                  <a:pt x="42188" y="11910"/>
                  <a:pt x="42361" y="11681"/>
                </a:cubicBezTo>
                <a:cubicBezTo>
                  <a:pt x="42528" y="11478"/>
                  <a:pt x="42528" y="11199"/>
                  <a:pt x="42472" y="10958"/>
                </a:cubicBezTo>
                <a:lnTo>
                  <a:pt x="42472" y="10958"/>
                </a:lnTo>
                <a:cubicBezTo>
                  <a:pt x="42491" y="10976"/>
                  <a:pt x="42509" y="10976"/>
                  <a:pt x="42509" y="10995"/>
                </a:cubicBezTo>
                <a:cubicBezTo>
                  <a:pt x="42546" y="11013"/>
                  <a:pt x="42583" y="11013"/>
                  <a:pt x="42640" y="11032"/>
                </a:cubicBezTo>
                <a:cubicBezTo>
                  <a:pt x="42677" y="11050"/>
                  <a:pt x="42714" y="11050"/>
                  <a:pt x="42769" y="11069"/>
                </a:cubicBezTo>
                <a:lnTo>
                  <a:pt x="42900" y="11069"/>
                </a:lnTo>
                <a:cubicBezTo>
                  <a:pt x="42937" y="11050"/>
                  <a:pt x="42955" y="11050"/>
                  <a:pt x="42974" y="11050"/>
                </a:cubicBezTo>
                <a:cubicBezTo>
                  <a:pt x="43363" y="10939"/>
                  <a:pt x="43420" y="10364"/>
                  <a:pt x="43029" y="10326"/>
                </a:cubicBezTo>
                <a:cubicBezTo>
                  <a:pt x="42964" y="10317"/>
                  <a:pt x="42895" y="10312"/>
                  <a:pt x="42828" y="10312"/>
                </a:cubicBezTo>
                <a:cubicBezTo>
                  <a:pt x="42761" y="10312"/>
                  <a:pt x="42696" y="10317"/>
                  <a:pt x="42640" y="10326"/>
                </a:cubicBezTo>
                <a:cubicBezTo>
                  <a:pt x="42640" y="10326"/>
                  <a:pt x="42658" y="10307"/>
                  <a:pt x="42677" y="10307"/>
                </a:cubicBezTo>
                <a:cubicBezTo>
                  <a:pt x="42918" y="10141"/>
                  <a:pt x="43141" y="9955"/>
                  <a:pt x="43363" y="9806"/>
                </a:cubicBezTo>
                <a:cubicBezTo>
                  <a:pt x="43828" y="9472"/>
                  <a:pt x="44237" y="9175"/>
                  <a:pt x="44608" y="8896"/>
                </a:cubicBezTo>
                <a:cubicBezTo>
                  <a:pt x="44794" y="8766"/>
                  <a:pt x="44980" y="8636"/>
                  <a:pt x="45128" y="8524"/>
                </a:cubicBezTo>
                <a:cubicBezTo>
                  <a:pt x="45314" y="8395"/>
                  <a:pt x="45463" y="8301"/>
                  <a:pt x="45611" y="8209"/>
                </a:cubicBezTo>
                <a:cubicBezTo>
                  <a:pt x="45926" y="8004"/>
                  <a:pt x="46168" y="7838"/>
                  <a:pt x="46372" y="7707"/>
                </a:cubicBezTo>
                <a:cubicBezTo>
                  <a:pt x="46576" y="7559"/>
                  <a:pt x="46742" y="7467"/>
                  <a:pt x="46853" y="7411"/>
                </a:cubicBezTo>
                <a:lnTo>
                  <a:pt x="46853" y="7411"/>
                </a:lnTo>
                <a:cubicBezTo>
                  <a:pt x="46742" y="7467"/>
                  <a:pt x="46576" y="7559"/>
                  <a:pt x="46372" y="7689"/>
                </a:cubicBezTo>
                <a:cubicBezTo>
                  <a:pt x="46168" y="7819"/>
                  <a:pt x="45908" y="7986"/>
                  <a:pt x="45611" y="8190"/>
                </a:cubicBezTo>
                <a:cubicBezTo>
                  <a:pt x="45463" y="8284"/>
                  <a:pt x="45295" y="8376"/>
                  <a:pt x="45128" y="8487"/>
                </a:cubicBezTo>
                <a:cubicBezTo>
                  <a:pt x="44961" y="8618"/>
                  <a:pt x="44775" y="8729"/>
                  <a:pt x="44589" y="8878"/>
                </a:cubicBezTo>
                <a:cubicBezTo>
                  <a:pt x="44200" y="9138"/>
                  <a:pt x="43791" y="9435"/>
                  <a:pt x="43326" y="9750"/>
                </a:cubicBezTo>
                <a:cubicBezTo>
                  <a:pt x="43103" y="9918"/>
                  <a:pt x="42863" y="10084"/>
                  <a:pt x="42621" y="10252"/>
                </a:cubicBezTo>
                <a:cubicBezTo>
                  <a:pt x="42566" y="10289"/>
                  <a:pt x="42491" y="10344"/>
                  <a:pt x="42417" y="10401"/>
                </a:cubicBezTo>
                <a:lnTo>
                  <a:pt x="42398" y="10419"/>
                </a:lnTo>
                <a:cubicBezTo>
                  <a:pt x="42398" y="10270"/>
                  <a:pt x="42398" y="10104"/>
                  <a:pt x="42417" y="9973"/>
                </a:cubicBezTo>
                <a:cubicBezTo>
                  <a:pt x="42436" y="9885"/>
                  <a:pt x="42360" y="9848"/>
                  <a:pt x="42240" y="9848"/>
                </a:cubicBezTo>
                <a:cubicBezTo>
                  <a:pt x="42004" y="9848"/>
                  <a:pt x="41599" y="9992"/>
                  <a:pt x="41414" y="10178"/>
                </a:cubicBezTo>
                <a:cubicBezTo>
                  <a:pt x="41266" y="10326"/>
                  <a:pt x="41395" y="10512"/>
                  <a:pt x="41600" y="10661"/>
                </a:cubicBezTo>
                <a:cubicBezTo>
                  <a:pt x="41340" y="10716"/>
                  <a:pt x="41080" y="10827"/>
                  <a:pt x="40968" y="10939"/>
                </a:cubicBezTo>
                <a:cubicBezTo>
                  <a:pt x="40820" y="11106"/>
                  <a:pt x="40820" y="11329"/>
                  <a:pt x="40968" y="11515"/>
                </a:cubicBezTo>
                <a:cubicBezTo>
                  <a:pt x="40708" y="11701"/>
                  <a:pt x="40466" y="11886"/>
                  <a:pt x="40206" y="12090"/>
                </a:cubicBezTo>
                <a:cubicBezTo>
                  <a:pt x="40169" y="11886"/>
                  <a:pt x="40021" y="11738"/>
                  <a:pt x="39798" y="11644"/>
                </a:cubicBezTo>
                <a:cubicBezTo>
                  <a:pt x="39784" y="11639"/>
                  <a:pt x="39771" y="11637"/>
                  <a:pt x="39758" y="11637"/>
                </a:cubicBezTo>
                <a:cubicBezTo>
                  <a:pt x="39568" y="11637"/>
                  <a:pt x="39382" y="12113"/>
                  <a:pt x="39278" y="12444"/>
                </a:cubicBezTo>
                <a:cubicBezTo>
                  <a:pt x="39241" y="12313"/>
                  <a:pt x="39186" y="12164"/>
                  <a:pt x="39129" y="11979"/>
                </a:cubicBezTo>
                <a:lnTo>
                  <a:pt x="39111" y="11961"/>
                </a:lnTo>
                <a:cubicBezTo>
                  <a:pt x="39129" y="11941"/>
                  <a:pt x="39129" y="11924"/>
                  <a:pt x="39129" y="11904"/>
                </a:cubicBezTo>
                <a:cubicBezTo>
                  <a:pt x="39203" y="11589"/>
                  <a:pt x="39334" y="11329"/>
                  <a:pt x="39408" y="11124"/>
                </a:cubicBezTo>
                <a:cubicBezTo>
                  <a:pt x="39483" y="10921"/>
                  <a:pt x="39575" y="10753"/>
                  <a:pt x="39631" y="10641"/>
                </a:cubicBezTo>
                <a:cubicBezTo>
                  <a:pt x="39686" y="10530"/>
                  <a:pt x="39706" y="10475"/>
                  <a:pt x="39706" y="10475"/>
                </a:cubicBezTo>
                <a:lnTo>
                  <a:pt x="39686" y="10475"/>
                </a:lnTo>
                <a:cubicBezTo>
                  <a:pt x="39686" y="10475"/>
                  <a:pt x="39649" y="10530"/>
                  <a:pt x="39594" y="10641"/>
                </a:cubicBezTo>
                <a:cubicBezTo>
                  <a:pt x="39557" y="10753"/>
                  <a:pt x="39446" y="10901"/>
                  <a:pt x="39371" y="11106"/>
                </a:cubicBezTo>
                <a:cubicBezTo>
                  <a:pt x="39278" y="11329"/>
                  <a:pt x="39166" y="11570"/>
                  <a:pt x="39092" y="11886"/>
                </a:cubicBezTo>
                <a:cubicBezTo>
                  <a:pt x="39001" y="11683"/>
                  <a:pt x="38897" y="11593"/>
                  <a:pt x="38798" y="11593"/>
                </a:cubicBezTo>
                <a:cubicBezTo>
                  <a:pt x="38634" y="11593"/>
                  <a:pt x="38482" y="11838"/>
                  <a:pt x="38423" y="12221"/>
                </a:cubicBezTo>
                <a:cubicBezTo>
                  <a:pt x="38386" y="12536"/>
                  <a:pt x="38535" y="12833"/>
                  <a:pt x="38703" y="13038"/>
                </a:cubicBezTo>
                <a:cubicBezTo>
                  <a:pt x="38676" y="13035"/>
                  <a:pt x="38649" y="13033"/>
                  <a:pt x="38620" y="13033"/>
                </a:cubicBezTo>
                <a:cubicBezTo>
                  <a:pt x="38472" y="13033"/>
                  <a:pt x="38308" y="13079"/>
                  <a:pt x="38183" y="13204"/>
                </a:cubicBezTo>
                <a:cubicBezTo>
                  <a:pt x="38015" y="13353"/>
                  <a:pt x="37997" y="13576"/>
                  <a:pt x="38071" y="13743"/>
                </a:cubicBezTo>
                <a:cubicBezTo>
                  <a:pt x="36957" y="14672"/>
                  <a:pt x="35843" y="15749"/>
                  <a:pt x="34746" y="16956"/>
                </a:cubicBezTo>
                <a:cubicBezTo>
                  <a:pt x="33503" y="18293"/>
                  <a:pt x="32314" y="19778"/>
                  <a:pt x="31126" y="21375"/>
                </a:cubicBezTo>
                <a:cubicBezTo>
                  <a:pt x="30029" y="22861"/>
                  <a:pt x="28972" y="24440"/>
                  <a:pt x="27949" y="26075"/>
                </a:cubicBezTo>
                <a:cubicBezTo>
                  <a:pt x="27801" y="26278"/>
                  <a:pt x="27652" y="26483"/>
                  <a:pt x="27486" y="26724"/>
                </a:cubicBezTo>
                <a:cubicBezTo>
                  <a:pt x="27504" y="26612"/>
                  <a:pt x="27504" y="26483"/>
                  <a:pt x="27504" y="26315"/>
                </a:cubicBezTo>
                <a:cubicBezTo>
                  <a:pt x="27504" y="26112"/>
                  <a:pt x="27486" y="25870"/>
                  <a:pt x="27429" y="25592"/>
                </a:cubicBezTo>
                <a:cubicBezTo>
                  <a:pt x="27412" y="25461"/>
                  <a:pt x="27392" y="25313"/>
                  <a:pt x="27337" y="25164"/>
                </a:cubicBezTo>
                <a:cubicBezTo>
                  <a:pt x="27300" y="25015"/>
                  <a:pt x="27244" y="24867"/>
                  <a:pt x="27207" y="24700"/>
                </a:cubicBezTo>
                <a:cubicBezTo>
                  <a:pt x="27169" y="24626"/>
                  <a:pt x="27152" y="24533"/>
                  <a:pt x="27132" y="24440"/>
                </a:cubicBezTo>
                <a:cubicBezTo>
                  <a:pt x="27095" y="24366"/>
                  <a:pt x="27058" y="24292"/>
                  <a:pt x="27021" y="24198"/>
                </a:cubicBezTo>
                <a:cubicBezTo>
                  <a:pt x="26966" y="24032"/>
                  <a:pt x="26892" y="23846"/>
                  <a:pt x="26817" y="23678"/>
                </a:cubicBezTo>
                <a:cubicBezTo>
                  <a:pt x="26743" y="23493"/>
                  <a:pt x="26649" y="23326"/>
                  <a:pt x="26557" y="23140"/>
                </a:cubicBezTo>
                <a:cubicBezTo>
                  <a:pt x="26464" y="22955"/>
                  <a:pt x="26352" y="22769"/>
                  <a:pt x="26260" y="22583"/>
                </a:cubicBezTo>
                <a:cubicBezTo>
                  <a:pt x="26055" y="22212"/>
                  <a:pt x="25852" y="21840"/>
                  <a:pt x="25666" y="21450"/>
                </a:cubicBezTo>
                <a:cubicBezTo>
                  <a:pt x="25572" y="21246"/>
                  <a:pt x="25498" y="21041"/>
                  <a:pt x="25424" y="20838"/>
                </a:cubicBezTo>
                <a:cubicBezTo>
                  <a:pt x="25332" y="20633"/>
                  <a:pt x="25275" y="20410"/>
                  <a:pt x="25201" y="20206"/>
                </a:cubicBezTo>
                <a:cubicBezTo>
                  <a:pt x="25146" y="19983"/>
                  <a:pt x="25089" y="19778"/>
                  <a:pt x="25034" y="19555"/>
                </a:cubicBezTo>
                <a:cubicBezTo>
                  <a:pt x="25015" y="19426"/>
                  <a:pt x="24997" y="19278"/>
                  <a:pt x="24960" y="19147"/>
                </a:cubicBezTo>
                <a:cubicBezTo>
                  <a:pt x="25034" y="19129"/>
                  <a:pt x="25089" y="19110"/>
                  <a:pt x="25127" y="19092"/>
                </a:cubicBezTo>
                <a:cubicBezTo>
                  <a:pt x="25275" y="19035"/>
                  <a:pt x="25275" y="18887"/>
                  <a:pt x="25220" y="18721"/>
                </a:cubicBezTo>
                <a:cubicBezTo>
                  <a:pt x="25201" y="18683"/>
                  <a:pt x="25183" y="18664"/>
                  <a:pt x="25164" y="18627"/>
                </a:cubicBezTo>
                <a:lnTo>
                  <a:pt x="25164" y="18627"/>
                </a:lnTo>
                <a:cubicBezTo>
                  <a:pt x="25257" y="18651"/>
                  <a:pt x="25357" y="18661"/>
                  <a:pt x="25451" y="18661"/>
                </a:cubicBezTo>
                <a:cubicBezTo>
                  <a:pt x="25582" y="18661"/>
                  <a:pt x="25701" y="18641"/>
                  <a:pt x="25777" y="18609"/>
                </a:cubicBezTo>
                <a:cubicBezTo>
                  <a:pt x="25981" y="18516"/>
                  <a:pt x="26055" y="18293"/>
                  <a:pt x="25981" y="18033"/>
                </a:cubicBezTo>
                <a:cubicBezTo>
                  <a:pt x="25962" y="17975"/>
                  <a:pt x="25899" y="17953"/>
                  <a:pt x="25814" y="17953"/>
                </a:cubicBezTo>
                <a:cubicBezTo>
                  <a:pt x="25651" y="17953"/>
                  <a:pt x="25408" y="18034"/>
                  <a:pt x="25238" y="18107"/>
                </a:cubicBezTo>
                <a:cubicBezTo>
                  <a:pt x="25294" y="18015"/>
                  <a:pt x="25369" y="17903"/>
                  <a:pt x="25443" y="17792"/>
                </a:cubicBezTo>
                <a:cubicBezTo>
                  <a:pt x="25633" y="17483"/>
                  <a:pt x="25565" y="17334"/>
                  <a:pt x="25375" y="17334"/>
                </a:cubicBezTo>
                <a:cubicBezTo>
                  <a:pt x="25268" y="17334"/>
                  <a:pt x="25121" y="17382"/>
                  <a:pt x="24960" y="17476"/>
                </a:cubicBezTo>
                <a:cubicBezTo>
                  <a:pt x="24923" y="17495"/>
                  <a:pt x="24886" y="17532"/>
                  <a:pt x="24849" y="17569"/>
                </a:cubicBezTo>
                <a:cubicBezTo>
                  <a:pt x="24849" y="17383"/>
                  <a:pt x="24849" y="17198"/>
                  <a:pt x="24867" y="17012"/>
                </a:cubicBezTo>
                <a:cubicBezTo>
                  <a:pt x="24867" y="16807"/>
                  <a:pt x="24886" y="16621"/>
                  <a:pt x="24923" y="16418"/>
                </a:cubicBezTo>
                <a:cubicBezTo>
                  <a:pt x="24941" y="16232"/>
                  <a:pt x="24960" y="16046"/>
                  <a:pt x="25015" y="15878"/>
                </a:cubicBezTo>
                <a:cubicBezTo>
                  <a:pt x="25034" y="15749"/>
                  <a:pt x="25052" y="15638"/>
                  <a:pt x="25072" y="15544"/>
                </a:cubicBezTo>
                <a:cubicBezTo>
                  <a:pt x="25164" y="15526"/>
                  <a:pt x="25238" y="15507"/>
                  <a:pt x="25294" y="15489"/>
                </a:cubicBezTo>
                <a:cubicBezTo>
                  <a:pt x="25387" y="15452"/>
                  <a:pt x="25424" y="15378"/>
                  <a:pt x="25424" y="15303"/>
                </a:cubicBezTo>
                <a:lnTo>
                  <a:pt x="25424" y="15229"/>
                </a:lnTo>
                <a:cubicBezTo>
                  <a:pt x="25406" y="15173"/>
                  <a:pt x="25387" y="15136"/>
                  <a:pt x="25369" y="15081"/>
                </a:cubicBezTo>
                <a:lnTo>
                  <a:pt x="25312" y="14969"/>
                </a:lnTo>
                <a:lnTo>
                  <a:pt x="25312" y="14969"/>
                </a:lnTo>
                <a:cubicBezTo>
                  <a:pt x="25433" y="14995"/>
                  <a:pt x="25557" y="15008"/>
                  <a:pt x="25671" y="15008"/>
                </a:cubicBezTo>
                <a:cubicBezTo>
                  <a:pt x="25803" y="15008"/>
                  <a:pt x="25920" y="14990"/>
                  <a:pt x="26000" y="14950"/>
                </a:cubicBezTo>
                <a:cubicBezTo>
                  <a:pt x="26037" y="14950"/>
                  <a:pt x="26055" y="14932"/>
                  <a:pt x="26074" y="14913"/>
                </a:cubicBezTo>
                <a:cubicBezTo>
                  <a:pt x="26186" y="14838"/>
                  <a:pt x="26223" y="14746"/>
                  <a:pt x="26241" y="14616"/>
                </a:cubicBezTo>
                <a:cubicBezTo>
                  <a:pt x="26260" y="14541"/>
                  <a:pt x="26241" y="14430"/>
                  <a:pt x="26204" y="14338"/>
                </a:cubicBezTo>
                <a:cubicBezTo>
                  <a:pt x="26176" y="14276"/>
                  <a:pt x="26101" y="14252"/>
                  <a:pt x="26001" y="14252"/>
                </a:cubicBezTo>
                <a:cubicBezTo>
                  <a:pt x="25830" y="14252"/>
                  <a:pt x="25586" y="14322"/>
                  <a:pt x="25387" y="14393"/>
                </a:cubicBezTo>
                <a:cubicBezTo>
                  <a:pt x="25406" y="14375"/>
                  <a:pt x="25406" y="14338"/>
                  <a:pt x="25424" y="14318"/>
                </a:cubicBezTo>
                <a:cubicBezTo>
                  <a:pt x="25461" y="14263"/>
                  <a:pt x="25480" y="14207"/>
                  <a:pt x="25517" y="14170"/>
                </a:cubicBezTo>
                <a:cubicBezTo>
                  <a:pt x="25684" y="14170"/>
                  <a:pt x="25852" y="14152"/>
                  <a:pt x="25963" y="14096"/>
                </a:cubicBezTo>
                <a:cubicBezTo>
                  <a:pt x="26167" y="14021"/>
                  <a:pt x="26112" y="13798"/>
                  <a:pt x="25981" y="13595"/>
                </a:cubicBezTo>
                <a:lnTo>
                  <a:pt x="25981" y="13595"/>
                </a:lnTo>
                <a:cubicBezTo>
                  <a:pt x="26074" y="13613"/>
                  <a:pt x="26167" y="13613"/>
                  <a:pt x="26260" y="13613"/>
                </a:cubicBezTo>
                <a:cubicBezTo>
                  <a:pt x="26241" y="13781"/>
                  <a:pt x="26297" y="13947"/>
                  <a:pt x="26483" y="14041"/>
                </a:cubicBezTo>
                <a:cubicBezTo>
                  <a:pt x="26732" y="14180"/>
                  <a:pt x="27008" y="14295"/>
                  <a:pt x="27243" y="14295"/>
                </a:cubicBezTo>
                <a:cubicBezTo>
                  <a:pt x="27289" y="14295"/>
                  <a:pt x="27332" y="14290"/>
                  <a:pt x="27374" y="14281"/>
                </a:cubicBezTo>
                <a:lnTo>
                  <a:pt x="27374" y="14281"/>
                </a:lnTo>
                <a:cubicBezTo>
                  <a:pt x="27263" y="14467"/>
                  <a:pt x="27189" y="14690"/>
                  <a:pt x="27077" y="14858"/>
                </a:cubicBezTo>
                <a:cubicBezTo>
                  <a:pt x="26928" y="15088"/>
                  <a:pt x="27441" y="15239"/>
                  <a:pt x="27945" y="15239"/>
                </a:cubicBezTo>
                <a:cubicBezTo>
                  <a:pt x="28133" y="15239"/>
                  <a:pt x="28319" y="15218"/>
                  <a:pt x="28469" y="15173"/>
                </a:cubicBezTo>
                <a:cubicBezTo>
                  <a:pt x="28600" y="15341"/>
                  <a:pt x="28712" y="15507"/>
                  <a:pt x="28804" y="15675"/>
                </a:cubicBezTo>
                <a:cubicBezTo>
                  <a:pt x="28972" y="15916"/>
                  <a:pt x="29138" y="16121"/>
                  <a:pt x="29286" y="16324"/>
                </a:cubicBezTo>
                <a:cubicBezTo>
                  <a:pt x="29454" y="16547"/>
                  <a:pt x="29621" y="16715"/>
                  <a:pt x="29752" y="16881"/>
                </a:cubicBezTo>
                <a:cubicBezTo>
                  <a:pt x="29900" y="17049"/>
                  <a:pt x="30029" y="17216"/>
                  <a:pt x="30160" y="17346"/>
                </a:cubicBezTo>
                <a:lnTo>
                  <a:pt x="30494" y="17681"/>
                </a:lnTo>
                <a:lnTo>
                  <a:pt x="30717" y="17903"/>
                </a:lnTo>
                <a:cubicBezTo>
                  <a:pt x="30586" y="17941"/>
                  <a:pt x="30475" y="17996"/>
                  <a:pt x="30401" y="18070"/>
                </a:cubicBezTo>
                <a:cubicBezTo>
                  <a:pt x="30252" y="18218"/>
                  <a:pt x="30272" y="18478"/>
                  <a:pt x="30420" y="18683"/>
                </a:cubicBezTo>
                <a:cubicBezTo>
                  <a:pt x="30439" y="18702"/>
                  <a:pt x="30467" y="18711"/>
                  <a:pt x="30499" y="18711"/>
                </a:cubicBezTo>
                <a:cubicBezTo>
                  <a:pt x="30532" y="18711"/>
                  <a:pt x="30569" y="18702"/>
                  <a:pt x="30606" y="18683"/>
                </a:cubicBezTo>
                <a:lnTo>
                  <a:pt x="30606" y="18683"/>
                </a:lnTo>
                <a:cubicBezTo>
                  <a:pt x="30586" y="18758"/>
                  <a:pt x="30569" y="18832"/>
                  <a:pt x="30549" y="18887"/>
                </a:cubicBezTo>
                <a:cubicBezTo>
                  <a:pt x="30215" y="20187"/>
                  <a:pt x="30029" y="21283"/>
                  <a:pt x="29918" y="22044"/>
                </a:cubicBezTo>
                <a:cubicBezTo>
                  <a:pt x="29806" y="22806"/>
                  <a:pt x="29769" y="23252"/>
                  <a:pt x="29769" y="23252"/>
                </a:cubicBezTo>
                <a:cubicBezTo>
                  <a:pt x="29769" y="23252"/>
                  <a:pt x="29826" y="22806"/>
                  <a:pt x="29955" y="22044"/>
                </a:cubicBezTo>
                <a:cubicBezTo>
                  <a:pt x="30029" y="21673"/>
                  <a:pt x="30123" y="21209"/>
                  <a:pt x="30234" y="20670"/>
                </a:cubicBezTo>
                <a:cubicBezTo>
                  <a:pt x="30346" y="20150"/>
                  <a:pt x="30494" y="19555"/>
                  <a:pt x="30661" y="18924"/>
                </a:cubicBezTo>
                <a:cubicBezTo>
                  <a:pt x="30698" y="18813"/>
                  <a:pt x="30717" y="18721"/>
                  <a:pt x="30754" y="18609"/>
                </a:cubicBezTo>
                <a:cubicBezTo>
                  <a:pt x="30829" y="18572"/>
                  <a:pt x="30903" y="18498"/>
                  <a:pt x="30977" y="18441"/>
                </a:cubicBezTo>
                <a:cubicBezTo>
                  <a:pt x="31014" y="18404"/>
                  <a:pt x="31051" y="18386"/>
                  <a:pt x="31089" y="18349"/>
                </a:cubicBezTo>
                <a:lnTo>
                  <a:pt x="31089" y="18349"/>
                </a:lnTo>
                <a:cubicBezTo>
                  <a:pt x="31069" y="18461"/>
                  <a:pt x="31032" y="18572"/>
                  <a:pt x="31014" y="18721"/>
                </a:cubicBezTo>
                <a:cubicBezTo>
                  <a:pt x="30955" y="19006"/>
                  <a:pt x="31026" y="19135"/>
                  <a:pt x="31154" y="19135"/>
                </a:cubicBezTo>
                <a:cubicBezTo>
                  <a:pt x="31266" y="19135"/>
                  <a:pt x="31423" y="19033"/>
                  <a:pt x="31571" y="18850"/>
                </a:cubicBezTo>
                <a:cubicBezTo>
                  <a:pt x="31738" y="18646"/>
                  <a:pt x="31757" y="18386"/>
                  <a:pt x="31720" y="18181"/>
                </a:cubicBezTo>
                <a:lnTo>
                  <a:pt x="31720" y="18181"/>
                </a:lnTo>
                <a:cubicBezTo>
                  <a:pt x="31811" y="18242"/>
                  <a:pt x="31927" y="18303"/>
                  <a:pt x="32057" y="18303"/>
                </a:cubicBezTo>
                <a:cubicBezTo>
                  <a:pt x="32086" y="18303"/>
                  <a:pt x="32116" y="18299"/>
                  <a:pt x="32146" y="18293"/>
                </a:cubicBezTo>
                <a:cubicBezTo>
                  <a:pt x="32389" y="18238"/>
                  <a:pt x="32500" y="17958"/>
                  <a:pt x="32444" y="17792"/>
                </a:cubicBezTo>
                <a:cubicBezTo>
                  <a:pt x="32426" y="17755"/>
                  <a:pt x="32406" y="17718"/>
                  <a:pt x="32389" y="17698"/>
                </a:cubicBezTo>
                <a:cubicBezTo>
                  <a:pt x="32369" y="17681"/>
                  <a:pt x="32351" y="17681"/>
                  <a:pt x="32351" y="17661"/>
                </a:cubicBezTo>
                <a:cubicBezTo>
                  <a:pt x="32314" y="17643"/>
                  <a:pt x="32277" y="17624"/>
                  <a:pt x="32240" y="17624"/>
                </a:cubicBezTo>
                <a:cubicBezTo>
                  <a:pt x="32184" y="17606"/>
                  <a:pt x="32146" y="17606"/>
                  <a:pt x="32109" y="17606"/>
                </a:cubicBezTo>
                <a:cubicBezTo>
                  <a:pt x="32067" y="17601"/>
                  <a:pt x="32025" y="17599"/>
                  <a:pt x="31984" y="17599"/>
                </a:cubicBezTo>
                <a:cubicBezTo>
                  <a:pt x="31863" y="17599"/>
                  <a:pt x="31752" y="17620"/>
                  <a:pt x="31683" y="17661"/>
                </a:cubicBezTo>
                <a:cubicBezTo>
                  <a:pt x="31701" y="17532"/>
                  <a:pt x="31701" y="17383"/>
                  <a:pt x="31738" y="17253"/>
                </a:cubicBezTo>
                <a:cubicBezTo>
                  <a:pt x="31758" y="17161"/>
                  <a:pt x="31678" y="17120"/>
                  <a:pt x="31555" y="17120"/>
                </a:cubicBezTo>
                <a:cubicBezTo>
                  <a:pt x="31454" y="17120"/>
                  <a:pt x="31325" y="17148"/>
                  <a:pt x="31200" y="17198"/>
                </a:cubicBezTo>
                <a:cubicBezTo>
                  <a:pt x="31237" y="17086"/>
                  <a:pt x="31274" y="16993"/>
                  <a:pt x="31292" y="16881"/>
                </a:cubicBezTo>
                <a:cubicBezTo>
                  <a:pt x="31386" y="16658"/>
                  <a:pt x="31460" y="16418"/>
                  <a:pt x="31552" y="16195"/>
                </a:cubicBezTo>
                <a:cubicBezTo>
                  <a:pt x="31589" y="16213"/>
                  <a:pt x="31609" y="16250"/>
                  <a:pt x="31626" y="16269"/>
                </a:cubicBezTo>
                <a:cubicBezTo>
                  <a:pt x="31677" y="16306"/>
                  <a:pt x="31729" y="16322"/>
                  <a:pt x="31781" y="16322"/>
                </a:cubicBezTo>
                <a:cubicBezTo>
                  <a:pt x="31937" y="16322"/>
                  <a:pt x="32091" y="16172"/>
                  <a:pt x="32203" y="15990"/>
                </a:cubicBezTo>
                <a:cubicBezTo>
                  <a:pt x="32314" y="16269"/>
                  <a:pt x="32481" y="16566"/>
                  <a:pt x="32649" y="16678"/>
                </a:cubicBezTo>
                <a:cubicBezTo>
                  <a:pt x="32739" y="16748"/>
                  <a:pt x="32844" y="16781"/>
                  <a:pt x="32950" y="16781"/>
                </a:cubicBezTo>
                <a:cubicBezTo>
                  <a:pt x="33126" y="16781"/>
                  <a:pt x="33308" y="16691"/>
                  <a:pt x="33446" y="16529"/>
                </a:cubicBezTo>
                <a:cubicBezTo>
                  <a:pt x="33614" y="16343"/>
                  <a:pt x="33169" y="15953"/>
                  <a:pt x="32852" y="15693"/>
                </a:cubicBezTo>
                <a:lnTo>
                  <a:pt x="32852" y="15693"/>
                </a:lnTo>
                <a:cubicBezTo>
                  <a:pt x="33001" y="15712"/>
                  <a:pt x="33186" y="15730"/>
                  <a:pt x="33372" y="15730"/>
                </a:cubicBezTo>
                <a:cubicBezTo>
                  <a:pt x="33388" y="15730"/>
                  <a:pt x="33403" y="15730"/>
                  <a:pt x="33417" y="15730"/>
                </a:cubicBezTo>
                <a:cubicBezTo>
                  <a:pt x="34130" y="15730"/>
                  <a:pt x="34010" y="15277"/>
                  <a:pt x="33409" y="14950"/>
                </a:cubicBezTo>
                <a:cubicBezTo>
                  <a:pt x="33270" y="14867"/>
                  <a:pt x="33113" y="14834"/>
                  <a:pt x="32955" y="14834"/>
                </a:cubicBezTo>
                <a:cubicBezTo>
                  <a:pt x="32797" y="14834"/>
                  <a:pt x="32639" y="14867"/>
                  <a:pt x="32500" y="14913"/>
                </a:cubicBezTo>
                <a:cubicBezTo>
                  <a:pt x="32574" y="14746"/>
                  <a:pt x="32629" y="14523"/>
                  <a:pt x="32537" y="14318"/>
                </a:cubicBezTo>
                <a:cubicBezTo>
                  <a:pt x="32518" y="14281"/>
                  <a:pt x="32500" y="14263"/>
                  <a:pt x="32481" y="14226"/>
                </a:cubicBezTo>
                <a:cubicBezTo>
                  <a:pt x="32797" y="13650"/>
                  <a:pt x="33131" y="13056"/>
                  <a:pt x="33503" y="12481"/>
                </a:cubicBezTo>
                <a:cubicBezTo>
                  <a:pt x="33966" y="11756"/>
                  <a:pt x="34486" y="11032"/>
                  <a:pt x="35044" y="10364"/>
                </a:cubicBezTo>
                <a:cubicBezTo>
                  <a:pt x="35341" y="10029"/>
                  <a:pt x="35638" y="9713"/>
                  <a:pt x="35972" y="9453"/>
                </a:cubicBezTo>
                <a:cubicBezTo>
                  <a:pt x="36326" y="9175"/>
                  <a:pt x="36641" y="8859"/>
                  <a:pt x="36957" y="8561"/>
                </a:cubicBezTo>
                <a:cubicBezTo>
                  <a:pt x="37569" y="7949"/>
                  <a:pt x="38163" y="7318"/>
                  <a:pt x="38740" y="6724"/>
                </a:cubicBezTo>
                <a:cubicBezTo>
                  <a:pt x="39891" y="5516"/>
                  <a:pt x="40912" y="4364"/>
                  <a:pt x="41803" y="3381"/>
                </a:cubicBezTo>
                <a:cubicBezTo>
                  <a:pt x="42695" y="2378"/>
                  <a:pt x="43401" y="1542"/>
                  <a:pt x="43903" y="947"/>
                </a:cubicBezTo>
                <a:cubicBezTo>
                  <a:pt x="44163" y="650"/>
                  <a:pt x="44348" y="427"/>
                  <a:pt x="44478" y="261"/>
                </a:cubicBezTo>
                <a:cubicBezTo>
                  <a:pt x="44607" y="94"/>
                  <a:pt x="44663" y="2"/>
                  <a:pt x="446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14"/>
          <p:cNvSpPr/>
          <p:nvPr/>
        </p:nvSpPr>
        <p:spPr>
          <a:xfrm>
            <a:off x="-530048" y="4040450"/>
            <a:ext cx="3185387" cy="1308799"/>
          </a:xfrm>
          <a:custGeom>
            <a:avLst/>
            <a:gdLst/>
            <a:ahLst/>
            <a:cxnLst/>
            <a:rect l="l" t="t" r="r" b="b"/>
            <a:pathLst>
              <a:path w="118262" h="48591" extrusionOk="0">
                <a:moveTo>
                  <a:pt x="74248" y="8376"/>
                </a:moveTo>
                <a:cubicBezTo>
                  <a:pt x="74266" y="8432"/>
                  <a:pt x="74303" y="8469"/>
                  <a:pt x="74340" y="8506"/>
                </a:cubicBezTo>
                <a:cubicBezTo>
                  <a:pt x="74248" y="8524"/>
                  <a:pt x="74174" y="8544"/>
                  <a:pt x="74080" y="8561"/>
                </a:cubicBezTo>
                <a:cubicBezTo>
                  <a:pt x="74136" y="8506"/>
                  <a:pt x="74191" y="8432"/>
                  <a:pt x="74248" y="8376"/>
                </a:cubicBezTo>
                <a:close/>
                <a:moveTo>
                  <a:pt x="64925" y="15284"/>
                </a:moveTo>
                <a:lnTo>
                  <a:pt x="64925" y="15284"/>
                </a:lnTo>
                <a:cubicBezTo>
                  <a:pt x="65111" y="15303"/>
                  <a:pt x="65277" y="15321"/>
                  <a:pt x="65463" y="15341"/>
                </a:cubicBezTo>
                <a:cubicBezTo>
                  <a:pt x="65742" y="15358"/>
                  <a:pt x="66039" y="15378"/>
                  <a:pt x="66317" y="15415"/>
                </a:cubicBezTo>
                <a:cubicBezTo>
                  <a:pt x="66094" y="15415"/>
                  <a:pt x="65872" y="15396"/>
                  <a:pt x="65686" y="15378"/>
                </a:cubicBezTo>
                <a:cubicBezTo>
                  <a:pt x="65371" y="15358"/>
                  <a:pt x="65111" y="15321"/>
                  <a:pt x="64925" y="15284"/>
                </a:cubicBezTo>
                <a:close/>
                <a:moveTo>
                  <a:pt x="71814" y="16213"/>
                </a:moveTo>
                <a:lnTo>
                  <a:pt x="71814" y="16250"/>
                </a:lnTo>
                <a:cubicBezTo>
                  <a:pt x="71797" y="16232"/>
                  <a:pt x="71777" y="16232"/>
                  <a:pt x="71759" y="16213"/>
                </a:cubicBezTo>
                <a:close/>
                <a:moveTo>
                  <a:pt x="39092" y="16250"/>
                </a:moveTo>
                <a:cubicBezTo>
                  <a:pt x="39055" y="16324"/>
                  <a:pt x="39055" y="16418"/>
                  <a:pt x="39037" y="16492"/>
                </a:cubicBezTo>
                <a:cubicBezTo>
                  <a:pt x="39018" y="16418"/>
                  <a:pt x="39018" y="16343"/>
                  <a:pt x="39000" y="16287"/>
                </a:cubicBezTo>
                <a:cubicBezTo>
                  <a:pt x="39037" y="16269"/>
                  <a:pt x="39055" y="16250"/>
                  <a:pt x="39092" y="16250"/>
                </a:cubicBezTo>
                <a:close/>
                <a:moveTo>
                  <a:pt x="39594" y="16361"/>
                </a:moveTo>
                <a:lnTo>
                  <a:pt x="39594" y="16361"/>
                </a:lnTo>
                <a:cubicBezTo>
                  <a:pt x="39686" y="16436"/>
                  <a:pt x="39780" y="16510"/>
                  <a:pt x="39891" y="16584"/>
                </a:cubicBezTo>
                <a:cubicBezTo>
                  <a:pt x="39946" y="16621"/>
                  <a:pt x="39983" y="16641"/>
                  <a:pt x="40021" y="16658"/>
                </a:cubicBezTo>
                <a:lnTo>
                  <a:pt x="39946" y="16733"/>
                </a:lnTo>
                <a:cubicBezTo>
                  <a:pt x="39854" y="16807"/>
                  <a:pt x="39780" y="16881"/>
                  <a:pt x="39706" y="16956"/>
                </a:cubicBezTo>
                <a:cubicBezTo>
                  <a:pt x="39723" y="16789"/>
                  <a:pt x="39649" y="16547"/>
                  <a:pt x="39594" y="16361"/>
                </a:cubicBezTo>
                <a:close/>
                <a:moveTo>
                  <a:pt x="39092" y="16938"/>
                </a:moveTo>
                <a:lnTo>
                  <a:pt x="39092" y="16938"/>
                </a:lnTo>
                <a:cubicBezTo>
                  <a:pt x="39111" y="16956"/>
                  <a:pt x="39129" y="16975"/>
                  <a:pt x="39129" y="16993"/>
                </a:cubicBezTo>
                <a:cubicBezTo>
                  <a:pt x="39186" y="17049"/>
                  <a:pt x="39260" y="17086"/>
                  <a:pt x="39334" y="17104"/>
                </a:cubicBezTo>
                <a:cubicBezTo>
                  <a:pt x="39371" y="17114"/>
                  <a:pt x="39408" y="17119"/>
                  <a:pt x="39443" y="17119"/>
                </a:cubicBezTo>
                <a:cubicBezTo>
                  <a:pt x="39478" y="17119"/>
                  <a:pt x="39510" y="17114"/>
                  <a:pt x="39538" y="17104"/>
                </a:cubicBezTo>
                <a:lnTo>
                  <a:pt x="39538" y="17104"/>
                </a:lnTo>
                <a:cubicBezTo>
                  <a:pt x="39463" y="17235"/>
                  <a:pt x="39371" y="17346"/>
                  <a:pt x="39315" y="17438"/>
                </a:cubicBezTo>
                <a:cubicBezTo>
                  <a:pt x="39297" y="17495"/>
                  <a:pt x="39278" y="17550"/>
                  <a:pt x="39260" y="17587"/>
                </a:cubicBezTo>
                <a:cubicBezTo>
                  <a:pt x="39241" y="17624"/>
                  <a:pt x="39241" y="17661"/>
                  <a:pt x="39223" y="17698"/>
                </a:cubicBezTo>
                <a:lnTo>
                  <a:pt x="39223" y="17773"/>
                </a:lnTo>
                <a:cubicBezTo>
                  <a:pt x="39186" y="17550"/>
                  <a:pt x="39148" y="17309"/>
                  <a:pt x="39111" y="17067"/>
                </a:cubicBezTo>
                <a:cubicBezTo>
                  <a:pt x="39111" y="17030"/>
                  <a:pt x="39092" y="16975"/>
                  <a:pt x="39092" y="16938"/>
                </a:cubicBezTo>
                <a:close/>
                <a:moveTo>
                  <a:pt x="83180" y="20503"/>
                </a:moveTo>
                <a:lnTo>
                  <a:pt x="83886" y="20875"/>
                </a:lnTo>
                <a:lnTo>
                  <a:pt x="83626" y="20875"/>
                </a:lnTo>
                <a:cubicBezTo>
                  <a:pt x="83477" y="20744"/>
                  <a:pt x="83328" y="20633"/>
                  <a:pt x="83180" y="20503"/>
                </a:cubicBezTo>
                <a:close/>
                <a:moveTo>
                  <a:pt x="27838" y="26241"/>
                </a:moveTo>
                <a:lnTo>
                  <a:pt x="27838" y="26241"/>
                </a:lnTo>
                <a:cubicBezTo>
                  <a:pt x="27801" y="26298"/>
                  <a:pt x="27764" y="26372"/>
                  <a:pt x="27727" y="26427"/>
                </a:cubicBezTo>
                <a:cubicBezTo>
                  <a:pt x="27634" y="26575"/>
                  <a:pt x="27541" y="26706"/>
                  <a:pt x="27467" y="26855"/>
                </a:cubicBezTo>
                <a:lnTo>
                  <a:pt x="27467" y="26818"/>
                </a:lnTo>
                <a:cubicBezTo>
                  <a:pt x="27597" y="26595"/>
                  <a:pt x="27727" y="26409"/>
                  <a:pt x="27838" y="26241"/>
                </a:cubicBezTo>
                <a:close/>
                <a:moveTo>
                  <a:pt x="94676" y="28024"/>
                </a:moveTo>
                <a:cubicBezTo>
                  <a:pt x="94694" y="28024"/>
                  <a:pt x="94694" y="28024"/>
                  <a:pt x="94713" y="28043"/>
                </a:cubicBezTo>
                <a:cubicBezTo>
                  <a:pt x="94694" y="28024"/>
                  <a:pt x="94676" y="28024"/>
                  <a:pt x="94676" y="28024"/>
                </a:cubicBezTo>
                <a:close/>
                <a:moveTo>
                  <a:pt x="94713" y="28043"/>
                </a:moveTo>
                <a:lnTo>
                  <a:pt x="94713" y="28043"/>
                </a:lnTo>
                <a:cubicBezTo>
                  <a:pt x="94825" y="28080"/>
                  <a:pt x="94954" y="28117"/>
                  <a:pt x="95065" y="28155"/>
                </a:cubicBezTo>
                <a:cubicBezTo>
                  <a:pt x="95048" y="28192"/>
                  <a:pt x="95048" y="28229"/>
                  <a:pt x="95065" y="28266"/>
                </a:cubicBezTo>
                <a:cubicBezTo>
                  <a:pt x="94936" y="28192"/>
                  <a:pt x="94805" y="28117"/>
                  <a:pt x="94713" y="28043"/>
                </a:cubicBezTo>
                <a:close/>
                <a:moveTo>
                  <a:pt x="27429" y="26872"/>
                </a:moveTo>
                <a:lnTo>
                  <a:pt x="27429" y="26929"/>
                </a:lnTo>
                <a:cubicBezTo>
                  <a:pt x="26984" y="27652"/>
                  <a:pt x="26538" y="28395"/>
                  <a:pt x="26112" y="29157"/>
                </a:cubicBezTo>
                <a:cubicBezTo>
                  <a:pt x="26594" y="28247"/>
                  <a:pt x="27040" y="27486"/>
                  <a:pt x="27429" y="26872"/>
                </a:cubicBezTo>
                <a:close/>
                <a:moveTo>
                  <a:pt x="36752" y="27412"/>
                </a:moveTo>
                <a:cubicBezTo>
                  <a:pt x="36066" y="28061"/>
                  <a:pt x="35378" y="28675"/>
                  <a:pt x="34729" y="29269"/>
                </a:cubicBezTo>
                <a:cubicBezTo>
                  <a:pt x="34729" y="29287"/>
                  <a:pt x="34729" y="29287"/>
                  <a:pt x="34709" y="29287"/>
                </a:cubicBezTo>
                <a:cubicBezTo>
                  <a:pt x="35378" y="28655"/>
                  <a:pt x="36066" y="28043"/>
                  <a:pt x="36752" y="27412"/>
                </a:cubicBezTo>
                <a:close/>
                <a:moveTo>
                  <a:pt x="89531" y="31126"/>
                </a:moveTo>
                <a:lnTo>
                  <a:pt x="89531" y="31144"/>
                </a:lnTo>
                <a:cubicBezTo>
                  <a:pt x="89550" y="31255"/>
                  <a:pt x="89568" y="31349"/>
                  <a:pt x="89568" y="31460"/>
                </a:cubicBezTo>
                <a:cubicBezTo>
                  <a:pt x="89531" y="31460"/>
                  <a:pt x="89513" y="31478"/>
                  <a:pt x="89494" y="31497"/>
                </a:cubicBezTo>
                <a:cubicBezTo>
                  <a:pt x="89494" y="31460"/>
                  <a:pt x="89494" y="31404"/>
                  <a:pt x="89513" y="31367"/>
                </a:cubicBezTo>
                <a:cubicBezTo>
                  <a:pt x="89513" y="31275"/>
                  <a:pt x="89513" y="31200"/>
                  <a:pt x="89531" y="31126"/>
                </a:cubicBezTo>
                <a:close/>
                <a:moveTo>
                  <a:pt x="38758" y="13873"/>
                </a:moveTo>
                <a:lnTo>
                  <a:pt x="38758" y="14189"/>
                </a:lnTo>
                <a:cubicBezTo>
                  <a:pt x="38740" y="14541"/>
                  <a:pt x="38758" y="14913"/>
                  <a:pt x="38777" y="15303"/>
                </a:cubicBezTo>
                <a:cubicBezTo>
                  <a:pt x="38629" y="15378"/>
                  <a:pt x="38535" y="15898"/>
                  <a:pt x="38609" y="16176"/>
                </a:cubicBezTo>
                <a:cubicBezTo>
                  <a:pt x="38640" y="16269"/>
                  <a:pt x="38712" y="16311"/>
                  <a:pt x="38811" y="16311"/>
                </a:cubicBezTo>
                <a:cubicBezTo>
                  <a:pt x="38829" y="16311"/>
                  <a:pt x="38849" y="16309"/>
                  <a:pt x="38869" y="16306"/>
                </a:cubicBezTo>
                <a:cubicBezTo>
                  <a:pt x="38889" y="16566"/>
                  <a:pt x="38926" y="16826"/>
                  <a:pt x="38943" y="17086"/>
                </a:cubicBezTo>
                <a:cubicBezTo>
                  <a:pt x="39000" y="17401"/>
                  <a:pt x="39037" y="17718"/>
                  <a:pt x="39074" y="18033"/>
                </a:cubicBezTo>
                <a:cubicBezTo>
                  <a:pt x="39000" y="18144"/>
                  <a:pt x="38943" y="18293"/>
                  <a:pt x="38926" y="18423"/>
                </a:cubicBezTo>
                <a:cubicBezTo>
                  <a:pt x="38832" y="18293"/>
                  <a:pt x="38683" y="18163"/>
                  <a:pt x="38498" y="18144"/>
                </a:cubicBezTo>
                <a:cubicBezTo>
                  <a:pt x="38477" y="18141"/>
                  <a:pt x="38456" y="18140"/>
                  <a:pt x="38436" y="18140"/>
                </a:cubicBezTo>
                <a:cubicBezTo>
                  <a:pt x="38062" y="18140"/>
                  <a:pt x="37830" y="18600"/>
                  <a:pt x="38163" y="18795"/>
                </a:cubicBezTo>
                <a:cubicBezTo>
                  <a:pt x="38332" y="18887"/>
                  <a:pt x="38525" y="18953"/>
                  <a:pt x="38692" y="18953"/>
                </a:cubicBezTo>
                <a:cubicBezTo>
                  <a:pt x="38727" y="18953"/>
                  <a:pt x="38762" y="18950"/>
                  <a:pt x="38795" y="18943"/>
                </a:cubicBezTo>
                <a:lnTo>
                  <a:pt x="38795" y="18943"/>
                </a:lnTo>
                <a:cubicBezTo>
                  <a:pt x="38721" y="19092"/>
                  <a:pt x="38666" y="19241"/>
                  <a:pt x="38591" y="19352"/>
                </a:cubicBezTo>
                <a:cubicBezTo>
                  <a:pt x="38470" y="19507"/>
                  <a:pt x="38814" y="19614"/>
                  <a:pt x="39162" y="19614"/>
                </a:cubicBezTo>
                <a:cubicBezTo>
                  <a:pt x="39188" y="19614"/>
                  <a:pt x="39214" y="19613"/>
                  <a:pt x="39241" y="19612"/>
                </a:cubicBezTo>
                <a:lnTo>
                  <a:pt x="39297" y="20169"/>
                </a:lnTo>
                <a:cubicBezTo>
                  <a:pt x="39297" y="20670"/>
                  <a:pt x="39297" y="21172"/>
                  <a:pt x="39223" y="21635"/>
                </a:cubicBezTo>
                <a:cubicBezTo>
                  <a:pt x="39166" y="22118"/>
                  <a:pt x="39074" y="22583"/>
                  <a:pt x="38963" y="23010"/>
                </a:cubicBezTo>
                <a:cubicBezTo>
                  <a:pt x="38869" y="23438"/>
                  <a:pt x="38758" y="23846"/>
                  <a:pt x="38629" y="24218"/>
                </a:cubicBezTo>
                <a:cubicBezTo>
                  <a:pt x="38517" y="24589"/>
                  <a:pt x="38386" y="24923"/>
                  <a:pt x="38275" y="25220"/>
                </a:cubicBezTo>
                <a:cubicBezTo>
                  <a:pt x="38163" y="25518"/>
                  <a:pt x="38052" y="25758"/>
                  <a:pt x="37978" y="25981"/>
                </a:cubicBezTo>
                <a:cubicBezTo>
                  <a:pt x="37941" y="26038"/>
                  <a:pt x="37923" y="26092"/>
                  <a:pt x="37903" y="26149"/>
                </a:cubicBezTo>
                <a:cubicBezTo>
                  <a:pt x="36901" y="27021"/>
                  <a:pt x="35935" y="27895"/>
                  <a:pt x="34989" y="28786"/>
                </a:cubicBezTo>
                <a:cubicBezTo>
                  <a:pt x="35054" y="28567"/>
                  <a:pt x="34965" y="28458"/>
                  <a:pt x="34794" y="28458"/>
                </a:cubicBezTo>
                <a:cubicBezTo>
                  <a:pt x="34674" y="28458"/>
                  <a:pt x="34514" y="28511"/>
                  <a:pt x="34338" y="28618"/>
                </a:cubicBezTo>
                <a:cubicBezTo>
                  <a:pt x="34264" y="28655"/>
                  <a:pt x="34209" y="28692"/>
                  <a:pt x="34171" y="28749"/>
                </a:cubicBezTo>
                <a:cubicBezTo>
                  <a:pt x="34041" y="28878"/>
                  <a:pt x="33966" y="29064"/>
                  <a:pt x="33929" y="29232"/>
                </a:cubicBezTo>
                <a:cubicBezTo>
                  <a:pt x="33929" y="29232"/>
                  <a:pt x="33929" y="29212"/>
                  <a:pt x="33911" y="29195"/>
                </a:cubicBezTo>
                <a:cubicBezTo>
                  <a:pt x="33818" y="29083"/>
                  <a:pt x="33689" y="28990"/>
                  <a:pt x="33503" y="28972"/>
                </a:cubicBezTo>
                <a:cubicBezTo>
                  <a:pt x="33483" y="28968"/>
                  <a:pt x="33462" y="28967"/>
                  <a:pt x="33442" y="28967"/>
                </a:cubicBezTo>
                <a:cubicBezTo>
                  <a:pt x="33351" y="28967"/>
                  <a:pt x="33263" y="29000"/>
                  <a:pt x="33186" y="29046"/>
                </a:cubicBezTo>
                <a:cubicBezTo>
                  <a:pt x="33149" y="29083"/>
                  <a:pt x="33112" y="29101"/>
                  <a:pt x="33094" y="29138"/>
                </a:cubicBezTo>
                <a:lnTo>
                  <a:pt x="33038" y="29250"/>
                </a:lnTo>
                <a:cubicBezTo>
                  <a:pt x="33001" y="29380"/>
                  <a:pt x="33020" y="29529"/>
                  <a:pt x="33186" y="29603"/>
                </a:cubicBezTo>
                <a:cubicBezTo>
                  <a:pt x="33354" y="29695"/>
                  <a:pt x="33540" y="29770"/>
                  <a:pt x="33706" y="29789"/>
                </a:cubicBezTo>
                <a:cubicBezTo>
                  <a:pt x="33689" y="29826"/>
                  <a:pt x="33669" y="29918"/>
                  <a:pt x="33669" y="30012"/>
                </a:cubicBezTo>
                <a:cubicBezTo>
                  <a:pt x="33558" y="30123"/>
                  <a:pt x="33446" y="30235"/>
                  <a:pt x="33335" y="30327"/>
                </a:cubicBezTo>
                <a:cubicBezTo>
                  <a:pt x="33192" y="30235"/>
                  <a:pt x="33071" y="30194"/>
                  <a:pt x="32980" y="30194"/>
                </a:cubicBezTo>
                <a:cubicBezTo>
                  <a:pt x="32904" y="30194"/>
                  <a:pt x="32848" y="30222"/>
                  <a:pt x="32815" y="30272"/>
                </a:cubicBezTo>
                <a:cubicBezTo>
                  <a:pt x="32797" y="30309"/>
                  <a:pt x="32778" y="30346"/>
                  <a:pt x="32778" y="30383"/>
                </a:cubicBezTo>
                <a:cubicBezTo>
                  <a:pt x="32778" y="30420"/>
                  <a:pt x="32760" y="30438"/>
                  <a:pt x="32760" y="30475"/>
                </a:cubicBezTo>
                <a:cubicBezTo>
                  <a:pt x="32760" y="30532"/>
                  <a:pt x="32778" y="30587"/>
                  <a:pt x="32797" y="30661"/>
                </a:cubicBezTo>
                <a:cubicBezTo>
                  <a:pt x="32797" y="30680"/>
                  <a:pt x="32797" y="30717"/>
                  <a:pt x="32815" y="30755"/>
                </a:cubicBezTo>
                <a:cubicBezTo>
                  <a:pt x="32815" y="30772"/>
                  <a:pt x="32834" y="30792"/>
                  <a:pt x="32834" y="30810"/>
                </a:cubicBezTo>
                <a:cubicBezTo>
                  <a:pt x="32555" y="31070"/>
                  <a:pt x="32295" y="31330"/>
                  <a:pt x="32017" y="31609"/>
                </a:cubicBezTo>
                <a:cubicBezTo>
                  <a:pt x="31441" y="32166"/>
                  <a:pt x="30866" y="32723"/>
                  <a:pt x="30289" y="33298"/>
                </a:cubicBezTo>
                <a:cubicBezTo>
                  <a:pt x="30272" y="33280"/>
                  <a:pt x="30252" y="33280"/>
                  <a:pt x="30234" y="33280"/>
                </a:cubicBezTo>
                <a:cubicBezTo>
                  <a:pt x="30178" y="33280"/>
                  <a:pt x="30123" y="33298"/>
                  <a:pt x="30066" y="33335"/>
                </a:cubicBezTo>
                <a:cubicBezTo>
                  <a:pt x="29863" y="33466"/>
                  <a:pt x="29677" y="33632"/>
                  <a:pt x="29621" y="33818"/>
                </a:cubicBezTo>
                <a:cubicBezTo>
                  <a:pt x="29584" y="33744"/>
                  <a:pt x="29529" y="33689"/>
                  <a:pt x="29492" y="33614"/>
                </a:cubicBezTo>
                <a:cubicBezTo>
                  <a:pt x="29435" y="33558"/>
                  <a:pt x="29398" y="33503"/>
                  <a:pt x="29361" y="33447"/>
                </a:cubicBezTo>
                <a:cubicBezTo>
                  <a:pt x="29343" y="33415"/>
                  <a:pt x="29319" y="33401"/>
                  <a:pt x="29290" y="33401"/>
                </a:cubicBezTo>
                <a:cubicBezTo>
                  <a:pt x="29166" y="33401"/>
                  <a:pt x="28958" y="33659"/>
                  <a:pt x="28823" y="33929"/>
                </a:cubicBezTo>
                <a:cubicBezTo>
                  <a:pt x="28767" y="34041"/>
                  <a:pt x="28729" y="34152"/>
                  <a:pt x="28729" y="34264"/>
                </a:cubicBezTo>
                <a:cubicBezTo>
                  <a:pt x="28712" y="34338"/>
                  <a:pt x="28729" y="34394"/>
                  <a:pt x="28786" y="34432"/>
                </a:cubicBezTo>
                <a:cubicBezTo>
                  <a:pt x="28804" y="34449"/>
                  <a:pt x="28860" y="34469"/>
                  <a:pt x="28897" y="34487"/>
                </a:cubicBezTo>
                <a:cubicBezTo>
                  <a:pt x="28934" y="34506"/>
                  <a:pt x="28989" y="34506"/>
                  <a:pt x="29046" y="34506"/>
                </a:cubicBezTo>
                <a:lnTo>
                  <a:pt x="29064" y="34506"/>
                </a:lnTo>
                <a:cubicBezTo>
                  <a:pt x="28823" y="34747"/>
                  <a:pt x="28563" y="35007"/>
                  <a:pt x="28321" y="35229"/>
                </a:cubicBezTo>
                <a:cubicBezTo>
                  <a:pt x="28117" y="35452"/>
                  <a:pt x="27912" y="35638"/>
                  <a:pt x="27709" y="35843"/>
                </a:cubicBezTo>
                <a:cubicBezTo>
                  <a:pt x="27523" y="35861"/>
                  <a:pt x="27281" y="35935"/>
                  <a:pt x="27095" y="36009"/>
                </a:cubicBezTo>
                <a:cubicBezTo>
                  <a:pt x="27169" y="35917"/>
                  <a:pt x="27244" y="35787"/>
                  <a:pt x="27318" y="35657"/>
                </a:cubicBezTo>
                <a:cubicBezTo>
                  <a:pt x="27392" y="35527"/>
                  <a:pt x="27429" y="35434"/>
                  <a:pt x="27429" y="35360"/>
                </a:cubicBezTo>
                <a:cubicBezTo>
                  <a:pt x="27429" y="35249"/>
                  <a:pt x="27374" y="35192"/>
                  <a:pt x="27281" y="35174"/>
                </a:cubicBezTo>
                <a:cubicBezTo>
                  <a:pt x="27263" y="35171"/>
                  <a:pt x="27242" y="35170"/>
                  <a:pt x="27220" y="35170"/>
                </a:cubicBezTo>
                <a:cubicBezTo>
                  <a:pt x="27103" y="35170"/>
                  <a:pt x="26930" y="35214"/>
                  <a:pt x="26743" y="35323"/>
                </a:cubicBezTo>
                <a:cubicBezTo>
                  <a:pt x="26520" y="35452"/>
                  <a:pt x="26389" y="35712"/>
                  <a:pt x="26352" y="35935"/>
                </a:cubicBezTo>
                <a:lnTo>
                  <a:pt x="26334" y="35917"/>
                </a:lnTo>
                <a:cubicBezTo>
                  <a:pt x="26297" y="35861"/>
                  <a:pt x="26241" y="35824"/>
                  <a:pt x="26186" y="35769"/>
                </a:cubicBezTo>
                <a:cubicBezTo>
                  <a:pt x="26167" y="35769"/>
                  <a:pt x="26149" y="35749"/>
                  <a:pt x="26129" y="35732"/>
                </a:cubicBezTo>
                <a:cubicBezTo>
                  <a:pt x="26092" y="35712"/>
                  <a:pt x="26055" y="35694"/>
                  <a:pt x="26000" y="35694"/>
                </a:cubicBezTo>
                <a:cubicBezTo>
                  <a:pt x="25981" y="35675"/>
                  <a:pt x="25963" y="35675"/>
                  <a:pt x="25926" y="35675"/>
                </a:cubicBezTo>
                <a:cubicBezTo>
                  <a:pt x="25906" y="35672"/>
                  <a:pt x="25886" y="35671"/>
                  <a:pt x="25866" y="35671"/>
                </a:cubicBezTo>
                <a:cubicBezTo>
                  <a:pt x="25508" y="35671"/>
                  <a:pt x="25275" y="36130"/>
                  <a:pt x="25609" y="36307"/>
                </a:cubicBezTo>
                <a:cubicBezTo>
                  <a:pt x="25779" y="36415"/>
                  <a:pt x="25960" y="36484"/>
                  <a:pt x="26123" y="36484"/>
                </a:cubicBezTo>
                <a:cubicBezTo>
                  <a:pt x="26157" y="36484"/>
                  <a:pt x="26191" y="36481"/>
                  <a:pt x="26223" y="36474"/>
                </a:cubicBezTo>
                <a:lnTo>
                  <a:pt x="26223" y="36474"/>
                </a:lnTo>
                <a:cubicBezTo>
                  <a:pt x="26149" y="36604"/>
                  <a:pt x="26092" y="36752"/>
                  <a:pt x="26018" y="36883"/>
                </a:cubicBezTo>
                <a:cubicBezTo>
                  <a:pt x="25944" y="36994"/>
                  <a:pt x="26092" y="37069"/>
                  <a:pt x="26315" y="37124"/>
                </a:cubicBezTo>
                <a:cubicBezTo>
                  <a:pt x="25554" y="37792"/>
                  <a:pt x="24495" y="38721"/>
                  <a:pt x="23400" y="39669"/>
                </a:cubicBezTo>
                <a:cubicBezTo>
                  <a:pt x="23214" y="39817"/>
                  <a:pt x="23029" y="39984"/>
                  <a:pt x="22843" y="40132"/>
                </a:cubicBezTo>
                <a:cubicBezTo>
                  <a:pt x="22249" y="40634"/>
                  <a:pt x="21655" y="41135"/>
                  <a:pt x="21078" y="41618"/>
                </a:cubicBezTo>
                <a:cubicBezTo>
                  <a:pt x="20744" y="41897"/>
                  <a:pt x="20392" y="42157"/>
                  <a:pt x="20057" y="42435"/>
                </a:cubicBezTo>
                <a:cubicBezTo>
                  <a:pt x="20392" y="41841"/>
                  <a:pt x="20707" y="41229"/>
                  <a:pt x="21023" y="40597"/>
                </a:cubicBezTo>
                <a:cubicBezTo>
                  <a:pt x="21078" y="40504"/>
                  <a:pt x="21115" y="40411"/>
                  <a:pt x="21152" y="40318"/>
                </a:cubicBezTo>
                <a:cubicBezTo>
                  <a:pt x="21338" y="39966"/>
                  <a:pt x="21524" y="39575"/>
                  <a:pt x="21729" y="39149"/>
                </a:cubicBezTo>
                <a:cubicBezTo>
                  <a:pt x="21932" y="38703"/>
                  <a:pt x="22137" y="38257"/>
                  <a:pt x="22360" y="37812"/>
                </a:cubicBezTo>
                <a:cubicBezTo>
                  <a:pt x="22935" y="36529"/>
                  <a:pt x="23512" y="35212"/>
                  <a:pt x="24087" y="33892"/>
                </a:cubicBezTo>
                <a:cubicBezTo>
                  <a:pt x="24103" y="34054"/>
                  <a:pt x="24175" y="34127"/>
                  <a:pt x="24276" y="34127"/>
                </a:cubicBezTo>
                <a:cubicBezTo>
                  <a:pt x="24407" y="34127"/>
                  <a:pt x="24587" y="34002"/>
                  <a:pt x="24755" y="33781"/>
                </a:cubicBezTo>
                <a:cubicBezTo>
                  <a:pt x="24923" y="33558"/>
                  <a:pt x="24923" y="33280"/>
                  <a:pt x="24867" y="33057"/>
                </a:cubicBezTo>
                <a:lnTo>
                  <a:pt x="24867" y="33057"/>
                </a:lnTo>
                <a:cubicBezTo>
                  <a:pt x="24960" y="33111"/>
                  <a:pt x="25082" y="33154"/>
                  <a:pt x="25212" y="33154"/>
                </a:cubicBezTo>
                <a:cubicBezTo>
                  <a:pt x="25264" y="33154"/>
                  <a:pt x="25316" y="33147"/>
                  <a:pt x="25369" y="33132"/>
                </a:cubicBezTo>
                <a:cubicBezTo>
                  <a:pt x="25758" y="33020"/>
                  <a:pt x="25814" y="32463"/>
                  <a:pt x="25424" y="32407"/>
                </a:cubicBezTo>
                <a:cubicBezTo>
                  <a:pt x="25372" y="32403"/>
                  <a:pt x="25321" y="32401"/>
                  <a:pt x="25270" y="32401"/>
                </a:cubicBezTo>
                <a:cubicBezTo>
                  <a:pt x="25083" y="32401"/>
                  <a:pt x="24905" y="32430"/>
                  <a:pt x="24774" y="32518"/>
                </a:cubicBezTo>
                <a:cubicBezTo>
                  <a:pt x="24792" y="32444"/>
                  <a:pt x="24792" y="32369"/>
                  <a:pt x="24792" y="32295"/>
                </a:cubicBezTo>
                <a:cubicBezTo>
                  <a:pt x="24829" y="32221"/>
                  <a:pt x="24867" y="32129"/>
                  <a:pt x="24904" y="32055"/>
                </a:cubicBezTo>
                <a:cubicBezTo>
                  <a:pt x="25777" y="30141"/>
                  <a:pt x="26835" y="28321"/>
                  <a:pt x="27912" y="26558"/>
                </a:cubicBezTo>
                <a:cubicBezTo>
                  <a:pt x="28989" y="24775"/>
                  <a:pt x="30123" y="23084"/>
                  <a:pt x="31292" y="21487"/>
                </a:cubicBezTo>
                <a:cubicBezTo>
                  <a:pt x="32463" y="19909"/>
                  <a:pt x="33651" y="18404"/>
                  <a:pt x="34858" y="17067"/>
                </a:cubicBezTo>
                <a:cubicBezTo>
                  <a:pt x="35954" y="15878"/>
                  <a:pt x="37049" y="14801"/>
                  <a:pt x="38126" y="13873"/>
                </a:cubicBezTo>
                <a:cubicBezTo>
                  <a:pt x="38195" y="13954"/>
                  <a:pt x="38282" y="14006"/>
                  <a:pt x="38390" y="14006"/>
                </a:cubicBezTo>
                <a:cubicBezTo>
                  <a:pt x="38430" y="14006"/>
                  <a:pt x="38472" y="13999"/>
                  <a:pt x="38517" y="13984"/>
                </a:cubicBezTo>
                <a:cubicBezTo>
                  <a:pt x="38609" y="13947"/>
                  <a:pt x="38683" y="13910"/>
                  <a:pt x="38758" y="13873"/>
                </a:cubicBezTo>
                <a:close/>
                <a:moveTo>
                  <a:pt x="1" y="47041"/>
                </a:moveTo>
                <a:cubicBezTo>
                  <a:pt x="1" y="47041"/>
                  <a:pt x="312" y="47196"/>
                  <a:pt x="920" y="47422"/>
                </a:cubicBezTo>
                <a:lnTo>
                  <a:pt x="920" y="47422"/>
                </a:lnTo>
                <a:cubicBezTo>
                  <a:pt x="315" y="47192"/>
                  <a:pt x="1" y="47041"/>
                  <a:pt x="1" y="47041"/>
                </a:cubicBezTo>
                <a:close/>
                <a:moveTo>
                  <a:pt x="18535" y="43772"/>
                </a:moveTo>
                <a:lnTo>
                  <a:pt x="18535" y="44404"/>
                </a:lnTo>
                <a:cubicBezTo>
                  <a:pt x="18386" y="44552"/>
                  <a:pt x="18255" y="44701"/>
                  <a:pt x="18089" y="44849"/>
                </a:cubicBezTo>
                <a:cubicBezTo>
                  <a:pt x="17903" y="44980"/>
                  <a:pt x="17698" y="45129"/>
                  <a:pt x="17512" y="45277"/>
                </a:cubicBezTo>
                <a:cubicBezTo>
                  <a:pt x="16752" y="45834"/>
                  <a:pt x="15972" y="46335"/>
                  <a:pt x="15155" y="46706"/>
                </a:cubicBezTo>
                <a:cubicBezTo>
                  <a:pt x="14355" y="47115"/>
                  <a:pt x="13501" y="47375"/>
                  <a:pt x="12703" y="47617"/>
                </a:cubicBezTo>
                <a:cubicBezTo>
                  <a:pt x="12275" y="47728"/>
                  <a:pt x="11886" y="47821"/>
                  <a:pt x="11478" y="47932"/>
                </a:cubicBezTo>
                <a:cubicBezTo>
                  <a:pt x="11087" y="48006"/>
                  <a:pt x="10678" y="48100"/>
                  <a:pt x="10307" y="48174"/>
                </a:cubicBezTo>
                <a:cubicBezTo>
                  <a:pt x="8991" y="48409"/>
                  <a:pt x="7755" y="48498"/>
                  <a:pt x="6631" y="48498"/>
                </a:cubicBezTo>
                <a:cubicBezTo>
                  <a:pt x="6423" y="48498"/>
                  <a:pt x="6218" y="48495"/>
                  <a:pt x="6018" y="48489"/>
                </a:cubicBezTo>
                <a:cubicBezTo>
                  <a:pt x="4735" y="48434"/>
                  <a:pt x="3621" y="48229"/>
                  <a:pt x="2730" y="48006"/>
                </a:cubicBezTo>
                <a:cubicBezTo>
                  <a:pt x="2341" y="47895"/>
                  <a:pt x="2006" y="47803"/>
                  <a:pt x="1690" y="47691"/>
                </a:cubicBezTo>
                <a:lnTo>
                  <a:pt x="1690" y="47691"/>
                </a:lnTo>
                <a:cubicBezTo>
                  <a:pt x="2507" y="47932"/>
                  <a:pt x="3603" y="48211"/>
                  <a:pt x="4978" y="48378"/>
                </a:cubicBezTo>
                <a:cubicBezTo>
                  <a:pt x="5181" y="48397"/>
                  <a:pt x="5386" y="48397"/>
                  <a:pt x="5609" y="48415"/>
                </a:cubicBezTo>
                <a:cubicBezTo>
                  <a:pt x="5701" y="48434"/>
                  <a:pt x="5813" y="48434"/>
                  <a:pt x="5924" y="48452"/>
                </a:cubicBezTo>
                <a:lnTo>
                  <a:pt x="6258" y="48452"/>
                </a:lnTo>
                <a:cubicBezTo>
                  <a:pt x="6500" y="48452"/>
                  <a:pt x="6723" y="48471"/>
                  <a:pt x="6964" y="48471"/>
                </a:cubicBezTo>
                <a:cubicBezTo>
                  <a:pt x="7206" y="48452"/>
                  <a:pt x="7447" y="48452"/>
                  <a:pt x="7689" y="48434"/>
                </a:cubicBezTo>
                <a:lnTo>
                  <a:pt x="7875" y="48434"/>
                </a:lnTo>
                <a:cubicBezTo>
                  <a:pt x="7949" y="48415"/>
                  <a:pt x="8004" y="48415"/>
                  <a:pt x="8060" y="48415"/>
                </a:cubicBezTo>
                <a:lnTo>
                  <a:pt x="8450" y="48360"/>
                </a:lnTo>
                <a:cubicBezTo>
                  <a:pt x="8710" y="48341"/>
                  <a:pt x="8970" y="48323"/>
                  <a:pt x="9230" y="48266"/>
                </a:cubicBezTo>
                <a:cubicBezTo>
                  <a:pt x="9490" y="48211"/>
                  <a:pt x="9769" y="48174"/>
                  <a:pt x="10029" y="48118"/>
                </a:cubicBezTo>
                <a:cubicBezTo>
                  <a:pt x="10307" y="48043"/>
                  <a:pt x="10586" y="47969"/>
                  <a:pt x="10864" y="47914"/>
                </a:cubicBezTo>
                <a:cubicBezTo>
                  <a:pt x="11960" y="47598"/>
                  <a:pt x="13092" y="47134"/>
                  <a:pt x="14226" y="46521"/>
                </a:cubicBezTo>
                <a:cubicBezTo>
                  <a:pt x="15358" y="45926"/>
                  <a:pt x="16510" y="45203"/>
                  <a:pt x="17661" y="44386"/>
                </a:cubicBezTo>
                <a:cubicBezTo>
                  <a:pt x="17958" y="44181"/>
                  <a:pt x="18237" y="43977"/>
                  <a:pt x="18535" y="43772"/>
                </a:cubicBezTo>
                <a:close/>
                <a:moveTo>
                  <a:pt x="44663" y="1"/>
                </a:moveTo>
                <a:cubicBezTo>
                  <a:pt x="44663" y="2"/>
                  <a:pt x="44607" y="94"/>
                  <a:pt x="44478" y="242"/>
                </a:cubicBezTo>
                <a:cubicBezTo>
                  <a:pt x="44329" y="409"/>
                  <a:pt x="44143" y="632"/>
                  <a:pt x="43883" y="929"/>
                </a:cubicBezTo>
                <a:cubicBezTo>
                  <a:pt x="43363" y="1504"/>
                  <a:pt x="42603" y="2304"/>
                  <a:pt x="41711" y="3287"/>
                </a:cubicBezTo>
                <a:cubicBezTo>
                  <a:pt x="40801" y="4253"/>
                  <a:pt x="39743" y="5387"/>
                  <a:pt x="38591" y="6575"/>
                </a:cubicBezTo>
                <a:cubicBezTo>
                  <a:pt x="38015" y="7169"/>
                  <a:pt x="37421" y="7801"/>
                  <a:pt x="36789" y="8395"/>
                </a:cubicBezTo>
                <a:cubicBezTo>
                  <a:pt x="36474" y="8692"/>
                  <a:pt x="36177" y="9007"/>
                  <a:pt x="35824" y="9267"/>
                </a:cubicBezTo>
                <a:cubicBezTo>
                  <a:pt x="35471" y="9546"/>
                  <a:pt x="35155" y="9881"/>
                  <a:pt x="34877" y="10215"/>
                </a:cubicBezTo>
                <a:cubicBezTo>
                  <a:pt x="34301" y="10901"/>
                  <a:pt x="33800" y="11626"/>
                  <a:pt x="33317" y="12369"/>
                </a:cubicBezTo>
                <a:cubicBezTo>
                  <a:pt x="32964" y="12944"/>
                  <a:pt x="32629" y="13501"/>
                  <a:pt x="32332" y="14078"/>
                </a:cubicBezTo>
                <a:cubicBezTo>
                  <a:pt x="32239" y="14022"/>
                  <a:pt x="32130" y="13993"/>
                  <a:pt x="32025" y="13993"/>
                </a:cubicBezTo>
                <a:cubicBezTo>
                  <a:pt x="31816" y="13993"/>
                  <a:pt x="31626" y="14108"/>
                  <a:pt x="31626" y="14356"/>
                </a:cubicBezTo>
                <a:cubicBezTo>
                  <a:pt x="31626" y="14635"/>
                  <a:pt x="31664" y="14913"/>
                  <a:pt x="31812" y="15081"/>
                </a:cubicBezTo>
                <a:cubicBezTo>
                  <a:pt x="31665" y="15081"/>
                  <a:pt x="31506" y="15104"/>
                  <a:pt x="31363" y="15104"/>
                </a:cubicBezTo>
                <a:cubicBezTo>
                  <a:pt x="31326" y="15104"/>
                  <a:pt x="31290" y="15102"/>
                  <a:pt x="31255" y="15098"/>
                </a:cubicBezTo>
                <a:cubicBezTo>
                  <a:pt x="31251" y="15098"/>
                  <a:pt x="31247" y="15098"/>
                  <a:pt x="31243" y="15098"/>
                </a:cubicBezTo>
                <a:cubicBezTo>
                  <a:pt x="30982" y="15098"/>
                  <a:pt x="31148" y="15680"/>
                  <a:pt x="31423" y="16046"/>
                </a:cubicBezTo>
                <a:lnTo>
                  <a:pt x="31144" y="16826"/>
                </a:lnTo>
                <a:cubicBezTo>
                  <a:pt x="31106" y="16975"/>
                  <a:pt x="31051" y="17123"/>
                  <a:pt x="31014" y="17272"/>
                </a:cubicBezTo>
                <a:cubicBezTo>
                  <a:pt x="30940" y="17309"/>
                  <a:pt x="30884" y="17346"/>
                  <a:pt x="30846" y="17383"/>
                </a:cubicBezTo>
                <a:cubicBezTo>
                  <a:pt x="30735" y="17476"/>
                  <a:pt x="30772" y="17606"/>
                  <a:pt x="30866" y="17736"/>
                </a:cubicBezTo>
                <a:cubicBezTo>
                  <a:pt x="30846" y="17773"/>
                  <a:pt x="30846" y="17829"/>
                  <a:pt x="30829" y="17866"/>
                </a:cubicBezTo>
                <a:cubicBezTo>
                  <a:pt x="30791" y="17884"/>
                  <a:pt x="30772" y="17884"/>
                  <a:pt x="30754" y="17884"/>
                </a:cubicBezTo>
                <a:cubicBezTo>
                  <a:pt x="30698" y="17847"/>
                  <a:pt x="30624" y="17755"/>
                  <a:pt x="30532" y="17643"/>
                </a:cubicBezTo>
                <a:cubicBezTo>
                  <a:pt x="30438" y="17550"/>
                  <a:pt x="30326" y="17438"/>
                  <a:pt x="30215" y="17309"/>
                </a:cubicBezTo>
                <a:cubicBezTo>
                  <a:pt x="30086" y="17178"/>
                  <a:pt x="29955" y="17012"/>
                  <a:pt x="29826" y="16826"/>
                </a:cubicBezTo>
                <a:cubicBezTo>
                  <a:pt x="29695" y="16658"/>
                  <a:pt x="29529" y="16473"/>
                  <a:pt x="29380" y="16269"/>
                </a:cubicBezTo>
                <a:cubicBezTo>
                  <a:pt x="29232" y="16046"/>
                  <a:pt x="29083" y="15841"/>
                  <a:pt x="28934" y="15601"/>
                </a:cubicBezTo>
                <a:cubicBezTo>
                  <a:pt x="28823" y="15433"/>
                  <a:pt x="28729" y="15284"/>
                  <a:pt x="28618" y="15118"/>
                </a:cubicBezTo>
                <a:cubicBezTo>
                  <a:pt x="28804" y="14969"/>
                  <a:pt x="28729" y="14690"/>
                  <a:pt x="28563" y="14412"/>
                </a:cubicBezTo>
                <a:lnTo>
                  <a:pt x="28563" y="14412"/>
                </a:lnTo>
                <a:cubicBezTo>
                  <a:pt x="28738" y="14447"/>
                  <a:pt x="28921" y="14466"/>
                  <a:pt x="29089" y="14466"/>
                </a:cubicBezTo>
                <a:cubicBezTo>
                  <a:pt x="29278" y="14466"/>
                  <a:pt x="29448" y="14442"/>
                  <a:pt x="29566" y="14393"/>
                </a:cubicBezTo>
                <a:cubicBezTo>
                  <a:pt x="29900" y="14244"/>
                  <a:pt x="29992" y="13873"/>
                  <a:pt x="29844" y="13501"/>
                </a:cubicBezTo>
                <a:cubicBezTo>
                  <a:pt x="29812" y="13412"/>
                  <a:pt x="29710" y="13378"/>
                  <a:pt x="29573" y="13378"/>
                </a:cubicBezTo>
                <a:cubicBezTo>
                  <a:pt x="29310" y="13378"/>
                  <a:pt x="28917" y="13504"/>
                  <a:pt x="28637" y="13613"/>
                </a:cubicBezTo>
                <a:cubicBezTo>
                  <a:pt x="28729" y="13464"/>
                  <a:pt x="28841" y="13298"/>
                  <a:pt x="28952" y="13112"/>
                </a:cubicBezTo>
                <a:cubicBezTo>
                  <a:pt x="29232" y="12666"/>
                  <a:pt x="29120" y="12424"/>
                  <a:pt x="28841" y="12406"/>
                </a:cubicBezTo>
                <a:lnTo>
                  <a:pt x="28841" y="12332"/>
                </a:lnTo>
                <a:cubicBezTo>
                  <a:pt x="28989" y="12444"/>
                  <a:pt x="29175" y="12536"/>
                  <a:pt x="29306" y="12647"/>
                </a:cubicBezTo>
                <a:cubicBezTo>
                  <a:pt x="29332" y="12673"/>
                  <a:pt x="29361" y="12686"/>
                  <a:pt x="29390" y="12686"/>
                </a:cubicBezTo>
                <a:cubicBezTo>
                  <a:pt x="29443" y="12686"/>
                  <a:pt x="29499" y="12645"/>
                  <a:pt x="29546" y="12573"/>
                </a:cubicBezTo>
                <a:cubicBezTo>
                  <a:pt x="29694" y="12661"/>
                  <a:pt x="29853" y="12715"/>
                  <a:pt x="29996" y="12715"/>
                </a:cubicBezTo>
                <a:cubicBezTo>
                  <a:pt x="30033" y="12715"/>
                  <a:pt x="30069" y="12711"/>
                  <a:pt x="30104" y="12704"/>
                </a:cubicBezTo>
                <a:lnTo>
                  <a:pt x="30104" y="12704"/>
                </a:lnTo>
                <a:cubicBezTo>
                  <a:pt x="30029" y="12852"/>
                  <a:pt x="29992" y="13001"/>
                  <a:pt x="29900" y="13112"/>
                </a:cubicBezTo>
                <a:cubicBezTo>
                  <a:pt x="29796" y="13269"/>
                  <a:pt x="30159" y="13379"/>
                  <a:pt x="30514" y="13379"/>
                </a:cubicBezTo>
                <a:cubicBezTo>
                  <a:pt x="30663" y="13379"/>
                  <a:pt x="30811" y="13360"/>
                  <a:pt x="30921" y="13316"/>
                </a:cubicBezTo>
                <a:cubicBezTo>
                  <a:pt x="31106" y="13241"/>
                  <a:pt x="31069" y="13038"/>
                  <a:pt x="30958" y="12833"/>
                </a:cubicBezTo>
                <a:cubicBezTo>
                  <a:pt x="30940" y="12815"/>
                  <a:pt x="30940" y="12815"/>
                  <a:pt x="30940" y="12796"/>
                </a:cubicBezTo>
                <a:lnTo>
                  <a:pt x="30940" y="12796"/>
                </a:lnTo>
                <a:cubicBezTo>
                  <a:pt x="31052" y="12822"/>
                  <a:pt x="31177" y="12836"/>
                  <a:pt x="31292" y="12836"/>
                </a:cubicBezTo>
                <a:cubicBezTo>
                  <a:pt x="31425" y="12836"/>
                  <a:pt x="31547" y="12817"/>
                  <a:pt x="31626" y="12778"/>
                </a:cubicBezTo>
                <a:cubicBezTo>
                  <a:pt x="31646" y="12778"/>
                  <a:pt x="31683" y="12758"/>
                  <a:pt x="31701" y="12741"/>
                </a:cubicBezTo>
                <a:cubicBezTo>
                  <a:pt x="31831" y="12647"/>
                  <a:pt x="31886" y="12518"/>
                  <a:pt x="31869" y="12369"/>
                </a:cubicBezTo>
                <a:cubicBezTo>
                  <a:pt x="31869" y="12295"/>
                  <a:pt x="31849" y="12239"/>
                  <a:pt x="31831" y="12164"/>
                </a:cubicBezTo>
                <a:cubicBezTo>
                  <a:pt x="31806" y="12100"/>
                  <a:pt x="31732" y="12076"/>
                  <a:pt x="31635" y="12076"/>
                </a:cubicBezTo>
                <a:cubicBezTo>
                  <a:pt x="31448" y="12076"/>
                  <a:pt x="31172" y="12165"/>
                  <a:pt x="30977" y="12239"/>
                </a:cubicBezTo>
                <a:cubicBezTo>
                  <a:pt x="31051" y="12146"/>
                  <a:pt x="31126" y="12035"/>
                  <a:pt x="31200" y="11904"/>
                </a:cubicBezTo>
                <a:cubicBezTo>
                  <a:pt x="31403" y="11569"/>
                  <a:pt x="31313" y="11403"/>
                  <a:pt x="31094" y="11403"/>
                </a:cubicBezTo>
                <a:cubicBezTo>
                  <a:pt x="30974" y="11403"/>
                  <a:pt x="30814" y="11453"/>
                  <a:pt x="30643" y="11552"/>
                </a:cubicBezTo>
                <a:cubicBezTo>
                  <a:pt x="30401" y="11681"/>
                  <a:pt x="30289" y="11941"/>
                  <a:pt x="30252" y="12184"/>
                </a:cubicBezTo>
                <a:cubicBezTo>
                  <a:pt x="30141" y="12053"/>
                  <a:pt x="30012" y="11924"/>
                  <a:pt x="29826" y="11904"/>
                </a:cubicBezTo>
                <a:lnTo>
                  <a:pt x="29714" y="11904"/>
                </a:lnTo>
                <a:cubicBezTo>
                  <a:pt x="29732" y="11756"/>
                  <a:pt x="29732" y="11607"/>
                  <a:pt x="29695" y="11496"/>
                </a:cubicBezTo>
                <a:cubicBezTo>
                  <a:pt x="29653" y="11359"/>
                  <a:pt x="29545" y="11306"/>
                  <a:pt x="29408" y="11306"/>
                </a:cubicBezTo>
                <a:cubicBezTo>
                  <a:pt x="29304" y="11306"/>
                  <a:pt x="29184" y="11336"/>
                  <a:pt x="29064" y="11384"/>
                </a:cubicBezTo>
                <a:cubicBezTo>
                  <a:pt x="29157" y="11087"/>
                  <a:pt x="29194" y="10753"/>
                  <a:pt x="29138" y="10567"/>
                </a:cubicBezTo>
                <a:cubicBezTo>
                  <a:pt x="29047" y="10325"/>
                  <a:pt x="28833" y="10194"/>
                  <a:pt x="28576" y="10194"/>
                </a:cubicBezTo>
                <a:cubicBezTo>
                  <a:pt x="28518" y="10194"/>
                  <a:pt x="28457" y="10201"/>
                  <a:pt x="28395" y="10215"/>
                </a:cubicBezTo>
                <a:cubicBezTo>
                  <a:pt x="28154" y="10252"/>
                  <a:pt x="28266" y="10846"/>
                  <a:pt x="28377" y="11218"/>
                </a:cubicBezTo>
                <a:cubicBezTo>
                  <a:pt x="28266" y="11106"/>
                  <a:pt x="28135" y="11013"/>
                  <a:pt x="27969" y="10884"/>
                </a:cubicBezTo>
                <a:cubicBezTo>
                  <a:pt x="27795" y="10747"/>
                  <a:pt x="27656" y="10688"/>
                  <a:pt x="27553" y="10688"/>
                </a:cubicBezTo>
                <a:cubicBezTo>
                  <a:pt x="27305" y="10688"/>
                  <a:pt x="27270" y="11036"/>
                  <a:pt x="27467" y="11496"/>
                </a:cubicBezTo>
                <a:cubicBezTo>
                  <a:pt x="27615" y="11793"/>
                  <a:pt x="27912" y="11979"/>
                  <a:pt x="28192" y="12072"/>
                </a:cubicBezTo>
                <a:cubicBezTo>
                  <a:pt x="28024" y="12164"/>
                  <a:pt x="27857" y="12295"/>
                  <a:pt x="27801" y="12518"/>
                </a:cubicBezTo>
                <a:cubicBezTo>
                  <a:pt x="27764" y="12647"/>
                  <a:pt x="27783" y="12778"/>
                  <a:pt x="27838" y="12870"/>
                </a:cubicBezTo>
                <a:cubicBezTo>
                  <a:pt x="27764" y="12964"/>
                  <a:pt x="27709" y="13075"/>
                  <a:pt x="27672" y="13186"/>
                </a:cubicBezTo>
                <a:cubicBezTo>
                  <a:pt x="27615" y="13075"/>
                  <a:pt x="27578" y="12981"/>
                  <a:pt x="27541" y="12889"/>
                </a:cubicBezTo>
                <a:cubicBezTo>
                  <a:pt x="27486" y="12741"/>
                  <a:pt x="27449" y="12610"/>
                  <a:pt x="27392" y="12481"/>
                </a:cubicBezTo>
                <a:cubicBezTo>
                  <a:pt x="27300" y="12221"/>
                  <a:pt x="27226" y="11961"/>
                  <a:pt x="27132" y="11738"/>
                </a:cubicBezTo>
                <a:cubicBezTo>
                  <a:pt x="27058" y="11478"/>
                  <a:pt x="26984" y="11255"/>
                  <a:pt x="26929" y="11032"/>
                </a:cubicBezTo>
                <a:cubicBezTo>
                  <a:pt x="26909" y="10939"/>
                  <a:pt x="26892" y="10827"/>
                  <a:pt x="26854" y="10735"/>
                </a:cubicBezTo>
                <a:cubicBezTo>
                  <a:pt x="26835" y="10641"/>
                  <a:pt x="26817" y="10549"/>
                  <a:pt x="26780" y="10456"/>
                </a:cubicBezTo>
                <a:cubicBezTo>
                  <a:pt x="26743" y="10270"/>
                  <a:pt x="26724" y="10121"/>
                  <a:pt x="26687" y="9992"/>
                </a:cubicBezTo>
                <a:cubicBezTo>
                  <a:pt x="26649" y="9732"/>
                  <a:pt x="26612" y="9584"/>
                  <a:pt x="26612" y="9584"/>
                </a:cubicBezTo>
                <a:lnTo>
                  <a:pt x="26594" y="9584"/>
                </a:lnTo>
                <a:cubicBezTo>
                  <a:pt x="26594" y="9584"/>
                  <a:pt x="26594" y="9750"/>
                  <a:pt x="26612" y="10010"/>
                </a:cubicBezTo>
                <a:cubicBezTo>
                  <a:pt x="26612" y="10141"/>
                  <a:pt x="26632" y="10289"/>
                  <a:pt x="26649" y="10475"/>
                </a:cubicBezTo>
                <a:cubicBezTo>
                  <a:pt x="26687" y="10661"/>
                  <a:pt x="26706" y="10864"/>
                  <a:pt x="26761" y="11087"/>
                </a:cubicBezTo>
                <a:cubicBezTo>
                  <a:pt x="26798" y="11310"/>
                  <a:pt x="26854" y="11533"/>
                  <a:pt x="26929" y="11793"/>
                </a:cubicBezTo>
                <a:cubicBezTo>
                  <a:pt x="27003" y="12035"/>
                  <a:pt x="27077" y="12295"/>
                  <a:pt x="27169" y="12573"/>
                </a:cubicBezTo>
                <a:cubicBezTo>
                  <a:pt x="27226" y="12704"/>
                  <a:pt x="27263" y="12833"/>
                  <a:pt x="27318" y="12964"/>
                </a:cubicBezTo>
                <a:cubicBezTo>
                  <a:pt x="27374" y="13093"/>
                  <a:pt x="27449" y="13241"/>
                  <a:pt x="27504" y="13372"/>
                </a:cubicBezTo>
                <a:lnTo>
                  <a:pt x="27560" y="13484"/>
                </a:lnTo>
                <a:cubicBezTo>
                  <a:pt x="27412" y="13316"/>
                  <a:pt x="27226" y="13149"/>
                  <a:pt x="26947" y="13130"/>
                </a:cubicBezTo>
                <a:cubicBezTo>
                  <a:pt x="26947" y="13121"/>
                  <a:pt x="26942" y="13121"/>
                  <a:pt x="26935" y="13121"/>
                </a:cubicBezTo>
                <a:cubicBezTo>
                  <a:pt x="26928" y="13121"/>
                  <a:pt x="26919" y="13121"/>
                  <a:pt x="26909" y="13112"/>
                </a:cubicBezTo>
                <a:cubicBezTo>
                  <a:pt x="26909" y="13075"/>
                  <a:pt x="26892" y="13001"/>
                  <a:pt x="26872" y="12944"/>
                </a:cubicBezTo>
                <a:cubicBezTo>
                  <a:pt x="26847" y="12887"/>
                  <a:pt x="26775" y="12865"/>
                  <a:pt x="26679" y="12865"/>
                </a:cubicBezTo>
                <a:cubicBezTo>
                  <a:pt x="26496" y="12865"/>
                  <a:pt x="26225" y="12945"/>
                  <a:pt x="26018" y="13018"/>
                </a:cubicBezTo>
                <a:cubicBezTo>
                  <a:pt x="26092" y="12926"/>
                  <a:pt x="26167" y="12815"/>
                  <a:pt x="26260" y="12684"/>
                </a:cubicBezTo>
                <a:cubicBezTo>
                  <a:pt x="26452" y="12349"/>
                  <a:pt x="26365" y="12183"/>
                  <a:pt x="26145" y="12183"/>
                </a:cubicBezTo>
                <a:cubicBezTo>
                  <a:pt x="26023" y="12183"/>
                  <a:pt x="25862" y="12233"/>
                  <a:pt x="25684" y="12332"/>
                </a:cubicBezTo>
                <a:cubicBezTo>
                  <a:pt x="25443" y="12481"/>
                  <a:pt x="25332" y="12741"/>
                  <a:pt x="25294" y="12964"/>
                </a:cubicBezTo>
                <a:cubicBezTo>
                  <a:pt x="25201" y="12833"/>
                  <a:pt x="25052" y="12721"/>
                  <a:pt x="24867" y="12684"/>
                </a:cubicBezTo>
                <a:cubicBezTo>
                  <a:pt x="24852" y="12683"/>
                  <a:pt x="24838" y="12682"/>
                  <a:pt x="24824" y="12682"/>
                </a:cubicBezTo>
                <a:cubicBezTo>
                  <a:pt x="24439" y="12682"/>
                  <a:pt x="24193" y="13156"/>
                  <a:pt x="24532" y="13335"/>
                </a:cubicBezTo>
                <a:cubicBezTo>
                  <a:pt x="24626" y="13390"/>
                  <a:pt x="24718" y="13427"/>
                  <a:pt x="24812" y="13464"/>
                </a:cubicBezTo>
                <a:cubicBezTo>
                  <a:pt x="24893" y="13491"/>
                  <a:pt x="24984" y="13509"/>
                  <a:pt x="25070" y="13509"/>
                </a:cubicBezTo>
                <a:cubicBezTo>
                  <a:pt x="25102" y="13509"/>
                  <a:pt x="25134" y="13507"/>
                  <a:pt x="25164" y="13501"/>
                </a:cubicBezTo>
                <a:lnTo>
                  <a:pt x="25164" y="13501"/>
                </a:lnTo>
                <a:cubicBezTo>
                  <a:pt x="25127" y="13558"/>
                  <a:pt x="25089" y="13632"/>
                  <a:pt x="25052" y="13706"/>
                </a:cubicBezTo>
                <a:cubicBezTo>
                  <a:pt x="25034" y="13706"/>
                  <a:pt x="25034" y="13724"/>
                  <a:pt x="25015" y="13724"/>
                </a:cubicBezTo>
                <a:cubicBezTo>
                  <a:pt x="24774" y="13855"/>
                  <a:pt x="24663" y="14115"/>
                  <a:pt x="24626" y="14356"/>
                </a:cubicBezTo>
                <a:cubicBezTo>
                  <a:pt x="24532" y="14226"/>
                  <a:pt x="24384" y="14096"/>
                  <a:pt x="24198" y="14078"/>
                </a:cubicBezTo>
                <a:cubicBezTo>
                  <a:pt x="24176" y="14075"/>
                  <a:pt x="24155" y="14073"/>
                  <a:pt x="24135" y="14073"/>
                </a:cubicBezTo>
                <a:cubicBezTo>
                  <a:pt x="23762" y="14073"/>
                  <a:pt x="23530" y="14534"/>
                  <a:pt x="23864" y="14727"/>
                </a:cubicBezTo>
                <a:cubicBezTo>
                  <a:pt x="24032" y="14819"/>
                  <a:pt x="24225" y="14885"/>
                  <a:pt x="24392" y="14885"/>
                </a:cubicBezTo>
                <a:cubicBezTo>
                  <a:pt x="24428" y="14885"/>
                  <a:pt x="24462" y="14882"/>
                  <a:pt x="24495" y="14876"/>
                </a:cubicBezTo>
                <a:lnTo>
                  <a:pt x="24495" y="14876"/>
                </a:lnTo>
                <a:cubicBezTo>
                  <a:pt x="24421" y="15024"/>
                  <a:pt x="24366" y="15173"/>
                  <a:pt x="24272" y="15284"/>
                </a:cubicBezTo>
                <a:cubicBezTo>
                  <a:pt x="24180" y="15415"/>
                  <a:pt x="24458" y="15526"/>
                  <a:pt x="24774" y="15544"/>
                </a:cubicBezTo>
                <a:lnTo>
                  <a:pt x="24978" y="15544"/>
                </a:lnTo>
                <a:cubicBezTo>
                  <a:pt x="24960" y="15638"/>
                  <a:pt x="24941" y="15749"/>
                  <a:pt x="24904" y="15861"/>
                </a:cubicBezTo>
                <a:cubicBezTo>
                  <a:pt x="24867" y="16027"/>
                  <a:pt x="24849" y="16213"/>
                  <a:pt x="24812" y="16418"/>
                </a:cubicBezTo>
                <a:cubicBezTo>
                  <a:pt x="24774" y="16603"/>
                  <a:pt x="24755" y="16789"/>
                  <a:pt x="24737" y="16993"/>
                </a:cubicBezTo>
                <a:cubicBezTo>
                  <a:pt x="24718" y="17198"/>
                  <a:pt x="24718" y="17421"/>
                  <a:pt x="24700" y="17624"/>
                </a:cubicBezTo>
                <a:lnTo>
                  <a:pt x="24700" y="17736"/>
                </a:lnTo>
                <a:cubicBezTo>
                  <a:pt x="24644" y="17847"/>
                  <a:pt x="24607" y="17941"/>
                  <a:pt x="24589" y="18052"/>
                </a:cubicBezTo>
                <a:cubicBezTo>
                  <a:pt x="24514" y="17941"/>
                  <a:pt x="24403" y="17810"/>
                  <a:pt x="24235" y="17792"/>
                </a:cubicBezTo>
                <a:cubicBezTo>
                  <a:pt x="24215" y="17789"/>
                  <a:pt x="24196" y="17787"/>
                  <a:pt x="24176" y="17787"/>
                </a:cubicBezTo>
                <a:cubicBezTo>
                  <a:pt x="23855" y="17787"/>
                  <a:pt x="23640" y="18211"/>
                  <a:pt x="23920" y="18386"/>
                </a:cubicBezTo>
                <a:cubicBezTo>
                  <a:pt x="24057" y="18478"/>
                  <a:pt x="24220" y="18544"/>
                  <a:pt x="24366" y="18544"/>
                </a:cubicBezTo>
                <a:cubicBezTo>
                  <a:pt x="24398" y="18544"/>
                  <a:pt x="24429" y="18541"/>
                  <a:pt x="24458" y="18535"/>
                </a:cubicBezTo>
                <a:lnTo>
                  <a:pt x="24458" y="18535"/>
                </a:lnTo>
                <a:cubicBezTo>
                  <a:pt x="24384" y="18664"/>
                  <a:pt x="24329" y="18795"/>
                  <a:pt x="24254" y="18906"/>
                </a:cubicBezTo>
                <a:cubicBezTo>
                  <a:pt x="24151" y="19044"/>
                  <a:pt x="24429" y="19149"/>
                  <a:pt x="24720" y="19149"/>
                </a:cubicBezTo>
                <a:cubicBezTo>
                  <a:pt x="24744" y="19149"/>
                  <a:pt x="24768" y="19148"/>
                  <a:pt x="24792" y="19147"/>
                </a:cubicBezTo>
                <a:cubicBezTo>
                  <a:pt x="24812" y="19295"/>
                  <a:pt x="24849" y="19444"/>
                  <a:pt x="24867" y="19593"/>
                </a:cubicBezTo>
                <a:cubicBezTo>
                  <a:pt x="24923" y="19815"/>
                  <a:pt x="24960" y="20038"/>
                  <a:pt x="25015" y="20261"/>
                </a:cubicBezTo>
                <a:cubicBezTo>
                  <a:pt x="25089" y="20466"/>
                  <a:pt x="25146" y="20689"/>
                  <a:pt x="25220" y="20912"/>
                </a:cubicBezTo>
                <a:cubicBezTo>
                  <a:pt x="25312" y="21115"/>
                  <a:pt x="25369" y="21320"/>
                  <a:pt x="25461" y="21524"/>
                </a:cubicBezTo>
                <a:cubicBezTo>
                  <a:pt x="25647" y="21952"/>
                  <a:pt x="25852" y="22323"/>
                  <a:pt x="26055" y="22713"/>
                </a:cubicBezTo>
                <a:cubicBezTo>
                  <a:pt x="26241" y="23066"/>
                  <a:pt x="26446" y="23418"/>
                  <a:pt x="26612" y="23772"/>
                </a:cubicBezTo>
                <a:lnTo>
                  <a:pt x="26835" y="24273"/>
                </a:lnTo>
                <a:cubicBezTo>
                  <a:pt x="26872" y="24366"/>
                  <a:pt x="26909" y="24440"/>
                  <a:pt x="26947" y="24515"/>
                </a:cubicBezTo>
                <a:cubicBezTo>
                  <a:pt x="26966" y="24607"/>
                  <a:pt x="27003" y="24681"/>
                  <a:pt x="27021" y="24755"/>
                </a:cubicBezTo>
                <a:cubicBezTo>
                  <a:pt x="27077" y="24923"/>
                  <a:pt x="27132" y="25072"/>
                  <a:pt x="27189" y="25201"/>
                </a:cubicBezTo>
                <a:cubicBezTo>
                  <a:pt x="27244" y="25350"/>
                  <a:pt x="27263" y="25498"/>
                  <a:pt x="27300" y="25629"/>
                </a:cubicBezTo>
                <a:cubicBezTo>
                  <a:pt x="27374" y="25889"/>
                  <a:pt x="27392" y="26130"/>
                  <a:pt x="27429" y="26315"/>
                </a:cubicBezTo>
                <a:cubicBezTo>
                  <a:pt x="27429" y="26501"/>
                  <a:pt x="27449" y="26669"/>
                  <a:pt x="27449" y="26761"/>
                </a:cubicBezTo>
                <a:cubicBezTo>
                  <a:pt x="27449" y="26780"/>
                  <a:pt x="27429" y="26780"/>
                  <a:pt x="27429" y="26798"/>
                </a:cubicBezTo>
                <a:cubicBezTo>
                  <a:pt x="26632" y="27969"/>
                  <a:pt x="25647" y="29472"/>
                  <a:pt x="25052" y="30735"/>
                </a:cubicBezTo>
                <a:cubicBezTo>
                  <a:pt x="24867" y="31163"/>
                  <a:pt x="24663" y="31552"/>
                  <a:pt x="24477" y="31961"/>
                </a:cubicBezTo>
                <a:cubicBezTo>
                  <a:pt x="24254" y="31998"/>
                  <a:pt x="23957" y="32129"/>
                  <a:pt x="23809" y="32277"/>
                </a:cubicBezTo>
                <a:cubicBezTo>
                  <a:pt x="23660" y="32407"/>
                  <a:pt x="23789" y="32612"/>
                  <a:pt x="23994" y="32741"/>
                </a:cubicBezTo>
                <a:cubicBezTo>
                  <a:pt x="23827" y="32778"/>
                  <a:pt x="23678" y="32835"/>
                  <a:pt x="23549" y="32909"/>
                </a:cubicBezTo>
                <a:cubicBezTo>
                  <a:pt x="23474" y="32946"/>
                  <a:pt x="23400" y="32983"/>
                  <a:pt x="23363" y="33038"/>
                </a:cubicBezTo>
                <a:cubicBezTo>
                  <a:pt x="23289" y="33095"/>
                  <a:pt x="23252" y="33187"/>
                  <a:pt x="23252" y="33261"/>
                </a:cubicBezTo>
                <a:lnTo>
                  <a:pt x="23252" y="33355"/>
                </a:lnTo>
                <a:cubicBezTo>
                  <a:pt x="23252" y="33409"/>
                  <a:pt x="23269" y="33466"/>
                  <a:pt x="23307" y="33521"/>
                </a:cubicBezTo>
                <a:cubicBezTo>
                  <a:pt x="23326" y="33577"/>
                  <a:pt x="23363" y="33632"/>
                  <a:pt x="23418" y="33689"/>
                </a:cubicBezTo>
                <a:cubicBezTo>
                  <a:pt x="23446" y="33707"/>
                  <a:pt x="23479" y="33717"/>
                  <a:pt x="23516" y="33717"/>
                </a:cubicBezTo>
                <a:cubicBezTo>
                  <a:pt x="23553" y="33717"/>
                  <a:pt x="23595" y="33707"/>
                  <a:pt x="23641" y="33689"/>
                </a:cubicBezTo>
                <a:lnTo>
                  <a:pt x="23641" y="33689"/>
                </a:lnTo>
                <a:cubicBezTo>
                  <a:pt x="20466" y="40077"/>
                  <a:pt x="18535" y="42658"/>
                  <a:pt x="18535" y="42658"/>
                </a:cubicBezTo>
                <a:lnTo>
                  <a:pt x="18535" y="43606"/>
                </a:lnTo>
                <a:cubicBezTo>
                  <a:pt x="18218" y="43829"/>
                  <a:pt x="17903" y="44069"/>
                  <a:pt x="17587" y="44292"/>
                </a:cubicBezTo>
                <a:cubicBezTo>
                  <a:pt x="16435" y="45091"/>
                  <a:pt x="15303" y="45815"/>
                  <a:pt x="14189" y="46429"/>
                </a:cubicBezTo>
                <a:cubicBezTo>
                  <a:pt x="13055" y="47023"/>
                  <a:pt x="11923" y="47506"/>
                  <a:pt x="10827" y="47821"/>
                </a:cubicBezTo>
                <a:cubicBezTo>
                  <a:pt x="10549" y="47895"/>
                  <a:pt x="10289" y="47969"/>
                  <a:pt x="10010" y="48043"/>
                </a:cubicBezTo>
                <a:cubicBezTo>
                  <a:pt x="9750" y="48100"/>
                  <a:pt x="9472" y="48137"/>
                  <a:pt x="9212" y="48192"/>
                </a:cubicBezTo>
                <a:cubicBezTo>
                  <a:pt x="8952" y="48248"/>
                  <a:pt x="8692" y="48266"/>
                  <a:pt x="8450" y="48303"/>
                </a:cubicBezTo>
                <a:cubicBezTo>
                  <a:pt x="8320" y="48323"/>
                  <a:pt x="8190" y="48323"/>
                  <a:pt x="8060" y="48341"/>
                </a:cubicBezTo>
                <a:cubicBezTo>
                  <a:pt x="8004" y="48360"/>
                  <a:pt x="7930" y="48360"/>
                  <a:pt x="7875" y="48360"/>
                </a:cubicBezTo>
                <a:cubicBezTo>
                  <a:pt x="7818" y="48378"/>
                  <a:pt x="7744" y="48378"/>
                  <a:pt x="7689" y="48378"/>
                </a:cubicBezTo>
                <a:cubicBezTo>
                  <a:pt x="7447" y="48378"/>
                  <a:pt x="7206" y="48397"/>
                  <a:pt x="6964" y="48415"/>
                </a:cubicBezTo>
                <a:cubicBezTo>
                  <a:pt x="6723" y="48415"/>
                  <a:pt x="6500" y="48397"/>
                  <a:pt x="6278" y="48397"/>
                </a:cubicBezTo>
                <a:lnTo>
                  <a:pt x="5924" y="48397"/>
                </a:lnTo>
                <a:cubicBezTo>
                  <a:pt x="5813" y="48397"/>
                  <a:pt x="5720" y="48378"/>
                  <a:pt x="5609" y="48378"/>
                </a:cubicBezTo>
                <a:cubicBezTo>
                  <a:pt x="5386" y="48360"/>
                  <a:pt x="5181" y="48341"/>
                  <a:pt x="4978" y="48341"/>
                </a:cubicBezTo>
                <a:cubicBezTo>
                  <a:pt x="3436" y="48155"/>
                  <a:pt x="2229" y="47858"/>
                  <a:pt x="1393" y="47580"/>
                </a:cubicBezTo>
                <a:cubicBezTo>
                  <a:pt x="1133" y="47468"/>
                  <a:pt x="910" y="47375"/>
                  <a:pt x="724" y="47301"/>
                </a:cubicBezTo>
                <a:lnTo>
                  <a:pt x="724" y="47301"/>
                </a:lnTo>
                <a:cubicBezTo>
                  <a:pt x="836" y="47357"/>
                  <a:pt x="966" y="47412"/>
                  <a:pt x="1096" y="47486"/>
                </a:cubicBezTo>
                <a:cubicBezTo>
                  <a:pt x="1035" y="47464"/>
                  <a:pt x="976" y="47443"/>
                  <a:pt x="920" y="47422"/>
                </a:cubicBezTo>
                <a:lnTo>
                  <a:pt x="920" y="47422"/>
                </a:lnTo>
                <a:cubicBezTo>
                  <a:pt x="1020" y="47460"/>
                  <a:pt x="1128" y="47501"/>
                  <a:pt x="1244" y="47543"/>
                </a:cubicBezTo>
                <a:lnTo>
                  <a:pt x="1263" y="47543"/>
                </a:lnTo>
                <a:cubicBezTo>
                  <a:pt x="1653" y="47709"/>
                  <a:pt x="2136" y="47877"/>
                  <a:pt x="2730" y="48043"/>
                </a:cubicBezTo>
                <a:cubicBezTo>
                  <a:pt x="3621" y="48286"/>
                  <a:pt x="4718" y="48489"/>
                  <a:pt x="6018" y="48563"/>
                </a:cubicBezTo>
                <a:cubicBezTo>
                  <a:pt x="6328" y="48581"/>
                  <a:pt x="6650" y="48591"/>
                  <a:pt x="6982" y="48591"/>
                </a:cubicBezTo>
                <a:cubicBezTo>
                  <a:pt x="8016" y="48591"/>
                  <a:pt x="9145" y="48500"/>
                  <a:pt x="10326" y="48303"/>
                </a:cubicBezTo>
                <a:cubicBezTo>
                  <a:pt x="10715" y="48229"/>
                  <a:pt x="11106" y="48155"/>
                  <a:pt x="11515" y="48063"/>
                </a:cubicBezTo>
                <a:cubicBezTo>
                  <a:pt x="11904" y="47969"/>
                  <a:pt x="12312" y="47877"/>
                  <a:pt x="12740" y="47766"/>
                </a:cubicBezTo>
                <a:cubicBezTo>
                  <a:pt x="13558" y="47523"/>
                  <a:pt x="14412" y="47263"/>
                  <a:pt x="15229" y="46874"/>
                </a:cubicBezTo>
                <a:cubicBezTo>
                  <a:pt x="16064" y="46483"/>
                  <a:pt x="16863" y="45983"/>
                  <a:pt x="17624" y="45426"/>
                </a:cubicBezTo>
                <a:cubicBezTo>
                  <a:pt x="17829" y="45277"/>
                  <a:pt x="18015" y="45146"/>
                  <a:pt x="18218" y="44998"/>
                </a:cubicBezTo>
                <a:cubicBezTo>
                  <a:pt x="18404" y="44849"/>
                  <a:pt x="18590" y="44664"/>
                  <a:pt x="18738" y="44478"/>
                </a:cubicBezTo>
                <a:cubicBezTo>
                  <a:pt x="18757" y="44441"/>
                  <a:pt x="18775" y="44404"/>
                  <a:pt x="18812" y="44366"/>
                </a:cubicBezTo>
                <a:cubicBezTo>
                  <a:pt x="20001" y="43606"/>
                  <a:pt x="24737" y="40411"/>
                  <a:pt x="28135" y="36827"/>
                </a:cubicBezTo>
                <a:cubicBezTo>
                  <a:pt x="28321" y="36623"/>
                  <a:pt x="28526" y="36418"/>
                  <a:pt x="28749" y="36195"/>
                </a:cubicBezTo>
                <a:cubicBezTo>
                  <a:pt x="28915" y="36009"/>
                  <a:pt x="29120" y="35806"/>
                  <a:pt x="29306" y="35583"/>
                </a:cubicBezTo>
                <a:cubicBezTo>
                  <a:pt x="29324" y="35583"/>
                  <a:pt x="29324" y="35601"/>
                  <a:pt x="29324" y="35601"/>
                </a:cubicBezTo>
                <a:cubicBezTo>
                  <a:pt x="29417" y="35601"/>
                  <a:pt x="29492" y="35509"/>
                  <a:pt x="29529" y="35360"/>
                </a:cubicBezTo>
                <a:lnTo>
                  <a:pt x="29677" y="35212"/>
                </a:lnTo>
                <a:cubicBezTo>
                  <a:pt x="29714" y="35155"/>
                  <a:pt x="29769" y="35118"/>
                  <a:pt x="29806" y="35081"/>
                </a:cubicBezTo>
                <a:cubicBezTo>
                  <a:pt x="29826" y="35100"/>
                  <a:pt x="29826" y="35137"/>
                  <a:pt x="29844" y="35155"/>
                </a:cubicBezTo>
                <a:cubicBezTo>
                  <a:pt x="29955" y="35323"/>
                  <a:pt x="30049" y="35397"/>
                  <a:pt x="30123" y="35415"/>
                </a:cubicBezTo>
                <a:cubicBezTo>
                  <a:pt x="30139" y="35421"/>
                  <a:pt x="30154" y="35423"/>
                  <a:pt x="30168" y="35423"/>
                </a:cubicBezTo>
                <a:cubicBezTo>
                  <a:pt x="30202" y="35423"/>
                  <a:pt x="30232" y="35410"/>
                  <a:pt x="30272" y="35397"/>
                </a:cubicBezTo>
                <a:cubicBezTo>
                  <a:pt x="30289" y="35378"/>
                  <a:pt x="30309" y="35341"/>
                  <a:pt x="30326" y="35304"/>
                </a:cubicBezTo>
                <a:cubicBezTo>
                  <a:pt x="30346" y="35267"/>
                  <a:pt x="30364" y="35229"/>
                  <a:pt x="30383" y="35174"/>
                </a:cubicBezTo>
                <a:cubicBezTo>
                  <a:pt x="30383" y="35155"/>
                  <a:pt x="30401" y="35137"/>
                  <a:pt x="30401" y="35100"/>
                </a:cubicBezTo>
                <a:cubicBezTo>
                  <a:pt x="30420" y="35044"/>
                  <a:pt x="30420" y="34989"/>
                  <a:pt x="30420" y="34914"/>
                </a:cubicBezTo>
                <a:lnTo>
                  <a:pt x="30420" y="34821"/>
                </a:lnTo>
                <a:cubicBezTo>
                  <a:pt x="30420" y="34709"/>
                  <a:pt x="30383" y="34617"/>
                  <a:pt x="30346" y="34524"/>
                </a:cubicBezTo>
                <a:cubicBezTo>
                  <a:pt x="30383" y="34469"/>
                  <a:pt x="30438" y="34412"/>
                  <a:pt x="30494" y="34357"/>
                </a:cubicBezTo>
                <a:cubicBezTo>
                  <a:pt x="30586" y="34264"/>
                  <a:pt x="30680" y="34172"/>
                  <a:pt x="30772" y="34060"/>
                </a:cubicBezTo>
                <a:cubicBezTo>
                  <a:pt x="30977" y="33855"/>
                  <a:pt x="31163" y="33652"/>
                  <a:pt x="31366" y="33447"/>
                </a:cubicBezTo>
                <a:lnTo>
                  <a:pt x="32332" y="32481"/>
                </a:lnTo>
                <a:cubicBezTo>
                  <a:pt x="32537" y="32258"/>
                  <a:pt x="32760" y="32017"/>
                  <a:pt x="33001" y="31795"/>
                </a:cubicBezTo>
                <a:cubicBezTo>
                  <a:pt x="33112" y="31683"/>
                  <a:pt x="33224" y="31572"/>
                  <a:pt x="33335" y="31441"/>
                </a:cubicBezTo>
                <a:cubicBezTo>
                  <a:pt x="33429" y="31497"/>
                  <a:pt x="33521" y="31535"/>
                  <a:pt x="33614" y="31572"/>
                </a:cubicBezTo>
                <a:cubicBezTo>
                  <a:pt x="33595" y="31572"/>
                  <a:pt x="33595" y="31590"/>
                  <a:pt x="33577" y="31590"/>
                </a:cubicBezTo>
                <a:cubicBezTo>
                  <a:pt x="33503" y="31627"/>
                  <a:pt x="33446" y="31683"/>
                  <a:pt x="33391" y="31738"/>
                </a:cubicBezTo>
                <a:cubicBezTo>
                  <a:pt x="33317" y="31812"/>
                  <a:pt x="33261" y="31906"/>
                  <a:pt x="33224" y="32017"/>
                </a:cubicBezTo>
                <a:cubicBezTo>
                  <a:pt x="33142" y="32358"/>
                  <a:pt x="33430" y="32678"/>
                  <a:pt x="33707" y="32678"/>
                </a:cubicBezTo>
                <a:cubicBezTo>
                  <a:pt x="33808" y="32678"/>
                  <a:pt x="33907" y="32636"/>
                  <a:pt x="33986" y="32537"/>
                </a:cubicBezTo>
                <a:cubicBezTo>
                  <a:pt x="34152" y="32315"/>
                  <a:pt x="34283" y="32055"/>
                  <a:pt x="34264" y="31832"/>
                </a:cubicBezTo>
                <a:cubicBezTo>
                  <a:pt x="34283" y="31832"/>
                  <a:pt x="34283" y="31850"/>
                  <a:pt x="34301" y="31850"/>
                </a:cubicBezTo>
                <a:cubicBezTo>
                  <a:pt x="34375" y="31906"/>
                  <a:pt x="34449" y="31943"/>
                  <a:pt x="34524" y="31998"/>
                </a:cubicBezTo>
                <a:cubicBezTo>
                  <a:pt x="34598" y="32055"/>
                  <a:pt x="34672" y="32092"/>
                  <a:pt x="34729" y="32147"/>
                </a:cubicBezTo>
                <a:cubicBezTo>
                  <a:pt x="34756" y="32175"/>
                  <a:pt x="34785" y="32188"/>
                  <a:pt x="34815" y="32188"/>
                </a:cubicBezTo>
                <a:cubicBezTo>
                  <a:pt x="34884" y="32188"/>
                  <a:pt x="34954" y="32116"/>
                  <a:pt x="35006" y="31998"/>
                </a:cubicBezTo>
                <a:cubicBezTo>
                  <a:pt x="35118" y="31757"/>
                  <a:pt x="35192" y="31292"/>
                  <a:pt x="35118" y="30995"/>
                </a:cubicBezTo>
                <a:cubicBezTo>
                  <a:pt x="35076" y="30858"/>
                  <a:pt x="34968" y="30805"/>
                  <a:pt x="34831" y="30805"/>
                </a:cubicBezTo>
                <a:cubicBezTo>
                  <a:pt x="34727" y="30805"/>
                  <a:pt x="34607" y="30836"/>
                  <a:pt x="34486" y="30884"/>
                </a:cubicBezTo>
                <a:cubicBezTo>
                  <a:pt x="34543" y="30717"/>
                  <a:pt x="34561" y="30550"/>
                  <a:pt x="34580" y="30383"/>
                </a:cubicBezTo>
                <a:lnTo>
                  <a:pt x="34617" y="30383"/>
                </a:lnTo>
                <a:cubicBezTo>
                  <a:pt x="34746" y="30327"/>
                  <a:pt x="34766" y="30215"/>
                  <a:pt x="34729" y="30067"/>
                </a:cubicBezTo>
                <a:lnTo>
                  <a:pt x="34784" y="30012"/>
                </a:lnTo>
                <a:cubicBezTo>
                  <a:pt x="34821" y="29975"/>
                  <a:pt x="34858" y="29937"/>
                  <a:pt x="34914" y="29900"/>
                </a:cubicBezTo>
                <a:cubicBezTo>
                  <a:pt x="35063" y="29900"/>
                  <a:pt x="35229" y="29881"/>
                  <a:pt x="35323" y="29844"/>
                </a:cubicBezTo>
                <a:cubicBezTo>
                  <a:pt x="35546" y="29752"/>
                  <a:pt x="35601" y="29529"/>
                  <a:pt x="35526" y="29287"/>
                </a:cubicBezTo>
                <a:cubicBezTo>
                  <a:pt x="37309" y="27560"/>
                  <a:pt x="39241" y="25758"/>
                  <a:pt x="41209" y="24050"/>
                </a:cubicBezTo>
                <a:cubicBezTo>
                  <a:pt x="41952" y="23438"/>
                  <a:pt x="42677" y="22824"/>
                  <a:pt x="43401" y="22230"/>
                </a:cubicBezTo>
                <a:cubicBezTo>
                  <a:pt x="43427" y="22234"/>
                  <a:pt x="43457" y="22235"/>
                  <a:pt x="43488" y="22235"/>
                </a:cubicBezTo>
                <a:cubicBezTo>
                  <a:pt x="43758" y="22235"/>
                  <a:pt x="44168" y="22095"/>
                  <a:pt x="44386" y="21895"/>
                </a:cubicBezTo>
                <a:cubicBezTo>
                  <a:pt x="44478" y="21803"/>
                  <a:pt x="44478" y="21673"/>
                  <a:pt x="44403" y="21543"/>
                </a:cubicBezTo>
                <a:cubicBezTo>
                  <a:pt x="44478" y="21543"/>
                  <a:pt x="44552" y="21524"/>
                  <a:pt x="44626" y="21524"/>
                </a:cubicBezTo>
                <a:cubicBezTo>
                  <a:pt x="44794" y="21506"/>
                  <a:pt x="44980" y="21506"/>
                  <a:pt x="45183" y="21506"/>
                </a:cubicBezTo>
                <a:cubicBezTo>
                  <a:pt x="45277" y="21506"/>
                  <a:pt x="45388" y="21524"/>
                  <a:pt x="45500" y="21524"/>
                </a:cubicBezTo>
                <a:cubicBezTo>
                  <a:pt x="45555" y="21543"/>
                  <a:pt x="45611" y="21543"/>
                  <a:pt x="45666" y="21543"/>
                </a:cubicBezTo>
                <a:cubicBezTo>
                  <a:pt x="45723" y="21561"/>
                  <a:pt x="45778" y="21580"/>
                  <a:pt x="45834" y="21580"/>
                </a:cubicBezTo>
                <a:cubicBezTo>
                  <a:pt x="45889" y="21598"/>
                  <a:pt x="45946" y="21618"/>
                  <a:pt x="46000" y="21618"/>
                </a:cubicBezTo>
                <a:lnTo>
                  <a:pt x="46168" y="21673"/>
                </a:lnTo>
                <a:cubicBezTo>
                  <a:pt x="46243" y="21692"/>
                  <a:pt x="46298" y="21710"/>
                  <a:pt x="46354" y="21729"/>
                </a:cubicBezTo>
                <a:cubicBezTo>
                  <a:pt x="46409" y="21747"/>
                  <a:pt x="46466" y="21766"/>
                  <a:pt x="46520" y="21803"/>
                </a:cubicBezTo>
                <a:cubicBezTo>
                  <a:pt x="46763" y="21878"/>
                  <a:pt x="47003" y="22007"/>
                  <a:pt x="47226" y="22138"/>
                </a:cubicBezTo>
                <a:lnTo>
                  <a:pt x="47560" y="22360"/>
                </a:lnTo>
                <a:lnTo>
                  <a:pt x="47877" y="22620"/>
                </a:lnTo>
                <a:cubicBezTo>
                  <a:pt x="47988" y="22695"/>
                  <a:pt x="48080" y="22806"/>
                  <a:pt x="48174" y="22898"/>
                </a:cubicBezTo>
                <a:cubicBezTo>
                  <a:pt x="48285" y="22992"/>
                  <a:pt x="48378" y="23103"/>
                  <a:pt x="48471" y="23195"/>
                </a:cubicBezTo>
                <a:cubicBezTo>
                  <a:pt x="48563" y="23289"/>
                  <a:pt x="48657" y="23381"/>
                  <a:pt x="48749" y="23493"/>
                </a:cubicBezTo>
                <a:cubicBezTo>
                  <a:pt x="48860" y="23586"/>
                  <a:pt x="48954" y="23660"/>
                  <a:pt x="49065" y="23753"/>
                </a:cubicBezTo>
                <a:cubicBezTo>
                  <a:pt x="49158" y="23827"/>
                  <a:pt x="49288" y="23901"/>
                  <a:pt x="49400" y="23958"/>
                </a:cubicBezTo>
                <a:cubicBezTo>
                  <a:pt x="49492" y="24032"/>
                  <a:pt x="49623" y="24069"/>
                  <a:pt x="49734" y="24124"/>
                </a:cubicBezTo>
                <a:lnTo>
                  <a:pt x="49900" y="24180"/>
                </a:lnTo>
                <a:cubicBezTo>
                  <a:pt x="49975" y="24180"/>
                  <a:pt x="50031" y="24218"/>
                  <a:pt x="50086" y="24218"/>
                </a:cubicBezTo>
                <a:cubicBezTo>
                  <a:pt x="50160" y="24218"/>
                  <a:pt x="50235" y="24225"/>
                  <a:pt x="50309" y="24225"/>
                </a:cubicBezTo>
                <a:cubicBezTo>
                  <a:pt x="50346" y="24225"/>
                  <a:pt x="50383" y="24224"/>
                  <a:pt x="50420" y="24218"/>
                </a:cubicBezTo>
                <a:cubicBezTo>
                  <a:pt x="50625" y="24198"/>
                  <a:pt x="50811" y="24106"/>
                  <a:pt x="50960" y="24032"/>
                </a:cubicBezTo>
                <a:cubicBezTo>
                  <a:pt x="51015" y="23995"/>
                  <a:pt x="51052" y="23975"/>
                  <a:pt x="51089" y="23958"/>
                </a:cubicBezTo>
                <a:lnTo>
                  <a:pt x="51089" y="23958"/>
                </a:lnTo>
                <a:cubicBezTo>
                  <a:pt x="51034" y="24050"/>
                  <a:pt x="51052" y="24161"/>
                  <a:pt x="51145" y="24198"/>
                </a:cubicBezTo>
                <a:cubicBezTo>
                  <a:pt x="51217" y="24224"/>
                  <a:pt x="51311" y="24236"/>
                  <a:pt x="51406" y="24236"/>
                </a:cubicBezTo>
                <a:cubicBezTo>
                  <a:pt x="51655" y="24236"/>
                  <a:pt x="51918" y="24157"/>
                  <a:pt x="51851" y="24050"/>
                </a:cubicBezTo>
                <a:cubicBezTo>
                  <a:pt x="51777" y="23975"/>
                  <a:pt x="51758" y="23864"/>
                  <a:pt x="51703" y="23772"/>
                </a:cubicBezTo>
                <a:lnTo>
                  <a:pt x="51703" y="23772"/>
                </a:lnTo>
                <a:cubicBezTo>
                  <a:pt x="51724" y="23777"/>
                  <a:pt x="51746" y="23779"/>
                  <a:pt x="51768" y="23779"/>
                </a:cubicBezTo>
                <a:cubicBezTo>
                  <a:pt x="51822" y="23779"/>
                  <a:pt x="51878" y="23766"/>
                  <a:pt x="51943" y="23753"/>
                </a:cubicBezTo>
                <a:cubicBezTo>
                  <a:pt x="52000" y="23735"/>
                  <a:pt x="52074" y="23698"/>
                  <a:pt x="52129" y="23660"/>
                </a:cubicBezTo>
                <a:cubicBezTo>
                  <a:pt x="52185" y="23641"/>
                  <a:pt x="52223" y="23586"/>
                  <a:pt x="52223" y="23530"/>
                </a:cubicBezTo>
                <a:cubicBezTo>
                  <a:pt x="52256" y="23394"/>
                  <a:pt x="52136" y="23228"/>
                  <a:pt x="51959" y="23228"/>
                </a:cubicBezTo>
                <a:cubicBezTo>
                  <a:pt x="51942" y="23228"/>
                  <a:pt x="51924" y="23229"/>
                  <a:pt x="51906" y="23233"/>
                </a:cubicBezTo>
                <a:cubicBezTo>
                  <a:pt x="51777" y="23252"/>
                  <a:pt x="51665" y="23326"/>
                  <a:pt x="51609" y="23418"/>
                </a:cubicBezTo>
                <a:lnTo>
                  <a:pt x="51609" y="23363"/>
                </a:lnTo>
                <a:cubicBezTo>
                  <a:pt x="51591" y="23344"/>
                  <a:pt x="51591" y="23326"/>
                  <a:pt x="51591" y="23307"/>
                </a:cubicBezTo>
                <a:cubicBezTo>
                  <a:pt x="51535" y="23178"/>
                  <a:pt x="51460" y="23066"/>
                  <a:pt x="51331" y="22992"/>
                </a:cubicBezTo>
                <a:cubicBezTo>
                  <a:pt x="51294" y="22955"/>
                  <a:pt x="51257" y="22935"/>
                  <a:pt x="51220" y="22918"/>
                </a:cubicBezTo>
                <a:cubicBezTo>
                  <a:pt x="51148" y="22889"/>
                  <a:pt x="51084" y="22875"/>
                  <a:pt x="51032" y="22875"/>
                </a:cubicBezTo>
                <a:cubicBezTo>
                  <a:pt x="50878" y="22875"/>
                  <a:pt x="50821" y="22993"/>
                  <a:pt x="50960" y="23215"/>
                </a:cubicBezTo>
                <a:cubicBezTo>
                  <a:pt x="50997" y="23307"/>
                  <a:pt x="51052" y="23381"/>
                  <a:pt x="51108" y="23455"/>
                </a:cubicBezTo>
                <a:cubicBezTo>
                  <a:pt x="50972" y="23406"/>
                  <a:pt x="50778" y="23349"/>
                  <a:pt x="50653" y="23349"/>
                </a:cubicBezTo>
                <a:cubicBezTo>
                  <a:pt x="50590" y="23349"/>
                  <a:pt x="50544" y="23363"/>
                  <a:pt x="50532" y="23400"/>
                </a:cubicBezTo>
                <a:cubicBezTo>
                  <a:pt x="50458" y="23586"/>
                  <a:pt x="50495" y="23753"/>
                  <a:pt x="50663" y="23827"/>
                </a:cubicBezTo>
                <a:cubicBezTo>
                  <a:pt x="50720" y="23850"/>
                  <a:pt x="50821" y="23866"/>
                  <a:pt x="50934" y="23866"/>
                </a:cubicBezTo>
                <a:cubicBezTo>
                  <a:pt x="50995" y="23866"/>
                  <a:pt x="51059" y="23861"/>
                  <a:pt x="51122" y="23851"/>
                </a:cubicBezTo>
                <a:lnTo>
                  <a:pt x="51122" y="23851"/>
                </a:lnTo>
                <a:cubicBezTo>
                  <a:pt x="51068" y="23903"/>
                  <a:pt x="51013" y="23939"/>
                  <a:pt x="50940" y="23975"/>
                </a:cubicBezTo>
                <a:cubicBezTo>
                  <a:pt x="50792" y="24050"/>
                  <a:pt x="50606" y="24124"/>
                  <a:pt x="50403" y="24124"/>
                </a:cubicBezTo>
                <a:cubicBezTo>
                  <a:pt x="50375" y="24130"/>
                  <a:pt x="50346" y="24132"/>
                  <a:pt x="50315" y="24132"/>
                </a:cubicBezTo>
                <a:cubicBezTo>
                  <a:pt x="50243" y="24132"/>
                  <a:pt x="50165" y="24119"/>
                  <a:pt x="50086" y="24106"/>
                </a:cubicBezTo>
                <a:cubicBezTo>
                  <a:pt x="50049" y="24106"/>
                  <a:pt x="49994" y="24087"/>
                  <a:pt x="49938" y="24069"/>
                </a:cubicBezTo>
                <a:cubicBezTo>
                  <a:pt x="49883" y="24050"/>
                  <a:pt x="49826" y="24050"/>
                  <a:pt x="49771" y="24032"/>
                </a:cubicBezTo>
                <a:cubicBezTo>
                  <a:pt x="49660" y="23975"/>
                  <a:pt x="49548" y="23920"/>
                  <a:pt x="49455" y="23864"/>
                </a:cubicBezTo>
                <a:cubicBezTo>
                  <a:pt x="49363" y="23790"/>
                  <a:pt x="49251" y="23735"/>
                  <a:pt x="49158" y="23641"/>
                </a:cubicBezTo>
                <a:cubicBezTo>
                  <a:pt x="49046" y="23549"/>
                  <a:pt x="48954" y="23475"/>
                  <a:pt x="48860" y="23381"/>
                </a:cubicBezTo>
                <a:cubicBezTo>
                  <a:pt x="48768" y="23289"/>
                  <a:pt x="48675" y="23178"/>
                  <a:pt x="48583" y="23084"/>
                </a:cubicBezTo>
                <a:cubicBezTo>
                  <a:pt x="48489" y="22973"/>
                  <a:pt x="48397" y="22880"/>
                  <a:pt x="48303" y="22787"/>
                </a:cubicBezTo>
                <a:cubicBezTo>
                  <a:pt x="48211" y="22675"/>
                  <a:pt x="48118" y="22564"/>
                  <a:pt x="48006" y="22472"/>
                </a:cubicBezTo>
                <a:cubicBezTo>
                  <a:pt x="47895" y="22378"/>
                  <a:pt x="47803" y="22286"/>
                  <a:pt x="47691" y="22193"/>
                </a:cubicBezTo>
                <a:cubicBezTo>
                  <a:pt x="47580" y="22118"/>
                  <a:pt x="47468" y="22026"/>
                  <a:pt x="47338" y="21952"/>
                </a:cubicBezTo>
                <a:cubicBezTo>
                  <a:pt x="47115" y="21803"/>
                  <a:pt x="46874" y="21655"/>
                  <a:pt x="46614" y="21561"/>
                </a:cubicBezTo>
                <a:cubicBezTo>
                  <a:pt x="46558" y="21543"/>
                  <a:pt x="46483" y="21506"/>
                  <a:pt x="46428" y="21487"/>
                </a:cubicBezTo>
                <a:cubicBezTo>
                  <a:pt x="46372" y="21469"/>
                  <a:pt x="46298" y="21450"/>
                  <a:pt x="46243" y="21450"/>
                </a:cubicBezTo>
                <a:cubicBezTo>
                  <a:pt x="46186" y="21432"/>
                  <a:pt x="46112" y="21413"/>
                  <a:pt x="46057" y="21395"/>
                </a:cubicBezTo>
                <a:cubicBezTo>
                  <a:pt x="46000" y="21375"/>
                  <a:pt x="45926" y="21375"/>
                  <a:pt x="45871" y="21358"/>
                </a:cubicBezTo>
                <a:cubicBezTo>
                  <a:pt x="45815" y="21358"/>
                  <a:pt x="45740" y="21338"/>
                  <a:pt x="45686" y="21338"/>
                </a:cubicBezTo>
                <a:cubicBezTo>
                  <a:pt x="45629" y="21320"/>
                  <a:pt x="45574" y="21320"/>
                  <a:pt x="45518" y="21320"/>
                </a:cubicBezTo>
                <a:lnTo>
                  <a:pt x="45183" y="21320"/>
                </a:lnTo>
                <a:cubicBezTo>
                  <a:pt x="45072" y="21320"/>
                  <a:pt x="44980" y="21320"/>
                  <a:pt x="44868" y="21338"/>
                </a:cubicBezTo>
                <a:cubicBezTo>
                  <a:pt x="44775" y="21358"/>
                  <a:pt x="44683" y="21375"/>
                  <a:pt x="44608" y="21395"/>
                </a:cubicBezTo>
                <a:cubicBezTo>
                  <a:pt x="44534" y="21413"/>
                  <a:pt x="44460" y="21413"/>
                  <a:pt x="44403" y="21432"/>
                </a:cubicBezTo>
                <a:cubicBezTo>
                  <a:pt x="45388" y="20670"/>
                  <a:pt x="46391" y="19946"/>
                  <a:pt x="47357" y="19295"/>
                </a:cubicBezTo>
                <a:cubicBezTo>
                  <a:pt x="48006" y="18887"/>
                  <a:pt x="48694" y="18478"/>
                  <a:pt x="49380" y="18107"/>
                </a:cubicBezTo>
                <a:cubicBezTo>
                  <a:pt x="49566" y="18015"/>
                  <a:pt x="49734" y="17921"/>
                  <a:pt x="49920" y="17829"/>
                </a:cubicBezTo>
                <a:lnTo>
                  <a:pt x="49920" y="17829"/>
                </a:lnTo>
                <a:cubicBezTo>
                  <a:pt x="49920" y="17866"/>
                  <a:pt x="49900" y="17903"/>
                  <a:pt x="49900" y="17921"/>
                </a:cubicBezTo>
                <a:cubicBezTo>
                  <a:pt x="49863" y="18238"/>
                  <a:pt x="49994" y="18535"/>
                  <a:pt x="50180" y="18738"/>
                </a:cubicBezTo>
                <a:cubicBezTo>
                  <a:pt x="50012" y="18738"/>
                  <a:pt x="49808" y="18758"/>
                  <a:pt x="49640" y="18906"/>
                </a:cubicBezTo>
                <a:cubicBezTo>
                  <a:pt x="49361" y="19186"/>
                  <a:pt x="49519" y="19714"/>
                  <a:pt x="49856" y="19714"/>
                </a:cubicBezTo>
                <a:cubicBezTo>
                  <a:pt x="49900" y="19714"/>
                  <a:pt x="49946" y="19705"/>
                  <a:pt x="49994" y="19686"/>
                </a:cubicBezTo>
                <a:cubicBezTo>
                  <a:pt x="50235" y="19593"/>
                  <a:pt x="50477" y="19463"/>
                  <a:pt x="50569" y="19278"/>
                </a:cubicBezTo>
                <a:cubicBezTo>
                  <a:pt x="50625" y="19444"/>
                  <a:pt x="50718" y="19593"/>
                  <a:pt x="50774" y="19761"/>
                </a:cubicBezTo>
                <a:cubicBezTo>
                  <a:pt x="50792" y="19821"/>
                  <a:pt x="50830" y="19847"/>
                  <a:pt x="50881" y="19847"/>
                </a:cubicBezTo>
                <a:cubicBezTo>
                  <a:pt x="51097" y="19847"/>
                  <a:pt x="51542" y="19381"/>
                  <a:pt x="51646" y="19035"/>
                </a:cubicBezTo>
                <a:cubicBezTo>
                  <a:pt x="51720" y="18813"/>
                  <a:pt x="51480" y="18683"/>
                  <a:pt x="51200" y="18627"/>
                </a:cubicBezTo>
                <a:cubicBezTo>
                  <a:pt x="51443" y="18441"/>
                  <a:pt x="51628" y="18201"/>
                  <a:pt x="51683" y="18015"/>
                </a:cubicBezTo>
                <a:cubicBezTo>
                  <a:pt x="51720" y="17866"/>
                  <a:pt x="51683" y="17736"/>
                  <a:pt x="51609" y="17624"/>
                </a:cubicBezTo>
                <a:cubicBezTo>
                  <a:pt x="51554" y="17550"/>
                  <a:pt x="51480" y="17476"/>
                  <a:pt x="51368" y="17421"/>
                </a:cubicBezTo>
                <a:lnTo>
                  <a:pt x="51257" y="17364"/>
                </a:lnTo>
                <a:cubicBezTo>
                  <a:pt x="51243" y="17359"/>
                  <a:pt x="51230" y="17357"/>
                  <a:pt x="51217" y="17357"/>
                </a:cubicBezTo>
                <a:cubicBezTo>
                  <a:pt x="51026" y="17357"/>
                  <a:pt x="50842" y="17833"/>
                  <a:pt x="50755" y="18163"/>
                </a:cubicBezTo>
                <a:cubicBezTo>
                  <a:pt x="50718" y="18015"/>
                  <a:pt x="50663" y="17866"/>
                  <a:pt x="50588" y="17698"/>
                </a:cubicBezTo>
                <a:cubicBezTo>
                  <a:pt x="50569" y="17624"/>
                  <a:pt x="50551" y="17569"/>
                  <a:pt x="50514" y="17532"/>
                </a:cubicBezTo>
                <a:cubicBezTo>
                  <a:pt x="51275" y="17141"/>
                  <a:pt x="52055" y="16789"/>
                  <a:pt x="52854" y="16473"/>
                </a:cubicBezTo>
                <a:lnTo>
                  <a:pt x="52891" y="16510"/>
                </a:lnTo>
                <a:cubicBezTo>
                  <a:pt x="52983" y="16547"/>
                  <a:pt x="53077" y="16603"/>
                  <a:pt x="53169" y="16621"/>
                </a:cubicBezTo>
                <a:cubicBezTo>
                  <a:pt x="53253" y="16664"/>
                  <a:pt x="53348" y="16684"/>
                  <a:pt x="53437" y="16684"/>
                </a:cubicBezTo>
                <a:cubicBezTo>
                  <a:pt x="53466" y="16684"/>
                  <a:pt x="53495" y="16682"/>
                  <a:pt x="53523" y="16678"/>
                </a:cubicBezTo>
                <a:lnTo>
                  <a:pt x="53523" y="16678"/>
                </a:lnTo>
                <a:cubicBezTo>
                  <a:pt x="53448" y="16807"/>
                  <a:pt x="53392" y="16956"/>
                  <a:pt x="53300" y="17067"/>
                </a:cubicBezTo>
                <a:cubicBezTo>
                  <a:pt x="53195" y="17224"/>
                  <a:pt x="53560" y="17335"/>
                  <a:pt x="53915" y="17335"/>
                </a:cubicBezTo>
                <a:cubicBezTo>
                  <a:pt x="54064" y="17335"/>
                  <a:pt x="54211" y="17316"/>
                  <a:pt x="54320" y="17272"/>
                </a:cubicBezTo>
                <a:cubicBezTo>
                  <a:pt x="54525" y="17198"/>
                  <a:pt x="54469" y="16975"/>
                  <a:pt x="54340" y="16752"/>
                </a:cubicBezTo>
                <a:lnTo>
                  <a:pt x="54340" y="16752"/>
                </a:lnTo>
                <a:cubicBezTo>
                  <a:pt x="54395" y="16770"/>
                  <a:pt x="54451" y="16789"/>
                  <a:pt x="54506" y="16789"/>
                </a:cubicBezTo>
                <a:cubicBezTo>
                  <a:pt x="54561" y="16794"/>
                  <a:pt x="54615" y="16796"/>
                  <a:pt x="54668" y="16796"/>
                </a:cubicBezTo>
                <a:cubicBezTo>
                  <a:pt x="54813" y="16796"/>
                  <a:pt x="54944" y="16779"/>
                  <a:pt x="55026" y="16752"/>
                </a:cubicBezTo>
                <a:cubicBezTo>
                  <a:pt x="55083" y="16715"/>
                  <a:pt x="55137" y="16678"/>
                  <a:pt x="55175" y="16641"/>
                </a:cubicBezTo>
                <a:cubicBezTo>
                  <a:pt x="55286" y="16510"/>
                  <a:pt x="55305" y="16324"/>
                  <a:pt x="55231" y="16121"/>
                </a:cubicBezTo>
                <a:cubicBezTo>
                  <a:pt x="55206" y="16063"/>
                  <a:pt x="55134" y="16040"/>
                  <a:pt x="55038" y="16040"/>
                </a:cubicBezTo>
                <a:cubicBezTo>
                  <a:pt x="54855" y="16040"/>
                  <a:pt x="54583" y="16122"/>
                  <a:pt x="54377" y="16195"/>
                </a:cubicBezTo>
                <a:cubicBezTo>
                  <a:pt x="54451" y="16101"/>
                  <a:pt x="54525" y="15990"/>
                  <a:pt x="54600" y="15878"/>
                </a:cubicBezTo>
                <a:lnTo>
                  <a:pt x="55194" y="15693"/>
                </a:lnTo>
                <a:cubicBezTo>
                  <a:pt x="55417" y="15638"/>
                  <a:pt x="55640" y="15563"/>
                  <a:pt x="55863" y="15526"/>
                </a:cubicBezTo>
                <a:lnTo>
                  <a:pt x="56549" y="15378"/>
                </a:lnTo>
                <a:lnTo>
                  <a:pt x="56883" y="15303"/>
                </a:lnTo>
                <a:lnTo>
                  <a:pt x="57217" y="15266"/>
                </a:lnTo>
                <a:cubicBezTo>
                  <a:pt x="57682" y="15210"/>
                  <a:pt x="58146" y="15118"/>
                  <a:pt x="58592" y="15118"/>
                </a:cubicBezTo>
                <a:lnTo>
                  <a:pt x="59297" y="15081"/>
                </a:lnTo>
                <a:lnTo>
                  <a:pt x="59985" y="15081"/>
                </a:lnTo>
                <a:cubicBezTo>
                  <a:pt x="60914" y="15098"/>
                  <a:pt x="61823" y="15098"/>
                  <a:pt x="62734" y="15155"/>
                </a:cubicBezTo>
                <a:cubicBezTo>
                  <a:pt x="63197" y="15192"/>
                  <a:pt x="63643" y="15210"/>
                  <a:pt x="64108" y="15229"/>
                </a:cubicBezTo>
                <a:cubicBezTo>
                  <a:pt x="64331" y="15247"/>
                  <a:pt x="64572" y="15266"/>
                  <a:pt x="64794" y="15284"/>
                </a:cubicBezTo>
                <a:cubicBezTo>
                  <a:pt x="64999" y="15321"/>
                  <a:pt x="65297" y="15378"/>
                  <a:pt x="65668" y="15415"/>
                </a:cubicBezTo>
                <a:cubicBezTo>
                  <a:pt x="65931" y="15456"/>
                  <a:pt x="66237" y="15477"/>
                  <a:pt x="66576" y="15477"/>
                </a:cubicBezTo>
                <a:cubicBezTo>
                  <a:pt x="66691" y="15477"/>
                  <a:pt x="66809" y="15475"/>
                  <a:pt x="66931" y="15470"/>
                </a:cubicBezTo>
                <a:cubicBezTo>
                  <a:pt x="67339" y="15526"/>
                  <a:pt x="67729" y="15581"/>
                  <a:pt x="68137" y="15618"/>
                </a:cubicBezTo>
                <a:cubicBezTo>
                  <a:pt x="68583" y="15675"/>
                  <a:pt x="69029" y="15749"/>
                  <a:pt x="69457" y="15804"/>
                </a:cubicBezTo>
                <a:cubicBezTo>
                  <a:pt x="69902" y="15878"/>
                  <a:pt x="70329" y="15935"/>
                  <a:pt x="70774" y="16027"/>
                </a:cubicBezTo>
                <a:cubicBezTo>
                  <a:pt x="70794" y="16027"/>
                  <a:pt x="70831" y="16027"/>
                  <a:pt x="70849" y="16046"/>
                </a:cubicBezTo>
                <a:cubicBezTo>
                  <a:pt x="70794" y="16121"/>
                  <a:pt x="70737" y="16213"/>
                  <a:pt x="70719" y="16324"/>
                </a:cubicBezTo>
                <a:cubicBezTo>
                  <a:pt x="70682" y="16529"/>
                  <a:pt x="71165" y="16641"/>
                  <a:pt x="71480" y="16715"/>
                </a:cubicBezTo>
                <a:cubicBezTo>
                  <a:pt x="71369" y="16752"/>
                  <a:pt x="71239" y="16807"/>
                  <a:pt x="71109" y="16881"/>
                </a:cubicBezTo>
                <a:cubicBezTo>
                  <a:pt x="70571" y="17161"/>
                  <a:pt x="70831" y="17458"/>
                  <a:pt x="71406" y="17476"/>
                </a:cubicBezTo>
                <a:cubicBezTo>
                  <a:pt x="71685" y="17476"/>
                  <a:pt x="71908" y="17327"/>
                  <a:pt x="72074" y="17141"/>
                </a:cubicBezTo>
                <a:cubicBezTo>
                  <a:pt x="72074" y="17290"/>
                  <a:pt x="72131" y="17438"/>
                  <a:pt x="72242" y="17550"/>
                </a:cubicBezTo>
                <a:cubicBezTo>
                  <a:pt x="72242" y="17569"/>
                  <a:pt x="72260" y="17587"/>
                  <a:pt x="72279" y="17606"/>
                </a:cubicBezTo>
                <a:cubicBezTo>
                  <a:pt x="72365" y="17677"/>
                  <a:pt x="72466" y="17708"/>
                  <a:pt x="72562" y="17708"/>
                </a:cubicBezTo>
                <a:cubicBezTo>
                  <a:pt x="72817" y="17708"/>
                  <a:pt x="73046" y="17491"/>
                  <a:pt x="72911" y="17235"/>
                </a:cubicBezTo>
                <a:cubicBezTo>
                  <a:pt x="72817" y="17086"/>
                  <a:pt x="72706" y="16938"/>
                  <a:pt x="72594" y="16844"/>
                </a:cubicBezTo>
                <a:cubicBezTo>
                  <a:pt x="72557" y="16807"/>
                  <a:pt x="72502" y="16789"/>
                  <a:pt x="72465" y="16770"/>
                </a:cubicBezTo>
                <a:cubicBezTo>
                  <a:pt x="72539" y="16715"/>
                  <a:pt x="72614" y="16678"/>
                  <a:pt x="72669" y="16621"/>
                </a:cubicBezTo>
                <a:cubicBezTo>
                  <a:pt x="72911" y="16901"/>
                  <a:pt x="73263" y="17346"/>
                  <a:pt x="73709" y="17866"/>
                </a:cubicBezTo>
                <a:cubicBezTo>
                  <a:pt x="73820" y="17996"/>
                  <a:pt x="73931" y="18144"/>
                  <a:pt x="74043" y="18275"/>
                </a:cubicBezTo>
                <a:cubicBezTo>
                  <a:pt x="74025" y="18330"/>
                  <a:pt x="74006" y="18367"/>
                  <a:pt x="74006" y="18423"/>
                </a:cubicBezTo>
                <a:cubicBezTo>
                  <a:pt x="74006" y="18553"/>
                  <a:pt x="74025" y="18664"/>
                  <a:pt x="74043" y="18776"/>
                </a:cubicBezTo>
                <a:cubicBezTo>
                  <a:pt x="74062" y="18924"/>
                  <a:pt x="74117" y="19073"/>
                  <a:pt x="74211" y="19166"/>
                </a:cubicBezTo>
                <a:cubicBezTo>
                  <a:pt x="74048" y="19166"/>
                  <a:pt x="73897" y="19190"/>
                  <a:pt x="73749" y="19190"/>
                </a:cubicBezTo>
                <a:cubicBezTo>
                  <a:pt x="73711" y="19190"/>
                  <a:pt x="73673" y="19188"/>
                  <a:pt x="73634" y="19184"/>
                </a:cubicBezTo>
                <a:cubicBezTo>
                  <a:pt x="73628" y="19183"/>
                  <a:pt x="73621" y="19183"/>
                  <a:pt x="73615" y="19183"/>
                </a:cubicBezTo>
                <a:cubicBezTo>
                  <a:pt x="73314" y="19183"/>
                  <a:pt x="73642" y="20044"/>
                  <a:pt x="74025" y="20335"/>
                </a:cubicBezTo>
                <a:cubicBezTo>
                  <a:pt x="74075" y="20378"/>
                  <a:pt x="74129" y="20397"/>
                  <a:pt x="74183" y="20397"/>
                </a:cubicBezTo>
                <a:cubicBezTo>
                  <a:pt x="74249" y="20397"/>
                  <a:pt x="74316" y="20368"/>
                  <a:pt x="74377" y="20318"/>
                </a:cubicBezTo>
                <a:cubicBezTo>
                  <a:pt x="74434" y="20281"/>
                  <a:pt x="74471" y="20224"/>
                  <a:pt x="74508" y="20187"/>
                </a:cubicBezTo>
                <a:cubicBezTo>
                  <a:pt x="74545" y="20150"/>
                  <a:pt x="74563" y="20095"/>
                  <a:pt x="74600" y="20058"/>
                </a:cubicBezTo>
                <a:cubicBezTo>
                  <a:pt x="74694" y="20355"/>
                  <a:pt x="74879" y="20652"/>
                  <a:pt x="75028" y="20763"/>
                </a:cubicBezTo>
                <a:cubicBezTo>
                  <a:pt x="75123" y="20824"/>
                  <a:pt x="75226" y="20853"/>
                  <a:pt x="75329" y="20853"/>
                </a:cubicBezTo>
                <a:cubicBezTo>
                  <a:pt x="75506" y="20853"/>
                  <a:pt x="75685" y="20767"/>
                  <a:pt x="75826" y="20615"/>
                </a:cubicBezTo>
                <a:cubicBezTo>
                  <a:pt x="76031" y="20893"/>
                  <a:pt x="76234" y="21209"/>
                  <a:pt x="76383" y="21524"/>
                </a:cubicBezTo>
                <a:cubicBezTo>
                  <a:pt x="76439" y="21618"/>
                  <a:pt x="76476" y="21710"/>
                  <a:pt x="76494" y="21784"/>
                </a:cubicBezTo>
                <a:lnTo>
                  <a:pt x="76514" y="21821"/>
                </a:lnTo>
                <a:lnTo>
                  <a:pt x="76514" y="21840"/>
                </a:lnTo>
                <a:lnTo>
                  <a:pt x="76514" y="21858"/>
                </a:lnTo>
                <a:lnTo>
                  <a:pt x="76531" y="21933"/>
                </a:lnTo>
                <a:lnTo>
                  <a:pt x="76551" y="22081"/>
                </a:lnTo>
                <a:cubicBezTo>
                  <a:pt x="76569" y="22286"/>
                  <a:pt x="76606" y="22490"/>
                  <a:pt x="76625" y="22695"/>
                </a:cubicBezTo>
                <a:cubicBezTo>
                  <a:pt x="76643" y="22806"/>
                  <a:pt x="76662" y="22898"/>
                  <a:pt x="76662" y="22992"/>
                </a:cubicBezTo>
                <a:cubicBezTo>
                  <a:pt x="76680" y="23103"/>
                  <a:pt x="76699" y="23195"/>
                  <a:pt x="76699" y="23307"/>
                </a:cubicBezTo>
                <a:lnTo>
                  <a:pt x="76699" y="23344"/>
                </a:lnTo>
                <a:cubicBezTo>
                  <a:pt x="76531" y="23363"/>
                  <a:pt x="76309" y="23438"/>
                  <a:pt x="76123" y="23512"/>
                </a:cubicBezTo>
                <a:cubicBezTo>
                  <a:pt x="76197" y="23400"/>
                  <a:pt x="76271" y="23289"/>
                  <a:pt x="76346" y="23158"/>
                </a:cubicBezTo>
                <a:cubicBezTo>
                  <a:pt x="76547" y="22827"/>
                  <a:pt x="76462" y="22662"/>
                  <a:pt x="76249" y="22662"/>
                </a:cubicBezTo>
                <a:cubicBezTo>
                  <a:pt x="76128" y="22662"/>
                  <a:pt x="75964" y="22716"/>
                  <a:pt x="75789" y="22824"/>
                </a:cubicBezTo>
                <a:cubicBezTo>
                  <a:pt x="75714" y="22843"/>
                  <a:pt x="75659" y="22898"/>
                  <a:pt x="75622" y="22935"/>
                </a:cubicBezTo>
                <a:cubicBezTo>
                  <a:pt x="75491" y="23084"/>
                  <a:pt x="75417" y="23270"/>
                  <a:pt x="75399" y="23438"/>
                </a:cubicBezTo>
                <a:lnTo>
                  <a:pt x="75362" y="23400"/>
                </a:lnTo>
                <a:cubicBezTo>
                  <a:pt x="75269" y="23289"/>
                  <a:pt x="75139" y="23195"/>
                  <a:pt x="74971" y="23158"/>
                </a:cubicBezTo>
                <a:cubicBezTo>
                  <a:pt x="74842" y="23158"/>
                  <a:pt x="74731" y="23195"/>
                  <a:pt x="74637" y="23252"/>
                </a:cubicBezTo>
                <a:lnTo>
                  <a:pt x="74545" y="23344"/>
                </a:lnTo>
                <a:lnTo>
                  <a:pt x="74489" y="23455"/>
                </a:lnTo>
                <a:cubicBezTo>
                  <a:pt x="74451" y="23586"/>
                  <a:pt x="74489" y="23715"/>
                  <a:pt x="74637" y="23809"/>
                </a:cubicBezTo>
                <a:cubicBezTo>
                  <a:pt x="74811" y="23903"/>
                  <a:pt x="75010" y="23984"/>
                  <a:pt x="75169" y="23984"/>
                </a:cubicBezTo>
                <a:cubicBezTo>
                  <a:pt x="75197" y="23984"/>
                  <a:pt x="75225" y="23981"/>
                  <a:pt x="75251" y="23975"/>
                </a:cubicBezTo>
                <a:lnTo>
                  <a:pt x="75251" y="23995"/>
                </a:lnTo>
                <a:cubicBezTo>
                  <a:pt x="75214" y="24069"/>
                  <a:pt x="75176" y="24124"/>
                  <a:pt x="75157" y="24198"/>
                </a:cubicBezTo>
                <a:cubicBezTo>
                  <a:pt x="75139" y="24218"/>
                  <a:pt x="75120" y="24255"/>
                  <a:pt x="75102" y="24292"/>
                </a:cubicBezTo>
                <a:cubicBezTo>
                  <a:pt x="75083" y="24310"/>
                  <a:pt x="75065" y="24347"/>
                  <a:pt x="75046" y="24366"/>
                </a:cubicBezTo>
                <a:cubicBezTo>
                  <a:pt x="75046" y="24384"/>
                  <a:pt x="75028" y="24403"/>
                  <a:pt x="75028" y="24421"/>
                </a:cubicBezTo>
                <a:cubicBezTo>
                  <a:pt x="75028" y="24458"/>
                  <a:pt x="75065" y="24515"/>
                  <a:pt x="75139" y="24552"/>
                </a:cubicBezTo>
                <a:cubicBezTo>
                  <a:pt x="75254" y="24604"/>
                  <a:pt x="75453" y="24638"/>
                  <a:pt x="75651" y="24638"/>
                </a:cubicBezTo>
                <a:cubicBezTo>
                  <a:pt x="75803" y="24638"/>
                  <a:pt x="75955" y="24618"/>
                  <a:pt x="76068" y="24570"/>
                </a:cubicBezTo>
                <a:cubicBezTo>
                  <a:pt x="76254" y="24495"/>
                  <a:pt x="76216" y="24273"/>
                  <a:pt x="76086" y="24069"/>
                </a:cubicBezTo>
                <a:lnTo>
                  <a:pt x="76086" y="24069"/>
                </a:lnTo>
                <a:cubicBezTo>
                  <a:pt x="76187" y="24092"/>
                  <a:pt x="76298" y="24102"/>
                  <a:pt x="76404" y="24102"/>
                </a:cubicBezTo>
                <a:cubicBezTo>
                  <a:pt x="76551" y="24102"/>
                  <a:pt x="76687" y="24082"/>
                  <a:pt x="76774" y="24050"/>
                </a:cubicBezTo>
                <a:cubicBezTo>
                  <a:pt x="76848" y="24755"/>
                  <a:pt x="76903" y="25424"/>
                  <a:pt x="76959" y="26000"/>
                </a:cubicBezTo>
                <a:cubicBezTo>
                  <a:pt x="76996" y="26315"/>
                  <a:pt x="77034" y="26595"/>
                  <a:pt x="77051" y="26855"/>
                </a:cubicBezTo>
                <a:cubicBezTo>
                  <a:pt x="77089" y="27095"/>
                  <a:pt x="77108" y="27318"/>
                  <a:pt x="77145" y="27504"/>
                </a:cubicBezTo>
                <a:cubicBezTo>
                  <a:pt x="77182" y="27857"/>
                  <a:pt x="77219" y="28061"/>
                  <a:pt x="77219" y="28061"/>
                </a:cubicBezTo>
                <a:cubicBezTo>
                  <a:pt x="77219" y="28061"/>
                  <a:pt x="77200" y="27857"/>
                  <a:pt x="77182" y="27486"/>
                </a:cubicBezTo>
                <a:cubicBezTo>
                  <a:pt x="77163" y="27132"/>
                  <a:pt x="77126" y="26612"/>
                  <a:pt x="77089" y="26000"/>
                </a:cubicBezTo>
                <a:cubicBezTo>
                  <a:pt x="77051" y="25369"/>
                  <a:pt x="77034" y="24663"/>
                  <a:pt x="76959" y="23883"/>
                </a:cubicBezTo>
                <a:cubicBezTo>
                  <a:pt x="77034" y="23753"/>
                  <a:pt x="77034" y="23586"/>
                  <a:pt x="76977" y="23418"/>
                </a:cubicBezTo>
                <a:cubicBezTo>
                  <a:pt x="76959" y="23400"/>
                  <a:pt x="76940" y="23381"/>
                  <a:pt x="76922" y="23381"/>
                </a:cubicBezTo>
                <a:lnTo>
                  <a:pt x="76922" y="23270"/>
                </a:lnTo>
                <a:cubicBezTo>
                  <a:pt x="76903" y="23178"/>
                  <a:pt x="76903" y="23066"/>
                  <a:pt x="76903" y="22973"/>
                </a:cubicBezTo>
                <a:cubicBezTo>
                  <a:pt x="76885" y="22861"/>
                  <a:pt x="76866" y="22769"/>
                  <a:pt x="76848" y="22658"/>
                </a:cubicBezTo>
                <a:cubicBezTo>
                  <a:pt x="76829" y="22453"/>
                  <a:pt x="76791" y="22249"/>
                  <a:pt x="76774" y="22044"/>
                </a:cubicBezTo>
                <a:lnTo>
                  <a:pt x="76754" y="21895"/>
                </a:lnTo>
                <a:lnTo>
                  <a:pt x="76736" y="21821"/>
                </a:lnTo>
                <a:lnTo>
                  <a:pt x="76736" y="21803"/>
                </a:lnTo>
                <a:lnTo>
                  <a:pt x="76736" y="21766"/>
                </a:lnTo>
                <a:lnTo>
                  <a:pt x="76717" y="21729"/>
                </a:lnTo>
                <a:cubicBezTo>
                  <a:pt x="76699" y="21618"/>
                  <a:pt x="76643" y="21524"/>
                  <a:pt x="76606" y="21413"/>
                </a:cubicBezTo>
                <a:cubicBezTo>
                  <a:pt x="76420" y="21041"/>
                  <a:pt x="76179" y="20689"/>
                  <a:pt x="75937" y="20355"/>
                </a:cubicBezTo>
                <a:cubicBezTo>
                  <a:pt x="75789" y="20169"/>
                  <a:pt x="75659" y="19983"/>
                  <a:pt x="75511" y="19798"/>
                </a:cubicBezTo>
                <a:cubicBezTo>
                  <a:pt x="75585" y="19798"/>
                  <a:pt x="75677" y="19798"/>
                  <a:pt x="75771" y="19815"/>
                </a:cubicBezTo>
                <a:cubicBezTo>
                  <a:pt x="76514" y="19815"/>
                  <a:pt x="76420" y="19370"/>
                  <a:pt x="75808" y="19018"/>
                </a:cubicBezTo>
                <a:cubicBezTo>
                  <a:pt x="75659" y="18934"/>
                  <a:pt x="75497" y="18901"/>
                  <a:pt x="75336" y="18901"/>
                </a:cubicBezTo>
                <a:cubicBezTo>
                  <a:pt x="75176" y="18901"/>
                  <a:pt x="75018" y="18934"/>
                  <a:pt x="74879" y="18981"/>
                </a:cubicBezTo>
                <a:cubicBezTo>
                  <a:pt x="74954" y="18813"/>
                  <a:pt x="75009" y="18609"/>
                  <a:pt x="74916" y="18386"/>
                </a:cubicBezTo>
                <a:cubicBezTo>
                  <a:pt x="74838" y="18177"/>
                  <a:pt x="74621" y="18069"/>
                  <a:pt x="74421" y="18069"/>
                </a:cubicBezTo>
                <a:cubicBezTo>
                  <a:pt x="74338" y="18069"/>
                  <a:pt x="74257" y="18088"/>
                  <a:pt x="74191" y="18126"/>
                </a:cubicBezTo>
                <a:cubicBezTo>
                  <a:pt x="74174" y="18126"/>
                  <a:pt x="74154" y="18144"/>
                  <a:pt x="74136" y="18163"/>
                </a:cubicBezTo>
                <a:cubicBezTo>
                  <a:pt x="74025" y="18033"/>
                  <a:pt x="73914" y="17903"/>
                  <a:pt x="73802" y="17792"/>
                </a:cubicBezTo>
                <a:cubicBezTo>
                  <a:pt x="73394" y="17327"/>
                  <a:pt x="73022" y="16938"/>
                  <a:pt x="72780" y="16678"/>
                </a:cubicBezTo>
                <a:cubicBezTo>
                  <a:pt x="72762" y="16658"/>
                  <a:pt x="72725" y="16641"/>
                  <a:pt x="72706" y="16603"/>
                </a:cubicBezTo>
                <a:cubicBezTo>
                  <a:pt x="72762" y="16584"/>
                  <a:pt x="72799" y="16547"/>
                  <a:pt x="72854" y="16529"/>
                </a:cubicBezTo>
                <a:cubicBezTo>
                  <a:pt x="72891" y="16510"/>
                  <a:pt x="72911" y="16492"/>
                  <a:pt x="72911" y="16455"/>
                </a:cubicBezTo>
                <a:cubicBezTo>
                  <a:pt x="73040" y="16492"/>
                  <a:pt x="73189" y="16510"/>
                  <a:pt x="73319" y="16547"/>
                </a:cubicBezTo>
                <a:cubicBezTo>
                  <a:pt x="73746" y="16641"/>
                  <a:pt x="74154" y="16752"/>
                  <a:pt x="74582" y="16863"/>
                </a:cubicBezTo>
                <a:cubicBezTo>
                  <a:pt x="74786" y="16918"/>
                  <a:pt x="74991" y="16956"/>
                  <a:pt x="75194" y="17012"/>
                </a:cubicBezTo>
                <a:cubicBezTo>
                  <a:pt x="75399" y="17086"/>
                  <a:pt x="75603" y="17141"/>
                  <a:pt x="75808" y="17198"/>
                </a:cubicBezTo>
                <a:cubicBezTo>
                  <a:pt x="77423" y="17681"/>
                  <a:pt x="78983" y="18238"/>
                  <a:pt x="80431" y="18943"/>
                </a:cubicBezTo>
                <a:cubicBezTo>
                  <a:pt x="80840" y="19129"/>
                  <a:pt x="81248" y="19333"/>
                  <a:pt x="81620" y="19575"/>
                </a:cubicBezTo>
                <a:cubicBezTo>
                  <a:pt x="80896" y="19221"/>
                  <a:pt x="80191" y="18850"/>
                  <a:pt x="79448" y="18516"/>
                </a:cubicBezTo>
                <a:lnTo>
                  <a:pt x="79448" y="18516"/>
                </a:lnTo>
                <a:lnTo>
                  <a:pt x="81731" y="19741"/>
                </a:lnTo>
                <a:lnTo>
                  <a:pt x="82493" y="20150"/>
                </a:lnTo>
                <a:cubicBezTo>
                  <a:pt x="82828" y="20410"/>
                  <a:pt x="83143" y="20670"/>
                  <a:pt x="83459" y="20930"/>
                </a:cubicBezTo>
                <a:cubicBezTo>
                  <a:pt x="83311" y="20986"/>
                  <a:pt x="83199" y="21078"/>
                  <a:pt x="83106" y="21190"/>
                </a:cubicBezTo>
                <a:cubicBezTo>
                  <a:pt x="83088" y="21060"/>
                  <a:pt x="83031" y="20893"/>
                  <a:pt x="82902" y="20800"/>
                </a:cubicBezTo>
                <a:cubicBezTo>
                  <a:pt x="82828" y="20744"/>
                  <a:pt x="82753" y="20726"/>
                  <a:pt x="82679" y="20726"/>
                </a:cubicBezTo>
                <a:cubicBezTo>
                  <a:pt x="82605" y="20726"/>
                  <a:pt x="82548" y="20744"/>
                  <a:pt x="82493" y="20763"/>
                </a:cubicBezTo>
                <a:cubicBezTo>
                  <a:pt x="82474" y="20781"/>
                  <a:pt x="82437" y="20800"/>
                  <a:pt x="82400" y="20818"/>
                </a:cubicBezTo>
                <a:cubicBezTo>
                  <a:pt x="82345" y="20875"/>
                  <a:pt x="82308" y="20930"/>
                  <a:pt x="82308" y="21004"/>
                </a:cubicBezTo>
                <a:lnTo>
                  <a:pt x="82308" y="21060"/>
                </a:lnTo>
                <a:lnTo>
                  <a:pt x="82308" y="21098"/>
                </a:lnTo>
                <a:cubicBezTo>
                  <a:pt x="82326" y="21115"/>
                  <a:pt x="82326" y="21153"/>
                  <a:pt x="82345" y="21172"/>
                </a:cubicBezTo>
                <a:cubicBezTo>
                  <a:pt x="82437" y="21338"/>
                  <a:pt x="82586" y="21506"/>
                  <a:pt x="82734" y="21561"/>
                </a:cubicBezTo>
                <a:cubicBezTo>
                  <a:pt x="82623" y="21635"/>
                  <a:pt x="82511" y="21729"/>
                  <a:pt x="82382" y="21784"/>
                </a:cubicBezTo>
                <a:cubicBezTo>
                  <a:pt x="82159" y="21895"/>
                  <a:pt x="82697" y="22323"/>
                  <a:pt x="83068" y="22378"/>
                </a:cubicBezTo>
                <a:cubicBezTo>
                  <a:pt x="83077" y="22379"/>
                  <a:pt x="83086" y="22380"/>
                  <a:pt x="83094" y="22380"/>
                </a:cubicBezTo>
                <a:cubicBezTo>
                  <a:pt x="83261" y="22380"/>
                  <a:pt x="83328" y="22201"/>
                  <a:pt x="83328" y="21989"/>
                </a:cubicBezTo>
                <a:cubicBezTo>
                  <a:pt x="83496" y="22138"/>
                  <a:pt x="83719" y="22249"/>
                  <a:pt x="83868" y="22267"/>
                </a:cubicBezTo>
                <a:cubicBezTo>
                  <a:pt x="83879" y="22268"/>
                  <a:pt x="83891" y="22268"/>
                  <a:pt x="83902" y="22268"/>
                </a:cubicBezTo>
                <a:cubicBezTo>
                  <a:pt x="84108" y="22268"/>
                  <a:pt x="84260" y="22105"/>
                  <a:pt x="84313" y="21858"/>
                </a:cubicBezTo>
                <a:cubicBezTo>
                  <a:pt x="84351" y="21692"/>
                  <a:pt x="83923" y="21598"/>
                  <a:pt x="83626" y="21561"/>
                </a:cubicBezTo>
                <a:cubicBezTo>
                  <a:pt x="83737" y="21506"/>
                  <a:pt x="83848" y="21450"/>
                  <a:pt x="83979" y="21375"/>
                </a:cubicBezTo>
                <a:lnTo>
                  <a:pt x="83997" y="21375"/>
                </a:lnTo>
                <a:cubicBezTo>
                  <a:pt x="84091" y="21450"/>
                  <a:pt x="84183" y="21524"/>
                  <a:pt x="84257" y="21598"/>
                </a:cubicBezTo>
                <a:cubicBezTo>
                  <a:pt x="84554" y="21840"/>
                  <a:pt x="84814" y="22100"/>
                  <a:pt x="85093" y="22360"/>
                </a:cubicBezTo>
                <a:cubicBezTo>
                  <a:pt x="85223" y="22490"/>
                  <a:pt x="85353" y="22638"/>
                  <a:pt x="85483" y="22769"/>
                </a:cubicBezTo>
                <a:cubicBezTo>
                  <a:pt x="85594" y="22898"/>
                  <a:pt x="85725" y="23029"/>
                  <a:pt x="85854" y="23158"/>
                </a:cubicBezTo>
                <a:cubicBezTo>
                  <a:pt x="86337" y="23715"/>
                  <a:pt x="86783" y="24273"/>
                  <a:pt x="87173" y="24849"/>
                </a:cubicBezTo>
                <a:cubicBezTo>
                  <a:pt x="87953" y="26018"/>
                  <a:pt x="88548" y="27244"/>
                  <a:pt x="88919" y="28452"/>
                </a:cubicBezTo>
                <a:cubicBezTo>
                  <a:pt x="88993" y="28600"/>
                  <a:pt x="89031" y="28767"/>
                  <a:pt x="89068" y="28915"/>
                </a:cubicBezTo>
                <a:lnTo>
                  <a:pt x="89068" y="28935"/>
                </a:lnTo>
                <a:cubicBezTo>
                  <a:pt x="89063" y="28934"/>
                  <a:pt x="89059" y="28934"/>
                  <a:pt x="89055" y="28934"/>
                </a:cubicBezTo>
                <a:cubicBezTo>
                  <a:pt x="88758" y="28934"/>
                  <a:pt x="89016" y="29626"/>
                  <a:pt x="89345" y="29992"/>
                </a:cubicBezTo>
                <a:cubicBezTo>
                  <a:pt x="89345" y="30086"/>
                  <a:pt x="89365" y="30178"/>
                  <a:pt x="89383" y="30272"/>
                </a:cubicBezTo>
                <a:cubicBezTo>
                  <a:pt x="89420" y="30512"/>
                  <a:pt x="89476" y="30755"/>
                  <a:pt x="89513" y="30977"/>
                </a:cubicBezTo>
                <a:cubicBezTo>
                  <a:pt x="89480" y="30956"/>
                  <a:pt x="89428" y="30947"/>
                  <a:pt x="89366" y="30947"/>
                </a:cubicBezTo>
                <a:cubicBezTo>
                  <a:pt x="89153" y="30947"/>
                  <a:pt x="88817" y="31061"/>
                  <a:pt x="88659" y="31218"/>
                </a:cubicBezTo>
                <a:cubicBezTo>
                  <a:pt x="88548" y="31292"/>
                  <a:pt x="88585" y="31423"/>
                  <a:pt x="88659" y="31535"/>
                </a:cubicBezTo>
                <a:cubicBezTo>
                  <a:pt x="88696" y="31572"/>
                  <a:pt x="88714" y="31609"/>
                  <a:pt x="88771" y="31646"/>
                </a:cubicBezTo>
                <a:cubicBezTo>
                  <a:pt x="88771" y="31646"/>
                  <a:pt x="88771" y="31664"/>
                  <a:pt x="88788" y="31664"/>
                </a:cubicBezTo>
                <a:cubicBezTo>
                  <a:pt x="88696" y="31683"/>
                  <a:pt x="88603" y="31701"/>
                  <a:pt x="88511" y="31738"/>
                </a:cubicBezTo>
                <a:cubicBezTo>
                  <a:pt x="88380" y="31775"/>
                  <a:pt x="88288" y="31832"/>
                  <a:pt x="88213" y="31887"/>
                </a:cubicBezTo>
                <a:cubicBezTo>
                  <a:pt x="88176" y="31943"/>
                  <a:pt x="88157" y="31980"/>
                  <a:pt x="88139" y="32035"/>
                </a:cubicBezTo>
                <a:cubicBezTo>
                  <a:pt x="88083" y="32166"/>
                  <a:pt x="88120" y="32352"/>
                  <a:pt x="88231" y="32500"/>
                </a:cubicBezTo>
                <a:cubicBezTo>
                  <a:pt x="88252" y="32524"/>
                  <a:pt x="88281" y="32535"/>
                  <a:pt x="88316" y="32535"/>
                </a:cubicBezTo>
                <a:cubicBezTo>
                  <a:pt x="88469" y="32535"/>
                  <a:pt x="88734" y="32332"/>
                  <a:pt x="88900" y="32166"/>
                </a:cubicBezTo>
                <a:lnTo>
                  <a:pt x="88900" y="32166"/>
                </a:lnTo>
                <a:cubicBezTo>
                  <a:pt x="88882" y="32277"/>
                  <a:pt x="88845" y="32407"/>
                  <a:pt x="88825" y="32555"/>
                </a:cubicBezTo>
                <a:cubicBezTo>
                  <a:pt x="88767" y="32838"/>
                  <a:pt x="88836" y="32967"/>
                  <a:pt x="88961" y="32967"/>
                </a:cubicBezTo>
                <a:cubicBezTo>
                  <a:pt x="89074" y="32967"/>
                  <a:pt x="89233" y="32861"/>
                  <a:pt x="89383" y="32667"/>
                </a:cubicBezTo>
                <a:cubicBezTo>
                  <a:pt x="89550" y="32481"/>
                  <a:pt x="89568" y="32221"/>
                  <a:pt x="89531" y="31998"/>
                </a:cubicBezTo>
                <a:lnTo>
                  <a:pt x="89531" y="31998"/>
                </a:lnTo>
                <a:cubicBezTo>
                  <a:pt x="89568" y="32035"/>
                  <a:pt x="89588" y="32055"/>
                  <a:pt x="89625" y="32055"/>
                </a:cubicBezTo>
                <a:cubicBezTo>
                  <a:pt x="89643" y="32184"/>
                  <a:pt x="89643" y="32315"/>
                  <a:pt x="89662" y="32444"/>
                </a:cubicBezTo>
                <a:lnTo>
                  <a:pt x="89680" y="32649"/>
                </a:lnTo>
                <a:lnTo>
                  <a:pt x="89680" y="32852"/>
                </a:lnTo>
                <a:lnTo>
                  <a:pt x="89680" y="33669"/>
                </a:lnTo>
                <a:cubicBezTo>
                  <a:pt x="89680" y="34134"/>
                  <a:pt x="89662" y="34580"/>
                  <a:pt x="89643" y="35007"/>
                </a:cubicBezTo>
                <a:lnTo>
                  <a:pt x="89625" y="35007"/>
                </a:lnTo>
                <a:cubicBezTo>
                  <a:pt x="89568" y="35026"/>
                  <a:pt x="89513" y="35100"/>
                  <a:pt x="89476" y="35212"/>
                </a:cubicBezTo>
                <a:cubicBezTo>
                  <a:pt x="89420" y="35341"/>
                  <a:pt x="89402" y="35509"/>
                  <a:pt x="89402" y="35675"/>
                </a:cubicBezTo>
                <a:lnTo>
                  <a:pt x="89402" y="35749"/>
                </a:lnTo>
                <a:cubicBezTo>
                  <a:pt x="89420" y="35806"/>
                  <a:pt x="89420" y="35861"/>
                  <a:pt x="89439" y="35898"/>
                </a:cubicBezTo>
                <a:cubicBezTo>
                  <a:pt x="89457" y="35992"/>
                  <a:pt x="89513" y="36029"/>
                  <a:pt x="89605" y="36029"/>
                </a:cubicBezTo>
                <a:cubicBezTo>
                  <a:pt x="89568" y="36715"/>
                  <a:pt x="89531" y="37347"/>
                  <a:pt x="89494" y="37923"/>
                </a:cubicBezTo>
                <a:cubicBezTo>
                  <a:pt x="89457" y="38814"/>
                  <a:pt x="89402" y="39594"/>
                  <a:pt x="89328" y="40263"/>
                </a:cubicBezTo>
                <a:cubicBezTo>
                  <a:pt x="89308" y="40114"/>
                  <a:pt x="89216" y="39966"/>
                  <a:pt x="89068" y="39892"/>
                </a:cubicBezTo>
                <a:cubicBezTo>
                  <a:pt x="88945" y="39816"/>
                  <a:pt x="88832" y="39779"/>
                  <a:pt x="88749" y="39779"/>
                </a:cubicBezTo>
                <a:cubicBezTo>
                  <a:pt x="88605" y="39779"/>
                  <a:pt x="88548" y="39891"/>
                  <a:pt x="88677" y="40114"/>
                </a:cubicBezTo>
                <a:cubicBezTo>
                  <a:pt x="88733" y="40206"/>
                  <a:pt x="88788" y="40300"/>
                  <a:pt x="88845" y="40355"/>
                </a:cubicBezTo>
                <a:cubicBezTo>
                  <a:pt x="88708" y="40306"/>
                  <a:pt x="88515" y="40248"/>
                  <a:pt x="88389" y="40248"/>
                </a:cubicBezTo>
                <a:cubicBezTo>
                  <a:pt x="88326" y="40248"/>
                  <a:pt x="88281" y="40263"/>
                  <a:pt x="88268" y="40300"/>
                </a:cubicBezTo>
                <a:cubicBezTo>
                  <a:pt x="88194" y="40486"/>
                  <a:pt x="88231" y="40652"/>
                  <a:pt x="88399" y="40726"/>
                </a:cubicBezTo>
                <a:cubicBezTo>
                  <a:pt x="88450" y="40758"/>
                  <a:pt x="88535" y="40772"/>
                  <a:pt x="88633" y="40772"/>
                </a:cubicBezTo>
                <a:cubicBezTo>
                  <a:pt x="88709" y="40772"/>
                  <a:pt x="88792" y="40763"/>
                  <a:pt x="88873" y="40748"/>
                </a:cubicBezTo>
                <a:lnTo>
                  <a:pt x="88873" y="40748"/>
                </a:lnTo>
                <a:cubicBezTo>
                  <a:pt x="88863" y="40752"/>
                  <a:pt x="88863" y="40764"/>
                  <a:pt x="88863" y="40764"/>
                </a:cubicBezTo>
                <a:cubicBezTo>
                  <a:pt x="88788" y="40894"/>
                  <a:pt x="88751" y="41043"/>
                  <a:pt x="88882" y="41098"/>
                </a:cubicBezTo>
                <a:cubicBezTo>
                  <a:pt x="88974" y="41135"/>
                  <a:pt x="89123" y="41135"/>
                  <a:pt x="89253" y="41135"/>
                </a:cubicBezTo>
                <a:cubicBezTo>
                  <a:pt x="89234" y="41340"/>
                  <a:pt x="89197" y="41544"/>
                  <a:pt x="89179" y="41729"/>
                </a:cubicBezTo>
                <a:cubicBezTo>
                  <a:pt x="89123" y="42157"/>
                  <a:pt x="89068" y="42491"/>
                  <a:pt x="89011" y="42714"/>
                </a:cubicBezTo>
                <a:cubicBezTo>
                  <a:pt x="89068" y="42491"/>
                  <a:pt x="89123" y="42175"/>
                  <a:pt x="89197" y="41729"/>
                </a:cubicBezTo>
                <a:cubicBezTo>
                  <a:pt x="89216" y="41544"/>
                  <a:pt x="89234" y="41340"/>
                  <a:pt x="89271" y="41135"/>
                </a:cubicBezTo>
                <a:cubicBezTo>
                  <a:pt x="89345" y="41117"/>
                  <a:pt x="89420" y="41117"/>
                  <a:pt x="89476" y="41098"/>
                </a:cubicBezTo>
                <a:cubicBezTo>
                  <a:pt x="89494" y="41080"/>
                  <a:pt x="89531" y="41061"/>
                  <a:pt x="89550" y="41061"/>
                </a:cubicBezTo>
                <a:cubicBezTo>
                  <a:pt x="89588" y="41024"/>
                  <a:pt x="89605" y="40986"/>
                  <a:pt x="89588" y="40949"/>
                </a:cubicBezTo>
                <a:cubicBezTo>
                  <a:pt x="89531" y="40894"/>
                  <a:pt x="89513" y="40838"/>
                  <a:pt x="89476" y="40764"/>
                </a:cubicBezTo>
                <a:cubicBezTo>
                  <a:pt x="89457" y="40726"/>
                  <a:pt x="89457" y="40709"/>
                  <a:pt x="89439" y="40671"/>
                </a:cubicBezTo>
                <a:lnTo>
                  <a:pt x="89439" y="40671"/>
                </a:lnTo>
                <a:cubicBezTo>
                  <a:pt x="89467" y="40679"/>
                  <a:pt x="89495" y="40683"/>
                  <a:pt x="89524" y="40683"/>
                </a:cubicBezTo>
                <a:cubicBezTo>
                  <a:pt x="89631" y="40683"/>
                  <a:pt x="89748" y="40633"/>
                  <a:pt x="89865" y="40560"/>
                </a:cubicBezTo>
                <a:cubicBezTo>
                  <a:pt x="89885" y="40560"/>
                  <a:pt x="89922" y="40523"/>
                  <a:pt x="89940" y="40504"/>
                </a:cubicBezTo>
                <a:cubicBezTo>
                  <a:pt x="89959" y="40466"/>
                  <a:pt x="89977" y="40411"/>
                  <a:pt x="89977" y="40355"/>
                </a:cubicBezTo>
                <a:cubicBezTo>
                  <a:pt x="89959" y="40300"/>
                  <a:pt x="89940" y="40263"/>
                  <a:pt x="89885" y="40206"/>
                </a:cubicBezTo>
                <a:cubicBezTo>
                  <a:pt x="89838" y="40161"/>
                  <a:pt x="89767" y="40128"/>
                  <a:pt x="89691" y="40128"/>
                </a:cubicBezTo>
                <a:cubicBezTo>
                  <a:pt x="89675" y="40128"/>
                  <a:pt x="89659" y="40129"/>
                  <a:pt x="89643" y="40132"/>
                </a:cubicBezTo>
                <a:cubicBezTo>
                  <a:pt x="89513" y="40151"/>
                  <a:pt x="89420" y="40226"/>
                  <a:pt x="89345" y="40300"/>
                </a:cubicBezTo>
                <a:cubicBezTo>
                  <a:pt x="89420" y="39632"/>
                  <a:pt x="89476" y="38832"/>
                  <a:pt x="89550" y="37941"/>
                </a:cubicBezTo>
                <a:cubicBezTo>
                  <a:pt x="89588" y="37347"/>
                  <a:pt x="89625" y="36715"/>
                  <a:pt x="89662" y="36029"/>
                </a:cubicBezTo>
                <a:cubicBezTo>
                  <a:pt x="89736" y="36029"/>
                  <a:pt x="89810" y="36009"/>
                  <a:pt x="89903" y="35972"/>
                </a:cubicBezTo>
                <a:lnTo>
                  <a:pt x="89903" y="35972"/>
                </a:lnTo>
                <a:cubicBezTo>
                  <a:pt x="89828" y="36195"/>
                  <a:pt x="89828" y="36437"/>
                  <a:pt x="89865" y="36586"/>
                </a:cubicBezTo>
                <a:cubicBezTo>
                  <a:pt x="89925" y="36750"/>
                  <a:pt x="90095" y="36843"/>
                  <a:pt x="90284" y="36843"/>
                </a:cubicBezTo>
                <a:cubicBezTo>
                  <a:pt x="90330" y="36843"/>
                  <a:pt x="90376" y="36837"/>
                  <a:pt x="90423" y="36827"/>
                </a:cubicBezTo>
                <a:cubicBezTo>
                  <a:pt x="90590" y="36789"/>
                  <a:pt x="90497" y="36363"/>
                  <a:pt x="90423" y="36084"/>
                </a:cubicBezTo>
                <a:lnTo>
                  <a:pt x="90423" y="36084"/>
                </a:lnTo>
                <a:cubicBezTo>
                  <a:pt x="90497" y="36158"/>
                  <a:pt x="90608" y="36232"/>
                  <a:pt x="90720" y="36307"/>
                </a:cubicBezTo>
                <a:cubicBezTo>
                  <a:pt x="90849" y="36403"/>
                  <a:pt x="90952" y="36446"/>
                  <a:pt x="91027" y="36446"/>
                </a:cubicBezTo>
                <a:cubicBezTo>
                  <a:pt x="91212" y="36446"/>
                  <a:pt x="91232" y="36191"/>
                  <a:pt x="91073" y="35861"/>
                </a:cubicBezTo>
                <a:cubicBezTo>
                  <a:pt x="90962" y="35638"/>
                  <a:pt x="90739" y="35509"/>
                  <a:pt x="90534" y="35434"/>
                </a:cubicBezTo>
                <a:cubicBezTo>
                  <a:pt x="90645" y="35378"/>
                  <a:pt x="90776" y="35267"/>
                  <a:pt x="90813" y="35100"/>
                </a:cubicBezTo>
                <a:cubicBezTo>
                  <a:pt x="90867" y="34844"/>
                  <a:pt x="90649" y="34618"/>
                  <a:pt x="90446" y="34618"/>
                </a:cubicBezTo>
                <a:cubicBezTo>
                  <a:pt x="90369" y="34618"/>
                  <a:pt x="90294" y="34651"/>
                  <a:pt x="90237" y="34729"/>
                </a:cubicBezTo>
                <a:cubicBezTo>
                  <a:pt x="90125" y="34895"/>
                  <a:pt x="90033" y="35100"/>
                  <a:pt x="90051" y="35267"/>
                </a:cubicBezTo>
                <a:cubicBezTo>
                  <a:pt x="89940" y="35192"/>
                  <a:pt x="89810" y="35118"/>
                  <a:pt x="89699" y="35044"/>
                </a:cubicBezTo>
                <a:cubicBezTo>
                  <a:pt x="89736" y="34598"/>
                  <a:pt x="89754" y="34152"/>
                  <a:pt x="89754" y="33669"/>
                </a:cubicBezTo>
                <a:lnTo>
                  <a:pt x="89754" y="32852"/>
                </a:lnTo>
                <a:lnTo>
                  <a:pt x="89754" y="32649"/>
                </a:lnTo>
                <a:lnTo>
                  <a:pt x="89736" y="32426"/>
                </a:lnTo>
                <a:cubicBezTo>
                  <a:pt x="89736" y="32332"/>
                  <a:pt x="89717" y="32203"/>
                  <a:pt x="89717" y="32092"/>
                </a:cubicBezTo>
                <a:lnTo>
                  <a:pt x="89717" y="32092"/>
                </a:lnTo>
                <a:cubicBezTo>
                  <a:pt x="89760" y="32113"/>
                  <a:pt x="89803" y="32122"/>
                  <a:pt x="89850" y="32122"/>
                </a:cubicBezTo>
                <a:cubicBezTo>
                  <a:pt x="89884" y="32122"/>
                  <a:pt x="89920" y="32118"/>
                  <a:pt x="89959" y="32110"/>
                </a:cubicBezTo>
                <a:cubicBezTo>
                  <a:pt x="90311" y="32035"/>
                  <a:pt x="90385" y="31515"/>
                  <a:pt x="90051" y="31441"/>
                </a:cubicBezTo>
                <a:cubicBezTo>
                  <a:pt x="89976" y="31431"/>
                  <a:pt x="89894" y="31420"/>
                  <a:pt x="89817" y="31420"/>
                </a:cubicBezTo>
                <a:cubicBezTo>
                  <a:pt x="89762" y="31420"/>
                  <a:pt x="89709" y="31425"/>
                  <a:pt x="89662" y="31441"/>
                </a:cubicBezTo>
                <a:cubicBezTo>
                  <a:pt x="89643" y="31330"/>
                  <a:pt x="89643" y="31237"/>
                  <a:pt x="89625" y="31144"/>
                </a:cubicBezTo>
                <a:cubicBezTo>
                  <a:pt x="89588" y="30847"/>
                  <a:pt x="89531" y="30550"/>
                  <a:pt x="89476" y="30252"/>
                </a:cubicBezTo>
                <a:cubicBezTo>
                  <a:pt x="89476" y="30197"/>
                  <a:pt x="89457" y="30141"/>
                  <a:pt x="89457" y="30104"/>
                </a:cubicBezTo>
                <a:lnTo>
                  <a:pt x="89457" y="30104"/>
                </a:lnTo>
                <a:cubicBezTo>
                  <a:pt x="89506" y="30135"/>
                  <a:pt x="89555" y="30149"/>
                  <a:pt x="89603" y="30149"/>
                </a:cubicBezTo>
                <a:cubicBezTo>
                  <a:pt x="89757" y="30149"/>
                  <a:pt x="89906" y="30005"/>
                  <a:pt x="90033" y="29807"/>
                </a:cubicBezTo>
                <a:cubicBezTo>
                  <a:pt x="90125" y="30104"/>
                  <a:pt x="90293" y="30401"/>
                  <a:pt x="90460" y="30512"/>
                </a:cubicBezTo>
                <a:cubicBezTo>
                  <a:pt x="90549" y="30576"/>
                  <a:pt x="90637" y="30605"/>
                  <a:pt x="90732" y="30605"/>
                </a:cubicBezTo>
                <a:cubicBezTo>
                  <a:pt x="90776" y="30605"/>
                  <a:pt x="90821" y="30599"/>
                  <a:pt x="90868" y="30587"/>
                </a:cubicBezTo>
                <a:cubicBezTo>
                  <a:pt x="90943" y="30587"/>
                  <a:pt x="90999" y="30550"/>
                  <a:pt x="91073" y="30512"/>
                </a:cubicBezTo>
                <a:cubicBezTo>
                  <a:pt x="91148" y="30475"/>
                  <a:pt x="91203" y="30420"/>
                  <a:pt x="91259" y="30346"/>
                </a:cubicBezTo>
                <a:cubicBezTo>
                  <a:pt x="91425" y="30178"/>
                  <a:pt x="90980" y="29770"/>
                  <a:pt x="90665" y="29529"/>
                </a:cubicBezTo>
                <a:lnTo>
                  <a:pt x="90665" y="29529"/>
                </a:lnTo>
                <a:cubicBezTo>
                  <a:pt x="90831" y="29547"/>
                  <a:pt x="90999" y="29547"/>
                  <a:pt x="91185" y="29566"/>
                </a:cubicBezTo>
                <a:cubicBezTo>
                  <a:pt x="91333" y="29566"/>
                  <a:pt x="91445" y="29547"/>
                  <a:pt x="91519" y="29529"/>
                </a:cubicBezTo>
                <a:cubicBezTo>
                  <a:pt x="91574" y="29510"/>
                  <a:pt x="91630" y="29472"/>
                  <a:pt x="91648" y="29455"/>
                </a:cubicBezTo>
                <a:cubicBezTo>
                  <a:pt x="91685" y="29417"/>
                  <a:pt x="91705" y="29398"/>
                  <a:pt x="91723" y="29361"/>
                </a:cubicBezTo>
                <a:lnTo>
                  <a:pt x="91723" y="29306"/>
                </a:lnTo>
                <a:cubicBezTo>
                  <a:pt x="91723" y="29287"/>
                  <a:pt x="91723" y="29269"/>
                  <a:pt x="91705" y="29250"/>
                </a:cubicBezTo>
                <a:cubicBezTo>
                  <a:pt x="91685" y="29157"/>
                  <a:pt x="91611" y="29064"/>
                  <a:pt x="91519" y="28972"/>
                </a:cubicBezTo>
                <a:cubicBezTo>
                  <a:pt x="91463" y="28935"/>
                  <a:pt x="91408" y="28878"/>
                  <a:pt x="91333" y="28841"/>
                </a:cubicBezTo>
                <a:cubicBezTo>
                  <a:pt x="91296" y="28823"/>
                  <a:pt x="91259" y="28804"/>
                  <a:pt x="91222" y="28767"/>
                </a:cubicBezTo>
                <a:cubicBezTo>
                  <a:pt x="91084" y="28698"/>
                  <a:pt x="90926" y="28660"/>
                  <a:pt x="90770" y="28660"/>
                </a:cubicBezTo>
                <a:cubicBezTo>
                  <a:pt x="90716" y="28660"/>
                  <a:pt x="90661" y="28665"/>
                  <a:pt x="90608" y="28675"/>
                </a:cubicBezTo>
                <a:cubicBezTo>
                  <a:pt x="90516" y="28675"/>
                  <a:pt x="90405" y="28712"/>
                  <a:pt x="90311" y="28730"/>
                </a:cubicBezTo>
                <a:cubicBezTo>
                  <a:pt x="90385" y="28563"/>
                  <a:pt x="90442" y="28358"/>
                  <a:pt x="90348" y="28135"/>
                </a:cubicBezTo>
                <a:cubicBezTo>
                  <a:pt x="90258" y="27919"/>
                  <a:pt x="90042" y="27813"/>
                  <a:pt x="89843" y="27813"/>
                </a:cubicBezTo>
                <a:cubicBezTo>
                  <a:pt x="89631" y="27813"/>
                  <a:pt x="89439" y="27933"/>
                  <a:pt x="89439" y="28172"/>
                </a:cubicBezTo>
                <a:cubicBezTo>
                  <a:pt x="89439" y="28452"/>
                  <a:pt x="89476" y="28749"/>
                  <a:pt x="89625" y="28915"/>
                </a:cubicBezTo>
                <a:lnTo>
                  <a:pt x="89588" y="28915"/>
                </a:lnTo>
                <a:cubicBezTo>
                  <a:pt x="89494" y="28915"/>
                  <a:pt x="89420" y="28915"/>
                  <a:pt x="89328" y="28935"/>
                </a:cubicBezTo>
                <a:lnTo>
                  <a:pt x="89179" y="28935"/>
                </a:lnTo>
                <a:lnTo>
                  <a:pt x="89179" y="28878"/>
                </a:lnTo>
                <a:cubicBezTo>
                  <a:pt x="89123" y="28730"/>
                  <a:pt x="89085" y="28581"/>
                  <a:pt x="89031" y="28432"/>
                </a:cubicBezTo>
                <a:cubicBezTo>
                  <a:pt x="88937" y="28117"/>
                  <a:pt x="88825" y="27820"/>
                  <a:pt x="88714" y="27504"/>
                </a:cubicBezTo>
                <a:cubicBezTo>
                  <a:pt x="88585" y="27189"/>
                  <a:pt x="88436" y="26892"/>
                  <a:pt x="88305" y="26575"/>
                </a:cubicBezTo>
                <a:cubicBezTo>
                  <a:pt x="88008" y="25981"/>
                  <a:pt x="87674" y="25369"/>
                  <a:pt x="87266" y="24793"/>
                </a:cubicBezTo>
                <a:cubicBezTo>
                  <a:pt x="86894" y="24198"/>
                  <a:pt x="86431" y="23623"/>
                  <a:pt x="85948" y="23066"/>
                </a:cubicBezTo>
                <a:cubicBezTo>
                  <a:pt x="85836" y="22935"/>
                  <a:pt x="85706" y="22806"/>
                  <a:pt x="85576" y="22675"/>
                </a:cubicBezTo>
                <a:lnTo>
                  <a:pt x="85576" y="22675"/>
                </a:lnTo>
                <a:cubicBezTo>
                  <a:pt x="85780" y="22806"/>
                  <a:pt x="86077" y="23010"/>
                  <a:pt x="86486" y="23289"/>
                </a:cubicBezTo>
                <a:cubicBezTo>
                  <a:pt x="87228" y="23790"/>
                  <a:pt x="88268" y="24478"/>
                  <a:pt x="89550" y="25275"/>
                </a:cubicBezTo>
                <a:cubicBezTo>
                  <a:pt x="90182" y="25666"/>
                  <a:pt x="90888" y="26092"/>
                  <a:pt x="91630" y="26520"/>
                </a:cubicBezTo>
                <a:cubicBezTo>
                  <a:pt x="92391" y="26947"/>
                  <a:pt x="93190" y="27392"/>
                  <a:pt x="94045" y="27764"/>
                </a:cubicBezTo>
                <a:cubicBezTo>
                  <a:pt x="94156" y="27820"/>
                  <a:pt x="94268" y="27857"/>
                  <a:pt x="94379" y="27912"/>
                </a:cubicBezTo>
                <a:cubicBezTo>
                  <a:pt x="94458" y="27944"/>
                  <a:pt x="94538" y="27976"/>
                  <a:pt x="94630" y="28008"/>
                </a:cubicBezTo>
                <a:lnTo>
                  <a:pt x="94630" y="28008"/>
                </a:lnTo>
                <a:cubicBezTo>
                  <a:pt x="94541" y="28037"/>
                  <a:pt x="94470" y="28235"/>
                  <a:pt x="94434" y="28432"/>
                </a:cubicBezTo>
                <a:cubicBezTo>
                  <a:pt x="94416" y="28489"/>
                  <a:pt x="94416" y="28544"/>
                  <a:pt x="94416" y="28600"/>
                </a:cubicBezTo>
                <a:lnTo>
                  <a:pt x="94416" y="28675"/>
                </a:lnTo>
                <a:lnTo>
                  <a:pt x="94416" y="28767"/>
                </a:lnTo>
                <a:cubicBezTo>
                  <a:pt x="94416" y="28804"/>
                  <a:pt x="94434" y="28860"/>
                  <a:pt x="94453" y="28897"/>
                </a:cubicBezTo>
                <a:cubicBezTo>
                  <a:pt x="94484" y="29000"/>
                  <a:pt x="94559" y="29040"/>
                  <a:pt x="94655" y="29040"/>
                </a:cubicBezTo>
                <a:cubicBezTo>
                  <a:pt x="94734" y="29040"/>
                  <a:pt x="94825" y="29013"/>
                  <a:pt x="94917" y="28972"/>
                </a:cubicBezTo>
                <a:lnTo>
                  <a:pt x="94917" y="28972"/>
                </a:lnTo>
                <a:cubicBezTo>
                  <a:pt x="94843" y="29195"/>
                  <a:pt x="94843" y="29435"/>
                  <a:pt x="94880" y="29584"/>
                </a:cubicBezTo>
                <a:cubicBezTo>
                  <a:pt x="94917" y="29695"/>
                  <a:pt x="94991" y="29770"/>
                  <a:pt x="95103" y="29807"/>
                </a:cubicBezTo>
                <a:cubicBezTo>
                  <a:pt x="95161" y="29830"/>
                  <a:pt x="95226" y="29846"/>
                  <a:pt x="95298" y="29846"/>
                </a:cubicBezTo>
                <a:cubicBezTo>
                  <a:pt x="95342" y="29846"/>
                  <a:pt x="95388" y="29840"/>
                  <a:pt x="95437" y="29826"/>
                </a:cubicBezTo>
                <a:cubicBezTo>
                  <a:pt x="95605" y="29789"/>
                  <a:pt x="95511" y="29361"/>
                  <a:pt x="95437" y="29083"/>
                </a:cubicBezTo>
                <a:lnTo>
                  <a:pt x="95437" y="29083"/>
                </a:lnTo>
                <a:cubicBezTo>
                  <a:pt x="95511" y="29157"/>
                  <a:pt x="95605" y="29232"/>
                  <a:pt x="95734" y="29324"/>
                </a:cubicBezTo>
                <a:cubicBezTo>
                  <a:pt x="95845" y="29398"/>
                  <a:pt x="95939" y="29435"/>
                  <a:pt x="96013" y="29455"/>
                </a:cubicBezTo>
                <a:cubicBezTo>
                  <a:pt x="96068" y="29455"/>
                  <a:pt x="96105" y="29435"/>
                  <a:pt x="96125" y="29417"/>
                </a:cubicBezTo>
                <a:cubicBezTo>
                  <a:pt x="96162" y="29398"/>
                  <a:pt x="96162" y="29380"/>
                  <a:pt x="96180" y="29343"/>
                </a:cubicBezTo>
                <a:cubicBezTo>
                  <a:pt x="96180" y="29306"/>
                  <a:pt x="96199" y="29287"/>
                  <a:pt x="96199" y="29232"/>
                </a:cubicBezTo>
                <a:cubicBezTo>
                  <a:pt x="96199" y="29138"/>
                  <a:pt x="96162" y="29009"/>
                  <a:pt x="96088" y="28860"/>
                </a:cubicBezTo>
                <a:cubicBezTo>
                  <a:pt x="96013" y="28712"/>
                  <a:pt x="95902" y="28600"/>
                  <a:pt x="95753" y="28526"/>
                </a:cubicBezTo>
                <a:cubicBezTo>
                  <a:pt x="95697" y="28489"/>
                  <a:pt x="95623" y="28470"/>
                  <a:pt x="95548" y="28452"/>
                </a:cubicBezTo>
                <a:cubicBezTo>
                  <a:pt x="95605" y="28415"/>
                  <a:pt x="95660" y="28358"/>
                  <a:pt x="95716" y="28303"/>
                </a:cubicBezTo>
                <a:cubicBezTo>
                  <a:pt x="95865" y="28321"/>
                  <a:pt x="96013" y="28358"/>
                  <a:pt x="96143" y="28377"/>
                </a:cubicBezTo>
                <a:cubicBezTo>
                  <a:pt x="96385" y="28415"/>
                  <a:pt x="96645" y="28452"/>
                  <a:pt x="96885" y="28470"/>
                </a:cubicBezTo>
                <a:cubicBezTo>
                  <a:pt x="97397" y="28513"/>
                  <a:pt x="97908" y="28531"/>
                  <a:pt x="98423" y="28531"/>
                </a:cubicBezTo>
                <a:cubicBezTo>
                  <a:pt x="98787" y="28531"/>
                  <a:pt x="99153" y="28522"/>
                  <a:pt x="99522" y="28507"/>
                </a:cubicBezTo>
                <a:cubicBezTo>
                  <a:pt x="99606" y="28602"/>
                  <a:pt x="99871" y="28659"/>
                  <a:pt x="100128" y="28659"/>
                </a:cubicBezTo>
                <a:cubicBezTo>
                  <a:pt x="100274" y="28659"/>
                  <a:pt x="100418" y="28641"/>
                  <a:pt x="100525" y="28600"/>
                </a:cubicBezTo>
                <a:cubicBezTo>
                  <a:pt x="100600" y="28563"/>
                  <a:pt x="100637" y="28526"/>
                  <a:pt x="100656" y="28470"/>
                </a:cubicBezTo>
                <a:lnTo>
                  <a:pt x="100656" y="28432"/>
                </a:lnTo>
                <a:cubicBezTo>
                  <a:pt x="100897" y="28415"/>
                  <a:pt x="101139" y="28395"/>
                  <a:pt x="101380" y="28358"/>
                </a:cubicBezTo>
                <a:cubicBezTo>
                  <a:pt x="101417" y="28415"/>
                  <a:pt x="101454" y="28452"/>
                  <a:pt x="101510" y="28489"/>
                </a:cubicBezTo>
                <a:cubicBezTo>
                  <a:pt x="101699" y="28583"/>
                  <a:pt x="101887" y="28664"/>
                  <a:pt x="102054" y="28664"/>
                </a:cubicBezTo>
                <a:cubicBezTo>
                  <a:pt x="102084" y="28664"/>
                  <a:pt x="102113" y="28661"/>
                  <a:pt x="102142" y="28655"/>
                </a:cubicBezTo>
                <a:lnTo>
                  <a:pt x="102142" y="28655"/>
                </a:lnTo>
                <a:lnTo>
                  <a:pt x="102030" y="28878"/>
                </a:lnTo>
                <a:cubicBezTo>
                  <a:pt x="102011" y="28935"/>
                  <a:pt x="101974" y="29009"/>
                  <a:pt x="101937" y="29064"/>
                </a:cubicBezTo>
                <a:cubicBezTo>
                  <a:pt x="101831" y="29222"/>
                  <a:pt x="102192" y="29324"/>
                  <a:pt x="102544" y="29324"/>
                </a:cubicBezTo>
                <a:cubicBezTo>
                  <a:pt x="102688" y="29324"/>
                  <a:pt x="102831" y="29307"/>
                  <a:pt x="102940" y="29269"/>
                </a:cubicBezTo>
                <a:cubicBezTo>
                  <a:pt x="103145" y="29175"/>
                  <a:pt x="103088" y="28952"/>
                  <a:pt x="102959" y="28749"/>
                </a:cubicBezTo>
                <a:lnTo>
                  <a:pt x="102959" y="28749"/>
                </a:lnTo>
                <a:cubicBezTo>
                  <a:pt x="103068" y="28772"/>
                  <a:pt x="103183" y="28782"/>
                  <a:pt x="103291" y="28782"/>
                </a:cubicBezTo>
                <a:cubicBezTo>
                  <a:pt x="103442" y="28782"/>
                  <a:pt x="103578" y="28762"/>
                  <a:pt x="103665" y="28730"/>
                </a:cubicBezTo>
                <a:cubicBezTo>
                  <a:pt x="103887" y="28637"/>
                  <a:pt x="103962" y="28377"/>
                  <a:pt x="103850" y="28117"/>
                </a:cubicBezTo>
                <a:cubicBezTo>
                  <a:pt x="103831" y="28054"/>
                  <a:pt x="103761" y="28029"/>
                  <a:pt x="103666" y="28029"/>
                </a:cubicBezTo>
                <a:cubicBezTo>
                  <a:pt x="103484" y="28029"/>
                  <a:pt x="103209" y="28119"/>
                  <a:pt x="103014" y="28192"/>
                </a:cubicBezTo>
                <a:cubicBezTo>
                  <a:pt x="103033" y="28155"/>
                  <a:pt x="103070" y="28098"/>
                  <a:pt x="103107" y="28061"/>
                </a:cubicBezTo>
                <a:lnTo>
                  <a:pt x="103237" y="28024"/>
                </a:lnTo>
                <a:lnTo>
                  <a:pt x="103590" y="27912"/>
                </a:lnTo>
                <a:cubicBezTo>
                  <a:pt x="103831" y="27838"/>
                  <a:pt x="104073" y="27801"/>
                  <a:pt x="104296" y="27746"/>
                </a:cubicBezTo>
                <a:cubicBezTo>
                  <a:pt x="104759" y="27635"/>
                  <a:pt x="105242" y="27560"/>
                  <a:pt x="105707" y="27467"/>
                </a:cubicBezTo>
                <a:cubicBezTo>
                  <a:pt x="107545" y="27132"/>
                  <a:pt x="109273" y="26818"/>
                  <a:pt x="110759" y="26558"/>
                </a:cubicBezTo>
                <a:cubicBezTo>
                  <a:pt x="111111" y="26483"/>
                  <a:pt x="111445" y="26427"/>
                  <a:pt x="111762" y="26372"/>
                </a:cubicBezTo>
                <a:lnTo>
                  <a:pt x="111762" y="26390"/>
                </a:lnTo>
                <a:lnTo>
                  <a:pt x="111762" y="26464"/>
                </a:lnTo>
                <a:cubicBezTo>
                  <a:pt x="111779" y="26538"/>
                  <a:pt x="111817" y="26650"/>
                  <a:pt x="111873" y="26743"/>
                </a:cubicBezTo>
                <a:cubicBezTo>
                  <a:pt x="111891" y="26780"/>
                  <a:pt x="111910" y="26798"/>
                  <a:pt x="111928" y="26835"/>
                </a:cubicBezTo>
                <a:cubicBezTo>
                  <a:pt x="112022" y="26984"/>
                  <a:pt x="112151" y="27152"/>
                  <a:pt x="112262" y="27226"/>
                </a:cubicBezTo>
                <a:cubicBezTo>
                  <a:pt x="112310" y="27261"/>
                  <a:pt x="112350" y="27274"/>
                  <a:pt x="112387" y="27274"/>
                </a:cubicBezTo>
                <a:cubicBezTo>
                  <a:pt x="112408" y="27274"/>
                  <a:pt x="112428" y="27270"/>
                  <a:pt x="112448" y="27263"/>
                </a:cubicBezTo>
                <a:cubicBezTo>
                  <a:pt x="112485" y="27244"/>
                  <a:pt x="112522" y="27226"/>
                  <a:pt x="112559" y="27189"/>
                </a:cubicBezTo>
                <a:cubicBezTo>
                  <a:pt x="112616" y="27132"/>
                  <a:pt x="112653" y="27040"/>
                  <a:pt x="112708" y="26947"/>
                </a:cubicBezTo>
                <a:cubicBezTo>
                  <a:pt x="112764" y="27095"/>
                  <a:pt x="112857" y="27244"/>
                  <a:pt x="112931" y="27355"/>
                </a:cubicBezTo>
                <a:cubicBezTo>
                  <a:pt x="112987" y="27430"/>
                  <a:pt x="113062" y="27486"/>
                  <a:pt x="113116" y="27504"/>
                </a:cubicBezTo>
                <a:cubicBezTo>
                  <a:pt x="113154" y="27541"/>
                  <a:pt x="113210" y="27560"/>
                  <a:pt x="113265" y="27578"/>
                </a:cubicBezTo>
                <a:lnTo>
                  <a:pt x="113359" y="27578"/>
                </a:lnTo>
                <a:cubicBezTo>
                  <a:pt x="113376" y="27578"/>
                  <a:pt x="113414" y="27560"/>
                  <a:pt x="113433" y="27560"/>
                </a:cubicBezTo>
                <a:cubicBezTo>
                  <a:pt x="113470" y="27541"/>
                  <a:pt x="113488" y="27541"/>
                  <a:pt x="113525" y="27523"/>
                </a:cubicBezTo>
                <a:cubicBezTo>
                  <a:pt x="113599" y="27486"/>
                  <a:pt x="113674" y="27412"/>
                  <a:pt x="113730" y="27318"/>
                </a:cubicBezTo>
                <a:cubicBezTo>
                  <a:pt x="113842" y="27170"/>
                  <a:pt x="113507" y="26892"/>
                  <a:pt x="113247" y="26706"/>
                </a:cubicBezTo>
                <a:cubicBezTo>
                  <a:pt x="113228" y="26706"/>
                  <a:pt x="113210" y="26687"/>
                  <a:pt x="113191" y="26669"/>
                </a:cubicBezTo>
                <a:lnTo>
                  <a:pt x="113599" y="26669"/>
                </a:lnTo>
                <a:cubicBezTo>
                  <a:pt x="113674" y="26650"/>
                  <a:pt x="113730" y="26650"/>
                  <a:pt x="113785" y="26632"/>
                </a:cubicBezTo>
                <a:cubicBezTo>
                  <a:pt x="113953" y="26595"/>
                  <a:pt x="114008" y="26501"/>
                  <a:pt x="113990" y="26409"/>
                </a:cubicBezTo>
                <a:cubicBezTo>
                  <a:pt x="113990" y="26372"/>
                  <a:pt x="113971" y="26335"/>
                  <a:pt x="113953" y="26298"/>
                </a:cubicBezTo>
                <a:lnTo>
                  <a:pt x="113916" y="26260"/>
                </a:lnTo>
                <a:cubicBezTo>
                  <a:pt x="113879" y="26204"/>
                  <a:pt x="113804" y="26149"/>
                  <a:pt x="113730" y="26092"/>
                </a:cubicBezTo>
                <a:cubicBezTo>
                  <a:pt x="113674" y="26055"/>
                  <a:pt x="113619" y="26038"/>
                  <a:pt x="113562" y="26000"/>
                </a:cubicBezTo>
                <a:cubicBezTo>
                  <a:pt x="113842" y="25944"/>
                  <a:pt x="114102" y="25889"/>
                  <a:pt x="114324" y="25832"/>
                </a:cubicBezTo>
                <a:cubicBezTo>
                  <a:pt x="114602" y="25778"/>
                  <a:pt x="114825" y="25721"/>
                  <a:pt x="115011" y="25666"/>
                </a:cubicBezTo>
                <a:cubicBezTo>
                  <a:pt x="115067" y="25684"/>
                  <a:pt x="115104" y="25721"/>
                  <a:pt x="115141" y="25721"/>
                </a:cubicBezTo>
                <a:cubicBezTo>
                  <a:pt x="115179" y="25740"/>
                  <a:pt x="115196" y="25740"/>
                  <a:pt x="115234" y="25740"/>
                </a:cubicBezTo>
                <a:cubicBezTo>
                  <a:pt x="115253" y="25740"/>
                  <a:pt x="115271" y="25740"/>
                  <a:pt x="115290" y="25721"/>
                </a:cubicBezTo>
                <a:lnTo>
                  <a:pt x="115290" y="25721"/>
                </a:lnTo>
                <a:cubicBezTo>
                  <a:pt x="115271" y="25740"/>
                  <a:pt x="115271" y="25740"/>
                  <a:pt x="115271" y="25758"/>
                </a:cubicBezTo>
                <a:cubicBezTo>
                  <a:pt x="115196" y="25852"/>
                  <a:pt x="115141" y="25963"/>
                  <a:pt x="115085" y="26038"/>
                </a:cubicBezTo>
                <a:cubicBezTo>
                  <a:pt x="115067" y="26055"/>
                  <a:pt x="115048" y="26092"/>
                  <a:pt x="115048" y="26112"/>
                </a:cubicBezTo>
                <a:cubicBezTo>
                  <a:pt x="115048" y="26130"/>
                  <a:pt x="115067" y="26149"/>
                  <a:pt x="115085" y="26149"/>
                </a:cubicBezTo>
                <a:cubicBezTo>
                  <a:pt x="115104" y="26186"/>
                  <a:pt x="115141" y="26204"/>
                  <a:pt x="115179" y="26223"/>
                </a:cubicBezTo>
                <a:lnTo>
                  <a:pt x="115234" y="26223"/>
                </a:lnTo>
                <a:cubicBezTo>
                  <a:pt x="115253" y="26241"/>
                  <a:pt x="115290" y="26241"/>
                  <a:pt x="115327" y="26241"/>
                </a:cubicBezTo>
                <a:cubicBezTo>
                  <a:pt x="115364" y="26260"/>
                  <a:pt x="115401" y="26260"/>
                  <a:pt x="115439" y="26260"/>
                </a:cubicBezTo>
                <a:cubicBezTo>
                  <a:pt x="115494" y="26260"/>
                  <a:pt x="115531" y="26241"/>
                  <a:pt x="115568" y="26241"/>
                </a:cubicBezTo>
                <a:cubicBezTo>
                  <a:pt x="115605" y="26241"/>
                  <a:pt x="115642" y="26223"/>
                  <a:pt x="115661" y="26204"/>
                </a:cubicBezTo>
                <a:cubicBezTo>
                  <a:pt x="115754" y="26167"/>
                  <a:pt x="115791" y="26092"/>
                  <a:pt x="115791" y="26000"/>
                </a:cubicBezTo>
                <a:lnTo>
                  <a:pt x="115791" y="25889"/>
                </a:lnTo>
                <a:cubicBezTo>
                  <a:pt x="115791" y="25870"/>
                  <a:pt x="115773" y="25832"/>
                  <a:pt x="115773" y="25815"/>
                </a:cubicBezTo>
                <a:lnTo>
                  <a:pt x="115773" y="25815"/>
                </a:lnTo>
                <a:cubicBezTo>
                  <a:pt x="115838" y="25825"/>
                  <a:pt x="115915" y="25836"/>
                  <a:pt x="115986" y="25836"/>
                </a:cubicBezTo>
                <a:cubicBezTo>
                  <a:pt x="116038" y="25836"/>
                  <a:pt x="116086" y="25830"/>
                  <a:pt x="116125" y="25815"/>
                </a:cubicBezTo>
                <a:cubicBezTo>
                  <a:pt x="116162" y="25815"/>
                  <a:pt x="116181" y="25815"/>
                  <a:pt x="116199" y="25795"/>
                </a:cubicBezTo>
                <a:cubicBezTo>
                  <a:pt x="116256" y="25778"/>
                  <a:pt x="116311" y="25721"/>
                  <a:pt x="116348" y="25666"/>
                </a:cubicBezTo>
                <a:cubicBezTo>
                  <a:pt x="116367" y="25647"/>
                  <a:pt x="116385" y="25629"/>
                  <a:pt x="116385" y="25610"/>
                </a:cubicBezTo>
                <a:cubicBezTo>
                  <a:pt x="116422" y="25518"/>
                  <a:pt x="116441" y="25424"/>
                  <a:pt x="116441" y="25313"/>
                </a:cubicBezTo>
                <a:cubicBezTo>
                  <a:pt x="116441" y="25295"/>
                  <a:pt x="116422" y="25275"/>
                  <a:pt x="116404" y="25258"/>
                </a:cubicBezTo>
                <a:cubicBezTo>
                  <a:pt x="116387" y="25251"/>
                  <a:pt x="116365" y="25248"/>
                  <a:pt x="116339" y="25248"/>
                </a:cubicBezTo>
                <a:cubicBezTo>
                  <a:pt x="116225" y="25248"/>
                  <a:pt x="116039" y="25308"/>
                  <a:pt x="115902" y="25369"/>
                </a:cubicBezTo>
                <a:cubicBezTo>
                  <a:pt x="115959" y="25295"/>
                  <a:pt x="116033" y="25201"/>
                  <a:pt x="116107" y="25109"/>
                </a:cubicBezTo>
                <a:cubicBezTo>
                  <a:pt x="116274" y="24886"/>
                  <a:pt x="116274" y="24755"/>
                  <a:pt x="116181" y="24718"/>
                </a:cubicBezTo>
                <a:lnTo>
                  <a:pt x="116144" y="24718"/>
                </a:lnTo>
                <a:cubicBezTo>
                  <a:pt x="116107" y="24718"/>
                  <a:pt x="116070" y="24718"/>
                  <a:pt x="116014" y="24738"/>
                </a:cubicBezTo>
                <a:cubicBezTo>
                  <a:pt x="115976" y="24755"/>
                  <a:pt x="115921" y="24775"/>
                  <a:pt x="115884" y="24793"/>
                </a:cubicBezTo>
                <a:cubicBezTo>
                  <a:pt x="115865" y="24812"/>
                  <a:pt x="115847" y="24812"/>
                  <a:pt x="115828" y="24830"/>
                </a:cubicBezTo>
                <a:cubicBezTo>
                  <a:pt x="115791" y="24849"/>
                  <a:pt x="115773" y="24867"/>
                  <a:pt x="115754" y="24867"/>
                </a:cubicBezTo>
                <a:cubicBezTo>
                  <a:pt x="115661" y="24960"/>
                  <a:pt x="115568" y="25072"/>
                  <a:pt x="115513" y="25201"/>
                </a:cubicBezTo>
                <a:lnTo>
                  <a:pt x="115456" y="25313"/>
                </a:lnTo>
                <a:cubicBezTo>
                  <a:pt x="115439" y="25220"/>
                  <a:pt x="115364" y="25127"/>
                  <a:pt x="115253" y="25090"/>
                </a:cubicBezTo>
                <a:lnTo>
                  <a:pt x="115216" y="25090"/>
                </a:lnTo>
                <a:cubicBezTo>
                  <a:pt x="115159" y="25090"/>
                  <a:pt x="115122" y="25109"/>
                  <a:pt x="115067" y="25146"/>
                </a:cubicBezTo>
                <a:cubicBezTo>
                  <a:pt x="115067" y="25146"/>
                  <a:pt x="115048" y="25146"/>
                  <a:pt x="115030" y="25164"/>
                </a:cubicBezTo>
                <a:lnTo>
                  <a:pt x="114956" y="25238"/>
                </a:lnTo>
                <a:cubicBezTo>
                  <a:pt x="114862" y="25350"/>
                  <a:pt x="114825" y="25518"/>
                  <a:pt x="114936" y="25592"/>
                </a:cubicBezTo>
                <a:lnTo>
                  <a:pt x="114993" y="25647"/>
                </a:lnTo>
                <a:cubicBezTo>
                  <a:pt x="114807" y="25703"/>
                  <a:pt x="114584" y="25740"/>
                  <a:pt x="114324" y="25795"/>
                </a:cubicBezTo>
                <a:cubicBezTo>
                  <a:pt x="114064" y="25852"/>
                  <a:pt x="113767" y="25907"/>
                  <a:pt x="113451" y="25963"/>
                </a:cubicBezTo>
                <a:cubicBezTo>
                  <a:pt x="113396" y="25944"/>
                  <a:pt x="113322" y="25926"/>
                  <a:pt x="113265" y="25926"/>
                </a:cubicBezTo>
                <a:cubicBezTo>
                  <a:pt x="113191" y="25926"/>
                  <a:pt x="113136" y="25926"/>
                  <a:pt x="113062" y="25944"/>
                </a:cubicBezTo>
                <a:cubicBezTo>
                  <a:pt x="113005" y="25963"/>
                  <a:pt x="112931" y="25981"/>
                  <a:pt x="112876" y="26000"/>
                </a:cubicBezTo>
                <a:cubicBezTo>
                  <a:pt x="112857" y="26018"/>
                  <a:pt x="112839" y="26018"/>
                  <a:pt x="112819" y="26038"/>
                </a:cubicBezTo>
                <a:cubicBezTo>
                  <a:pt x="112876" y="25889"/>
                  <a:pt x="112894" y="25703"/>
                  <a:pt x="112802" y="25518"/>
                </a:cubicBezTo>
                <a:cubicBezTo>
                  <a:pt x="112727" y="25369"/>
                  <a:pt x="112559" y="25295"/>
                  <a:pt x="112430" y="25295"/>
                </a:cubicBezTo>
                <a:cubicBezTo>
                  <a:pt x="112411" y="25288"/>
                  <a:pt x="112395" y="25286"/>
                  <a:pt x="112379" y="25286"/>
                </a:cubicBezTo>
                <a:cubicBezTo>
                  <a:pt x="112349" y="25286"/>
                  <a:pt x="112324" y="25295"/>
                  <a:pt x="112299" y="25295"/>
                </a:cubicBezTo>
                <a:cubicBezTo>
                  <a:pt x="112262" y="25313"/>
                  <a:pt x="112225" y="25332"/>
                  <a:pt x="112207" y="25350"/>
                </a:cubicBezTo>
                <a:cubicBezTo>
                  <a:pt x="112114" y="25406"/>
                  <a:pt x="112077" y="25498"/>
                  <a:pt x="112096" y="25629"/>
                </a:cubicBezTo>
                <a:cubicBezTo>
                  <a:pt x="112096" y="25795"/>
                  <a:pt x="112151" y="25963"/>
                  <a:pt x="112225" y="26112"/>
                </a:cubicBezTo>
                <a:cubicBezTo>
                  <a:pt x="112225" y="26130"/>
                  <a:pt x="112244" y="26149"/>
                  <a:pt x="112244" y="26167"/>
                </a:cubicBezTo>
                <a:lnTo>
                  <a:pt x="112262" y="26167"/>
                </a:lnTo>
                <a:cubicBezTo>
                  <a:pt x="111779" y="26241"/>
                  <a:pt x="111279" y="26335"/>
                  <a:pt x="110739" y="26427"/>
                </a:cubicBezTo>
                <a:cubicBezTo>
                  <a:pt x="109254" y="26669"/>
                  <a:pt x="107508" y="26929"/>
                  <a:pt x="105670" y="27263"/>
                </a:cubicBezTo>
                <a:lnTo>
                  <a:pt x="104779" y="27430"/>
                </a:lnTo>
                <a:cubicBezTo>
                  <a:pt x="104965" y="27355"/>
                  <a:pt x="105131" y="27281"/>
                  <a:pt x="105317" y="27207"/>
                </a:cubicBezTo>
                <a:cubicBezTo>
                  <a:pt x="105596" y="27095"/>
                  <a:pt x="105874" y="26966"/>
                  <a:pt x="106153" y="26835"/>
                </a:cubicBezTo>
                <a:cubicBezTo>
                  <a:pt x="106319" y="26761"/>
                  <a:pt x="106487" y="26687"/>
                  <a:pt x="106654" y="26595"/>
                </a:cubicBezTo>
                <a:cubicBezTo>
                  <a:pt x="106673" y="26612"/>
                  <a:pt x="106691" y="26650"/>
                  <a:pt x="106728" y="26669"/>
                </a:cubicBezTo>
                <a:cubicBezTo>
                  <a:pt x="106765" y="26687"/>
                  <a:pt x="106822" y="26706"/>
                  <a:pt x="106877" y="26724"/>
                </a:cubicBezTo>
                <a:cubicBezTo>
                  <a:pt x="106970" y="26724"/>
                  <a:pt x="107044" y="26687"/>
                  <a:pt x="107099" y="26612"/>
                </a:cubicBezTo>
                <a:cubicBezTo>
                  <a:pt x="107248" y="26464"/>
                  <a:pt x="107379" y="26298"/>
                  <a:pt x="107416" y="26149"/>
                </a:cubicBezTo>
                <a:lnTo>
                  <a:pt x="107471" y="26092"/>
                </a:lnTo>
                <a:cubicBezTo>
                  <a:pt x="107564" y="26186"/>
                  <a:pt x="107676" y="26260"/>
                  <a:pt x="107768" y="26352"/>
                </a:cubicBezTo>
                <a:cubicBezTo>
                  <a:pt x="107787" y="26390"/>
                  <a:pt x="107805" y="26390"/>
                  <a:pt x="107824" y="26390"/>
                </a:cubicBezTo>
                <a:cubicBezTo>
                  <a:pt x="107899" y="26390"/>
                  <a:pt x="107991" y="26278"/>
                  <a:pt x="108065" y="26112"/>
                </a:cubicBezTo>
                <a:cubicBezTo>
                  <a:pt x="108084" y="26075"/>
                  <a:pt x="108122" y="26018"/>
                  <a:pt x="108139" y="25944"/>
                </a:cubicBezTo>
                <a:cubicBezTo>
                  <a:pt x="108196" y="25795"/>
                  <a:pt x="108214" y="25610"/>
                  <a:pt x="108214" y="25480"/>
                </a:cubicBezTo>
                <a:cubicBezTo>
                  <a:pt x="108288" y="25406"/>
                  <a:pt x="108362" y="25350"/>
                  <a:pt x="108419" y="25275"/>
                </a:cubicBezTo>
                <a:lnTo>
                  <a:pt x="109087" y="24626"/>
                </a:lnTo>
                <a:cubicBezTo>
                  <a:pt x="109291" y="24421"/>
                  <a:pt x="109496" y="24198"/>
                  <a:pt x="109719" y="23975"/>
                </a:cubicBezTo>
                <a:cubicBezTo>
                  <a:pt x="109922" y="23753"/>
                  <a:pt x="110145" y="23530"/>
                  <a:pt x="110350" y="23307"/>
                </a:cubicBezTo>
                <a:lnTo>
                  <a:pt x="110962" y="22620"/>
                </a:lnTo>
                <a:lnTo>
                  <a:pt x="111576" y="21952"/>
                </a:lnTo>
                <a:lnTo>
                  <a:pt x="112170" y="21264"/>
                </a:lnTo>
                <a:cubicBezTo>
                  <a:pt x="112430" y="20949"/>
                  <a:pt x="112708" y="20652"/>
                  <a:pt x="112968" y="20335"/>
                </a:cubicBezTo>
                <a:cubicBezTo>
                  <a:pt x="112987" y="20373"/>
                  <a:pt x="113005" y="20429"/>
                  <a:pt x="113024" y="20466"/>
                </a:cubicBezTo>
                <a:cubicBezTo>
                  <a:pt x="113042" y="20484"/>
                  <a:pt x="113042" y="20521"/>
                  <a:pt x="113062" y="20540"/>
                </a:cubicBezTo>
                <a:cubicBezTo>
                  <a:pt x="113079" y="20595"/>
                  <a:pt x="113099" y="20615"/>
                  <a:pt x="113154" y="20615"/>
                </a:cubicBezTo>
                <a:cubicBezTo>
                  <a:pt x="113154" y="20615"/>
                  <a:pt x="113173" y="20615"/>
                  <a:pt x="113191" y="20595"/>
                </a:cubicBezTo>
                <a:cubicBezTo>
                  <a:pt x="113265" y="20578"/>
                  <a:pt x="113359" y="20503"/>
                  <a:pt x="113451" y="20410"/>
                </a:cubicBezTo>
                <a:cubicBezTo>
                  <a:pt x="113562" y="20281"/>
                  <a:pt x="113693" y="20095"/>
                  <a:pt x="113730" y="19946"/>
                </a:cubicBezTo>
                <a:cubicBezTo>
                  <a:pt x="113748" y="19853"/>
                  <a:pt x="113711" y="19778"/>
                  <a:pt x="113656" y="19741"/>
                </a:cubicBezTo>
                <a:cubicBezTo>
                  <a:pt x="113636" y="19723"/>
                  <a:pt x="113619" y="19704"/>
                  <a:pt x="113599" y="19704"/>
                </a:cubicBezTo>
                <a:cubicBezTo>
                  <a:pt x="114119" y="19315"/>
                  <a:pt x="114639" y="18943"/>
                  <a:pt x="115179" y="18572"/>
                </a:cubicBezTo>
                <a:cubicBezTo>
                  <a:pt x="115494" y="18349"/>
                  <a:pt x="115791" y="18126"/>
                  <a:pt x="116107" y="17921"/>
                </a:cubicBezTo>
                <a:cubicBezTo>
                  <a:pt x="116236" y="17829"/>
                  <a:pt x="116385" y="17736"/>
                  <a:pt x="116516" y="17661"/>
                </a:cubicBezTo>
                <a:lnTo>
                  <a:pt x="116516" y="17661"/>
                </a:lnTo>
                <a:cubicBezTo>
                  <a:pt x="116496" y="17698"/>
                  <a:pt x="116459" y="17755"/>
                  <a:pt x="116422" y="17810"/>
                </a:cubicBezTo>
                <a:cubicBezTo>
                  <a:pt x="116404" y="17847"/>
                  <a:pt x="116404" y="17884"/>
                  <a:pt x="116422" y="17903"/>
                </a:cubicBezTo>
                <a:cubicBezTo>
                  <a:pt x="116422" y="17921"/>
                  <a:pt x="116441" y="17921"/>
                  <a:pt x="116441" y="17941"/>
                </a:cubicBezTo>
                <a:cubicBezTo>
                  <a:pt x="116479" y="17958"/>
                  <a:pt x="116496" y="17978"/>
                  <a:pt x="116553" y="17996"/>
                </a:cubicBezTo>
                <a:cubicBezTo>
                  <a:pt x="116590" y="18015"/>
                  <a:pt x="116627" y="18033"/>
                  <a:pt x="116682" y="18033"/>
                </a:cubicBezTo>
                <a:cubicBezTo>
                  <a:pt x="116719" y="18052"/>
                  <a:pt x="116776" y="18052"/>
                  <a:pt x="116831" y="18070"/>
                </a:cubicBezTo>
                <a:lnTo>
                  <a:pt x="116999" y="18070"/>
                </a:lnTo>
                <a:cubicBezTo>
                  <a:pt x="117110" y="18070"/>
                  <a:pt x="117221" y="18070"/>
                  <a:pt x="117296" y="18033"/>
                </a:cubicBezTo>
                <a:cubicBezTo>
                  <a:pt x="117481" y="17978"/>
                  <a:pt x="117444" y="17773"/>
                  <a:pt x="117351" y="17569"/>
                </a:cubicBezTo>
                <a:cubicBezTo>
                  <a:pt x="117407" y="17569"/>
                  <a:pt x="117444" y="17587"/>
                  <a:pt x="117499" y="17587"/>
                </a:cubicBezTo>
                <a:cubicBezTo>
                  <a:pt x="117566" y="17601"/>
                  <a:pt x="117631" y="17614"/>
                  <a:pt x="117690" y="17614"/>
                </a:cubicBezTo>
                <a:cubicBezTo>
                  <a:pt x="117715" y="17614"/>
                  <a:pt x="117738" y="17611"/>
                  <a:pt x="117759" y="17606"/>
                </a:cubicBezTo>
                <a:cubicBezTo>
                  <a:pt x="117834" y="17606"/>
                  <a:pt x="117908" y="17606"/>
                  <a:pt x="117964" y="17587"/>
                </a:cubicBezTo>
                <a:cubicBezTo>
                  <a:pt x="118187" y="17495"/>
                  <a:pt x="118261" y="17272"/>
                  <a:pt x="118187" y="17012"/>
                </a:cubicBezTo>
                <a:cubicBezTo>
                  <a:pt x="118168" y="16956"/>
                  <a:pt x="118113" y="16938"/>
                  <a:pt x="118019" y="16938"/>
                </a:cubicBezTo>
                <a:cubicBezTo>
                  <a:pt x="117860" y="16938"/>
                  <a:pt x="117632" y="16988"/>
                  <a:pt x="117467" y="17042"/>
                </a:cubicBezTo>
                <a:lnTo>
                  <a:pt x="117467" y="17042"/>
                </a:lnTo>
                <a:cubicBezTo>
                  <a:pt x="117523" y="16951"/>
                  <a:pt x="117595" y="16860"/>
                  <a:pt x="117667" y="16733"/>
                </a:cubicBezTo>
                <a:cubicBezTo>
                  <a:pt x="117877" y="16436"/>
                  <a:pt x="117807" y="16279"/>
                  <a:pt x="117599" y="16279"/>
                </a:cubicBezTo>
                <a:cubicBezTo>
                  <a:pt x="117495" y="16279"/>
                  <a:pt x="117357" y="16318"/>
                  <a:pt x="117202" y="16398"/>
                </a:cubicBezTo>
                <a:cubicBezTo>
                  <a:pt x="116979" y="16510"/>
                  <a:pt x="116868" y="16752"/>
                  <a:pt x="116813" y="16956"/>
                </a:cubicBezTo>
                <a:cubicBezTo>
                  <a:pt x="116776" y="16901"/>
                  <a:pt x="116739" y="16844"/>
                  <a:pt x="116682" y="16789"/>
                </a:cubicBezTo>
                <a:cubicBezTo>
                  <a:pt x="116664" y="16789"/>
                  <a:pt x="116645" y="16770"/>
                  <a:pt x="116627" y="16752"/>
                </a:cubicBezTo>
                <a:cubicBezTo>
                  <a:pt x="116571" y="16733"/>
                  <a:pt x="116516" y="16696"/>
                  <a:pt x="116459" y="16696"/>
                </a:cubicBezTo>
                <a:cubicBezTo>
                  <a:pt x="116441" y="16678"/>
                  <a:pt x="116404" y="16678"/>
                  <a:pt x="116385" y="16678"/>
                </a:cubicBezTo>
                <a:cubicBezTo>
                  <a:pt x="116293" y="16678"/>
                  <a:pt x="116181" y="16733"/>
                  <a:pt x="116125" y="16789"/>
                </a:cubicBezTo>
                <a:cubicBezTo>
                  <a:pt x="115976" y="16918"/>
                  <a:pt x="115921" y="17141"/>
                  <a:pt x="116107" y="17272"/>
                </a:cubicBezTo>
                <a:cubicBezTo>
                  <a:pt x="116162" y="17309"/>
                  <a:pt x="116219" y="17346"/>
                  <a:pt x="116274" y="17364"/>
                </a:cubicBezTo>
                <a:cubicBezTo>
                  <a:pt x="116385" y="17421"/>
                  <a:pt x="116479" y="17438"/>
                  <a:pt x="116571" y="17458"/>
                </a:cubicBezTo>
                <a:cubicBezTo>
                  <a:pt x="116590" y="17458"/>
                  <a:pt x="116627" y="17458"/>
                  <a:pt x="116645" y="17438"/>
                </a:cubicBezTo>
                <a:lnTo>
                  <a:pt x="116645" y="17438"/>
                </a:lnTo>
                <a:cubicBezTo>
                  <a:pt x="116627" y="17476"/>
                  <a:pt x="116590" y="17513"/>
                  <a:pt x="116571" y="17550"/>
                </a:cubicBezTo>
                <a:cubicBezTo>
                  <a:pt x="116571" y="17569"/>
                  <a:pt x="116571" y="17587"/>
                  <a:pt x="116553" y="17587"/>
                </a:cubicBezTo>
                <a:cubicBezTo>
                  <a:pt x="116404" y="17681"/>
                  <a:pt x="116236" y="17773"/>
                  <a:pt x="116070" y="17866"/>
                </a:cubicBezTo>
                <a:lnTo>
                  <a:pt x="115122" y="18478"/>
                </a:lnTo>
                <a:lnTo>
                  <a:pt x="114176" y="19092"/>
                </a:lnTo>
                <a:lnTo>
                  <a:pt x="113396" y="19630"/>
                </a:lnTo>
                <a:lnTo>
                  <a:pt x="113359" y="19630"/>
                </a:lnTo>
                <a:cubicBezTo>
                  <a:pt x="113525" y="19481"/>
                  <a:pt x="113674" y="19278"/>
                  <a:pt x="113693" y="19129"/>
                </a:cubicBezTo>
                <a:cubicBezTo>
                  <a:pt x="113711" y="19110"/>
                  <a:pt x="113711" y="19073"/>
                  <a:pt x="113711" y="19055"/>
                </a:cubicBezTo>
                <a:cubicBezTo>
                  <a:pt x="113711" y="18961"/>
                  <a:pt x="113674" y="18887"/>
                  <a:pt x="113636" y="18832"/>
                </a:cubicBezTo>
                <a:cubicBezTo>
                  <a:pt x="113562" y="18738"/>
                  <a:pt x="113470" y="18683"/>
                  <a:pt x="113339" y="18627"/>
                </a:cubicBezTo>
                <a:cubicBezTo>
                  <a:pt x="113332" y="18625"/>
                  <a:pt x="113325" y="18624"/>
                  <a:pt x="113317" y="18624"/>
                </a:cubicBezTo>
                <a:cubicBezTo>
                  <a:pt x="113251" y="18624"/>
                  <a:pt x="113185" y="18696"/>
                  <a:pt x="113136" y="18813"/>
                </a:cubicBezTo>
                <a:cubicBezTo>
                  <a:pt x="113116" y="18850"/>
                  <a:pt x="113099" y="18906"/>
                  <a:pt x="113062" y="18961"/>
                </a:cubicBezTo>
                <a:cubicBezTo>
                  <a:pt x="113062" y="18998"/>
                  <a:pt x="113042" y="19018"/>
                  <a:pt x="113042" y="19055"/>
                </a:cubicBezTo>
                <a:cubicBezTo>
                  <a:pt x="113005" y="19129"/>
                  <a:pt x="112987" y="19203"/>
                  <a:pt x="112968" y="19278"/>
                </a:cubicBezTo>
                <a:lnTo>
                  <a:pt x="112913" y="19110"/>
                </a:lnTo>
                <a:cubicBezTo>
                  <a:pt x="112894" y="19055"/>
                  <a:pt x="112857" y="18981"/>
                  <a:pt x="112839" y="18924"/>
                </a:cubicBezTo>
                <a:cubicBezTo>
                  <a:pt x="112802" y="18832"/>
                  <a:pt x="112745" y="18758"/>
                  <a:pt x="112708" y="18701"/>
                </a:cubicBezTo>
                <a:cubicBezTo>
                  <a:pt x="112671" y="18664"/>
                  <a:pt x="112616" y="18646"/>
                  <a:pt x="112579" y="18627"/>
                </a:cubicBezTo>
                <a:cubicBezTo>
                  <a:pt x="112559" y="18627"/>
                  <a:pt x="112522" y="18627"/>
                  <a:pt x="112504" y="18646"/>
                </a:cubicBezTo>
                <a:cubicBezTo>
                  <a:pt x="112485" y="18646"/>
                  <a:pt x="112467" y="18664"/>
                  <a:pt x="112467" y="18664"/>
                </a:cubicBezTo>
                <a:cubicBezTo>
                  <a:pt x="112393" y="18738"/>
                  <a:pt x="112337" y="18869"/>
                  <a:pt x="112299" y="19035"/>
                </a:cubicBezTo>
                <a:lnTo>
                  <a:pt x="112299" y="19129"/>
                </a:lnTo>
                <a:cubicBezTo>
                  <a:pt x="112282" y="19389"/>
                  <a:pt x="112393" y="19612"/>
                  <a:pt x="112542" y="19778"/>
                </a:cubicBezTo>
                <a:lnTo>
                  <a:pt x="112448" y="19778"/>
                </a:lnTo>
                <a:cubicBezTo>
                  <a:pt x="112337" y="19778"/>
                  <a:pt x="112225" y="19835"/>
                  <a:pt x="112133" y="19927"/>
                </a:cubicBezTo>
                <a:cubicBezTo>
                  <a:pt x="112039" y="20021"/>
                  <a:pt x="112022" y="20150"/>
                  <a:pt x="112039" y="20261"/>
                </a:cubicBezTo>
                <a:cubicBezTo>
                  <a:pt x="112077" y="20410"/>
                  <a:pt x="112170" y="20540"/>
                  <a:pt x="112319" y="20540"/>
                </a:cubicBezTo>
                <a:cubicBezTo>
                  <a:pt x="112329" y="20546"/>
                  <a:pt x="112340" y="20548"/>
                  <a:pt x="112351" y="20548"/>
                </a:cubicBezTo>
                <a:cubicBezTo>
                  <a:pt x="112377" y="20548"/>
                  <a:pt x="112404" y="20535"/>
                  <a:pt x="112430" y="20521"/>
                </a:cubicBezTo>
                <a:lnTo>
                  <a:pt x="112653" y="20410"/>
                </a:lnTo>
                <a:lnTo>
                  <a:pt x="112022" y="21115"/>
                </a:lnTo>
                <a:lnTo>
                  <a:pt x="111408" y="21803"/>
                </a:lnTo>
                <a:lnTo>
                  <a:pt x="110796" y="22472"/>
                </a:lnTo>
                <a:cubicBezTo>
                  <a:pt x="110387" y="22918"/>
                  <a:pt x="109959" y="23363"/>
                  <a:pt x="109551" y="23809"/>
                </a:cubicBezTo>
                <a:cubicBezTo>
                  <a:pt x="109347" y="24032"/>
                  <a:pt x="109124" y="24255"/>
                  <a:pt x="108919" y="24478"/>
                </a:cubicBezTo>
                <a:lnTo>
                  <a:pt x="108288" y="25109"/>
                </a:lnTo>
                <a:lnTo>
                  <a:pt x="108122" y="25275"/>
                </a:lnTo>
                <a:cubicBezTo>
                  <a:pt x="108084" y="25258"/>
                  <a:pt x="108047" y="25238"/>
                  <a:pt x="107991" y="25238"/>
                </a:cubicBezTo>
                <a:lnTo>
                  <a:pt x="107917" y="25238"/>
                </a:lnTo>
                <a:cubicBezTo>
                  <a:pt x="107866" y="25256"/>
                  <a:pt x="107800" y="25257"/>
                  <a:pt x="107733" y="25271"/>
                </a:cubicBezTo>
                <a:lnTo>
                  <a:pt x="107733" y="25271"/>
                </a:lnTo>
                <a:cubicBezTo>
                  <a:pt x="107788" y="25124"/>
                  <a:pt x="107843" y="24977"/>
                  <a:pt x="107879" y="24849"/>
                </a:cubicBezTo>
                <a:cubicBezTo>
                  <a:pt x="107879" y="24755"/>
                  <a:pt x="107899" y="24681"/>
                  <a:pt x="107879" y="24607"/>
                </a:cubicBezTo>
                <a:cubicBezTo>
                  <a:pt x="107879" y="24552"/>
                  <a:pt x="107862" y="24495"/>
                  <a:pt x="107824" y="24440"/>
                </a:cubicBezTo>
                <a:lnTo>
                  <a:pt x="107768" y="24384"/>
                </a:lnTo>
                <a:cubicBezTo>
                  <a:pt x="107694" y="24310"/>
                  <a:pt x="107564" y="24255"/>
                  <a:pt x="107434" y="24255"/>
                </a:cubicBezTo>
                <a:lnTo>
                  <a:pt x="107342" y="24255"/>
                </a:lnTo>
                <a:cubicBezTo>
                  <a:pt x="107193" y="24273"/>
                  <a:pt x="107156" y="24552"/>
                  <a:pt x="107174" y="24830"/>
                </a:cubicBezTo>
                <a:lnTo>
                  <a:pt x="107174" y="24923"/>
                </a:lnTo>
                <a:cubicBezTo>
                  <a:pt x="107174" y="24978"/>
                  <a:pt x="107193" y="25035"/>
                  <a:pt x="107193" y="25090"/>
                </a:cubicBezTo>
                <a:cubicBezTo>
                  <a:pt x="107119" y="24998"/>
                  <a:pt x="107025" y="24904"/>
                  <a:pt x="106914" y="24793"/>
                </a:cubicBezTo>
                <a:cubicBezTo>
                  <a:pt x="106784" y="24663"/>
                  <a:pt x="106673" y="24589"/>
                  <a:pt x="106599" y="24589"/>
                </a:cubicBezTo>
                <a:cubicBezTo>
                  <a:pt x="106562" y="24589"/>
                  <a:pt x="106524" y="24607"/>
                  <a:pt x="106505" y="24626"/>
                </a:cubicBezTo>
                <a:cubicBezTo>
                  <a:pt x="106468" y="24644"/>
                  <a:pt x="106431" y="24700"/>
                  <a:pt x="106413" y="24755"/>
                </a:cubicBezTo>
                <a:cubicBezTo>
                  <a:pt x="106394" y="24793"/>
                  <a:pt x="106394" y="24830"/>
                  <a:pt x="106394" y="24886"/>
                </a:cubicBezTo>
                <a:cubicBezTo>
                  <a:pt x="106394" y="24998"/>
                  <a:pt x="106394" y="25109"/>
                  <a:pt x="106431" y="25258"/>
                </a:cubicBezTo>
                <a:cubicBezTo>
                  <a:pt x="106487" y="25424"/>
                  <a:pt x="106599" y="25555"/>
                  <a:pt x="106728" y="25666"/>
                </a:cubicBezTo>
                <a:cubicBezTo>
                  <a:pt x="106784" y="25721"/>
                  <a:pt x="106859" y="25758"/>
                  <a:pt x="106933" y="25795"/>
                </a:cubicBezTo>
                <a:cubicBezTo>
                  <a:pt x="106933" y="25795"/>
                  <a:pt x="106914" y="25795"/>
                  <a:pt x="106896" y="25815"/>
                </a:cubicBezTo>
                <a:cubicBezTo>
                  <a:pt x="106765" y="25870"/>
                  <a:pt x="106636" y="25963"/>
                  <a:pt x="106562" y="26130"/>
                </a:cubicBezTo>
                <a:cubicBezTo>
                  <a:pt x="106542" y="26186"/>
                  <a:pt x="106542" y="26223"/>
                  <a:pt x="106542" y="26278"/>
                </a:cubicBezTo>
                <a:lnTo>
                  <a:pt x="106542" y="26335"/>
                </a:lnTo>
                <a:lnTo>
                  <a:pt x="106542" y="26409"/>
                </a:lnTo>
                <a:cubicBezTo>
                  <a:pt x="106562" y="26409"/>
                  <a:pt x="106562" y="26427"/>
                  <a:pt x="106562" y="26427"/>
                </a:cubicBezTo>
                <a:cubicBezTo>
                  <a:pt x="106394" y="26520"/>
                  <a:pt x="106245" y="26595"/>
                  <a:pt x="106079" y="26687"/>
                </a:cubicBezTo>
                <a:cubicBezTo>
                  <a:pt x="105799" y="26818"/>
                  <a:pt x="105539" y="26947"/>
                  <a:pt x="105262" y="27077"/>
                </a:cubicBezTo>
                <a:cubicBezTo>
                  <a:pt x="104982" y="27207"/>
                  <a:pt x="104705" y="27318"/>
                  <a:pt x="104425" y="27430"/>
                </a:cubicBezTo>
                <a:lnTo>
                  <a:pt x="104073" y="27578"/>
                </a:lnTo>
                <a:cubicBezTo>
                  <a:pt x="103887" y="27615"/>
                  <a:pt x="103720" y="27652"/>
                  <a:pt x="103534" y="27709"/>
                </a:cubicBezTo>
                <a:lnTo>
                  <a:pt x="103256" y="27783"/>
                </a:lnTo>
                <a:cubicBezTo>
                  <a:pt x="103311" y="27690"/>
                  <a:pt x="103348" y="27597"/>
                  <a:pt x="103348" y="27523"/>
                </a:cubicBezTo>
                <a:cubicBezTo>
                  <a:pt x="103348" y="27430"/>
                  <a:pt x="103293" y="27375"/>
                  <a:pt x="103200" y="27355"/>
                </a:cubicBezTo>
                <a:cubicBezTo>
                  <a:pt x="103173" y="27348"/>
                  <a:pt x="103145" y="27344"/>
                  <a:pt x="103114" y="27344"/>
                </a:cubicBezTo>
                <a:cubicBezTo>
                  <a:pt x="102993" y="27344"/>
                  <a:pt x="102839" y="27401"/>
                  <a:pt x="102662" y="27504"/>
                </a:cubicBezTo>
                <a:cubicBezTo>
                  <a:pt x="102476" y="27615"/>
                  <a:pt x="102365" y="27801"/>
                  <a:pt x="102308" y="27987"/>
                </a:cubicBezTo>
                <a:cubicBezTo>
                  <a:pt x="102271" y="28006"/>
                  <a:pt x="102216" y="28006"/>
                  <a:pt x="102179" y="28006"/>
                </a:cubicBezTo>
                <a:cubicBezTo>
                  <a:pt x="102085" y="27932"/>
                  <a:pt x="101993" y="27875"/>
                  <a:pt x="101845" y="27857"/>
                </a:cubicBezTo>
                <a:cubicBezTo>
                  <a:pt x="101821" y="27854"/>
                  <a:pt x="101798" y="27852"/>
                  <a:pt x="101775" y="27852"/>
                </a:cubicBezTo>
                <a:cubicBezTo>
                  <a:pt x="101675" y="27852"/>
                  <a:pt x="101589" y="27886"/>
                  <a:pt x="101528" y="27932"/>
                </a:cubicBezTo>
                <a:cubicBezTo>
                  <a:pt x="101454" y="27987"/>
                  <a:pt x="101399" y="28061"/>
                  <a:pt x="101380" y="28135"/>
                </a:cubicBezTo>
                <a:cubicBezTo>
                  <a:pt x="101120" y="28155"/>
                  <a:pt x="100860" y="28192"/>
                  <a:pt x="100600" y="28210"/>
                </a:cubicBezTo>
                <a:cubicBezTo>
                  <a:pt x="100582" y="28172"/>
                  <a:pt x="100562" y="28117"/>
                  <a:pt x="100545" y="28080"/>
                </a:cubicBezTo>
                <a:lnTo>
                  <a:pt x="100545" y="28080"/>
                </a:lnTo>
                <a:cubicBezTo>
                  <a:pt x="100665" y="28106"/>
                  <a:pt x="100789" y="28119"/>
                  <a:pt x="100902" y="28119"/>
                </a:cubicBezTo>
                <a:cubicBezTo>
                  <a:pt x="101034" y="28119"/>
                  <a:pt x="101151" y="28101"/>
                  <a:pt x="101231" y="28061"/>
                </a:cubicBezTo>
                <a:cubicBezTo>
                  <a:pt x="101473" y="27969"/>
                  <a:pt x="101528" y="27709"/>
                  <a:pt x="101436" y="27449"/>
                </a:cubicBezTo>
                <a:cubicBezTo>
                  <a:pt x="101410" y="27385"/>
                  <a:pt x="101350" y="27364"/>
                  <a:pt x="101266" y="27364"/>
                </a:cubicBezTo>
                <a:cubicBezTo>
                  <a:pt x="101228" y="27364"/>
                  <a:pt x="101185" y="27369"/>
                  <a:pt x="101139" y="27375"/>
                </a:cubicBezTo>
                <a:cubicBezTo>
                  <a:pt x="101102" y="27375"/>
                  <a:pt x="101065" y="27375"/>
                  <a:pt x="101045" y="27392"/>
                </a:cubicBezTo>
                <a:cubicBezTo>
                  <a:pt x="100971" y="27392"/>
                  <a:pt x="100916" y="27412"/>
                  <a:pt x="100842" y="27430"/>
                </a:cubicBezTo>
                <a:cubicBezTo>
                  <a:pt x="100748" y="27467"/>
                  <a:pt x="100656" y="27504"/>
                  <a:pt x="100582" y="27523"/>
                </a:cubicBezTo>
                <a:cubicBezTo>
                  <a:pt x="100656" y="27430"/>
                  <a:pt x="100730" y="27318"/>
                  <a:pt x="100805" y="27189"/>
                </a:cubicBezTo>
                <a:cubicBezTo>
                  <a:pt x="100990" y="26892"/>
                  <a:pt x="100934" y="26724"/>
                  <a:pt x="100785" y="26687"/>
                </a:cubicBezTo>
                <a:cubicBezTo>
                  <a:pt x="100766" y="26682"/>
                  <a:pt x="100744" y="26680"/>
                  <a:pt x="100722" y="26680"/>
                </a:cubicBezTo>
                <a:cubicBezTo>
                  <a:pt x="100661" y="26680"/>
                  <a:pt x="100589" y="26697"/>
                  <a:pt x="100507" y="26724"/>
                </a:cubicBezTo>
                <a:lnTo>
                  <a:pt x="100340" y="26780"/>
                </a:lnTo>
                <a:cubicBezTo>
                  <a:pt x="100302" y="26798"/>
                  <a:pt x="100265" y="26818"/>
                  <a:pt x="100247" y="26835"/>
                </a:cubicBezTo>
                <a:cubicBezTo>
                  <a:pt x="100117" y="26910"/>
                  <a:pt x="100025" y="27003"/>
                  <a:pt x="99968" y="27132"/>
                </a:cubicBezTo>
                <a:cubicBezTo>
                  <a:pt x="99913" y="27226"/>
                  <a:pt x="99876" y="27355"/>
                  <a:pt x="99857" y="27467"/>
                </a:cubicBezTo>
                <a:cubicBezTo>
                  <a:pt x="99839" y="27449"/>
                  <a:pt x="99839" y="27430"/>
                  <a:pt x="99820" y="27430"/>
                </a:cubicBezTo>
                <a:cubicBezTo>
                  <a:pt x="99782" y="27375"/>
                  <a:pt x="99745" y="27337"/>
                  <a:pt x="99690" y="27300"/>
                </a:cubicBezTo>
                <a:cubicBezTo>
                  <a:pt x="99653" y="27263"/>
                  <a:pt x="99616" y="27244"/>
                  <a:pt x="99560" y="27226"/>
                </a:cubicBezTo>
                <a:cubicBezTo>
                  <a:pt x="99522" y="27207"/>
                  <a:pt x="99467" y="27189"/>
                  <a:pt x="99430" y="27189"/>
                </a:cubicBezTo>
                <a:cubicBezTo>
                  <a:pt x="99409" y="27186"/>
                  <a:pt x="99388" y="27185"/>
                  <a:pt x="99367" y="27185"/>
                </a:cubicBezTo>
                <a:cubicBezTo>
                  <a:pt x="98994" y="27185"/>
                  <a:pt x="98761" y="27645"/>
                  <a:pt x="99096" y="27838"/>
                </a:cubicBezTo>
                <a:cubicBezTo>
                  <a:pt x="99262" y="27932"/>
                  <a:pt x="99467" y="28006"/>
                  <a:pt x="99634" y="28006"/>
                </a:cubicBezTo>
                <a:cubicBezTo>
                  <a:pt x="99653" y="28006"/>
                  <a:pt x="99690" y="28006"/>
                  <a:pt x="99727" y="27987"/>
                </a:cubicBezTo>
                <a:lnTo>
                  <a:pt x="99727" y="27987"/>
                </a:lnTo>
                <a:cubicBezTo>
                  <a:pt x="99671" y="28080"/>
                  <a:pt x="99634" y="28192"/>
                  <a:pt x="99579" y="28284"/>
                </a:cubicBezTo>
                <a:cubicBezTo>
                  <a:pt x="99210" y="28299"/>
                  <a:pt x="98837" y="28308"/>
                  <a:pt x="98465" y="28308"/>
                </a:cubicBezTo>
                <a:cubicBezTo>
                  <a:pt x="97940" y="28308"/>
                  <a:pt x="97416" y="28290"/>
                  <a:pt x="96905" y="28247"/>
                </a:cubicBezTo>
                <a:cubicBezTo>
                  <a:pt x="96662" y="28229"/>
                  <a:pt x="96422" y="28192"/>
                  <a:pt x="96180" y="28172"/>
                </a:cubicBezTo>
                <a:cubicBezTo>
                  <a:pt x="96050" y="28135"/>
                  <a:pt x="95939" y="28117"/>
                  <a:pt x="95828" y="28098"/>
                </a:cubicBezTo>
                <a:cubicBezTo>
                  <a:pt x="95881" y="27858"/>
                  <a:pt x="95666" y="27627"/>
                  <a:pt x="95464" y="27627"/>
                </a:cubicBezTo>
                <a:cubicBezTo>
                  <a:pt x="95385" y="27627"/>
                  <a:pt x="95309" y="27663"/>
                  <a:pt x="95251" y="27746"/>
                </a:cubicBezTo>
                <a:cubicBezTo>
                  <a:pt x="95196" y="27801"/>
                  <a:pt x="95159" y="27875"/>
                  <a:pt x="95122" y="27950"/>
                </a:cubicBezTo>
                <a:lnTo>
                  <a:pt x="94788" y="27838"/>
                </a:lnTo>
                <a:cubicBezTo>
                  <a:pt x="94676" y="27801"/>
                  <a:pt x="94565" y="27764"/>
                  <a:pt x="94453" y="27709"/>
                </a:cubicBezTo>
                <a:cubicBezTo>
                  <a:pt x="94342" y="27672"/>
                  <a:pt x="94248" y="27615"/>
                  <a:pt x="94137" y="27578"/>
                </a:cubicBezTo>
                <a:cubicBezTo>
                  <a:pt x="93283" y="27207"/>
                  <a:pt x="92485" y="26780"/>
                  <a:pt x="91723" y="26372"/>
                </a:cubicBezTo>
                <a:cubicBezTo>
                  <a:pt x="90962" y="25944"/>
                  <a:pt x="90256" y="25555"/>
                  <a:pt x="89625" y="25164"/>
                </a:cubicBezTo>
                <a:cubicBezTo>
                  <a:pt x="88325" y="24384"/>
                  <a:pt x="87248" y="23735"/>
                  <a:pt x="86523" y="23270"/>
                </a:cubicBezTo>
                <a:cubicBezTo>
                  <a:pt x="86077" y="22992"/>
                  <a:pt x="85762" y="22787"/>
                  <a:pt x="85557" y="22658"/>
                </a:cubicBezTo>
                <a:cubicBezTo>
                  <a:pt x="85428" y="22527"/>
                  <a:pt x="85316" y="22398"/>
                  <a:pt x="85186" y="22267"/>
                </a:cubicBezTo>
                <a:cubicBezTo>
                  <a:pt x="84908" y="22007"/>
                  <a:pt x="84648" y="21747"/>
                  <a:pt x="84351" y="21506"/>
                </a:cubicBezTo>
                <a:cubicBezTo>
                  <a:pt x="84276" y="21432"/>
                  <a:pt x="84202" y="21358"/>
                  <a:pt x="84108" y="21283"/>
                </a:cubicBezTo>
                <a:cubicBezTo>
                  <a:pt x="84128" y="21264"/>
                  <a:pt x="84165" y="21246"/>
                  <a:pt x="84165" y="21227"/>
                </a:cubicBezTo>
                <a:cubicBezTo>
                  <a:pt x="84183" y="21227"/>
                  <a:pt x="84202" y="21209"/>
                  <a:pt x="84202" y="21190"/>
                </a:cubicBezTo>
                <a:cubicBezTo>
                  <a:pt x="84220" y="21153"/>
                  <a:pt x="84239" y="21135"/>
                  <a:pt x="84239" y="21098"/>
                </a:cubicBezTo>
                <a:cubicBezTo>
                  <a:pt x="84239" y="21078"/>
                  <a:pt x="84220" y="21041"/>
                  <a:pt x="84220" y="21023"/>
                </a:cubicBezTo>
                <a:cubicBezTo>
                  <a:pt x="84202" y="21004"/>
                  <a:pt x="84183" y="20967"/>
                  <a:pt x="84146" y="20949"/>
                </a:cubicBezTo>
                <a:lnTo>
                  <a:pt x="84128" y="20949"/>
                </a:lnTo>
                <a:cubicBezTo>
                  <a:pt x="84777" y="20855"/>
                  <a:pt x="85428" y="20726"/>
                  <a:pt x="86077" y="20595"/>
                </a:cubicBezTo>
                <a:cubicBezTo>
                  <a:pt x="86746" y="20466"/>
                  <a:pt x="87414" y="20318"/>
                  <a:pt x="88065" y="20169"/>
                </a:cubicBezTo>
                <a:cubicBezTo>
                  <a:pt x="88399" y="20075"/>
                  <a:pt x="88733" y="20001"/>
                  <a:pt x="89048" y="19890"/>
                </a:cubicBezTo>
                <a:cubicBezTo>
                  <a:pt x="89383" y="19798"/>
                  <a:pt x="89717" y="19704"/>
                  <a:pt x="90033" y="19593"/>
                </a:cubicBezTo>
                <a:cubicBezTo>
                  <a:pt x="90051" y="19575"/>
                  <a:pt x="90088" y="19575"/>
                  <a:pt x="90108" y="19555"/>
                </a:cubicBezTo>
                <a:cubicBezTo>
                  <a:pt x="90108" y="19713"/>
                  <a:pt x="90189" y="19854"/>
                  <a:pt x="90354" y="19854"/>
                </a:cubicBezTo>
                <a:cubicBezTo>
                  <a:pt x="90364" y="19854"/>
                  <a:pt x="90374" y="19854"/>
                  <a:pt x="90385" y="19853"/>
                </a:cubicBezTo>
                <a:cubicBezTo>
                  <a:pt x="90590" y="19853"/>
                  <a:pt x="90813" y="19798"/>
                  <a:pt x="90925" y="19686"/>
                </a:cubicBezTo>
                <a:cubicBezTo>
                  <a:pt x="90943" y="19815"/>
                  <a:pt x="90980" y="19964"/>
                  <a:pt x="90962" y="20095"/>
                </a:cubicBezTo>
                <a:cubicBezTo>
                  <a:pt x="90962" y="20163"/>
                  <a:pt x="91009" y="20191"/>
                  <a:pt x="91082" y="20191"/>
                </a:cubicBezTo>
                <a:cubicBezTo>
                  <a:pt x="91227" y="20191"/>
                  <a:pt x="91475" y="20076"/>
                  <a:pt x="91648" y="19927"/>
                </a:cubicBezTo>
                <a:cubicBezTo>
                  <a:pt x="91705" y="19872"/>
                  <a:pt x="91760" y="19815"/>
                  <a:pt x="91797" y="19761"/>
                </a:cubicBezTo>
                <a:cubicBezTo>
                  <a:pt x="91834" y="19723"/>
                  <a:pt x="91834" y="19686"/>
                  <a:pt x="91834" y="19649"/>
                </a:cubicBezTo>
                <a:cubicBezTo>
                  <a:pt x="91834" y="19555"/>
                  <a:pt x="91760" y="19463"/>
                  <a:pt x="91668" y="19407"/>
                </a:cubicBezTo>
                <a:cubicBezTo>
                  <a:pt x="91630" y="19370"/>
                  <a:pt x="91593" y="19352"/>
                  <a:pt x="91574" y="19352"/>
                </a:cubicBezTo>
                <a:cubicBezTo>
                  <a:pt x="91779" y="19258"/>
                  <a:pt x="91983" y="19110"/>
                  <a:pt x="92057" y="18981"/>
                </a:cubicBezTo>
                <a:cubicBezTo>
                  <a:pt x="92131" y="18869"/>
                  <a:pt x="92131" y="18738"/>
                  <a:pt x="92076" y="18627"/>
                </a:cubicBezTo>
                <a:lnTo>
                  <a:pt x="92800" y="18293"/>
                </a:lnTo>
                <a:lnTo>
                  <a:pt x="93265" y="18089"/>
                </a:lnTo>
                <a:lnTo>
                  <a:pt x="93748" y="17884"/>
                </a:lnTo>
                <a:lnTo>
                  <a:pt x="94676" y="17495"/>
                </a:lnTo>
                <a:lnTo>
                  <a:pt x="95605" y="17104"/>
                </a:lnTo>
                <a:lnTo>
                  <a:pt x="97499" y="16324"/>
                </a:lnTo>
                <a:lnTo>
                  <a:pt x="98465" y="15935"/>
                </a:lnTo>
                <a:cubicBezTo>
                  <a:pt x="98492" y="15962"/>
                  <a:pt x="98539" y="15979"/>
                  <a:pt x="98592" y="15979"/>
                </a:cubicBezTo>
                <a:cubicBezTo>
                  <a:pt x="98611" y="15979"/>
                  <a:pt x="98631" y="15977"/>
                  <a:pt x="98650" y="15972"/>
                </a:cubicBezTo>
                <a:cubicBezTo>
                  <a:pt x="98836" y="15935"/>
                  <a:pt x="99002" y="15861"/>
                  <a:pt x="99096" y="15749"/>
                </a:cubicBezTo>
                <a:lnTo>
                  <a:pt x="99096" y="15767"/>
                </a:lnTo>
                <a:cubicBezTo>
                  <a:pt x="99133" y="15878"/>
                  <a:pt x="99170" y="15990"/>
                  <a:pt x="99188" y="16101"/>
                </a:cubicBezTo>
                <a:cubicBezTo>
                  <a:pt x="99188" y="16158"/>
                  <a:pt x="99225" y="16176"/>
                  <a:pt x="99245" y="16176"/>
                </a:cubicBezTo>
                <a:cubicBezTo>
                  <a:pt x="99282" y="16176"/>
                  <a:pt x="99337" y="16176"/>
                  <a:pt x="99393" y="16158"/>
                </a:cubicBezTo>
                <a:cubicBezTo>
                  <a:pt x="99430" y="16121"/>
                  <a:pt x="99485" y="16101"/>
                  <a:pt x="99560" y="16046"/>
                </a:cubicBezTo>
                <a:cubicBezTo>
                  <a:pt x="99690" y="15953"/>
                  <a:pt x="99820" y="15823"/>
                  <a:pt x="99876" y="15693"/>
                </a:cubicBezTo>
                <a:cubicBezTo>
                  <a:pt x="99950" y="15544"/>
                  <a:pt x="99802" y="15433"/>
                  <a:pt x="99616" y="15378"/>
                </a:cubicBezTo>
                <a:cubicBezTo>
                  <a:pt x="99782" y="15266"/>
                  <a:pt x="99950" y="15118"/>
                  <a:pt x="100005" y="14987"/>
                </a:cubicBezTo>
                <a:cubicBezTo>
                  <a:pt x="100080" y="14801"/>
                  <a:pt x="99987" y="14616"/>
                  <a:pt x="99782" y="14504"/>
                </a:cubicBezTo>
                <a:cubicBezTo>
                  <a:pt x="99770" y="14497"/>
                  <a:pt x="99757" y="14494"/>
                  <a:pt x="99743" y="14494"/>
                </a:cubicBezTo>
                <a:cubicBezTo>
                  <a:pt x="99618" y="14494"/>
                  <a:pt x="99455" y="14788"/>
                  <a:pt x="99337" y="15006"/>
                </a:cubicBezTo>
                <a:cubicBezTo>
                  <a:pt x="99337" y="14895"/>
                  <a:pt x="99319" y="14801"/>
                  <a:pt x="99300" y="14672"/>
                </a:cubicBezTo>
                <a:cubicBezTo>
                  <a:pt x="99250" y="14459"/>
                  <a:pt x="99169" y="14365"/>
                  <a:pt x="99082" y="14365"/>
                </a:cubicBezTo>
                <a:cubicBezTo>
                  <a:pt x="98972" y="14365"/>
                  <a:pt x="98853" y="14515"/>
                  <a:pt x="98780" y="14764"/>
                </a:cubicBezTo>
                <a:cubicBezTo>
                  <a:pt x="98725" y="14969"/>
                  <a:pt x="98780" y="15192"/>
                  <a:pt x="98891" y="15341"/>
                </a:cubicBezTo>
                <a:cubicBezTo>
                  <a:pt x="98856" y="15335"/>
                  <a:pt x="98818" y="15330"/>
                  <a:pt x="98777" y="15330"/>
                </a:cubicBezTo>
                <a:cubicBezTo>
                  <a:pt x="98689" y="15330"/>
                  <a:pt x="98591" y="15351"/>
                  <a:pt x="98502" y="15415"/>
                </a:cubicBezTo>
                <a:cubicBezTo>
                  <a:pt x="98334" y="15526"/>
                  <a:pt x="98316" y="15767"/>
                  <a:pt x="98427" y="15898"/>
                </a:cubicBezTo>
                <a:cubicBezTo>
                  <a:pt x="98111" y="16009"/>
                  <a:pt x="97777" y="16138"/>
                  <a:pt x="97462" y="16250"/>
                </a:cubicBezTo>
                <a:cubicBezTo>
                  <a:pt x="96830" y="16473"/>
                  <a:pt x="96180" y="16715"/>
                  <a:pt x="95548" y="16956"/>
                </a:cubicBezTo>
                <a:lnTo>
                  <a:pt x="94602" y="17327"/>
                </a:lnTo>
                <a:lnTo>
                  <a:pt x="93654" y="17718"/>
                </a:lnTo>
                <a:lnTo>
                  <a:pt x="93190" y="17903"/>
                </a:lnTo>
                <a:lnTo>
                  <a:pt x="92725" y="18107"/>
                </a:lnTo>
                <a:cubicBezTo>
                  <a:pt x="92465" y="18218"/>
                  <a:pt x="92205" y="18330"/>
                  <a:pt x="91965" y="18441"/>
                </a:cubicBezTo>
                <a:cubicBezTo>
                  <a:pt x="91945" y="18441"/>
                  <a:pt x="91928" y="18423"/>
                  <a:pt x="91908" y="18404"/>
                </a:cubicBezTo>
                <a:cubicBezTo>
                  <a:pt x="91888" y="18387"/>
                  <a:pt x="91865" y="18380"/>
                  <a:pt x="91841" y="18380"/>
                </a:cubicBezTo>
                <a:cubicBezTo>
                  <a:pt x="91731" y="18380"/>
                  <a:pt x="91584" y="18535"/>
                  <a:pt x="91463" y="18701"/>
                </a:cubicBezTo>
                <a:lnTo>
                  <a:pt x="91333" y="18758"/>
                </a:lnTo>
                <a:cubicBezTo>
                  <a:pt x="91333" y="18683"/>
                  <a:pt x="91333" y="18590"/>
                  <a:pt x="91314" y="18498"/>
                </a:cubicBezTo>
                <a:cubicBezTo>
                  <a:pt x="91305" y="18232"/>
                  <a:pt x="91225" y="18114"/>
                  <a:pt x="91119" y="18114"/>
                </a:cubicBezTo>
                <a:cubicBezTo>
                  <a:pt x="91002" y="18114"/>
                  <a:pt x="90855" y="18255"/>
                  <a:pt x="90739" y="18498"/>
                </a:cubicBezTo>
                <a:cubicBezTo>
                  <a:pt x="90665" y="18683"/>
                  <a:pt x="90665" y="18887"/>
                  <a:pt x="90720" y="19055"/>
                </a:cubicBezTo>
                <a:cubicBezTo>
                  <a:pt x="90665" y="19092"/>
                  <a:pt x="90590" y="19110"/>
                  <a:pt x="90534" y="19147"/>
                </a:cubicBezTo>
                <a:cubicBezTo>
                  <a:pt x="90460" y="19147"/>
                  <a:pt x="90385" y="19147"/>
                  <a:pt x="90311" y="19184"/>
                </a:cubicBezTo>
                <a:cubicBezTo>
                  <a:pt x="90274" y="19203"/>
                  <a:pt x="90237" y="19241"/>
                  <a:pt x="90200" y="19278"/>
                </a:cubicBezTo>
                <a:cubicBezTo>
                  <a:pt x="90125" y="19315"/>
                  <a:pt x="90033" y="19333"/>
                  <a:pt x="89959" y="19370"/>
                </a:cubicBezTo>
                <a:cubicBezTo>
                  <a:pt x="89791" y="19426"/>
                  <a:pt x="89643" y="19481"/>
                  <a:pt x="89476" y="19518"/>
                </a:cubicBezTo>
                <a:cubicBezTo>
                  <a:pt x="89308" y="19575"/>
                  <a:pt x="89160" y="19630"/>
                  <a:pt x="88993" y="19667"/>
                </a:cubicBezTo>
                <a:cubicBezTo>
                  <a:pt x="88659" y="19778"/>
                  <a:pt x="88343" y="19853"/>
                  <a:pt x="88008" y="19946"/>
                </a:cubicBezTo>
                <a:cubicBezTo>
                  <a:pt x="87359" y="20113"/>
                  <a:pt x="86691" y="20261"/>
                  <a:pt x="86040" y="20392"/>
                </a:cubicBezTo>
                <a:cubicBezTo>
                  <a:pt x="85706" y="20466"/>
                  <a:pt x="85371" y="20540"/>
                  <a:pt x="85037" y="20595"/>
                </a:cubicBezTo>
                <a:cubicBezTo>
                  <a:pt x="84722" y="20670"/>
                  <a:pt x="84388" y="20726"/>
                  <a:pt x="84071" y="20781"/>
                </a:cubicBezTo>
                <a:lnTo>
                  <a:pt x="82605" y="20058"/>
                </a:lnTo>
                <a:cubicBezTo>
                  <a:pt x="82605" y="20038"/>
                  <a:pt x="82586" y="20038"/>
                  <a:pt x="82568" y="20021"/>
                </a:cubicBezTo>
                <a:cubicBezTo>
                  <a:pt x="81936" y="19538"/>
                  <a:pt x="81231" y="19147"/>
                  <a:pt x="80506" y="18795"/>
                </a:cubicBezTo>
                <a:cubicBezTo>
                  <a:pt x="79039" y="18089"/>
                  <a:pt x="77479" y="17532"/>
                  <a:pt x="75845" y="17049"/>
                </a:cubicBezTo>
                <a:cubicBezTo>
                  <a:pt x="75640" y="16975"/>
                  <a:pt x="75436" y="16918"/>
                  <a:pt x="75231" y="16863"/>
                </a:cubicBezTo>
                <a:lnTo>
                  <a:pt x="74619" y="16696"/>
                </a:lnTo>
                <a:cubicBezTo>
                  <a:pt x="74211" y="16584"/>
                  <a:pt x="73783" y="16473"/>
                  <a:pt x="73374" y="16381"/>
                </a:cubicBezTo>
                <a:cubicBezTo>
                  <a:pt x="73171" y="16343"/>
                  <a:pt x="72985" y="16287"/>
                  <a:pt x="72799" y="16250"/>
                </a:cubicBezTo>
                <a:cubicBezTo>
                  <a:pt x="72631" y="16064"/>
                  <a:pt x="72317" y="15878"/>
                  <a:pt x="72094" y="15823"/>
                </a:cubicBezTo>
                <a:cubicBezTo>
                  <a:pt x="72081" y="15822"/>
                  <a:pt x="72068" y="15821"/>
                  <a:pt x="72056" y="15821"/>
                </a:cubicBezTo>
                <a:cubicBezTo>
                  <a:pt x="71932" y="15821"/>
                  <a:pt x="71868" y="15911"/>
                  <a:pt x="71834" y="16046"/>
                </a:cubicBezTo>
                <a:cubicBezTo>
                  <a:pt x="71685" y="16009"/>
                  <a:pt x="71517" y="15990"/>
                  <a:pt x="71369" y="15953"/>
                </a:cubicBezTo>
                <a:lnTo>
                  <a:pt x="71202" y="15898"/>
                </a:lnTo>
                <a:lnTo>
                  <a:pt x="71091" y="15898"/>
                </a:lnTo>
                <a:cubicBezTo>
                  <a:pt x="70997" y="15878"/>
                  <a:pt x="70905" y="15861"/>
                  <a:pt x="70794" y="15841"/>
                </a:cubicBezTo>
                <a:cubicBezTo>
                  <a:pt x="70366" y="15767"/>
                  <a:pt x="69920" y="15693"/>
                  <a:pt x="69494" y="15638"/>
                </a:cubicBezTo>
                <a:cubicBezTo>
                  <a:pt x="69048" y="15563"/>
                  <a:pt x="68602" y="15489"/>
                  <a:pt x="68157" y="15433"/>
                </a:cubicBezTo>
                <a:cubicBezTo>
                  <a:pt x="68063" y="15433"/>
                  <a:pt x="67952" y="15415"/>
                  <a:pt x="67840" y="15396"/>
                </a:cubicBezTo>
                <a:cubicBezTo>
                  <a:pt x="68174" y="15341"/>
                  <a:pt x="68509" y="15266"/>
                  <a:pt x="68862" y="15136"/>
                </a:cubicBezTo>
                <a:cubicBezTo>
                  <a:pt x="69159" y="15006"/>
                  <a:pt x="69474" y="14838"/>
                  <a:pt x="69772" y="14616"/>
                </a:cubicBezTo>
                <a:cubicBezTo>
                  <a:pt x="69828" y="14541"/>
                  <a:pt x="69902" y="14486"/>
                  <a:pt x="69977" y="14430"/>
                </a:cubicBezTo>
                <a:lnTo>
                  <a:pt x="70032" y="14375"/>
                </a:lnTo>
                <a:cubicBezTo>
                  <a:pt x="70085" y="14410"/>
                  <a:pt x="70146" y="14433"/>
                  <a:pt x="70210" y="14433"/>
                </a:cubicBezTo>
                <a:cubicBezTo>
                  <a:pt x="70280" y="14433"/>
                  <a:pt x="70354" y="14405"/>
                  <a:pt x="70422" y="14338"/>
                </a:cubicBezTo>
                <a:cubicBezTo>
                  <a:pt x="70589" y="14170"/>
                  <a:pt x="70719" y="13947"/>
                  <a:pt x="70737" y="13761"/>
                </a:cubicBezTo>
                <a:cubicBezTo>
                  <a:pt x="70849" y="13873"/>
                  <a:pt x="70979" y="13966"/>
                  <a:pt x="71071" y="14078"/>
                </a:cubicBezTo>
                <a:cubicBezTo>
                  <a:pt x="71091" y="14102"/>
                  <a:pt x="71113" y="14112"/>
                  <a:pt x="71136" y="14112"/>
                </a:cubicBezTo>
                <a:cubicBezTo>
                  <a:pt x="71312" y="14112"/>
                  <a:pt x="71567" y="13493"/>
                  <a:pt x="71517" y="13149"/>
                </a:cubicBezTo>
                <a:cubicBezTo>
                  <a:pt x="71502" y="13007"/>
                  <a:pt x="71394" y="12959"/>
                  <a:pt x="71259" y="12959"/>
                </a:cubicBezTo>
                <a:cubicBezTo>
                  <a:pt x="71235" y="12959"/>
                  <a:pt x="71209" y="12961"/>
                  <a:pt x="71183" y="12964"/>
                </a:cubicBezTo>
                <a:cubicBezTo>
                  <a:pt x="71443" y="12610"/>
                  <a:pt x="71666" y="12221"/>
                  <a:pt x="71889" y="11812"/>
                </a:cubicBezTo>
                <a:cubicBezTo>
                  <a:pt x="72074" y="11441"/>
                  <a:pt x="72260" y="11050"/>
                  <a:pt x="72446" y="10679"/>
                </a:cubicBezTo>
                <a:cubicBezTo>
                  <a:pt x="72502" y="10604"/>
                  <a:pt x="72557" y="10493"/>
                  <a:pt x="72614" y="10419"/>
                </a:cubicBezTo>
                <a:lnTo>
                  <a:pt x="72780" y="10159"/>
                </a:lnTo>
                <a:cubicBezTo>
                  <a:pt x="72891" y="9973"/>
                  <a:pt x="73040" y="9806"/>
                  <a:pt x="73171" y="9639"/>
                </a:cubicBezTo>
                <a:cubicBezTo>
                  <a:pt x="73374" y="9361"/>
                  <a:pt x="73616" y="9101"/>
                  <a:pt x="73839" y="8841"/>
                </a:cubicBezTo>
                <a:cubicBezTo>
                  <a:pt x="73914" y="9064"/>
                  <a:pt x="74136" y="9379"/>
                  <a:pt x="74340" y="9509"/>
                </a:cubicBezTo>
                <a:cubicBezTo>
                  <a:pt x="74380" y="9533"/>
                  <a:pt x="74419" y="9544"/>
                  <a:pt x="74455" y="9544"/>
                </a:cubicBezTo>
                <a:cubicBezTo>
                  <a:pt x="74588" y="9544"/>
                  <a:pt x="74695" y="9401"/>
                  <a:pt x="74768" y="9212"/>
                </a:cubicBezTo>
                <a:cubicBezTo>
                  <a:pt x="74879" y="9453"/>
                  <a:pt x="75046" y="9676"/>
                  <a:pt x="75194" y="9769"/>
                </a:cubicBezTo>
                <a:cubicBezTo>
                  <a:pt x="75258" y="9806"/>
                  <a:pt x="75324" y="9824"/>
                  <a:pt x="75389" y="9824"/>
                </a:cubicBezTo>
                <a:cubicBezTo>
                  <a:pt x="75549" y="9824"/>
                  <a:pt x="75702" y="9718"/>
                  <a:pt x="75808" y="9546"/>
                </a:cubicBezTo>
                <a:cubicBezTo>
                  <a:pt x="75900" y="9398"/>
                  <a:pt x="75511" y="9101"/>
                  <a:pt x="75231" y="8915"/>
                </a:cubicBezTo>
                <a:cubicBezTo>
                  <a:pt x="75362" y="8915"/>
                  <a:pt x="75491" y="8915"/>
                  <a:pt x="75659" y="8896"/>
                </a:cubicBezTo>
                <a:cubicBezTo>
                  <a:pt x="76254" y="8841"/>
                  <a:pt x="76105" y="8469"/>
                  <a:pt x="75585" y="8227"/>
                </a:cubicBezTo>
                <a:cubicBezTo>
                  <a:pt x="75494" y="8188"/>
                  <a:pt x="75404" y="8172"/>
                  <a:pt x="75315" y="8172"/>
                </a:cubicBezTo>
                <a:cubicBezTo>
                  <a:pt x="75150" y="8172"/>
                  <a:pt x="74994" y="8229"/>
                  <a:pt x="74860" y="8301"/>
                </a:cubicBezTo>
                <a:cubicBezTo>
                  <a:pt x="74897" y="8153"/>
                  <a:pt x="74916" y="7967"/>
                  <a:pt x="74805" y="7781"/>
                </a:cubicBezTo>
                <a:cubicBezTo>
                  <a:pt x="74842" y="7744"/>
                  <a:pt x="74860" y="7707"/>
                  <a:pt x="74897" y="7670"/>
                </a:cubicBezTo>
                <a:cubicBezTo>
                  <a:pt x="76123" y="6407"/>
                  <a:pt x="77460" y="5256"/>
                  <a:pt x="78816" y="4309"/>
                </a:cubicBezTo>
                <a:cubicBezTo>
                  <a:pt x="79485" y="3844"/>
                  <a:pt x="80171" y="3418"/>
                  <a:pt x="80822" y="3064"/>
                </a:cubicBezTo>
                <a:cubicBezTo>
                  <a:pt x="81491" y="2693"/>
                  <a:pt x="82140" y="2396"/>
                  <a:pt x="82753" y="2155"/>
                </a:cubicBezTo>
                <a:cubicBezTo>
                  <a:pt x="83366" y="1913"/>
                  <a:pt x="83942" y="1709"/>
                  <a:pt x="84443" y="1561"/>
                </a:cubicBezTo>
                <a:cubicBezTo>
                  <a:pt x="84573" y="1524"/>
                  <a:pt x="84703" y="1487"/>
                  <a:pt x="84833" y="1467"/>
                </a:cubicBezTo>
                <a:cubicBezTo>
                  <a:pt x="84945" y="1430"/>
                  <a:pt x="85074" y="1393"/>
                  <a:pt x="85186" y="1375"/>
                </a:cubicBezTo>
                <a:cubicBezTo>
                  <a:pt x="85297" y="1356"/>
                  <a:pt x="85408" y="1319"/>
                  <a:pt x="85502" y="1301"/>
                </a:cubicBezTo>
                <a:cubicBezTo>
                  <a:pt x="85613" y="1282"/>
                  <a:pt x="85706" y="1264"/>
                  <a:pt x="85799" y="1244"/>
                </a:cubicBezTo>
                <a:cubicBezTo>
                  <a:pt x="85985" y="1207"/>
                  <a:pt x="86171" y="1170"/>
                  <a:pt x="86319" y="1152"/>
                </a:cubicBezTo>
                <a:cubicBezTo>
                  <a:pt x="86468" y="1133"/>
                  <a:pt x="86579" y="1115"/>
                  <a:pt x="86691" y="1096"/>
                </a:cubicBezTo>
                <a:cubicBezTo>
                  <a:pt x="86579" y="1096"/>
                  <a:pt x="86448" y="1115"/>
                  <a:pt x="86300" y="1133"/>
                </a:cubicBezTo>
                <a:cubicBezTo>
                  <a:pt x="86151" y="1152"/>
                  <a:pt x="85985" y="1170"/>
                  <a:pt x="85799" y="1207"/>
                </a:cubicBezTo>
                <a:cubicBezTo>
                  <a:pt x="85706" y="1227"/>
                  <a:pt x="85594" y="1227"/>
                  <a:pt x="85502" y="1244"/>
                </a:cubicBezTo>
                <a:cubicBezTo>
                  <a:pt x="85391" y="1264"/>
                  <a:pt x="85279" y="1301"/>
                  <a:pt x="85168" y="1319"/>
                </a:cubicBezTo>
                <a:cubicBezTo>
                  <a:pt x="85056" y="1338"/>
                  <a:pt x="84926" y="1356"/>
                  <a:pt x="84814" y="1393"/>
                </a:cubicBezTo>
                <a:cubicBezTo>
                  <a:pt x="84685" y="1412"/>
                  <a:pt x="84554" y="1449"/>
                  <a:pt x="84425" y="1487"/>
                </a:cubicBezTo>
                <a:cubicBezTo>
                  <a:pt x="83905" y="1616"/>
                  <a:pt x="83328" y="1802"/>
                  <a:pt x="82697" y="2024"/>
                </a:cubicBezTo>
                <a:cubicBezTo>
                  <a:pt x="82085" y="2267"/>
                  <a:pt x="81416" y="2564"/>
                  <a:pt x="80748" y="2916"/>
                </a:cubicBezTo>
                <a:cubicBezTo>
                  <a:pt x="80079" y="3269"/>
                  <a:pt x="79374" y="3678"/>
                  <a:pt x="78686" y="4142"/>
                </a:cubicBezTo>
                <a:cubicBezTo>
                  <a:pt x="77331" y="5089"/>
                  <a:pt x="75956" y="6241"/>
                  <a:pt x="74731" y="7504"/>
                </a:cubicBezTo>
                <a:cubicBezTo>
                  <a:pt x="74694" y="7541"/>
                  <a:pt x="74674" y="7578"/>
                  <a:pt x="74637" y="7615"/>
                </a:cubicBezTo>
                <a:cubicBezTo>
                  <a:pt x="74571" y="7579"/>
                  <a:pt x="74497" y="7561"/>
                  <a:pt x="74426" y="7561"/>
                </a:cubicBezTo>
                <a:cubicBezTo>
                  <a:pt x="74240" y="7561"/>
                  <a:pt x="74072" y="7683"/>
                  <a:pt x="74099" y="7912"/>
                </a:cubicBezTo>
                <a:cubicBezTo>
                  <a:pt x="74117" y="7986"/>
                  <a:pt x="74117" y="8061"/>
                  <a:pt x="74154" y="8135"/>
                </a:cubicBezTo>
                <a:cubicBezTo>
                  <a:pt x="73746" y="8581"/>
                  <a:pt x="73356" y="9044"/>
                  <a:pt x="73003" y="9509"/>
                </a:cubicBezTo>
                <a:cubicBezTo>
                  <a:pt x="72854" y="9676"/>
                  <a:pt x="72725" y="9844"/>
                  <a:pt x="72594" y="10029"/>
                </a:cubicBezTo>
                <a:lnTo>
                  <a:pt x="72428" y="10307"/>
                </a:lnTo>
                <a:lnTo>
                  <a:pt x="72260" y="10586"/>
                </a:lnTo>
                <a:cubicBezTo>
                  <a:pt x="72057" y="10976"/>
                  <a:pt x="71889" y="11347"/>
                  <a:pt x="71703" y="11719"/>
                </a:cubicBezTo>
                <a:cubicBezTo>
                  <a:pt x="71537" y="12053"/>
                  <a:pt x="71351" y="12350"/>
                  <a:pt x="71165" y="12647"/>
                </a:cubicBezTo>
                <a:cubicBezTo>
                  <a:pt x="71183" y="12536"/>
                  <a:pt x="71202" y="12406"/>
                  <a:pt x="71183" y="12332"/>
                </a:cubicBezTo>
                <a:cubicBezTo>
                  <a:pt x="71150" y="12101"/>
                  <a:pt x="70971" y="11972"/>
                  <a:pt x="70736" y="11972"/>
                </a:cubicBezTo>
                <a:cubicBezTo>
                  <a:pt x="70707" y="11972"/>
                  <a:pt x="70676" y="11974"/>
                  <a:pt x="70645" y="11979"/>
                </a:cubicBezTo>
                <a:cubicBezTo>
                  <a:pt x="70552" y="11979"/>
                  <a:pt x="70514" y="12090"/>
                  <a:pt x="70497" y="12239"/>
                </a:cubicBezTo>
                <a:cubicBezTo>
                  <a:pt x="70477" y="12313"/>
                  <a:pt x="70477" y="12369"/>
                  <a:pt x="70477" y="12444"/>
                </a:cubicBezTo>
                <a:cubicBezTo>
                  <a:pt x="70477" y="12573"/>
                  <a:pt x="70497" y="12704"/>
                  <a:pt x="70497" y="12815"/>
                </a:cubicBezTo>
                <a:cubicBezTo>
                  <a:pt x="70422" y="12721"/>
                  <a:pt x="70329" y="12610"/>
                  <a:pt x="70217" y="12498"/>
                </a:cubicBezTo>
                <a:cubicBezTo>
                  <a:pt x="70090" y="12366"/>
                  <a:pt x="69983" y="12309"/>
                  <a:pt x="69900" y="12309"/>
                </a:cubicBezTo>
                <a:cubicBezTo>
                  <a:pt x="69716" y="12309"/>
                  <a:pt x="69651" y="12592"/>
                  <a:pt x="69754" y="12964"/>
                </a:cubicBezTo>
                <a:cubicBezTo>
                  <a:pt x="69828" y="13241"/>
                  <a:pt x="70032" y="13409"/>
                  <a:pt x="70254" y="13501"/>
                </a:cubicBezTo>
                <a:cubicBezTo>
                  <a:pt x="70237" y="13501"/>
                  <a:pt x="70217" y="13521"/>
                  <a:pt x="70217" y="13521"/>
                </a:cubicBezTo>
                <a:cubicBezTo>
                  <a:pt x="70088" y="13576"/>
                  <a:pt x="69939" y="13687"/>
                  <a:pt x="69883" y="13855"/>
                </a:cubicBezTo>
                <a:cubicBezTo>
                  <a:pt x="69865" y="13892"/>
                  <a:pt x="69846" y="13947"/>
                  <a:pt x="69846" y="13984"/>
                </a:cubicBezTo>
                <a:lnTo>
                  <a:pt x="69846" y="14058"/>
                </a:lnTo>
                <a:cubicBezTo>
                  <a:pt x="69846" y="14078"/>
                  <a:pt x="69865" y="14096"/>
                  <a:pt x="69865" y="14115"/>
                </a:cubicBezTo>
                <a:cubicBezTo>
                  <a:pt x="69865" y="14170"/>
                  <a:pt x="69902" y="14226"/>
                  <a:pt x="69920" y="14263"/>
                </a:cubicBezTo>
                <a:lnTo>
                  <a:pt x="69865" y="14318"/>
                </a:lnTo>
                <a:cubicBezTo>
                  <a:pt x="69809" y="14375"/>
                  <a:pt x="69734" y="14430"/>
                  <a:pt x="69679" y="14486"/>
                </a:cubicBezTo>
                <a:cubicBezTo>
                  <a:pt x="69400" y="14709"/>
                  <a:pt x="69103" y="14876"/>
                  <a:pt x="68806" y="15006"/>
                </a:cubicBezTo>
                <a:cubicBezTo>
                  <a:pt x="68342" y="15192"/>
                  <a:pt x="67877" y="15303"/>
                  <a:pt x="67451" y="15358"/>
                </a:cubicBezTo>
                <a:cubicBezTo>
                  <a:pt x="66800" y="15266"/>
                  <a:pt x="66132" y="15192"/>
                  <a:pt x="65482" y="15155"/>
                </a:cubicBezTo>
                <a:cubicBezTo>
                  <a:pt x="65017" y="15098"/>
                  <a:pt x="64572" y="15061"/>
                  <a:pt x="64108" y="15024"/>
                </a:cubicBezTo>
                <a:cubicBezTo>
                  <a:pt x="63662" y="15006"/>
                  <a:pt x="63197" y="14987"/>
                  <a:pt x="62752" y="14969"/>
                </a:cubicBezTo>
                <a:cubicBezTo>
                  <a:pt x="61823" y="14895"/>
                  <a:pt x="60914" y="14895"/>
                  <a:pt x="59985" y="14876"/>
                </a:cubicBezTo>
                <a:cubicBezTo>
                  <a:pt x="59824" y="14876"/>
                  <a:pt x="59671" y="14868"/>
                  <a:pt x="59516" y="14868"/>
                </a:cubicBezTo>
                <a:cubicBezTo>
                  <a:pt x="59438" y="14868"/>
                  <a:pt x="59360" y="14870"/>
                  <a:pt x="59280" y="14876"/>
                </a:cubicBezTo>
                <a:lnTo>
                  <a:pt x="58592" y="14913"/>
                </a:lnTo>
                <a:cubicBezTo>
                  <a:pt x="58128" y="14913"/>
                  <a:pt x="57663" y="15006"/>
                  <a:pt x="57200" y="15043"/>
                </a:cubicBezTo>
                <a:lnTo>
                  <a:pt x="56846" y="15098"/>
                </a:lnTo>
                <a:lnTo>
                  <a:pt x="56494" y="15173"/>
                </a:lnTo>
                <a:lnTo>
                  <a:pt x="55806" y="15321"/>
                </a:lnTo>
                <a:cubicBezTo>
                  <a:pt x="55583" y="15358"/>
                  <a:pt x="55360" y="15433"/>
                  <a:pt x="55137" y="15489"/>
                </a:cubicBezTo>
                <a:lnTo>
                  <a:pt x="54711" y="15601"/>
                </a:lnTo>
                <a:lnTo>
                  <a:pt x="54711" y="15544"/>
                </a:lnTo>
                <a:cubicBezTo>
                  <a:pt x="54711" y="15452"/>
                  <a:pt x="54674" y="15396"/>
                  <a:pt x="54580" y="15378"/>
                </a:cubicBezTo>
                <a:cubicBezTo>
                  <a:pt x="54553" y="15368"/>
                  <a:pt x="54521" y="15363"/>
                  <a:pt x="54486" y="15363"/>
                </a:cubicBezTo>
                <a:cubicBezTo>
                  <a:pt x="54451" y="15363"/>
                  <a:pt x="54414" y="15368"/>
                  <a:pt x="54377" y="15378"/>
                </a:cubicBezTo>
                <a:cubicBezTo>
                  <a:pt x="54340" y="15378"/>
                  <a:pt x="54283" y="15396"/>
                  <a:pt x="54228" y="15433"/>
                </a:cubicBezTo>
                <a:cubicBezTo>
                  <a:pt x="54154" y="15452"/>
                  <a:pt x="54098" y="15470"/>
                  <a:pt x="54043" y="15507"/>
                </a:cubicBezTo>
                <a:cubicBezTo>
                  <a:pt x="53875" y="15601"/>
                  <a:pt x="53763" y="15767"/>
                  <a:pt x="53708" y="15935"/>
                </a:cubicBezTo>
                <a:cubicBezTo>
                  <a:pt x="53634" y="15953"/>
                  <a:pt x="53578" y="15972"/>
                  <a:pt x="53523" y="15990"/>
                </a:cubicBezTo>
                <a:cubicBezTo>
                  <a:pt x="53429" y="15935"/>
                  <a:pt x="53337" y="15878"/>
                  <a:pt x="53225" y="15861"/>
                </a:cubicBezTo>
                <a:cubicBezTo>
                  <a:pt x="53205" y="15858"/>
                  <a:pt x="53185" y="15857"/>
                  <a:pt x="53165" y="15857"/>
                </a:cubicBezTo>
                <a:cubicBezTo>
                  <a:pt x="52899" y="15857"/>
                  <a:pt x="52708" y="16080"/>
                  <a:pt x="52743" y="16287"/>
                </a:cubicBezTo>
                <a:cubicBezTo>
                  <a:pt x="51925" y="16603"/>
                  <a:pt x="51145" y="16956"/>
                  <a:pt x="50365" y="17346"/>
                </a:cubicBezTo>
                <a:cubicBezTo>
                  <a:pt x="50327" y="17319"/>
                  <a:pt x="50289" y="17306"/>
                  <a:pt x="50252" y="17306"/>
                </a:cubicBezTo>
                <a:cubicBezTo>
                  <a:pt x="50162" y="17306"/>
                  <a:pt x="50078" y="17381"/>
                  <a:pt x="50012" y="17513"/>
                </a:cubicBezTo>
                <a:cubicBezTo>
                  <a:pt x="49771" y="17643"/>
                  <a:pt x="49511" y="17773"/>
                  <a:pt x="49269" y="17903"/>
                </a:cubicBezTo>
                <a:cubicBezTo>
                  <a:pt x="47803" y="18701"/>
                  <a:pt x="46391" y="19593"/>
                  <a:pt x="45035" y="20540"/>
                </a:cubicBezTo>
                <a:cubicBezTo>
                  <a:pt x="44998" y="20447"/>
                  <a:pt x="44961" y="20355"/>
                  <a:pt x="44886" y="20261"/>
                </a:cubicBezTo>
                <a:cubicBezTo>
                  <a:pt x="44863" y="20231"/>
                  <a:pt x="44829" y="20218"/>
                  <a:pt x="44789" y="20218"/>
                </a:cubicBezTo>
                <a:cubicBezTo>
                  <a:pt x="44602" y="20218"/>
                  <a:pt x="44264" y="20491"/>
                  <a:pt x="44051" y="20689"/>
                </a:cubicBezTo>
                <a:cubicBezTo>
                  <a:pt x="44088" y="20540"/>
                  <a:pt x="44126" y="20392"/>
                  <a:pt x="44143" y="20206"/>
                </a:cubicBezTo>
                <a:cubicBezTo>
                  <a:pt x="44212" y="19846"/>
                  <a:pt x="44127" y="19685"/>
                  <a:pt x="43972" y="19685"/>
                </a:cubicBezTo>
                <a:cubicBezTo>
                  <a:pt x="43831" y="19685"/>
                  <a:pt x="43632" y="19818"/>
                  <a:pt x="43438" y="20058"/>
                </a:cubicBezTo>
                <a:cubicBezTo>
                  <a:pt x="43234" y="20298"/>
                  <a:pt x="43215" y="20633"/>
                  <a:pt x="43271" y="20912"/>
                </a:cubicBezTo>
                <a:cubicBezTo>
                  <a:pt x="43157" y="20826"/>
                  <a:pt x="43021" y="20763"/>
                  <a:pt x="42863" y="20763"/>
                </a:cubicBezTo>
                <a:cubicBezTo>
                  <a:pt x="42815" y="20763"/>
                  <a:pt x="42766" y="20768"/>
                  <a:pt x="42714" y="20781"/>
                </a:cubicBezTo>
                <a:cubicBezTo>
                  <a:pt x="42566" y="20818"/>
                  <a:pt x="42435" y="20930"/>
                  <a:pt x="42380" y="21060"/>
                </a:cubicBezTo>
                <a:cubicBezTo>
                  <a:pt x="42361" y="21135"/>
                  <a:pt x="42343" y="21209"/>
                  <a:pt x="42343" y="21283"/>
                </a:cubicBezTo>
                <a:cubicBezTo>
                  <a:pt x="42343" y="21320"/>
                  <a:pt x="42343" y="21375"/>
                  <a:pt x="42361" y="21413"/>
                </a:cubicBezTo>
                <a:cubicBezTo>
                  <a:pt x="42398" y="21506"/>
                  <a:pt x="42491" y="21598"/>
                  <a:pt x="42621" y="21618"/>
                </a:cubicBezTo>
                <a:cubicBezTo>
                  <a:pt x="42695" y="21635"/>
                  <a:pt x="42788" y="21635"/>
                  <a:pt x="42863" y="21635"/>
                </a:cubicBezTo>
                <a:cubicBezTo>
                  <a:pt x="42893" y="21642"/>
                  <a:pt x="42922" y="21644"/>
                  <a:pt x="42950" y="21644"/>
                </a:cubicBezTo>
                <a:cubicBezTo>
                  <a:pt x="43004" y="21644"/>
                  <a:pt x="43054" y="21635"/>
                  <a:pt x="43103" y="21635"/>
                </a:cubicBezTo>
                <a:cubicBezTo>
                  <a:pt x="43141" y="21618"/>
                  <a:pt x="43197" y="21618"/>
                  <a:pt x="43234" y="21598"/>
                </a:cubicBezTo>
                <a:cubicBezTo>
                  <a:pt x="43271" y="21580"/>
                  <a:pt x="43289" y="21561"/>
                  <a:pt x="43326" y="21543"/>
                </a:cubicBezTo>
                <a:lnTo>
                  <a:pt x="43326" y="21543"/>
                </a:lnTo>
                <a:cubicBezTo>
                  <a:pt x="43308" y="21618"/>
                  <a:pt x="43308" y="21692"/>
                  <a:pt x="43308" y="21766"/>
                </a:cubicBezTo>
                <a:cubicBezTo>
                  <a:pt x="42194" y="22583"/>
                  <a:pt x="41117" y="23438"/>
                  <a:pt x="40058" y="24310"/>
                </a:cubicBezTo>
                <a:cubicBezTo>
                  <a:pt x="39371" y="24867"/>
                  <a:pt x="38703" y="25443"/>
                  <a:pt x="38052" y="26018"/>
                </a:cubicBezTo>
                <a:lnTo>
                  <a:pt x="38052" y="26000"/>
                </a:lnTo>
                <a:cubicBezTo>
                  <a:pt x="38163" y="25815"/>
                  <a:pt x="38275" y="25555"/>
                  <a:pt x="38406" y="25258"/>
                </a:cubicBezTo>
                <a:cubicBezTo>
                  <a:pt x="38461" y="25127"/>
                  <a:pt x="38535" y="24960"/>
                  <a:pt x="38609" y="24793"/>
                </a:cubicBezTo>
                <a:cubicBezTo>
                  <a:pt x="38666" y="24626"/>
                  <a:pt x="38740" y="24458"/>
                  <a:pt x="38814" y="24273"/>
                </a:cubicBezTo>
                <a:cubicBezTo>
                  <a:pt x="38943" y="23901"/>
                  <a:pt x="39074" y="23493"/>
                  <a:pt x="39186" y="23066"/>
                </a:cubicBezTo>
                <a:cubicBezTo>
                  <a:pt x="39297" y="22638"/>
                  <a:pt x="39408" y="22155"/>
                  <a:pt x="39463" y="21673"/>
                </a:cubicBezTo>
                <a:cubicBezTo>
                  <a:pt x="39538" y="21190"/>
                  <a:pt x="39538" y="20670"/>
                  <a:pt x="39520" y="20150"/>
                </a:cubicBezTo>
                <a:lnTo>
                  <a:pt x="39463" y="19593"/>
                </a:lnTo>
                <a:cubicBezTo>
                  <a:pt x="39501" y="19575"/>
                  <a:pt x="39557" y="19575"/>
                  <a:pt x="39594" y="19555"/>
                </a:cubicBezTo>
                <a:cubicBezTo>
                  <a:pt x="39798" y="19481"/>
                  <a:pt x="39743" y="19258"/>
                  <a:pt x="39612" y="19035"/>
                </a:cubicBezTo>
                <a:lnTo>
                  <a:pt x="39612" y="19035"/>
                </a:lnTo>
                <a:cubicBezTo>
                  <a:pt x="39733" y="19062"/>
                  <a:pt x="39858" y="19076"/>
                  <a:pt x="39973" y="19076"/>
                </a:cubicBezTo>
                <a:cubicBezTo>
                  <a:pt x="40104" y="19076"/>
                  <a:pt x="40221" y="19057"/>
                  <a:pt x="40300" y="19018"/>
                </a:cubicBezTo>
                <a:cubicBezTo>
                  <a:pt x="40541" y="18924"/>
                  <a:pt x="40615" y="18664"/>
                  <a:pt x="40503" y="18404"/>
                </a:cubicBezTo>
                <a:cubicBezTo>
                  <a:pt x="40478" y="18340"/>
                  <a:pt x="40407" y="18316"/>
                  <a:pt x="40312" y="18316"/>
                </a:cubicBezTo>
                <a:cubicBezTo>
                  <a:pt x="40131" y="18316"/>
                  <a:pt x="39864" y="18405"/>
                  <a:pt x="39668" y="18478"/>
                </a:cubicBezTo>
                <a:cubicBezTo>
                  <a:pt x="39723" y="18386"/>
                  <a:pt x="39798" y="18275"/>
                  <a:pt x="39891" y="18126"/>
                </a:cubicBezTo>
                <a:cubicBezTo>
                  <a:pt x="40082" y="17804"/>
                  <a:pt x="39997" y="17642"/>
                  <a:pt x="39779" y="17642"/>
                </a:cubicBezTo>
                <a:cubicBezTo>
                  <a:pt x="39657" y="17642"/>
                  <a:pt x="39494" y="17692"/>
                  <a:pt x="39315" y="17792"/>
                </a:cubicBezTo>
                <a:cubicBezTo>
                  <a:pt x="39278" y="17810"/>
                  <a:pt x="39260" y="17829"/>
                  <a:pt x="39223" y="17847"/>
                </a:cubicBezTo>
                <a:lnTo>
                  <a:pt x="39223" y="17792"/>
                </a:lnTo>
                <a:lnTo>
                  <a:pt x="39241" y="17792"/>
                </a:lnTo>
                <a:cubicBezTo>
                  <a:pt x="39241" y="17792"/>
                  <a:pt x="39241" y="17755"/>
                  <a:pt x="39260" y="17698"/>
                </a:cubicBezTo>
                <a:cubicBezTo>
                  <a:pt x="39278" y="17681"/>
                  <a:pt x="39297" y="17643"/>
                  <a:pt x="39315" y="17606"/>
                </a:cubicBezTo>
                <a:cubicBezTo>
                  <a:pt x="39334" y="17569"/>
                  <a:pt x="39371" y="17532"/>
                  <a:pt x="39389" y="17495"/>
                </a:cubicBezTo>
                <a:cubicBezTo>
                  <a:pt x="39426" y="17438"/>
                  <a:pt x="39463" y="17401"/>
                  <a:pt x="39501" y="17346"/>
                </a:cubicBezTo>
                <a:cubicBezTo>
                  <a:pt x="39557" y="17309"/>
                  <a:pt x="39594" y="17253"/>
                  <a:pt x="39649" y="17198"/>
                </a:cubicBezTo>
                <a:cubicBezTo>
                  <a:pt x="39761" y="17086"/>
                  <a:pt x="39909" y="16993"/>
                  <a:pt x="40058" y="16881"/>
                </a:cubicBezTo>
                <a:cubicBezTo>
                  <a:pt x="40206" y="16770"/>
                  <a:pt x="40374" y="16678"/>
                  <a:pt x="40560" y="16566"/>
                </a:cubicBezTo>
                <a:cubicBezTo>
                  <a:pt x="40726" y="16473"/>
                  <a:pt x="40912" y="16398"/>
                  <a:pt x="41080" y="16306"/>
                </a:cubicBezTo>
                <a:lnTo>
                  <a:pt x="41080" y="16306"/>
                </a:lnTo>
                <a:cubicBezTo>
                  <a:pt x="41023" y="16473"/>
                  <a:pt x="41006" y="16641"/>
                  <a:pt x="41043" y="16770"/>
                </a:cubicBezTo>
                <a:cubicBezTo>
                  <a:pt x="40912" y="16715"/>
                  <a:pt x="40746" y="16678"/>
                  <a:pt x="40634" y="16603"/>
                </a:cubicBezTo>
                <a:cubicBezTo>
                  <a:pt x="40616" y="16594"/>
                  <a:pt x="40599" y="16589"/>
                  <a:pt x="40583" y="16589"/>
                </a:cubicBezTo>
                <a:cubicBezTo>
                  <a:pt x="40385" y="16589"/>
                  <a:pt x="40351" y="17300"/>
                  <a:pt x="40523" y="17643"/>
                </a:cubicBezTo>
                <a:cubicBezTo>
                  <a:pt x="40561" y="17721"/>
                  <a:pt x="40623" y="17754"/>
                  <a:pt x="40697" y="17754"/>
                </a:cubicBezTo>
                <a:cubicBezTo>
                  <a:pt x="40799" y="17754"/>
                  <a:pt x="40924" y="17692"/>
                  <a:pt x="41043" y="17606"/>
                </a:cubicBezTo>
                <a:lnTo>
                  <a:pt x="41043" y="17606"/>
                </a:lnTo>
                <a:cubicBezTo>
                  <a:pt x="41006" y="17866"/>
                  <a:pt x="41043" y="18144"/>
                  <a:pt x="41117" y="18293"/>
                </a:cubicBezTo>
                <a:cubicBezTo>
                  <a:pt x="41197" y="18431"/>
                  <a:pt x="41328" y="18498"/>
                  <a:pt x="41477" y="18498"/>
                </a:cubicBezTo>
                <a:cubicBezTo>
                  <a:pt x="41569" y="18498"/>
                  <a:pt x="41667" y="18473"/>
                  <a:pt x="41766" y="18423"/>
                </a:cubicBezTo>
                <a:cubicBezTo>
                  <a:pt x="41934" y="18349"/>
                  <a:pt x="41748" y="17884"/>
                  <a:pt x="41600" y="17587"/>
                </a:cubicBezTo>
                <a:lnTo>
                  <a:pt x="41600" y="17587"/>
                </a:lnTo>
                <a:cubicBezTo>
                  <a:pt x="41711" y="17661"/>
                  <a:pt x="41823" y="17718"/>
                  <a:pt x="41971" y="17792"/>
                </a:cubicBezTo>
                <a:cubicBezTo>
                  <a:pt x="42085" y="17843"/>
                  <a:pt x="42177" y="17865"/>
                  <a:pt x="42250" y="17865"/>
                </a:cubicBezTo>
                <a:cubicBezTo>
                  <a:pt x="42522" y="17865"/>
                  <a:pt x="42513" y="17546"/>
                  <a:pt x="42249" y="17178"/>
                </a:cubicBezTo>
                <a:cubicBezTo>
                  <a:pt x="42101" y="16956"/>
                  <a:pt x="41823" y="16863"/>
                  <a:pt x="41600" y="16863"/>
                </a:cubicBezTo>
                <a:cubicBezTo>
                  <a:pt x="41655" y="16807"/>
                  <a:pt x="41692" y="16752"/>
                  <a:pt x="41748" y="16678"/>
                </a:cubicBezTo>
                <a:cubicBezTo>
                  <a:pt x="41786" y="16603"/>
                  <a:pt x="41823" y="16510"/>
                  <a:pt x="41823" y="16398"/>
                </a:cubicBezTo>
                <a:cubicBezTo>
                  <a:pt x="41823" y="16306"/>
                  <a:pt x="41786" y="16213"/>
                  <a:pt x="41748" y="16138"/>
                </a:cubicBezTo>
                <a:lnTo>
                  <a:pt x="41655" y="16046"/>
                </a:lnTo>
                <a:cubicBezTo>
                  <a:pt x="41729" y="16027"/>
                  <a:pt x="41786" y="15990"/>
                  <a:pt x="41841" y="15972"/>
                </a:cubicBezTo>
                <a:cubicBezTo>
                  <a:pt x="41952" y="15916"/>
                  <a:pt x="42083" y="15878"/>
                  <a:pt x="42194" y="15823"/>
                </a:cubicBezTo>
                <a:cubicBezTo>
                  <a:pt x="42306" y="15767"/>
                  <a:pt x="42435" y="15730"/>
                  <a:pt x="42546" y="15675"/>
                </a:cubicBezTo>
                <a:cubicBezTo>
                  <a:pt x="42658" y="15618"/>
                  <a:pt x="42769" y="15544"/>
                  <a:pt x="42881" y="15470"/>
                </a:cubicBezTo>
                <a:cubicBezTo>
                  <a:pt x="42937" y="15433"/>
                  <a:pt x="43011" y="15415"/>
                  <a:pt x="43048" y="15358"/>
                </a:cubicBezTo>
                <a:lnTo>
                  <a:pt x="43197" y="15229"/>
                </a:lnTo>
                <a:cubicBezTo>
                  <a:pt x="43252" y="15192"/>
                  <a:pt x="43289" y="15155"/>
                  <a:pt x="43346" y="15098"/>
                </a:cubicBezTo>
                <a:lnTo>
                  <a:pt x="43475" y="14969"/>
                </a:lnTo>
                <a:cubicBezTo>
                  <a:pt x="43512" y="14913"/>
                  <a:pt x="43549" y="14858"/>
                  <a:pt x="43586" y="14821"/>
                </a:cubicBezTo>
                <a:cubicBezTo>
                  <a:pt x="43623" y="14764"/>
                  <a:pt x="43643" y="14709"/>
                  <a:pt x="43680" y="14653"/>
                </a:cubicBezTo>
                <a:cubicBezTo>
                  <a:pt x="43754" y="14561"/>
                  <a:pt x="43809" y="14449"/>
                  <a:pt x="43846" y="14338"/>
                </a:cubicBezTo>
                <a:cubicBezTo>
                  <a:pt x="43903" y="14226"/>
                  <a:pt x="43921" y="14115"/>
                  <a:pt x="43958" y="14003"/>
                </a:cubicBezTo>
                <a:cubicBezTo>
                  <a:pt x="44032" y="13798"/>
                  <a:pt x="44051" y="13595"/>
                  <a:pt x="44069" y="13390"/>
                </a:cubicBezTo>
                <a:cubicBezTo>
                  <a:pt x="44088" y="13204"/>
                  <a:pt x="44088" y="13018"/>
                  <a:pt x="44069" y="12870"/>
                </a:cubicBezTo>
                <a:cubicBezTo>
                  <a:pt x="44069" y="12778"/>
                  <a:pt x="44051" y="12684"/>
                  <a:pt x="44051" y="12610"/>
                </a:cubicBezTo>
                <a:cubicBezTo>
                  <a:pt x="44069" y="12555"/>
                  <a:pt x="44069" y="12518"/>
                  <a:pt x="44088" y="12461"/>
                </a:cubicBezTo>
                <a:cubicBezTo>
                  <a:pt x="44152" y="12564"/>
                  <a:pt x="44235" y="12641"/>
                  <a:pt x="44317" y="12641"/>
                </a:cubicBezTo>
                <a:cubicBezTo>
                  <a:pt x="44353" y="12641"/>
                  <a:pt x="44389" y="12626"/>
                  <a:pt x="44423" y="12592"/>
                </a:cubicBezTo>
                <a:cubicBezTo>
                  <a:pt x="44602" y="12413"/>
                  <a:pt x="44729" y="11902"/>
                  <a:pt x="44569" y="11902"/>
                </a:cubicBezTo>
                <a:cubicBezTo>
                  <a:pt x="44564" y="11902"/>
                  <a:pt x="44558" y="11903"/>
                  <a:pt x="44552" y="11904"/>
                </a:cubicBezTo>
                <a:cubicBezTo>
                  <a:pt x="44506" y="11914"/>
                  <a:pt x="44455" y="11914"/>
                  <a:pt x="44404" y="11914"/>
                </a:cubicBezTo>
                <a:cubicBezTo>
                  <a:pt x="44353" y="11914"/>
                  <a:pt x="44302" y="11914"/>
                  <a:pt x="44255" y="11924"/>
                </a:cubicBezTo>
                <a:cubicBezTo>
                  <a:pt x="44329" y="11812"/>
                  <a:pt x="44329" y="11644"/>
                  <a:pt x="44311" y="11496"/>
                </a:cubicBezTo>
                <a:cubicBezTo>
                  <a:pt x="44302" y="11364"/>
                  <a:pt x="44210" y="11303"/>
                  <a:pt x="44107" y="11303"/>
                </a:cubicBezTo>
                <a:cubicBezTo>
                  <a:pt x="43994" y="11303"/>
                  <a:pt x="43868" y="11378"/>
                  <a:pt x="43828" y="11515"/>
                </a:cubicBezTo>
                <a:cubicBezTo>
                  <a:pt x="43791" y="11644"/>
                  <a:pt x="43828" y="11775"/>
                  <a:pt x="43883" y="11867"/>
                </a:cubicBezTo>
                <a:cubicBezTo>
                  <a:pt x="43822" y="11853"/>
                  <a:pt x="43759" y="11845"/>
                  <a:pt x="43696" y="11845"/>
                </a:cubicBezTo>
                <a:cubicBezTo>
                  <a:pt x="43586" y="11845"/>
                  <a:pt x="43477" y="11871"/>
                  <a:pt x="43383" y="11941"/>
                </a:cubicBezTo>
                <a:cubicBezTo>
                  <a:pt x="43096" y="12161"/>
                  <a:pt x="43039" y="12395"/>
                  <a:pt x="43334" y="12395"/>
                </a:cubicBezTo>
                <a:cubicBezTo>
                  <a:pt x="43365" y="12395"/>
                  <a:pt x="43399" y="12392"/>
                  <a:pt x="43438" y="12387"/>
                </a:cubicBezTo>
                <a:cubicBezTo>
                  <a:pt x="43549" y="12369"/>
                  <a:pt x="43643" y="12369"/>
                  <a:pt x="43717" y="12350"/>
                </a:cubicBezTo>
                <a:lnTo>
                  <a:pt x="43717" y="12350"/>
                </a:lnTo>
                <a:cubicBezTo>
                  <a:pt x="43568" y="12498"/>
                  <a:pt x="43346" y="12758"/>
                  <a:pt x="43438" y="12852"/>
                </a:cubicBezTo>
                <a:cubicBezTo>
                  <a:pt x="43522" y="12926"/>
                  <a:pt x="43613" y="12970"/>
                  <a:pt x="43700" y="12970"/>
                </a:cubicBezTo>
                <a:cubicBezTo>
                  <a:pt x="43765" y="12970"/>
                  <a:pt x="43828" y="12945"/>
                  <a:pt x="43883" y="12889"/>
                </a:cubicBezTo>
                <a:cubicBezTo>
                  <a:pt x="43921" y="12852"/>
                  <a:pt x="43977" y="12796"/>
                  <a:pt x="44014" y="12704"/>
                </a:cubicBezTo>
                <a:lnTo>
                  <a:pt x="44014" y="12870"/>
                </a:lnTo>
                <a:cubicBezTo>
                  <a:pt x="44014" y="13018"/>
                  <a:pt x="44014" y="13204"/>
                  <a:pt x="43995" y="13390"/>
                </a:cubicBezTo>
                <a:cubicBezTo>
                  <a:pt x="43958" y="13576"/>
                  <a:pt x="43921" y="13781"/>
                  <a:pt x="43866" y="13984"/>
                </a:cubicBezTo>
                <a:cubicBezTo>
                  <a:pt x="43828" y="14078"/>
                  <a:pt x="43791" y="14189"/>
                  <a:pt x="43735" y="14281"/>
                </a:cubicBezTo>
                <a:cubicBezTo>
                  <a:pt x="43680" y="14393"/>
                  <a:pt x="43643" y="14486"/>
                  <a:pt x="43568" y="14578"/>
                </a:cubicBezTo>
                <a:cubicBezTo>
                  <a:pt x="43531" y="14635"/>
                  <a:pt x="43494" y="14672"/>
                  <a:pt x="43475" y="14727"/>
                </a:cubicBezTo>
                <a:cubicBezTo>
                  <a:pt x="43438" y="14783"/>
                  <a:pt x="43401" y="14821"/>
                  <a:pt x="43346" y="14858"/>
                </a:cubicBezTo>
                <a:lnTo>
                  <a:pt x="43234" y="14987"/>
                </a:lnTo>
                <a:cubicBezTo>
                  <a:pt x="43197" y="15043"/>
                  <a:pt x="43141" y="15081"/>
                  <a:pt x="43086" y="15118"/>
                </a:cubicBezTo>
                <a:lnTo>
                  <a:pt x="42955" y="15229"/>
                </a:lnTo>
                <a:cubicBezTo>
                  <a:pt x="42900" y="15266"/>
                  <a:pt x="42843" y="15284"/>
                  <a:pt x="42788" y="15321"/>
                </a:cubicBezTo>
                <a:cubicBezTo>
                  <a:pt x="42695" y="15378"/>
                  <a:pt x="42603" y="15452"/>
                  <a:pt x="42472" y="15489"/>
                </a:cubicBezTo>
                <a:cubicBezTo>
                  <a:pt x="42361" y="15544"/>
                  <a:pt x="42231" y="15581"/>
                  <a:pt x="42120" y="15638"/>
                </a:cubicBezTo>
                <a:cubicBezTo>
                  <a:pt x="42008" y="15675"/>
                  <a:pt x="41878" y="15730"/>
                  <a:pt x="41766" y="15767"/>
                </a:cubicBezTo>
                <a:cubicBezTo>
                  <a:pt x="41526" y="15861"/>
                  <a:pt x="41283" y="15935"/>
                  <a:pt x="41080" y="16027"/>
                </a:cubicBezTo>
                <a:cubicBezTo>
                  <a:pt x="40857" y="16158"/>
                  <a:pt x="40652" y="16250"/>
                  <a:pt x="40448" y="16361"/>
                </a:cubicBezTo>
                <a:cubicBezTo>
                  <a:pt x="40411" y="16381"/>
                  <a:pt x="40392" y="16418"/>
                  <a:pt x="40355" y="16436"/>
                </a:cubicBezTo>
                <a:cubicBezTo>
                  <a:pt x="40337" y="16343"/>
                  <a:pt x="40300" y="16250"/>
                  <a:pt x="40263" y="16138"/>
                </a:cubicBezTo>
                <a:cubicBezTo>
                  <a:pt x="40151" y="15916"/>
                  <a:pt x="39928" y="15786"/>
                  <a:pt x="39706" y="15712"/>
                </a:cubicBezTo>
                <a:cubicBezTo>
                  <a:pt x="39835" y="15656"/>
                  <a:pt x="39946" y="15544"/>
                  <a:pt x="39983" y="15378"/>
                </a:cubicBezTo>
                <a:cubicBezTo>
                  <a:pt x="40037" y="15122"/>
                  <a:pt x="39829" y="14896"/>
                  <a:pt x="39632" y="14896"/>
                </a:cubicBezTo>
                <a:cubicBezTo>
                  <a:pt x="39557" y="14896"/>
                  <a:pt x="39483" y="14929"/>
                  <a:pt x="39426" y="15006"/>
                </a:cubicBezTo>
                <a:cubicBezTo>
                  <a:pt x="39297" y="15173"/>
                  <a:pt x="39203" y="15378"/>
                  <a:pt x="39223" y="15544"/>
                </a:cubicBezTo>
                <a:cubicBezTo>
                  <a:pt x="39129" y="15470"/>
                  <a:pt x="39018" y="15415"/>
                  <a:pt x="38906" y="15341"/>
                </a:cubicBezTo>
                <a:cubicBezTo>
                  <a:pt x="38889" y="14950"/>
                  <a:pt x="38869" y="14561"/>
                  <a:pt x="38869" y="14189"/>
                </a:cubicBezTo>
                <a:cubicBezTo>
                  <a:pt x="38851" y="14058"/>
                  <a:pt x="38869" y="13929"/>
                  <a:pt x="38869" y="13798"/>
                </a:cubicBezTo>
                <a:cubicBezTo>
                  <a:pt x="38963" y="13743"/>
                  <a:pt x="39055" y="13650"/>
                  <a:pt x="39092" y="13558"/>
                </a:cubicBezTo>
                <a:cubicBezTo>
                  <a:pt x="39166" y="13724"/>
                  <a:pt x="39260" y="13892"/>
                  <a:pt x="39297" y="14058"/>
                </a:cubicBezTo>
                <a:cubicBezTo>
                  <a:pt x="39315" y="14096"/>
                  <a:pt x="39334" y="14115"/>
                  <a:pt x="39371" y="14133"/>
                </a:cubicBezTo>
                <a:cubicBezTo>
                  <a:pt x="39381" y="14138"/>
                  <a:pt x="39394" y="14140"/>
                  <a:pt x="39409" y="14140"/>
                </a:cubicBezTo>
                <a:cubicBezTo>
                  <a:pt x="39455" y="14140"/>
                  <a:pt x="39524" y="14119"/>
                  <a:pt x="39594" y="14078"/>
                </a:cubicBezTo>
                <a:lnTo>
                  <a:pt x="39649" y="14021"/>
                </a:lnTo>
                <a:cubicBezTo>
                  <a:pt x="39706" y="13984"/>
                  <a:pt x="39761" y="13947"/>
                  <a:pt x="39798" y="13892"/>
                </a:cubicBezTo>
                <a:cubicBezTo>
                  <a:pt x="39946" y="13761"/>
                  <a:pt x="40077" y="13576"/>
                  <a:pt x="40151" y="13409"/>
                </a:cubicBezTo>
                <a:cubicBezTo>
                  <a:pt x="40188" y="13409"/>
                  <a:pt x="40206" y="13409"/>
                  <a:pt x="40243" y="13390"/>
                </a:cubicBezTo>
                <a:lnTo>
                  <a:pt x="40243" y="13390"/>
                </a:lnTo>
                <a:cubicBezTo>
                  <a:pt x="40169" y="13521"/>
                  <a:pt x="40114" y="13669"/>
                  <a:pt x="40021" y="13798"/>
                </a:cubicBezTo>
                <a:cubicBezTo>
                  <a:pt x="39916" y="13956"/>
                  <a:pt x="40282" y="14067"/>
                  <a:pt x="40637" y="14067"/>
                </a:cubicBezTo>
                <a:cubicBezTo>
                  <a:pt x="40786" y="14067"/>
                  <a:pt x="40933" y="14047"/>
                  <a:pt x="41043" y="14003"/>
                </a:cubicBezTo>
                <a:cubicBezTo>
                  <a:pt x="41246" y="13929"/>
                  <a:pt x="41191" y="13706"/>
                  <a:pt x="41061" y="13484"/>
                </a:cubicBezTo>
                <a:lnTo>
                  <a:pt x="41061" y="13484"/>
                </a:lnTo>
                <a:cubicBezTo>
                  <a:pt x="41117" y="13501"/>
                  <a:pt x="41172" y="13501"/>
                  <a:pt x="41228" y="13521"/>
                </a:cubicBezTo>
                <a:cubicBezTo>
                  <a:pt x="41279" y="13525"/>
                  <a:pt x="41329" y="13527"/>
                  <a:pt x="41378" y="13527"/>
                </a:cubicBezTo>
                <a:cubicBezTo>
                  <a:pt x="41528" y="13527"/>
                  <a:pt x="41665" y="13507"/>
                  <a:pt x="41748" y="13464"/>
                </a:cubicBezTo>
                <a:cubicBezTo>
                  <a:pt x="41841" y="13427"/>
                  <a:pt x="41897" y="13372"/>
                  <a:pt x="41952" y="13298"/>
                </a:cubicBezTo>
                <a:cubicBezTo>
                  <a:pt x="42008" y="13186"/>
                  <a:pt x="42008" y="13018"/>
                  <a:pt x="41952" y="12852"/>
                </a:cubicBezTo>
                <a:cubicBezTo>
                  <a:pt x="41926" y="12788"/>
                  <a:pt x="41855" y="12764"/>
                  <a:pt x="41760" y="12764"/>
                </a:cubicBezTo>
                <a:cubicBezTo>
                  <a:pt x="41577" y="12764"/>
                  <a:pt x="41306" y="12853"/>
                  <a:pt x="41098" y="12926"/>
                </a:cubicBezTo>
                <a:cubicBezTo>
                  <a:pt x="41172" y="12833"/>
                  <a:pt x="41246" y="12721"/>
                  <a:pt x="41340" y="12573"/>
                </a:cubicBezTo>
                <a:cubicBezTo>
                  <a:pt x="41531" y="12251"/>
                  <a:pt x="41446" y="12090"/>
                  <a:pt x="41227" y="12090"/>
                </a:cubicBezTo>
                <a:cubicBezTo>
                  <a:pt x="41105" y="12090"/>
                  <a:pt x="40943" y="12139"/>
                  <a:pt x="40763" y="12239"/>
                </a:cubicBezTo>
                <a:cubicBezTo>
                  <a:pt x="40523" y="12369"/>
                  <a:pt x="40411" y="12629"/>
                  <a:pt x="40374" y="12852"/>
                </a:cubicBezTo>
                <a:cubicBezTo>
                  <a:pt x="40300" y="12758"/>
                  <a:pt x="40188" y="12647"/>
                  <a:pt x="40040" y="12610"/>
                </a:cubicBezTo>
                <a:cubicBezTo>
                  <a:pt x="40114" y="12498"/>
                  <a:pt x="40188" y="12387"/>
                  <a:pt x="40206" y="12295"/>
                </a:cubicBezTo>
                <a:cubicBezTo>
                  <a:pt x="40206" y="12276"/>
                  <a:pt x="40226" y="12239"/>
                  <a:pt x="40226" y="12221"/>
                </a:cubicBezTo>
                <a:cubicBezTo>
                  <a:pt x="40486" y="11998"/>
                  <a:pt x="40763" y="11793"/>
                  <a:pt x="41023" y="11589"/>
                </a:cubicBezTo>
                <a:cubicBezTo>
                  <a:pt x="41047" y="11616"/>
                  <a:pt x="41079" y="11628"/>
                  <a:pt x="41116" y="11628"/>
                </a:cubicBezTo>
                <a:cubicBezTo>
                  <a:pt x="41288" y="11628"/>
                  <a:pt x="41583" y="11381"/>
                  <a:pt x="41766" y="11199"/>
                </a:cubicBezTo>
                <a:lnTo>
                  <a:pt x="41766" y="11199"/>
                </a:lnTo>
                <a:cubicBezTo>
                  <a:pt x="41748" y="11310"/>
                  <a:pt x="41729" y="11441"/>
                  <a:pt x="41711" y="11607"/>
                </a:cubicBezTo>
                <a:cubicBezTo>
                  <a:pt x="41664" y="11900"/>
                  <a:pt x="41741" y="12035"/>
                  <a:pt x="41876" y="12035"/>
                </a:cubicBezTo>
                <a:cubicBezTo>
                  <a:pt x="42005" y="12035"/>
                  <a:pt x="42188" y="11910"/>
                  <a:pt x="42361" y="11681"/>
                </a:cubicBezTo>
                <a:cubicBezTo>
                  <a:pt x="42528" y="11478"/>
                  <a:pt x="42528" y="11199"/>
                  <a:pt x="42472" y="10958"/>
                </a:cubicBezTo>
                <a:lnTo>
                  <a:pt x="42472" y="10958"/>
                </a:lnTo>
                <a:cubicBezTo>
                  <a:pt x="42491" y="10976"/>
                  <a:pt x="42509" y="10976"/>
                  <a:pt x="42509" y="10995"/>
                </a:cubicBezTo>
                <a:cubicBezTo>
                  <a:pt x="42546" y="11013"/>
                  <a:pt x="42583" y="11013"/>
                  <a:pt x="42640" y="11032"/>
                </a:cubicBezTo>
                <a:cubicBezTo>
                  <a:pt x="42677" y="11050"/>
                  <a:pt x="42714" y="11050"/>
                  <a:pt x="42769" y="11069"/>
                </a:cubicBezTo>
                <a:lnTo>
                  <a:pt x="42900" y="11069"/>
                </a:lnTo>
                <a:cubicBezTo>
                  <a:pt x="42937" y="11050"/>
                  <a:pt x="42955" y="11050"/>
                  <a:pt x="42974" y="11050"/>
                </a:cubicBezTo>
                <a:cubicBezTo>
                  <a:pt x="43363" y="10939"/>
                  <a:pt x="43420" y="10364"/>
                  <a:pt x="43029" y="10326"/>
                </a:cubicBezTo>
                <a:cubicBezTo>
                  <a:pt x="42964" y="10317"/>
                  <a:pt x="42895" y="10312"/>
                  <a:pt x="42828" y="10312"/>
                </a:cubicBezTo>
                <a:cubicBezTo>
                  <a:pt x="42761" y="10312"/>
                  <a:pt x="42696" y="10317"/>
                  <a:pt x="42640" y="10326"/>
                </a:cubicBezTo>
                <a:cubicBezTo>
                  <a:pt x="42640" y="10326"/>
                  <a:pt x="42658" y="10307"/>
                  <a:pt x="42677" y="10307"/>
                </a:cubicBezTo>
                <a:cubicBezTo>
                  <a:pt x="42918" y="10141"/>
                  <a:pt x="43141" y="9955"/>
                  <a:pt x="43363" y="9806"/>
                </a:cubicBezTo>
                <a:cubicBezTo>
                  <a:pt x="43828" y="9472"/>
                  <a:pt x="44237" y="9175"/>
                  <a:pt x="44608" y="8896"/>
                </a:cubicBezTo>
                <a:cubicBezTo>
                  <a:pt x="44794" y="8766"/>
                  <a:pt x="44980" y="8636"/>
                  <a:pt x="45128" y="8524"/>
                </a:cubicBezTo>
                <a:cubicBezTo>
                  <a:pt x="45314" y="8395"/>
                  <a:pt x="45463" y="8301"/>
                  <a:pt x="45611" y="8209"/>
                </a:cubicBezTo>
                <a:cubicBezTo>
                  <a:pt x="45926" y="8004"/>
                  <a:pt x="46168" y="7838"/>
                  <a:pt x="46372" y="7707"/>
                </a:cubicBezTo>
                <a:cubicBezTo>
                  <a:pt x="46576" y="7559"/>
                  <a:pt x="46742" y="7467"/>
                  <a:pt x="46853" y="7411"/>
                </a:cubicBezTo>
                <a:lnTo>
                  <a:pt x="46853" y="7411"/>
                </a:lnTo>
                <a:cubicBezTo>
                  <a:pt x="46742" y="7467"/>
                  <a:pt x="46576" y="7559"/>
                  <a:pt x="46372" y="7689"/>
                </a:cubicBezTo>
                <a:cubicBezTo>
                  <a:pt x="46168" y="7819"/>
                  <a:pt x="45908" y="7986"/>
                  <a:pt x="45611" y="8190"/>
                </a:cubicBezTo>
                <a:cubicBezTo>
                  <a:pt x="45463" y="8284"/>
                  <a:pt x="45295" y="8376"/>
                  <a:pt x="45128" y="8487"/>
                </a:cubicBezTo>
                <a:cubicBezTo>
                  <a:pt x="44961" y="8618"/>
                  <a:pt x="44775" y="8729"/>
                  <a:pt x="44589" y="8878"/>
                </a:cubicBezTo>
                <a:cubicBezTo>
                  <a:pt x="44200" y="9138"/>
                  <a:pt x="43791" y="9435"/>
                  <a:pt x="43326" y="9750"/>
                </a:cubicBezTo>
                <a:cubicBezTo>
                  <a:pt x="43103" y="9918"/>
                  <a:pt x="42863" y="10084"/>
                  <a:pt x="42621" y="10252"/>
                </a:cubicBezTo>
                <a:cubicBezTo>
                  <a:pt x="42566" y="10289"/>
                  <a:pt x="42491" y="10344"/>
                  <a:pt x="42417" y="10401"/>
                </a:cubicBezTo>
                <a:lnTo>
                  <a:pt x="42398" y="10419"/>
                </a:lnTo>
                <a:cubicBezTo>
                  <a:pt x="42398" y="10270"/>
                  <a:pt x="42398" y="10104"/>
                  <a:pt x="42417" y="9973"/>
                </a:cubicBezTo>
                <a:cubicBezTo>
                  <a:pt x="42436" y="9885"/>
                  <a:pt x="42360" y="9848"/>
                  <a:pt x="42240" y="9848"/>
                </a:cubicBezTo>
                <a:cubicBezTo>
                  <a:pt x="42004" y="9848"/>
                  <a:pt x="41599" y="9992"/>
                  <a:pt x="41414" y="10178"/>
                </a:cubicBezTo>
                <a:cubicBezTo>
                  <a:pt x="41266" y="10326"/>
                  <a:pt x="41395" y="10512"/>
                  <a:pt x="41600" y="10661"/>
                </a:cubicBezTo>
                <a:cubicBezTo>
                  <a:pt x="41340" y="10716"/>
                  <a:pt x="41080" y="10827"/>
                  <a:pt x="40968" y="10939"/>
                </a:cubicBezTo>
                <a:cubicBezTo>
                  <a:pt x="40820" y="11106"/>
                  <a:pt x="40820" y="11329"/>
                  <a:pt x="40968" y="11515"/>
                </a:cubicBezTo>
                <a:cubicBezTo>
                  <a:pt x="40708" y="11701"/>
                  <a:pt x="40466" y="11886"/>
                  <a:pt x="40206" y="12090"/>
                </a:cubicBezTo>
                <a:cubicBezTo>
                  <a:pt x="40169" y="11886"/>
                  <a:pt x="40021" y="11738"/>
                  <a:pt x="39798" y="11644"/>
                </a:cubicBezTo>
                <a:cubicBezTo>
                  <a:pt x="39784" y="11639"/>
                  <a:pt x="39771" y="11637"/>
                  <a:pt x="39758" y="11637"/>
                </a:cubicBezTo>
                <a:cubicBezTo>
                  <a:pt x="39568" y="11637"/>
                  <a:pt x="39382" y="12113"/>
                  <a:pt x="39278" y="12444"/>
                </a:cubicBezTo>
                <a:cubicBezTo>
                  <a:pt x="39241" y="12313"/>
                  <a:pt x="39186" y="12164"/>
                  <a:pt x="39129" y="11979"/>
                </a:cubicBezTo>
                <a:lnTo>
                  <a:pt x="39111" y="11961"/>
                </a:lnTo>
                <a:cubicBezTo>
                  <a:pt x="39129" y="11941"/>
                  <a:pt x="39129" y="11924"/>
                  <a:pt x="39129" y="11904"/>
                </a:cubicBezTo>
                <a:cubicBezTo>
                  <a:pt x="39203" y="11589"/>
                  <a:pt x="39334" y="11329"/>
                  <a:pt x="39408" y="11124"/>
                </a:cubicBezTo>
                <a:cubicBezTo>
                  <a:pt x="39483" y="10921"/>
                  <a:pt x="39575" y="10753"/>
                  <a:pt x="39631" y="10641"/>
                </a:cubicBezTo>
                <a:cubicBezTo>
                  <a:pt x="39686" y="10530"/>
                  <a:pt x="39706" y="10475"/>
                  <a:pt x="39706" y="10475"/>
                </a:cubicBezTo>
                <a:lnTo>
                  <a:pt x="39686" y="10475"/>
                </a:lnTo>
                <a:cubicBezTo>
                  <a:pt x="39686" y="10475"/>
                  <a:pt x="39649" y="10530"/>
                  <a:pt x="39594" y="10641"/>
                </a:cubicBezTo>
                <a:cubicBezTo>
                  <a:pt x="39557" y="10753"/>
                  <a:pt x="39446" y="10901"/>
                  <a:pt x="39371" y="11106"/>
                </a:cubicBezTo>
                <a:cubicBezTo>
                  <a:pt x="39278" y="11329"/>
                  <a:pt x="39166" y="11570"/>
                  <a:pt x="39092" y="11886"/>
                </a:cubicBezTo>
                <a:cubicBezTo>
                  <a:pt x="39001" y="11683"/>
                  <a:pt x="38897" y="11593"/>
                  <a:pt x="38798" y="11593"/>
                </a:cubicBezTo>
                <a:cubicBezTo>
                  <a:pt x="38634" y="11593"/>
                  <a:pt x="38482" y="11838"/>
                  <a:pt x="38423" y="12221"/>
                </a:cubicBezTo>
                <a:cubicBezTo>
                  <a:pt x="38386" y="12536"/>
                  <a:pt x="38535" y="12833"/>
                  <a:pt x="38703" y="13038"/>
                </a:cubicBezTo>
                <a:cubicBezTo>
                  <a:pt x="38676" y="13035"/>
                  <a:pt x="38649" y="13033"/>
                  <a:pt x="38620" y="13033"/>
                </a:cubicBezTo>
                <a:cubicBezTo>
                  <a:pt x="38472" y="13033"/>
                  <a:pt x="38308" y="13079"/>
                  <a:pt x="38183" y="13204"/>
                </a:cubicBezTo>
                <a:cubicBezTo>
                  <a:pt x="38015" y="13353"/>
                  <a:pt x="37997" y="13576"/>
                  <a:pt x="38071" y="13743"/>
                </a:cubicBezTo>
                <a:cubicBezTo>
                  <a:pt x="36957" y="14672"/>
                  <a:pt x="35843" y="15749"/>
                  <a:pt x="34746" y="16956"/>
                </a:cubicBezTo>
                <a:cubicBezTo>
                  <a:pt x="33503" y="18293"/>
                  <a:pt x="32314" y="19778"/>
                  <a:pt x="31126" y="21375"/>
                </a:cubicBezTo>
                <a:cubicBezTo>
                  <a:pt x="30029" y="22861"/>
                  <a:pt x="28972" y="24440"/>
                  <a:pt x="27949" y="26075"/>
                </a:cubicBezTo>
                <a:cubicBezTo>
                  <a:pt x="27801" y="26278"/>
                  <a:pt x="27652" y="26483"/>
                  <a:pt x="27486" y="26724"/>
                </a:cubicBezTo>
                <a:cubicBezTo>
                  <a:pt x="27504" y="26612"/>
                  <a:pt x="27504" y="26483"/>
                  <a:pt x="27504" y="26315"/>
                </a:cubicBezTo>
                <a:cubicBezTo>
                  <a:pt x="27504" y="26112"/>
                  <a:pt x="27486" y="25870"/>
                  <a:pt x="27429" y="25592"/>
                </a:cubicBezTo>
                <a:cubicBezTo>
                  <a:pt x="27412" y="25461"/>
                  <a:pt x="27392" y="25313"/>
                  <a:pt x="27337" y="25164"/>
                </a:cubicBezTo>
                <a:cubicBezTo>
                  <a:pt x="27300" y="25015"/>
                  <a:pt x="27244" y="24867"/>
                  <a:pt x="27207" y="24700"/>
                </a:cubicBezTo>
                <a:cubicBezTo>
                  <a:pt x="27169" y="24626"/>
                  <a:pt x="27152" y="24533"/>
                  <a:pt x="27132" y="24440"/>
                </a:cubicBezTo>
                <a:cubicBezTo>
                  <a:pt x="27095" y="24366"/>
                  <a:pt x="27058" y="24292"/>
                  <a:pt x="27021" y="24198"/>
                </a:cubicBezTo>
                <a:cubicBezTo>
                  <a:pt x="26966" y="24032"/>
                  <a:pt x="26892" y="23846"/>
                  <a:pt x="26817" y="23678"/>
                </a:cubicBezTo>
                <a:cubicBezTo>
                  <a:pt x="26743" y="23493"/>
                  <a:pt x="26649" y="23326"/>
                  <a:pt x="26557" y="23140"/>
                </a:cubicBezTo>
                <a:cubicBezTo>
                  <a:pt x="26464" y="22955"/>
                  <a:pt x="26352" y="22769"/>
                  <a:pt x="26260" y="22583"/>
                </a:cubicBezTo>
                <a:cubicBezTo>
                  <a:pt x="26055" y="22212"/>
                  <a:pt x="25852" y="21840"/>
                  <a:pt x="25666" y="21450"/>
                </a:cubicBezTo>
                <a:cubicBezTo>
                  <a:pt x="25572" y="21246"/>
                  <a:pt x="25498" y="21041"/>
                  <a:pt x="25424" y="20838"/>
                </a:cubicBezTo>
                <a:cubicBezTo>
                  <a:pt x="25332" y="20633"/>
                  <a:pt x="25275" y="20410"/>
                  <a:pt x="25201" y="20206"/>
                </a:cubicBezTo>
                <a:cubicBezTo>
                  <a:pt x="25146" y="19983"/>
                  <a:pt x="25089" y="19778"/>
                  <a:pt x="25034" y="19555"/>
                </a:cubicBezTo>
                <a:cubicBezTo>
                  <a:pt x="25015" y="19426"/>
                  <a:pt x="24997" y="19278"/>
                  <a:pt x="24960" y="19147"/>
                </a:cubicBezTo>
                <a:cubicBezTo>
                  <a:pt x="25034" y="19129"/>
                  <a:pt x="25089" y="19110"/>
                  <a:pt x="25127" y="19092"/>
                </a:cubicBezTo>
                <a:cubicBezTo>
                  <a:pt x="25275" y="19035"/>
                  <a:pt x="25275" y="18887"/>
                  <a:pt x="25220" y="18721"/>
                </a:cubicBezTo>
                <a:cubicBezTo>
                  <a:pt x="25201" y="18683"/>
                  <a:pt x="25183" y="18664"/>
                  <a:pt x="25164" y="18627"/>
                </a:cubicBezTo>
                <a:lnTo>
                  <a:pt x="25164" y="18627"/>
                </a:lnTo>
                <a:cubicBezTo>
                  <a:pt x="25257" y="18651"/>
                  <a:pt x="25357" y="18661"/>
                  <a:pt x="25451" y="18661"/>
                </a:cubicBezTo>
                <a:cubicBezTo>
                  <a:pt x="25582" y="18661"/>
                  <a:pt x="25701" y="18641"/>
                  <a:pt x="25777" y="18609"/>
                </a:cubicBezTo>
                <a:cubicBezTo>
                  <a:pt x="25981" y="18516"/>
                  <a:pt x="26055" y="18293"/>
                  <a:pt x="25981" y="18033"/>
                </a:cubicBezTo>
                <a:cubicBezTo>
                  <a:pt x="25962" y="17975"/>
                  <a:pt x="25899" y="17953"/>
                  <a:pt x="25814" y="17953"/>
                </a:cubicBezTo>
                <a:cubicBezTo>
                  <a:pt x="25651" y="17953"/>
                  <a:pt x="25408" y="18034"/>
                  <a:pt x="25238" y="18107"/>
                </a:cubicBezTo>
                <a:cubicBezTo>
                  <a:pt x="25294" y="18015"/>
                  <a:pt x="25369" y="17903"/>
                  <a:pt x="25443" y="17792"/>
                </a:cubicBezTo>
                <a:cubicBezTo>
                  <a:pt x="25633" y="17483"/>
                  <a:pt x="25565" y="17334"/>
                  <a:pt x="25375" y="17334"/>
                </a:cubicBezTo>
                <a:cubicBezTo>
                  <a:pt x="25268" y="17334"/>
                  <a:pt x="25121" y="17382"/>
                  <a:pt x="24960" y="17476"/>
                </a:cubicBezTo>
                <a:cubicBezTo>
                  <a:pt x="24923" y="17495"/>
                  <a:pt x="24886" y="17532"/>
                  <a:pt x="24849" y="17569"/>
                </a:cubicBezTo>
                <a:cubicBezTo>
                  <a:pt x="24849" y="17383"/>
                  <a:pt x="24849" y="17198"/>
                  <a:pt x="24867" y="17012"/>
                </a:cubicBezTo>
                <a:cubicBezTo>
                  <a:pt x="24867" y="16807"/>
                  <a:pt x="24886" y="16621"/>
                  <a:pt x="24923" y="16418"/>
                </a:cubicBezTo>
                <a:cubicBezTo>
                  <a:pt x="24941" y="16232"/>
                  <a:pt x="24960" y="16046"/>
                  <a:pt x="25015" y="15878"/>
                </a:cubicBezTo>
                <a:cubicBezTo>
                  <a:pt x="25034" y="15749"/>
                  <a:pt x="25052" y="15638"/>
                  <a:pt x="25072" y="15544"/>
                </a:cubicBezTo>
                <a:cubicBezTo>
                  <a:pt x="25164" y="15526"/>
                  <a:pt x="25238" y="15507"/>
                  <a:pt x="25294" y="15489"/>
                </a:cubicBezTo>
                <a:cubicBezTo>
                  <a:pt x="25387" y="15452"/>
                  <a:pt x="25424" y="15378"/>
                  <a:pt x="25424" y="15303"/>
                </a:cubicBezTo>
                <a:lnTo>
                  <a:pt x="25424" y="15229"/>
                </a:lnTo>
                <a:cubicBezTo>
                  <a:pt x="25406" y="15173"/>
                  <a:pt x="25387" y="15136"/>
                  <a:pt x="25369" y="15081"/>
                </a:cubicBezTo>
                <a:lnTo>
                  <a:pt x="25312" y="14969"/>
                </a:lnTo>
                <a:lnTo>
                  <a:pt x="25312" y="14969"/>
                </a:lnTo>
                <a:cubicBezTo>
                  <a:pt x="25433" y="14995"/>
                  <a:pt x="25557" y="15008"/>
                  <a:pt x="25671" y="15008"/>
                </a:cubicBezTo>
                <a:cubicBezTo>
                  <a:pt x="25803" y="15008"/>
                  <a:pt x="25920" y="14990"/>
                  <a:pt x="26000" y="14950"/>
                </a:cubicBezTo>
                <a:cubicBezTo>
                  <a:pt x="26037" y="14950"/>
                  <a:pt x="26055" y="14932"/>
                  <a:pt x="26074" y="14913"/>
                </a:cubicBezTo>
                <a:cubicBezTo>
                  <a:pt x="26186" y="14838"/>
                  <a:pt x="26223" y="14746"/>
                  <a:pt x="26241" y="14616"/>
                </a:cubicBezTo>
                <a:cubicBezTo>
                  <a:pt x="26260" y="14541"/>
                  <a:pt x="26241" y="14430"/>
                  <a:pt x="26204" y="14338"/>
                </a:cubicBezTo>
                <a:cubicBezTo>
                  <a:pt x="26176" y="14276"/>
                  <a:pt x="26101" y="14252"/>
                  <a:pt x="26001" y="14252"/>
                </a:cubicBezTo>
                <a:cubicBezTo>
                  <a:pt x="25830" y="14252"/>
                  <a:pt x="25586" y="14322"/>
                  <a:pt x="25387" y="14393"/>
                </a:cubicBezTo>
                <a:cubicBezTo>
                  <a:pt x="25406" y="14375"/>
                  <a:pt x="25406" y="14338"/>
                  <a:pt x="25424" y="14318"/>
                </a:cubicBezTo>
                <a:cubicBezTo>
                  <a:pt x="25461" y="14263"/>
                  <a:pt x="25480" y="14207"/>
                  <a:pt x="25517" y="14170"/>
                </a:cubicBezTo>
                <a:cubicBezTo>
                  <a:pt x="25684" y="14170"/>
                  <a:pt x="25852" y="14152"/>
                  <a:pt x="25963" y="14096"/>
                </a:cubicBezTo>
                <a:cubicBezTo>
                  <a:pt x="26167" y="14021"/>
                  <a:pt x="26112" y="13798"/>
                  <a:pt x="25981" y="13595"/>
                </a:cubicBezTo>
                <a:lnTo>
                  <a:pt x="25981" y="13595"/>
                </a:lnTo>
                <a:cubicBezTo>
                  <a:pt x="26074" y="13613"/>
                  <a:pt x="26167" y="13613"/>
                  <a:pt x="26260" y="13613"/>
                </a:cubicBezTo>
                <a:cubicBezTo>
                  <a:pt x="26241" y="13781"/>
                  <a:pt x="26297" y="13947"/>
                  <a:pt x="26483" y="14041"/>
                </a:cubicBezTo>
                <a:cubicBezTo>
                  <a:pt x="26732" y="14180"/>
                  <a:pt x="27008" y="14295"/>
                  <a:pt x="27243" y="14295"/>
                </a:cubicBezTo>
                <a:cubicBezTo>
                  <a:pt x="27289" y="14295"/>
                  <a:pt x="27332" y="14290"/>
                  <a:pt x="27374" y="14281"/>
                </a:cubicBezTo>
                <a:lnTo>
                  <a:pt x="27374" y="14281"/>
                </a:lnTo>
                <a:cubicBezTo>
                  <a:pt x="27263" y="14467"/>
                  <a:pt x="27189" y="14690"/>
                  <a:pt x="27077" y="14858"/>
                </a:cubicBezTo>
                <a:cubicBezTo>
                  <a:pt x="26928" y="15088"/>
                  <a:pt x="27441" y="15239"/>
                  <a:pt x="27945" y="15239"/>
                </a:cubicBezTo>
                <a:cubicBezTo>
                  <a:pt x="28133" y="15239"/>
                  <a:pt x="28319" y="15218"/>
                  <a:pt x="28469" y="15173"/>
                </a:cubicBezTo>
                <a:cubicBezTo>
                  <a:pt x="28600" y="15341"/>
                  <a:pt x="28712" y="15507"/>
                  <a:pt x="28804" y="15675"/>
                </a:cubicBezTo>
                <a:cubicBezTo>
                  <a:pt x="28972" y="15916"/>
                  <a:pt x="29138" y="16121"/>
                  <a:pt x="29286" y="16324"/>
                </a:cubicBezTo>
                <a:cubicBezTo>
                  <a:pt x="29454" y="16547"/>
                  <a:pt x="29621" y="16715"/>
                  <a:pt x="29752" y="16881"/>
                </a:cubicBezTo>
                <a:cubicBezTo>
                  <a:pt x="29900" y="17049"/>
                  <a:pt x="30029" y="17216"/>
                  <a:pt x="30160" y="17346"/>
                </a:cubicBezTo>
                <a:lnTo>
                  <a:pt x="30494" y="17681"/>
                </a:lnTo>
                <a:lnTo>
                  <a:pt x="30717" y="17903"/>
                </a:lnTo>
                <a:cubicBezTo>
                  <a:pt x="30586" y="17941"/>
                  <a:pt x="30475" y="17996"/>
                  <a:pt x="30401" y="18070"/>
                </a:cubicBezTo>
                <a:cubicBezTo>
                  <a:pt x="30252" y="18218"/>
                  <a:pt x="30272" y="18478"/>
                  <a:pt x="30420" y="18683"/>
                </a:cubicBezTo>
                <a:cubicBezTo>
                  <a:pt x="30439" y="18702"/>
                  <a:pt x="30467" y="18711"/>
                  <a:pt x="30499" y="18711"/>
                </a:cubicBezTo>
                <a:cubicBezTo>
                  <a:pt x="30532" y="18711"/>
                  <a:pt x="30569" y="18702"/>
                  <a:pt x="30606" y="18683"/>
                </a:cubicBezTo>
                <a:lnTo>
                  <a:pt x="30606" y="18683"/>
                </a:lnTo>
                <a:cubicBezTo>
                  <a:pt x="30586" y="18758"/>
                  <a:pt x="30569" y="18832"/>
                  <a:pt x="30549" y="18887"/>
                </a:cubicBezTo>
                <a:cubicBezTo>
                  <a:pt x="30215" y="20187"/>
                  <a:pt x="30029" y="21283"/>
                  <a:pt x="29918" y="22044"/>
                </a:cubicBezTo>
                <a:cubicBezTo>
                  <a:pt x="29806" y="22806"/>
                  <a:pt x="29769" y="23252"/>
                  <a:pt x="29769" y="23252"/>
                </a:cubicBezTo>
                <a:cubicBezTo>
                  <a:pt x="29769" y="23252"/>
                  <a:pt x="29826" y="22806"/>
                  <a:pt x="29955" y="22044"/>
                </a:cubicBezTo>
                <a:cubicBezTo>
                  <a:pt x="30029" y="21673"/>
                  <a:pt x="30123" y="21209"/>
                  <a:pt x="30234" y="20670"/>
                </a:cubicBezTo>
                <a:cubicBezTo>
                  <a:pt x="30346" y="20150"/>
                  <a:pt x="30494" y="19555"/>
                  <a:pt x="30661" y="18924"/>
                </a:cubicBezTo>
                <a:cubicBezTo>
                  <a:pt x="30698" y="18813"/>
                  <a:pt x="30717" y="18721"/>
                  <a:pt x="30754" y="18609"/>
                </a:cubicBezTo>
                <a:cubicBezTo>
                  <a:pt x="30829" y="18572"/>
                  <a:pt x="30903" y="18498"/>
                  <a:pt x="30977" y="18441"/>
                </a:cubicBezTo>
                <a:cubicBezTo>
                  <a:pt x="31014" y="18404"/>
                  <a:pt x="31051" y="18386"/>
                  <a:pt x="31089" y="18349"/>
                </a:cubicBezTo>
                <a:lnTo>
                  <a:pt x="31089" y="18349"/>
                </a:lnTo>
                <a:cubicBezTo>
                  <a:pt x="31069" y="18461"/>
                  <a:pt x="31032" y="18572"/>
                  <a:pt x="31014" y="18721"/>
                </a:cubicBezTo>
                <a:cubicBezTo>
                  <a:pt x="30955" y="19006"/>
                  <a:pt x="31026" y="19135"/>
                  <a:pt x="31154" y="19135"/>
                </a:cubicBezTo>
                <a:cubicBezTo>
                  <a:pt x="31266" y="19135"/>
                  <a:pt x="31423" y="19033"/>
                  <a:pt x="31571" y="18850"/>
                </a:cubicBezTo>
                <a:cubicBezTo>
                  <a:pt x="31738" y="18646"/>
                  <a:pt x="31757" y="18386"/>
                  <a:pt x="31720" y="18181"/>
                </a:cubicBezTo>
                <a:lnTo>
                  <a:pt x="31720" y="18181"/>
                </a:lnTo>
                <a:cubicBezTo>
                  <a:pt x="31811" y="18242"/>
                  <a:pt x="31927" y="18303"/>
                  <a:pt x="32057" y="18303"/>
                </a:cubicBezTo>
                <a:cubicBezTo>
                  <a:pt x="32086" y="18303"/>
                  <a:pt x="32116" y="18299"/>
                  <a:pt x="32146" y="18293"/>
                </a:cubicBezTo>
                <a:cubicBezTo>
                  <a:pt x="32389" y="18238"/>
                  <a:pt x="32500" y="17958"/>
                  <a:pt x="32444" y="17792"/>
                </a:cubicBezTo>
                <a:cubicBezTo>
                  <a:pt x="32426" y="17755"/>
                  <a:pt x="32406" y="17718"/>
                  <a:pt x="32389" y="17698"/>
                </a:cubicBezTo>
                <a:cubicBezTo>
                  <a:pt x="32369" y="17681"/>
                  <a:pt x="32351" y="17681"/>
                  <a:pt x="32351" y="17661"/>
                </a:cubicBezTo>
                <a:cubicBezTo>
                  <a:pt x="32314" y="17643"/>
                  <a:pt x="32277" y="17624"/>
                  <a:pt x="32240" y="17624"/>
                </a:cubicBezTo>
                <a:cubicBezTo>
                  <a:pt x="32184" y="17606"/>
                  <a:pt x="32146" y="17606"/>
                  <a:pt x="32109" y="17606"/>
                </a:cubicBezTo>
                <a:cubicBezTo>
                  <a:pt x="32067" y="17601"/>
                  <a:pt x="32025" y="17599"/>
                  <a:pt x="31984" y="17599"/>
                </a:cubicBezTo>
                <a:cubicBezTo>
                  <a:pt x="31863" y="17599"/>
                  <a:pt x="31752" y="17620"/>
                  <a:pt x="31683" y="17661"/>
                </a:cubicBezTo>
                <a:cubicBezTo>
                  <a:pt x="31701" y="17532"/>
                  <a:pt x="31701" y="17383"/>
                  <a:pt x="31738" y="17253"/>
                </a:cubicBezTo>
                <a:cubicBezTo>
                  <a:pt x="31758" y="17161"/>
                  <a:pt x="31678" y="17120"/>
                  <a:pt x="31555" y="17120"/>
                </a:cubicBezTo>
                <a:cubicBezTo>
                  <a:pt x="31454" y="17120"/>
                  <a:pt x="31325" y="17148"/>
                  <a:pt x="31200" y="17198"/>
                </a:cubicBezTo>
                <a:cubicBezTo>
                  <a:pt x="31237" y="17086"/>
                  <a:pt x="31274" y="16993"/>
                  <a:pt x="31292" y="16881"/>
                </a:cubicBezTo>
                <a:cubicBezTo>
                  <a:pt x="31386" y="16658"/>
                  <a:pt x="31460" y="16418"/>
                  <a:pt x="31552" y="16195"/>
                </a:cubicBezTo>
                <a:cubicBezTo>
                  <a:pt x="31589" y="16213"/>
                  <a:pt x="31609" y="16250"/>
                  <a:pt x="31626" y="16269"/>
                </a:cubicBezTo>
                <a:cubicBezTo>
                  <a:pt x="31677" y="16306"/>
                  <a:pt x="31729" y="16322"/>
                  <a:pt x="31781" y="16322"/>
                </a:cubicBezTo>
                <a:cubicBezTo>
                  <a:pt x="31937" y="16322"/>
                  <a:pt x="32091" y="16172"/>
                  <a:pt x="32203" y="15990"/>
                </a:cubicBezTo>
                <a:cubicBezTo>
                  <a:pt x="32314" y="16269"/>
                  <a:pt x="32481" y="16566"/>
                  <a:pt x="32649" y="16678"/>
                </a:cubicBezTo>
                <a:cubicBezTo>
                  <a:pt x="32739" y="16748"/>
                  <a:pt x="32844" y="16781"/>
                  <a:pt x="32950" y="16781"/>
                </a:cubicBezTo>
                <a:cubicBezTo>
                  <a:pt x="33126" y="16781"/>
                  <a:pt x="33308" y="16691"/>
                  <a:pt x="33446" y="16529"/>
                </a:cubicBezTo>
                <a:cubicBezTo>
                  <a:pt x="33614" y="16343"/>
                  <a:pt x="33169" y="15953"/>
                  <a:pt x="32852" y="15693"/>
                </a:cubicBezTo>
                <a:lnTo>
                  <a:pt x="32852" y="15693"/>
                </a:lnTo>
                <a:cubicBezTo>
                  <a:pt x="33001" y="15712"/>
                  <a:pt x="33186" y="15730"/>
                  <a:pt x="33372" y="15730"/>
                </a:cubicBezTo>
                <a:cubicBezTo>
                  <a:pt x="33388" y="15730"/>
                  <a:pt x="33403" y="15730"/>
                  <a:pt x="33417" y="15730"/>
                </a:cubicBezTo>
                <a:cubicBezTo>
                  <a:pt x="34130" y="15730"/>
                  <a:pt x="34010" y="15277"/>
                  <a:pt x="33409" y="14950"/>
                </a:cubicBezTo>
                <a:cubicBezTo>
                  <a:pt x="33270" y="14867"/>
                  <a:pt x="33113" y="14834"/>
                  <a:pt x="32955" y="14834"/>
                </a:cubicBezTo>
                <a:cubicBezTo>
                  <a:pt x="32797" y="14834"/>
                  <a:pt x="32639" y="14867"/>
                  <a:pt x="32500" y="14913"/>
                </a:cubicBezTo>
                <a:cubicBezTo>
                  <a:pt x="32574" y="14746"/>
                  <a:pt x="32629" y="14523"/>
                  <a:pt x="32537" y="14318"/>
                </a:cubicBezTo>
                <a:cubicBezTo>
                  <a:pt x="32518" y="14281"/>
                  <a:pt x="32500" y="14263"/>
                  <a:pt x="32481" y="14226"/>
                </a:cubicBezTo>
                <a:cubicBezTo>
                  <a:pt x="32797" y="13650"/>
                  <a:pt x="33131" y="13056"/>
                  <a:pt x="33503" y="12481"/>
                </a:cubicBezTo>
                <a:cubicBezTo>
                  <a:pt x="33966" y="11756"/>
                  <a:pt x="34486" y="11032"/>
                  <a:pt x="35044" y="10364"/>
                </a:cubicBezTo>
                <a:cubicBezTo>
                  <a:pt x="35341" y="10029"/>
                  <a:pt x="35638" y="9713"/>
                  <a:pt x="35972" y="9453"/>
                </a:cubicBezTo>
                <a:cubicBezTo>
                  <a:pt x="36326" y="9175"/>
                  <a:pt x="36641" y="8859"/>
                  <a:pt x="36957" y="8561"/>
                </a:cubicBezTo>
                <a:cubicBezTo>
                  <a:pt x="37569" y="7949"/>
                  <a:pt x="38163" y="7318"/>
                  <a:pt x="38740" y="6724"/>
                </a:cubicBezTo>
                <a:cubicBezTo>
                  <a:pt x="39891" y="5516"/>
                  <a:pt x="40912" y="4364"/>
                  <a:pt x="41803" y="3381"/>
                </a:cubicBezTo>
                <a:cubicBezTo>
                  <a:pt x="42695" y="2378"/>
                  <a:pt x="43401" y="1542"/>
                  <a:pt x="43903" y="947"/>
                </a:cubicBezTo>
                <a:cubicBezTo>
                  <a:pt x="44163" y="650"/>
                  <a:pt x="44348" y="427"/>
                  <a:pt x="44478" y="261"/>
                </a:cubicBezTo>
                <a:cubicBezTo>
                  <a:pt x="44607" y="94"/>
                  <a:pt x="44663" y="2"/>
                  <a:pt x="446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14"/>
          <p:cNvSpPr/>
          <p:nvPr/>
        </p:nvSpPr>
        <p:spPr>
          <a:xfrm>
            <a:off x="0" y="4272215"/>
            <a:ext cx="9397697" cy="1196451"/>
          </a:xfrm>
          <a:custGeom>
            <a:avLst/>
            <a:gdLst/>
            <a:ahLst/>
            <a:cxnLst/>
            <a:rect l="l" t="t" r="r" b="b"/>
            <a:pathLst>
              <a:path w="76432" h="9731" extrusionOk="0">
                <a:moveTo>
                  <a:pt x="73652" y="1"/>
                </a:moveTo>
                <a:cubicBezTo>
                  <a:pt x="73652" y="1"/>
                  <a:pt x="73337" y="199"/>
                  <a:pt x="72973" y="316"/>
                </a:cubicBezTo>
                <a:cubicBezTo>
                  <a:pt x="72865" y="347"/>
                  <a:pt x="72786" y="358"/>
                  <a:pt x="72722" y="358"/>
                </a:cubicBezTo>
                <a:cubicBezTo>
                  <a:pt x="72579" y="358"/>
                  <a:pt x="72509" y="300"/>
                  <a:pt x="72361" y="265"/>
                </a:cubicBezTo>
                <a:cubicBezTo>
                  <a:pt x="72301" y="246"/>
                  <a:pt x="72240" y="238"/>
                  <a:pt x="72173" y="238"/>
                </a:cubicBezTo>
                <a:cubicBezTo>
                  <a:pt x="72015" y="238"/>
                  <a:pt x="71823" y="281"/>
                  <a:pt x="71534" y="316"/>
                </a:cubicBezTo>
                <a:lnTo>
                  <a:pt x="71120" y="464"/>
                </a:lnTo>
                <a:lnTo>
                  <a:pt x="70607" y="316"/>
                </a:lnTo>
                <a:lnTo>
                  <a:pt x="69945" y="464"/>
                </a:lnTo>
                <a:cubicBezTo>
                  <a:pt x="69945" y="464"/>
                  <a:pt x="69679" y="528"/>
                  <a:pt x="69497" y="528"/>
                </a:cubicBezTo>
                <a:cubicBezTo>
                  <a:pt x="69452" y="528"/>
                  <a:pt x="69412" y="524"/>
                  <a:pt x="69383" y="514"/>
                </a:cubicBezTo>
                <a:cubicBezTo>
                  <a:pt x="69217" y="464"/>
                  <a:pt x="68803" y="365"/>
                  <a:pt x="68803" y="365"/>
                </a:cubicBezTo>
                <a:cubicBezTo>
                  <a:pt x="68803" y="365"/>
                  <a:pt x="68092" y="415"/>
                  <a:pt x="67728" y="464"/>
                </a:cubicBezTo>
                <a:cubicBezTo>
                  <a:pt x="67364" y="514"/>
                  <a:pt x="67016" y="978"/>
                  <a:pt x="66603" y="1077"/>
                </a:cubicBezTo>
                <a:cubicBezTo>
                  <a:pt x="66539" y="1095"/>
                  <a:pt x="66473" y="1102"/>
                  <a:pt x="66408" y="1102"/>
                </a:cubicBezTo>
                <a:cubicBezTo>
                  <a:pt x="66056" y="1102"/>
                  <a:pt x="65725" y="878"/>
                  <a:pt x="65725" y="878"/>
                </a:cubicBezTo>
                <a:cubicBezTo>
                  <a:pt x="65725" y="878"/>
                  <a:pt x="65511" y="779"/>
                  <a:pt x="65312" y="663"/>
                </a:cubicBezTo>
                <a:cubicBezTo>
                  <a:pt x="65287" y="651"/>
                  <a:pt x="65263" y="646"/>
                  <a:pt x="65241" y="646"/>
                </a:cubicBezTo>
                <a:cubicBezTo>
                  <a:pt x="65071" y="646"/>
                  <a:pt x="64968" y="945"/>
                  <a:pt x="64750" y="1077"/>
                </a:cubicBezTo>
                <a:cubicBezTo>
                  <a:pt x="64485" y="1242"/>
                  <a:pt x="64386" y="1242"/>
                  <a:pt x="64236" y="1291"/>
                </a:cubicBezTo>
                <a:cubicBezTo>
                  <a:pt x="64212" y="1299"/>
                  <a:pt x="64183" y="1302"/>
                  <a:pt x="64151" y="1302"/>
                </a:cubicBezTo>
                <a:cubicBezTo>
                  <a:pt x="63960" y="1302"/>
                  <a:pt x="63657" y="1192"/>
                  <a:pt x="63657" y="1192"/>
                </a:cubicBezTo>
                <a:lnTo>
                  <a:pt x="63045" y="978"/>
                </a:lnTo>
                <a:cubicBezTo>
                  <a:pt x="63045" y="978"/>
                  <a:pt x="62632" y="1192"/>
                  <a:pt x="62433" y="1291"/>
                </a:cubicBezTo>
                <a:cubicBezTo>
                  <a:pt x="62295" y="1355"/>
                  <a:pt x="62027" y="1385"/>
                  <a:pt x="61783" y="1385"/>
                </a:cubicBezTo>
                <a:cubicBezTo>
                  <a:pt x="61647" y="1385"/>
                  <a:pt x="61518" y="1376"/>
                  <a:pt x="61423" y="1358"/>
                </a:cubicBezTo>
                <a:cubicBezTo>
                  <a:pt x="61362" y="1346"/>
                  <a:pt x="61270" y="1342"/>
                  <a:pt x="61164" y="1342"/>
                </a:cubicBezTo>
                <a:cubicBezTo>
                  <a:pt x="60808" y="1342"/>
                  <a:pt x="60298" y="1391"/>
                  <a:pt x="60298" y="1391"/>
                </a:cubicBezTo>
                <a:lnTo>
                  <a:pt x="59338" y="1291"/>
                </a:lnTo>
                <a:cubicBezTo>
                  <a:pt x="59338" y="1291"/>
                  <a:pt x="58925" y="1242"/>
                  <a:pt x="58726" y="1192"/>
                </a:cubicBezTo>
                <a:cubicBezTo>
                  <a:pt x="58511" y="1126"/>
                  <a:pt x="58726" y="927"/>
                  <a:pt x="58462" y="779"/>
                </a:cubicBezTo>
                <a:cubicBezTo>
                  <a:pt x="58433" y="760"/>
                  <a:pt x="58402" y="751"/>
                  <a:pt x="58371" y="751"/>
                </a:cubicBezTo>
                <a:cubicBezTo>
                  <a:pt x="58133" y="751"/>
                  <a:pt x="57849" y="1242"/>
                  <a:pt x="57849" y="1242"/>
                </a:cubicBezTo>
                <a:lnTo>
                  <a:pt x="57072" y="1242"/>
                </a:lnTo>
                <a:cubicBezTo>
                  <a:pt x="57072" y="1242"/>
                  <a:pt x="56410" y="1126"/>
                  <a:pt x="56046" y="1126"/>
                </a:cubicBezTo>
                <a:cubicBezTo>
                  <a:pt x="55682" y="1126"/>
                  <a:pt x="55268" y="1077"/>
                  <a:pt x="55268" y="1077"/>
                </a:cubicBezTo>
                <a:cubicBezTo>
                  <a:pt x="55268" y="1077"/>
                  <a:pt x="55205" y="1085"/>
                  <a:pt x="55119" y="1085"/>
                </a:cubicBezTo>
                <a:cubicBezTo>
                  <a:pt x="54988" y="1085"/>
                  <a:pt x="54805" y="1067"/>
                  <a:pt x="54705" y="978"/>
                </a:cubicBezTo>
                <a:cubicBezTo>
                  <a:pt x="54557" y="828"/>
                  <a:pt x="54506" y="729"/>
                  <a:pt x="54292" y="729"/>
                </a:cubicBezTo>
                <a:cubicBezTo>
                  <a:pt x="54093" y="729"/>
                  <a:pt x="53778" y="978"/>
                  <a:pt x="53778" y="978"/>
                </a:cubicBezTo>
                <a:cubicBezTo>
                  <a:pt x="53778" y="978"/>
                  <a:pt x="53365" y="927"/>
                  <a:pt x="53116" y="927"/>
                </a:cubicBezTo>
                <a:cubicBezTo>
                  <a:pt x="52889" y="927"/>
                  <a:pt x="52711" y="818"/>
                  <a:pt x="52404" y="818"/>
                </a:cubicBezTo>
                <a:cubicBezTo>
                  <a:pt x="52353" y="818"/>
                  <a:pt x="52299" y="821"/>
                  <a:pt x="52240" y="828"/>
                </a:cubicBezTo>
                <a:cubicBezTo>
                  <a:pt x="52156" y="838"/>
                  <a:pt x="51984" y="842"/>
                  <a:pt x="51762" y="842"/>
                </a:cubicBezTo>
                <a:cubicBezTo>
                  <a:pt x="50888" y="842"/>
                  <a:pt x="49244" y="779"/>
                  <a:pt x="49244" y="779"/>
                </a:cubicBezTo>
                <a:lnTo>
                  <a:pt x="48384" y="878"/>
                </a:lnTo>
                <a:cubicBezTo>
                  <a:pt x="48384" y="878"/>
                  <a:pt x="48070" y="563"/>
                  <a:pt x="47854" y="365"/>
                </a:cubicBezTo>
                <a:cubicBezTo>
                  <a:pt x="47820" y="328"/>
                  <a:pt x="47781" y="312"/>
                  <a:pt x="47739" y="312"/>
                </a:cubicBezTo>
                <a:cubicBezTo>
                  <a:pt x="47541" y="312"/>
                  <a:pt x="47292" y="663"/>
                  <a:pt x="47292" y="663"/>
                </a:cubicBezTo>
                <a:cubicBezTo>
                  <a:pt x="47292" y="663"/>
                  <a:pt x="47145" y="908"/>
                  <a:pt x="46889" y="908"/>
                </a:cubicBezTo>
                <a:cubicBezTo>
                  <a:pt x="46812" y="908"/>
                  <a:pt x="46726" y="886"/>
                  <a:pt x="46630" y="828"/>
                </a:cubicBezTo>
                <a:cubicBezTo>
                  <a:pt x="46619" y="821"/>
                  <a:pt x="46609" y="818"/>
                  <a:pt x="46599" y="818"/>
                </a:cubicBezTo>
                <a:cubicBezTo>
                  <a:pt x="46494" y="818"/>
                  <a:pt x="46464" y="1213"/>
                  <a:pt x="46266" y="1441"/>
                </a:cubicBezTo>
                <a:lnTo>
                  <a:pt x="45853" y="1655"/>
                </a:lnTo>
                <a:cubicBezTo>
                  <a:pt x="45853" y="1655"/>
                  <a:pt x="45754" y="1490"/>
                  <a:pt x="45439" y="1391"/>
                </a:cubicBezTo>
                <a:cubicBezTo>
                  <a:pt x="45413" y="1382"/>
                  <a:pt x="45390" y="1378"/>
                  <a:pt x="45370" y="1378"/>
                </a:cubicBezTo>
                <a:cubicBezTo>
                  <a:pt x="45164" y="1378"/>
                  <a:pt x="45267" y="1818"/>
                  <a:pt x="45026" y="1953"/>
                </a:cubicBezTo>
                <a:lnTo>
                  <a:pt x="44677" y="2119"/>
                </a:lnTo>
                <a:lnTo>
                  <a:pt x="44364" y="1755"/>
                </a:lnTo>
                <a:lnTo>
                  <a:pt x="44000" y="2368"/>
                </a:lnTo>
                <a:lnTo>
                  <a:pt x="43636" y="2053"/>
                </a:lnTo>
                <a:cubicBezTo>
                  <a:pt x="43636" y="2053"/>
                  <a:pt x="43437" y="2268"/>
                  <a:pt x="43288" y="2417"/>
                </a:cubicBezTo>
                <a:cubicBezTo>
                  <a:pt x="43218" y="2486"/>
                  <a:pt x="43106" y="2506"/>
                  <a:pt x="42998" y="2506"/>
                </a:cubicBezTo>
                <a:cubicBezTo>
                  <a:pt x="42849" y="2506"/>
                  <a:pt x="42709" y="2467"/>
                  <a:pt x="42709" y="2467"/>
                </a:cubicBezTo>
                <a:lnTo>
                  <a:pt x="41434" y="2317"/>
                </a:lnTo>
                <a:lnTo>
                  <a:pt x="40657" y="2417"/>
                </a:lnTo>
                <a:lnTo>
                  <a:pt x="40243" y="2368"/>
                </a:lnTo>
                <a:cubicBezTo>
                  <a:pt x="40243" y="2368"/>
                  <a:pt x="40044" y="2119"/>
                  <a:pt x="39879" y="2119"/>
                </a:cubicBezTo>
                <a:cubicBezTo>
                  <a:pt x="39731" y="2119"/>
                  <a:pt x="39267" y="2582"/>
                  <a:pt x="39267" y="2582"/>
                </a:cubicBezTo>
                <a:lnTo>
                  <a:pt x="38804" y="2582"/>
                </a:lnTo>
                <a:lnTo>
                  <a:pt x="38191" y="2781"/>
                </a:lnTo>
                <a:lnTo>
                  <a:pt x="37827" y="2681"/>
                </a:lnTo>
                <a:lnTo>
                  <a:pt x="37463" y="2781"/>
                </a:lnTo>
                <a:cubicBezTo>
                  <a:pt x="37463" y="2781"/>
                  <a:pt x="37099" y="3195"/>
                  <a:pt x="36801" y="3294"/>
                </a:cubicBezTo>
                <a:cubicBezTo>
                  <a:pt x="36487" y="3394"/>
                  <a:pt x="35561" y="3857"/>
                  <a:pt x="34899" y="4122"/>
                </a:cubicBezTo>
                <a:cubicBezTo>
                  <a:pt x="34220" y="4369"/>
                  <a:pt x="31341" y="4535"/>
                  <a:pt x="31341" y="4535"/>
                </a:cubicBezTo>
                <a:lnTo>
                  <a:pt x="30613" y="4585"/>
                </a:lnTo>
                <a:lnTo>
                  <a:pt x="29902" y="4832"/>
                </a:lnTo>
                <a:lnTo>
                  <a:pt x="29538" y="4899"/>
                </a:lnTo>
                <a:cubicBezTo>
                  <a:pt x="29538" y="4899"/>
                  <a:pt x="29240" y="4634"/>
                  <a:pt x="29024" y="4634"/>
                </a:cubicBezTo>
                <a:cubicBezTo>
                  <a:pt x="28825" y="4634"/>
                  <a:pt x="28247" y="4949"/>
                  <a:pt x="28247" y="4949"/>
                </a:cubicBezTo>
                <a:lnTo>
                  <a:pt x="27784" y="5097"/>
                </a:lnTo>
                <a:lnTo>
                  <a:pt x="27733" y="4585"/>
                </a:lnTo>
                <a:lnTo>
                  <a:pt x="27122" y="5461"/>
                </a:lnTo>
                <a:cubicBezTo>
                  <a:pt x="27122" y="5461"/>
                  <a:pt x="27024" y="5497"/>
                  <a:pt x="26875" y="5497"/>
                </a:cubicBezTo>
                <a:cubicBezTo>
                  <a:pt x="26719" y="5497"/>
                  <a:pt x="26506" y="5457"/>
                  <a:pt x="26294" y="5296"/>
                </a:cubicBezTo>
                <a:cubicBezTo>
                  <a:pt x="26294" y="5296"/>
                  <a:pt x="25997" y="5560"/>
                  <a:pt x="25831" y="5660"/>
                </a:cubicBezTo>
                <a:cubicBezTo>
                  <a:pt x="25756" y="5710"/>
                  <a:pt x="25664" y="5722"/>
                  <a:pt x="25547" y="5722"/>
                </a:cubicBezTo>
                <a:cubicBezTo>
                  <a:pt x="25432" y="5722"/>
                  <a:pt x="25292" y="5710"/>
                  <a:pt x="25119" y="5710"/>
                </a:cubicBezTo>
                <a:cubicBezTo>
                  <a:pt x="24755" y="5710"/>
                  <a:pt x="24292" y="5975"/>
                  <a:pt x="23879" y="6074"/>
                </a:cubicBezTo>
                <a:cubicBezTo>
                  <a:pt x="23464" y="6173"/>
                  <a:pt x="23051" y="6123"/>
                  <a:pt x="22438" y="6222"/>
                </a:cubicBezTo>
                <a:cubicBezTo>
                  <a:pt x="21827" y="6339"/>
                  <a:pt x="21512" y="6339"/>
                  <a:pt x="20585" y="6537"/>
                </a:cubicBezTo>
                <a:cubicBezTo>
                  <a:pt x="19658" y="6752"/>
                  <a:pt x="15903" y="7050"/>
                  <a:pt x="15903" y="7050"/>
                </a:cubicBezTo>
                <a:cubicBezTo>
                  <a:pt x="15903" y="7050"/>
                  <a:pt x="15599" y="7076"/>
                  <a:pt x="15268" y="7076"/>
                </a:cubicBezTo>
                <a:cubicBezTo>
                  <a:pt x="15004" y="7076"/>
                  <a:pt x="14723" y="7059"/>
                  <a:pt x="14562" y="7001"/>
                </a:cubicBezTo>
                <a:cubicBezTo>
                  <a:pt x="14198" y="6868"/>
                  <a:pt x="13322" y="6537"/>
                  <a:pt x="13322" y="6537"/>
                </a:cubicBezTo>
                <a:lnTo>
                  <a:pt x="12097" y="6289"/>
                </a:lnTo>
                <a:lnTo>
                  <a:pt x="10906" y="5825"/>
                </a:lnTo>
                <a:lnTo>
                  <a:pt x="9053" y="5825"/>
                </a:lnTo>
                <a:cubicBezTo>
                  <a:pt x="8854" y="5825"/>
                  <a:pt x="8175" y="5512"/>
                  <a:pt x="8175" y="5512"/>
                </a:cubicBezTo>
                <a:lnTo>
                  <a:pt x="7365" y="5296"/>
                </a:lnTo>
                <a:lnTo>
                  <a:pt x="6884" y="5181"/>
                </a:lnTo>
                <a:lnTo>
                  <a:pt x="6273" y="4684"/>
                </a:lnTo>
                <a:lnTo>
                  <a:pt x="5710" y="4783"/>
                </a:lnTo>
                <a:cubicBezTo>
                  <a:pt x="5710" y="4783"/>
                  <a:pt x="5445" y="4684"/>
                  <a:pt x="5247" y="4634"/>
                </a:cubicBezTo>
                <a:cubicBezTo>
                  <a:pt x="5048" y="4585"/>
                  <a:pt x="4684" y="4535"/>
                  <a:pt x="4684" y="4535"/>
                </a:cubicBezTo>
                <a:cubicBezTo>
                  <a:pt x="4684" y="4535"/>
                  <a:pt x="4320" y="4369"/>
                  <a:pt x="4171" y="4221"/>
                </a:cubicBezTo>
                <a:cubicBezTo>
                  <a:pt x="4005" y="4071"/>
                  <a:pt x="3857" y="4071"/>
                  <a:pt x="3542" y="4022"/>
                </a:cubicBezTo>
                <a:cubicBezTo>
                  <a:pt x="3244" y="3972"/>
                  <a:pt x="2831" y="3972"/>
                  <a:pt x="2831" y="3972"/>
                </a:cubicBezTo>
                <a:cubicBezTo>
                  <a:pt x="2831" y="3972"/>
                  <a:pt x="1854" y="3442"/>
                  <a:pt x="1540" y="3394"/>
                </a:cubicBezTo>
                <a:cubicBezTo>
                  <a:pt x="1225" y="3343"/>
                  <a:pt x="1" y="2880"/>
                  <a:pt x="1" y="2880"/>
                </a:cubicBezTo>
                <a:lnTo>
                  <a:pt x="1" y="2880"/>
                </a:lnTo>
                <a:lnTo>
                  <a:pt x="51" y="9730"/>
                </a:lnTo>
                <a:lnTo>
                  <a:pt x="76432" y="9730"/>
                </a:lnTo>
                <a:lnTo>
                  <a:pt x="76017" y="828"/>
                </a:lnTo>
                <a:cubicBezTo>
                  <a:pt x="76017" y="828"/>
                  <a:pt x="75704" y="100"/>
                  <a:pt x="75554" y="100"/>
                </a:cubicBezTo>
                <a:cubicBezTo>
                  <a:pt x="75406" y="100"/>
                  <a:pt x="74991" y="100"/>
                  <a:pt x="74727" y="150"/>
                </a:cubicBezTo>
                <a:cubicBezTo>
                  <a:pt x="74557" y="184"/>
                  <a:pt x="74472" y="249"/>
                  <a:pt x="74323" y="249"/>
                </a:cubicBezTo>
                <a:cubicBezTo>
                  <a:pt x="74255" y="249"/>
                  <a:pt x="74174" y="236"/>
                  <a:pt x="74065" y="199"/>
                </a:cubicBezTo>
                <a:cubicBezTo>
                  <a:pt x="73701" y="100"/>
                  <a:pt x="73652" y="1"/>
                  <a:pt x="7365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9" name="Google Shape;1389;p14"/>
          <p:cNvPicPr preferRelativeResize="0"/>
          <p:nvPr/>
        </p:nvPicPr>
        <p:blipFill rotWithShape="1">
          <a:blip r:embed="rId2">
            <a:alphaModFix/>
          </a:blip>
          <a:srcRect l="6766" t="33480" r="14462" b="1571"/>
          <a:stretch/>
        </p:blipFill>
        <p:spPr>
          <a:xfrm>
            <a:off x="3711575" y="2840950"/>
            <a:ext cx="5631274" cy="261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14"/>
          <p:cNvPicPr preferRelativeResize="0"/>
          <p:nvPr/>
        </p:nvPicPr>
        <p:blipFill rotWithShape="1">
          <a:blip r:embed="rId2">
            <a:alphaModFix/>
          </a:blip>
          <a:srcRect l="6766" t="33480" r="14462" b="1571"/>
          <a:stretch/>
        </p:blipFill>
        <p:spPr>
          <a:xfrm>
            <a:off x="-80175" y="3603825"/>
            <a:ext cx="3986477" cy="1848976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14"/>
          <p:cNvSpPr txBox="1">
            <a:spLocks noGrp="1"/>
          </p:cNvSpPr>
          <p:nvPr>
            <p:ph type="title"/>
          </p:nvPr>
        </p:nvSpPr>
        <p:spPr>
          <a:xfrm>
            <a:off x="720000" y="292840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92" name="Google Shape;1392;p14"/>
          <p:cNvSpPr txBox="1">
            <a:spLocks noGrp="1"/>
          </p:cNvSpPr>
          <p:nvPr>
            <p:ph type="subTitle" idx="1"/>
          </p:nvPr>
        </p:nvSpPr>
        <p:spPr>
          <a:xfrm>
            <a:off x="720000" y="1188100"/>
            <a:ext cx="53916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  <a:latin typeface="Roboto Light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●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○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■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●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○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■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●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○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Dosis"/>
              <a:buChar char="■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82" r:id="rId4"/>
    <p:sldLayoutId id="2147483681" r:id="rId5"/>
    <p:sldLayoutId id="2147483657" r:id="rId6"/>
    <p:sldLayoutId id="2147483658" r:id="rId7"/>
    <p:sldLayoutId id="2147483659" r:id="rId8"/>
    <p:sldLayoutId id="2147483660" r:id="rId9"/>
    <p:sldLayoutId id="2147483665" r:id="rId10"/>
    <p:sldLayoutId id="2147483668" r:id="rId11"/>
    <p:sldLayoutId id="2147483672" r:id="rId12"/>
    <p:sldLayoutId id="2147483674" r:id="rId13"/>
    <p:sldLayoutId id="2147483675" r:id="rId14"/>
    <p:sldLayoutId id="214748368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Montserrat" panose="00000500000000000000" pitchFamily="2" charset="0"/>
          <a:ea typeface="Montserrat" panose="00000500000000000000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8.png"/><Relationship Id="rId1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12" Type="http://schemas.openxmlformats.org/officeDocument/2006/relationships/image" Target="../media/image50.sv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png"/><Relationship Id="rId11" Type="http://schemas.openxmlformats.org/officeDocument/2006/relationships/image" Target="../media/image49.png"/><Relationship Id="rId5" Type="http://schemas.openxmlformats.org/officeDocument/2006/relationships/image" Target="../media/image41.png"/><Relationship Id="rId15" Type="http://schemas.openxmlformats.org/officeDocument/2006/relationships/image" Target="../media/image55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neurips.cc/paper_files/paper/2015/file/86df7dcfd896fcaf2674f757a2463eba-Paper.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tecton.ai/blog/devops-ml-data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ton.ai/blog/devops-ml-data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ton.ai/blog/devops-ml-data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39.png"/><Relationship Id="rId21" Type="http://schemas.openxmlformats.org/officeDocument/2006/relationships/image" Target="../media/image74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71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svg"/><Relationship Id="rId10" Type="http://schemas.openxmlformats.org/officeDocument/2006/relationships/image" Target="../media/image65.png"/><Relationship Id="rId19" Type="http://schemas.openxmlformats.org/officeDocument/2006/relationships/image" Target="../media/image54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8.png"/><Relationship Id="rId18" Type="http://schemas.openxmlformats.org/officeDocument/2006/relationships/image" Target="../media/image54.png"/><Relationship Id="rId3" Type="http://schemas.openxmlformats.org/officeDocument/2006/relationships/image" Target="../media/image60.png"/><Relationship Id="rId21" Type="http://schemas.openxmlformats.org/officeDocument/2006/relationships/image" Target="../media/image71.png"/><Relationship Id="rId7" Type="http://schemas.openxmlformats.org/officeDocument/2006/relationships/image" Target="../media/image64.png"/><Relationship Id="rId12" Type="http://schemas.openxmlformats.org/officeDocument/2006/relationships/image" Target="../media/image67.png"/><Relationship Id="rId17" Type="http://schemas.openxmlformats.org/officeDocument/2006/relationships/image" Target="../media/image73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72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3.png"/><Relationship Id="rId11" Type="http://schemas.openxmlformats.org/officeDocument/2006/relationships/image" Target="../media/image66.png"/><Relationship Id="rId5" Type="http://schemas.openxmlformats.org/officeDocument/2006/relationships/image" Target="../media/image62.png"/><Relationship Id="rId15" Type="http://schemas.openxmlformats.org/officeDocument/2006/relationships/image" Target="../media/image70.svg"/><Relationship Id="rId10" Type="http://schemas.openxmlformats.org/officeDocument/2006/relationships/image" Target="../media/image39.png"/><Relationship Id="rId19" Type="http://schemas.openxmlformats.org/officeDocument/2006/relationships/image" Target="../media/image14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Relationship Id="rId14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47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76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3.png"/><Relationship Id="rId11" Type="http://schemas.openxmlformats.org/officeDocument/2006/relationships/image" Target="../media/image75.png"/><Relationship Id="rId5" Type="http://schemas.openxmlformats.org/officeDocument/2006/relationships/image" Target="../media/image62.png"/><Relationship Id="rId15" Type="http://schemas.openxmlformats.org/officeDocument/2006/relationships/image" Target="../media/image70.svg"/><Relationship Id="rId10" Type="http://schemas.openxmlformats.org/officeDocument/2006/relationships/image" Target="../media/image71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Relationship Id="rId1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github.com/ThiagoPanini/panini-tech-stories/tree/main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9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80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2.png"/><Relationship Id="rId11" Type="http://schemas.openxmlformats.org/officeDocument/2006/relationships/image" Target="../media/image70.svg"/><Relationship Id="rId5" Type="http://schemas.openxmlformats.org/officeDocument/2006/relationships/image" Target="../media/image61.png"/><Relationship Id="rId10" Type="http://schemas.openxmlformats.org/officeDocument/2006/relationships/image" Target="../media/image69.png"/><Relationship Id="rId4" Type="http://schemas.openxmlformats.org/officeDocument/2006/relationships/image" Target="../media/image60.png"/><Relationship Id="rId9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4.png"/><Relationship Id="rId5" Type="http://schemas.openxmlformats.org/officeDocument/2006/relationships/hyperlink" Target="https://www.amazon.com.br/Feature-Engineering-Bookcamp-Sinan-Ozdemir/dp/1617299790" TargetMode="External"/><Relationship Id="rId4" Type="http://schemas.openxmlformats.org/officeDocument/2006/relationships/image" Target="../media/image83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80.png"/><Relationship Id="rId7" Type="http://schemas.openxmlformats.org/officeDocument/2006/relationships/image" Target="../media/image59.pn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2.png"/><Relationship Id="rId11" Type="http://schemas.openxmlformats.org/officeDocument/2006/relationships/image" Target="../media/image70.svg"/><Relationship Id="rId5" Type="http://schemas.openxmlformats.org/officeDocument/2006/relationships/image" Target="../media/image61.png"/><Relationship Id="rId10" Type="http://schemas.openxmlformats.org/officeDocument/2006/relationships/image" Target="../media/image69.png"/><Relationship Id="rId4" Type="http://schemas.openxmlformats.org/officeDocument/2006/relationships/image" Target="../media/image60.png"/><Relationship Id="rId9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6.png"/><Relationship Id="rId7" Type="http://schemas.openxmlformats.org/officeDocument/2006/relationships/hyperlink" Target="https://www.hopsworks.ai/dictionary/model-independent-transformation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10" Type="http://schemas.openxmlformats.org/officeDocument/2006/relationships/hyperlink" Target="https://www.hopsworks.ai/dictionary/on-demand-transformation" TargetMode="External"/><Relationship Id="rId4" Type="http://schemas.openxmlformats.org/officeDocument/2006/relationships/image" Target="../media/image87.png"/><Relationship Id="rId9" Type="http://schemas.openxmlformats.org/officeDocument/2006/relationships/hyperlink" Target="https://www.hopsworks.ai/dictionary/model-dependent-transformations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2.png"/><Relationship Id="rId4" Type="http://schemas.openxmlformats.org/officeDocument/2006/relationships/image" Target="../media/image91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7.png"/><Relationship Id="rId18" Type="http://schemas.openxmlformats.org/officeDocument/2006/relationships/image" Target="../media/image103.png"/><Relationship Id="rId26" Type="http://schemas.openxmlformats.org/officeDocument/2006/relationships/image" Target="../media/image41.png"/><Relationship Id="rId3" Type="http://schemas.openxmlformats.org/officeDocument/2006/relationships/image" Target="../media/image60.png"/><Relationship Id="rId21" Type="http://schemas.openxmlformats.org/officeDocument/2006/relationships/image" Target="../media/image105.png"/><Relationship Id="rId7" Type="http://schemas.openxmlformats.org/officeDocument/2006/relationships/image" Target="../media/image64.png"/><Relationship Id="rId12" Type="http://schemas.openxmlformats.org/officeDocument/2006/relationships/image" Target="../media/image14.png"/><Relationship Id="rId17" Type="http://schemas.openxmlformats.org/officeDocument/2006/relationships/image" Target="../media/image102.svg"/><Relationship Id="rId25" Type="http://schemas.openxmlformats.org/officeDocument/2006/relationships/image" Target="../media/image39.png"/><Relationship Id="rId33" Type="http://schemas.openxmlformats.org/officeDocument/2006/relationships/image" Target="../media/image113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01.png"/><Relationship Id="rId20" Type="http://schemas.openxmlformats.org/officeDocument/2006/relationships/image" Target="../media/image68.png"/><Relationship Id="rId29" Type="http://schemas.openxmlformats.org/officeDocument/2006/relationships/image" Target="../media/image10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3.png"/><Relationship Id="rId11" Type="http://schemas.openxmlformats.org/officeDocument/2006/relationships/image" Target="../media/image70.svg"/><Relationship Id="rId24" Type="http://schemas.openxmlformats.org/officeDocument/2006/relationships/image" Target="../media/image107.png"/><Relationship Id="rId32" Type="http://schemas.openxmlformats.org/officeDocument/2006/relationships/image" Target="../media/image112.png"/><Relationship Id="rId5" Type="http://schemas.openxmlformats.org/officeDocument/2006/relationships/image" Target="../media/image62.png"/><Relationship Id="rId15" Type="http://schemas.openxmlformats.org/officeDocument/2006/relationships/image" Target="../media/image100.png"/><Relationship Id="rId23" Type="http://schemas.openxmlformats.org/officeDocument/2006/relationships/image" Target="../media/image106.png"/><Relationship Id="rId28" Type="http://schemas.openxmlformats.org/officeDocument/2006/relationships/image" Target="../media/image108.png"/><Relationship Id="rId10" Type="http://schemas.openxmlformats.org/officeDocument/2006/relationships/image" Target="../media/image69.png"/><Relationship Id="rId19" Type="http://schemas.openxmlformats.org/officeDocument/2006/relationships/image" Target="../media/image104.png"/><Relationship Id="rId31" Type="http://schemas.openxmlformats.org/officeDocument/2006/relationships/image" Target="../media/image111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Relationship Id="rId14" Type="http://schemas.openxmlformats.org/officeDocument/2006/relationships/image" Target="../media/image99.png"/><Relationship Id="rId22" Type="http://schemas.openxmlformats.org/officeDocument/2006/relationships/image" Target="../media/image40.png"/><Relationship Id="rId27" Type="http://schemas.openxmlformats.org/officeDocument/2006/relationships/hyperlink" Target="https://www.tecton.ai/blog/what-is-a-feature-store/?utm_source=LinkedIn&amp;utm_medium=Email&amp;utm_campaign=Data_Hackers&amp;utm_content=" TargetMode="External"/><Relationship Id="rId30" Type="http://schemas.openxmlformats.org/officeDocument/2006/relationships/image" Target="../media/image110.png"/><Relationship Id="rId8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svg"/><Relationship Id="rId13" Type="http://schemas.openxmlformats.org/officeDocument/2006/relationships/image" Target="../media/image104.png"/><Relationship Id="rId18" Type="http://schemas.openxmlformats.org/officeDocument/2006/relationships/image" Target="../media/image14.png"/><Relationship Id="rId3" Type="http://schemas.openxmlformats.org/officeDocument/2006/relationships/image" Target="../media/image114.png"/><Relationship Id="rId7" Type="http://schemas.openxmlformats.org/officeDocument/2006/relationships/image" Target="../media/image101.png"/><Relationship Id="rId12" Type="http://schemas.openxmlformats.org/officeDocument/2006/relationships/image" Target="../media/image110.png"/><Relationship Id="rId17" Type="http://schemas.openxmlformats.org/officeDocument/2006/relationships/image" Target="../media/image113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112.png"/><Relationship Id="rId20" Type="http://schemas.openxmlformats.org/officeDocument/2006/relationships/image" Target="../media/image9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109.png"/><Relationship Id="rId5" Type="http://schemas.openxmlformats.org/officeDocument/2006/relationships/image" Target="../media/image116.png"/><Relationship Id="rId15" Type="http://schemas.openxmlformats.org/officeDocument/2006/relationships/image" Target="../media/image111.png"/><Relationship Id="rId10" Type="http://schemas.openxmlformats.org/officeDocument/2006/relationships/image" Target="../media/image108.png"/><Relationship Id="rId19" Type="http://schemas.openxmlformats.org/officeDocument/2006/relationships/image" Target="../media/image67.png"/><Relationship Id="rId4" Type="http://schemas.openxmlformats.org/officeDocument/2006/relationships/image" Target="../media/image115.png"/><Relationship Id="rId9" Type="http://schemas.openxmlformats.org/officeDocument/2006/relationships/image" Target="../media/image103.png"/><Relationship Id="rId1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4.png"/><Relationship Id="rId18" Type="http://schemas.openxmlformats.org/officeDocument/2006/relationships/image" Target="../media/image102.svg"/><Relationship Id="rId3" Type="http://schemas.openxmlformats.org/officeDocument/2006/relationships/image" Target="../media/image117.png"/><Relationship Id="rId7" Type="http://schemas.openxmlformats.org/officeDocument/2006/relationships/image" Target="../media/image110.png"/><Relationship Id="rId12" Type="http://schemas.openxmlformats.org/officeDocument/2006/relationships/image" Target="../media/image113.png"/><Relationship Id="rId17" Type="http://schemas.openxmlformats.org/officeDocument/2006/relationships/image" Target="../media/image101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9.png"/><Relationship Id="rId11" Type="http://schemas.openxmlformats.org/officeDocument/2006/relationships/image" Target="../media/image112.png"/><Relationship Id="rId5" Type="http://schemas.openxmlformats.org/officeDocument/2006/relationships/image" Target="../media/image108.png"/><Relationship Id="rId15" Type="http://schemas.openxmlformats.org/officeDocument/2006/relationships/image" Target="../media/image99.png"/><Relationship Id="rId10" Type="http://schemas.openxmlformats.org/officeDocument/2006/relationships/image" Target="../media/image111.png"/><Relationship Id="rId19" Type="http://schemas.openxmlformats.org/officeDocument/2006/relationships/image" Target="../media/image103.png"/><Relationship Id="rId4" Type="http://schemas.openxmlformats.org/officeDocument/2006/relationships/image" Target="../media/image118.png"/><Relationship Id="rId9" Type="http://schemas.openxmlformats.org/officeDocument/2006/relationships/image" Target="../media/image68.png"/><Relationship Id="rId1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00.png"/><Relationship Id="rId18" Type="http://schemas.openxmlformats.org/officeDocument/2006/relationships/image" Target="../media/image109.png"/><Relationship Id="rId3" Type="http://schemas.openxmlformats.org/officeDocument/2006/relationships/image" Target="../media/image119.png"/><Relationship Id="rId7" Type="http://schemas.openxmlformats.org/officeDocument/2006/relationships/image" Target="../media/image68.png"/><Relationship Id="rId12" Type="http://schemas.openxmlformats.org/officeDocument/2006/relationships/image" Target="../media/image99.png"/><Relationship Id="rId17" Type="http://schemas.openxmlformats.org/officeDocument/2006/relationships/image" Target="../media/image108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103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4.png"/><Relationship Id="rId11" Type="http://schemas.openxmlformats.org/officeDocument/2006/relationships/image" Target="../media/image67.png"/><Relationship Id="rId5" Type="http://schemas.openxmlformats.org/officeDocument/2006/relationships/image" Target="../media/image121.png"/><Relationship Id="rId15" Type="http://schemas.openxmlformats.org/officeDocument/2006/relationships/image" Target="../media/image102.svg"/><Relationship Id="rId10" Type="http://schemas.openxmlformats.org/officeDocument/2006/relationships/image" Target="../media/image14.png"/><Relationship Id="rId19" Type="http://schemas.openxmlformats.org/officeDocument/2006/relationships/image" Target="../media/image110.png"/><Relationship Id="rId4" Type="http://schemas.openxmlformats.org/officeDocument/2006/relationships/image" Target="../media/image120.png"/><Relationship Id="rId9" Type="http://schemas.openxmlformats.org/officeDocument/2006/relationships/image" Target="../media/image113.png"/><Relationship Id="rId14" Type="http://schemas.openxmlformats.org/officeDocument/2006/relationships/image" Target="../media/image10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00.png"/><Relationship Id="rId18" Type="http://schemas.openxmlformats.org/officeDocument/2006/relationships/image" Target="../media/image109.png"/><Relationship Id="rId3" Type="http://schemas.openxmlformats.org/officeDocument/2006/relationships/image" Target="../media/image122.png"/><Relationship Id="rId21" Type="http://schemas.openxmlformats.org/officeDocument/2006/relationships/image" Target="../media/image104.png"/><Relationship Id="rId7" Type="http://schemas.openxmlformats.org/officeDocument/2006/relationships/image" Target="../media/image126.svg"/><Relationship Id="rId12" Type="http://schemas.openxmlformats.org/officeDocument/2006/relationships/image" Target="../media/image99.png"/><Relationship Id="rId17" Type="http://schemas.openxmlformats.org/officeDocument/2006/relationships/image" Target="../media/image108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103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5.png"/><Relationship Id="rId11" Type="http://schemas.openxmlformats.org/officeDocument/2006/relationships/image" Target="../media/image67.png"/><Relationship Id="rId5" Type="http://schemas.openxmlformats.org/officeDocument/2006/relationships/image" Target="../media/image124.png"/><Relationship Id="rId15" Type="http://schemas.openxmlformats.org/officeDocument/2006/relationships/image" Target="../media/image102.svg"/><Relationship Id="rId10" Type="http://schemas.openxmlformats.org/officeDocument/2006/relationships/image" Target="../media/image14.png"/><Relationship Id="rId19" Type="http://schemas.openxmlformats.org/officeDocument/2006/relationships/image" Target="../media/image110.png"/><Relationship Id="rId4" Type="http://schemas.openxmlformats.org/officeDocument/2006/relationships/image" Target="../media/image123.png"/><Relationship Id="rId9" Type="http://schemas.openxmlformats.org/officeDocument/2006/relationships/image" Target="../media/image113.png"/><Relationship Id="rId14" Type="http://schemas.openxmlformats.org/officeDocument/2006/relationships/image" Target="../media/image101.png"/><Relationship Id="rId22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9.png"/><Relationship Id="rId18" Type="http://schemas.openxmlformats.org/officeDocument/2006/relationships/image" Target="../media/image112.png"/><Relationship Id="rId3" Type="http://schemas.openxmlformats.org/officeDocument/2006/relationships/image" Target="../media/image127.png"/><Relationship Id="rId7" Type="http://schemas.openxmlformats.org/officeDocument/2006/relationships/image" Target="../media/image99.png"/><Relationship Id="rId12" Type="http://schemas.openxmlformats.org/officeDocument/2006/relationships/image" Target="../media/image108.png"/><Relationship Id="rId17" Type="http://schemas.openxmlformats.org/officeDocument/2006/relationships/image" Target="../media/image68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7.png"/><Relationship Id="rId11" Type="http://schemas.openxmlformats.org/officeDocument/2006/relationships/image" Target="../media/image103.png"/><Relationship Id="rId5" Type="http://schemas.openxmlformats.org/officeDocument/2006/relationships/image" Target="../media/image14.png"/><Relationship Id="rId15" Type="http://schemas.openxmlformats.org/officeDocument/2006/relationships/image" Target="../media/image111.png"/><Relationship Id="rId10" Type="http://schemas.openxmlformats.org/officeDocument/2006/relationships/image" Target="../media/image102.svg"/><Relationship Id="rId19" Type="http://schemas.openxmlformats.org/officeDocument/2006/relationships/image" Target="../media/image113.png"/><Relationship Id="rId4" Type="http://schemas.openxmlformats.org/officeDocument/2006/relationships/image" Target="../media/image128.png"/><Relationship Id="rId9" Type="http://schemas.openxmlformats.org/officeDocument/2006/relationships/image" Target="../media/image101.png"/><Relationship Id="rId14" Type="http://schemas.openxmlformats.org/officeDocument/2006/relationships/image" Target="../media/image1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9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hyperlink" Target="https://www.hopsworks.ai/dictionary/feature-store" TargetMode="External"/><Relationship Id="rId9" Type="http://schemas.openxmlformats.org/officeDocument/2006/relationships/image" Target="../media/image13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35.png"/><Relationship Id="rId7" Type="http://schemas.openxmlformats.org/officeDocument/2006/relationships/hyperlink" Target="https://docs.feast.dev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6.png"/><Relationship Id="rId11" Type="http://schemas.openxmlformats.org/officeDocument/2006/relationships/hyperlink" Target="https://www.hopsworks.ai/dictionary/model-independent-transformations" TargetMode="External"/><Relationship Id="rId5" Type="http://schemas.openxmlformats.org/officeDocument/2006/relationships/image" Target="../media/image84.png"/><Relationship Id="rId10" Type="http://schemas.openxmlformats.org/officeDocument/2006/relationships/image" Target="../media/image137.jpeg"/><Relationship Id="rId4" Type="http://schemas.openxmlformats.org/officeDocument/2006/relationships/hyperlink" Target="https://www.tecton.ai/" TargetMode="External"/><Relationship Id="rId9" Type="http://schemas.openxmlformats.org/officeDocument/2006/relationships/hyperlink" Target="https://www.hopsworks.ai/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4.png"/><Relationship Id="rId4" Type="http://schemas.openxmlformats.org/officeDocument/2006/relationships/hyperlink" Target="https://www.datamesh-architecture.com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46.png"/><Relationship Id="rId18" Type="http://schemas.openxmlformats.org/officeDocument/2006/relationships/image" Target="../media/image149.png"/><Relationship Id="rId3" Type="http://schemas.openxmlformats.org/officeDocument/2006/relationships/image" Target="../media/image130.png"/><Relationship Id="rId7" Type="http://schemas.openxmlformats.org/officeDocument/2006/relationships/image" Target="../media/image142.png"/><Relationship Id="rId12" Type="http://schemas.openxmlformats.org/officeDocument/2006/relationships/image" Target="../media/image145.png"/><Relationship Id="rId17" Type="http://schemas.openxmlformats.org/officeDocument/2006/relationships/image" Target="../media/image109.pn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1.png"/><Relationship Id="rId11" Type="http://schemas.openxmlformats.org/officeDocument/2006/relationships/image" Target="../media/image144.png"/><Relationship Id="rId5" Type="http://schemas.openxmlformats.org/officeDocument/2006/relationships/image" Target="../media/image140.png"/><Relationship Id="rId15" Type="http://schemas.openxmlformats.org/officeDocument/2006/relationships/image" Target="../media/image148.png"/><Relationship Id="rId10" Type="http://schemas.openxmlformats.org/officeDocument/2006/relationships/image" Target="../media/image143.png"/><Relationship Id="rId19" Type="http://schemas.openxmlformats.org/officeDocument/2006/relationships/image" Target="../media/image150.svg"/><Relationship Id="rId4" Type="http://schemas.openxmlformats.org/officeDocument/2006/relationships/image" Target="../media/image139.png"/><Relationship Id="rId9" Type="http://schemas.openxmlformats.org/officeDocument/2006/relationships/image" Target="../media/image132.png"/><Relationship Id="rId14" Type="http://schemas.openxmlformats.org/officeDocument/2006/relationships/image" Target="../media/image14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hyperlink" Target="https://www.amazon.com/Feature-Store-Machine-Learning-discover/dp/1803230061" TargetMode="External"/><Relationship Id="rId7" Type="http://schemas.openxmlformats.org/officeDocument/2006/relationships/hyperlink" Target="https://www.youtube.com/watch?v=mweKH03m5w4&amp;t=3s&amp;ab_channel=BuildingNubank" TargetMode="External"/><Relationship Id="rId12" Type="http://schemas.openxmlformats.org/officeDocument/2006/relationships/hyperlink" Target="https://www.amazon.com.br/Feature-Engineering-Bookcamp-Sinan-Ozdemir/dp/1617299790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2.png"/><Relationship Id="rId11" Type="http://schemas.openxmlformats.org/officeDocument/2006/relationships/hyperlink" Target="https://www.hopsworks.ai/dictionary/feature-store" TargetMode="External"/><Relationship Id="rId5" Type="http://schemas.openxmlformats.org/officeDocument/2006/relationships/hyperlink" Target="https://www.oreilly.com/library/view/building-machine-learning/9781098165222/" TargetMode="External"/><Relationship Id="rId10" Type="http://schemas.openxmlformats.org/officeDocument/2006/relationships/hyperlink" Target="https://www.tecton.ai/blog/devops-ml-data/#footnote-1" TargetMode="External"/><Relationship Id="rId4" Type="http://schemas.openxmlformats.org/officeDocument/2006/relationships/image" Target="../media/image151.png"/><Relationship Id="rId9" Type="http://schemas.openxmlformats.org/officeDocument/2006/relationships/hyperlink" Target="https://www.tecton.ai/blog/what-is-a-feature-store/?utm_source=LinkedIn&amp;utm_medium=Email&amp;utm_campaign=Data_Hackers&amp;utm_content=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0.png"/><Relationship Id="rId21" Type="http://schemas.openxmlformats.org/officeDocument/2006/relationships/image" Target="../media/image36.jpeg"/><Relationship Id="rId7" Type="http://schemas.openxmlformats.org/officeDocument/2006/relationships/image" Target="../media/image23.jpeg"/><Relationship Id="rId12" Type="http://schemas.openxmlformats.org/officeDocument/2006/relationships/image" Target="../media/image27.jpe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1.png"/><Relationship Id="rId20" Type="http://schemas.openxmlformats.org/officeDocument/2006/relationships/image" Target="../media/image35.jpe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5" Type="http://schemas.openxmlformats.org/officeDocument/2006/relationships/image" Target="../media/image22.png"/><Relationship Id="rId15" Type="http://schemas.openxmlformats.org/officeDocument/2006/relationships/image" Target="../media/image30.jpeg"/><Relationship Id="rId10" Type="http://schemas.openxmlformats.org/officeDocument/2006/relationships/image" Target="../media/image26.png"/><Relationship Id="rId19" Type="http://schemas.openxmlformats.org/officeDocument/2006/relationships/image" Target="../media/image34.png"/><Relationship Id="rId4" Type="http://schemas.openxmlformats.org/officeDocument/2006/relationships/image" Target="../media/image21.png"/><Relationship Id="rId9" Type="http://schemas.openxmlformats.org/officeDocument/2006/relationships/image" Target="../media/image25.jpeg"/><Relationship Id="rId14" Type="http://schemas.openxmlformats.org/officeDocument/2006/relationships/image" Target="../media/image29.jpeg"/><Relationship Id="rId22" Type="http://schemas.openxmlformats.org/officeDocument/2006/relationships/image" Target="../media/image3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jp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38.jpg"/><Relationship Id="rId7" Type="http://schemas.openxmlformats.org/officeDocument/2006/relationships/image" Target="../media/image47.png"/><Relationship Id="rId12" Type="http://schemas.openxmlformats.org/officeDocument/2006/relationships/image" Target="../media/image46.png"/><Relationship Id="rId17" Type="http://schemas.openxmlformats.org/officeDocument/2006/relationships/image" Target="../media/image53.jp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5" Type="http://schemas.openxmlformats.org/officeDocument/2006/relationships/image" Target="../media/image48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Relationship Id="rId14" Type="http://schemas.openxmlformats.org/officeDocument/2006/relationships/image" Target="../media/image5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50.svg"/><Relationship Id="rId18" Type="http://schemas.openxmlformats.org/officeDocument/2006/relationships/image" Target="../media/image57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12" Type="http://schemas.openxmlformats.org/officeDocument/2006/relationships/image" Target="../media/image49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png"/><Relationship Id="rId11" Type="http://schemas.openxmlformats.org/officeDocument/2006/relationships/image" Target="../media/image46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Relationship Id="rId1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8" name="Google Shape;3408;p34"/>
          <p:cNvSpPr txBox="1">
            <a:spLocks noGrp="1"/>
          </p:cNvSpPr>
          <p:nvPr>
            <p:ph type="ctrTitle"/>
          </p:nvPr>
        </p:nvSpPr>
        <p:spPr>
          <a:xfrm>
            <a:off x="719999" y="1253013"/>
            <a:ext cx="4316127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STORE</a:t>
            </a:r>
            <a:endParaRPr dirty="0"/>
          </a:p>
        </p:txBody>
      </p:sp>
      <p:grpSp>
        <p:nvGrpSpPr>
          <p:cNvPr id="3410" name="Google Shape;3410;p34"/>
          <p:cNvGrpSpPr/>
          <p:nvPr/>
        </p:nvGrpSpPr>
        <p:grpSpPr>
          <a:xfrm>
            <a:off x="3435772" y="1942364"/>
            <a:ext cx="776094" cy="776094"/>
            <a:chOff x="3435772" y="1942364"/>
            <a:chExt cx="776094" cy="776094"/>
          </a:xfrm>
        </p:grpSpPr>
        <p:sp>
          <p:nvSpPr>
            <p:cNvPr id="3411" name="Google Shape;3411;p34"/>
            <p:cNvSpPr/>
            <p:nvPr/>
          </p:nvSpPr>
          <p:spPr>
            <a:xfrm>
              <a:off x="3549471" y="2055980"/>
              <a:ext cx="548698" cy="548858"/>
            </a:xfrm>
            <a:custGeom>
              <a:avLst/>
              <a:gdLst/>
              <a:ahLst/>
              <a:cxnLst/>
              <a:rect l="l" t="t" r="r" b="b"/>
              <a:pathLst>
                <a:path w="4996" h="4997" extrusionOk="0">
                  <a:moveTo>
                    <a:pt x="2489" y="0"/>
                  </a:moveTo>
                  <a:lnTo>
                    <a:pt x="2118" y="2117"/>
                  </a:lnTo>
                  <a:lnTo>
                    <a:pt x="0" y="2489"/>
                  </a:lnTo>
                  <a:lnTo>
                    <a:pt x="2118" y="2879"/>
                  </a:lnTo>
                  <a:lnTo>
                    <a:pt x="2489" y="4997"/>
                  </a:lnTo>
                  <a:lnTo>
                    <a:pt x="2878" y="2879"/>
                  </a:lnTo>
                  <a:lnTo>
                    <a:pt x="4995" y="2489"/>
                  </a:lnTo>
                  <a:lnTo>
                    <a:pt x="2878" y="2117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34"/>
            <p:cNvSpPr/>
            <p:nvPr/>
          </p:nvSpPr>
          <p:spPr>
            <a:xfrm rot="2700000">
              <a:off x="3549469" y="2055980"/>
              <a:ext cx="548700" cy="548863"/>
            </a:xfrm>
            <a:custGeom>
              <a:avLst/>
              <a:gdLst/>
              <a:ahLst/>
              <a:cxnLst/>
              <a:rect l="l" t="t" r="r" b="b"/>
              <a:pathLst>
                <a:path w="4996" h="4997" extrusionOk="0">
                  <a:moveTo>
                    <a:pt x="2489" y="0"/>
                  </a:moveTo>
                  <a:lnTo>
                    <a:pt x="2118" y="2117"/>
                  </a:lnTo>
                  <a:lnTo>
                    <a:pt x="0" y="2489"/>
                  </a:lnTo>
                  <a:lnTo>
                    <a:pt x="2118" y="2879"/>
                  </a:lnTo>
                  <a:lnTo>
                    <a:pt x="2489" y="4997"/>
                  </a:lnTo>
                  <a:lnTo>
                    <a:pt x="2878" y="2879"/>
                  </a:lnTo>
                  <a:lnTo>
                    <a:pt x="4995" y="2489"/>
                  </a:lnTo>
                  <a:lnTo>
                    <a:pt x="2878" y="2117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3409;p34">
            <a:extLst>
              <a:ext uri="{FF2B5EF4-FFF2-40B4-BE49-F238E27FC236}">
                <a16:creationId xmlns:a16="http://schemas.microsoft.com/office/drawing/2014/main" id="{D49CEE6B-6121-6103-05CB-2068E1656405}"/>
              </a:ext>
            </a:extLst>
          </p:cNvPr>
          <p:cNvSpPr txBox="1">
            <a:spLocks/>
          </p:cNvSpPr>
          <p:nvPr/>
        </p:nvSpPr>
        <p:spPr>
          <a:xfrm>
            <a:off x="768492" y="2955924"/>
            <a:ext cx="2667279" cy="563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Conceitos e boas </a:t>
            </a:r>
            <a:r>
              <a:rPr lang="en-US" i="1" dirty="0" err="1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práticas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de </a:t>
            </a:r>
            <a:r>
              <a:rPr lang="en-US" i="1" dirty="0" err="1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implementação</a:t>
            </a:r>
            <a:endParaRPr lang="en-US" i="1" dirty="0">
              <a:solidFill>
                <a:schemeClr val="bg2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4" name="Picture 3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34F63140-22CA-F7D4-E2BC-836A50944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55" y="3658457"/>
            <a:ext cx="619024" cy="619024"/>
          </a:xfrm>
          <a:prstGeom prst="ellipse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E6CDD2-E008-E2DA-BA9D-86695AD89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776" y="933451"/>
            <a:ext cx="468412" cy="4702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697688-449A-1EBA-AE3C-CA3D0760087A}"/>
              </a:ext>
            </a:extLst>
          </p:cNvPr>
          <p:cNvSpPr txBox="1"/>
          <p:nvPr/>
        </p:nvSpPr>
        <p:spPr>
          <a:xfrm>
            <a:off x="1292836" y="906243"/>
            <a:ext cx="2154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FontTx/>
              <a:buNone/>
              <a:defRPr/>
            </a:pPr>
            <a:r>
              <a:rPr lang="pt-BR" sz="1800" kern="1200" dirty="0">
                <a:solidFill>
                  <a:srgbClr val="B252D0"/>
                </a:solidFill>
                <a:latin typeface="Matura MT Script Capitals" panose="03020802060602070202" pitchFamily="66" charset="0"/>
                <a:ea typeface="Segoe UI Black" panose="020B0A02040204020203" pitchFamily="34" charset="0"/>
                <a:cs typeface="+mn-cs"/>
              </a:rPr>
              <a:t>panini-tech-stories</a:t>
            </a:r>
            <a:endParaRPr lang="en-US" sz="1800" kern="1200" dirty="0">
              <a:solidFill>
                <a:srgbClr val="B252D0"/>
              </a:solidFill>
              <a:latin typeface="Matura MT Script Capitals" panose="03020802060602070202" pitchFamily="66" charset="0"/>
              <a:ea typeface="Segoe UI Black" panose="020B0A02040204020203" pitchFamily="34" charset="0"/>
              <a:cs typeface="+mn-cs"/>
            </a:endParaRPr>
          </a:p>
        </p:txBody>
      </p:sp>
      <p:sp>
        <p:nvSpPr>
          <p:cNvPr id="9" name="Google Shape;3409;p34">
            <a:extLst>
              <a:ext uri="{FF2B5EF4-FFF2-40B4-BE49-F238E27FC236}">
                <a16:creationId xmlns:a16="http://schemas.microsoft.com/office/drawing/2014/main" id="{985294B9-EF80-FEC1-8FD5-FE3F54DEA046}"/>
              </a:ext>
            </a:extLst>
          </p:cNvPr>
          <p:cNvSpPr txBox="1">
            <a:spLocks/>
          </p:cNvSpPr>
          <p:nvPr/>
        </p:nvSpPr>
        <p:spPr>
          <a:xfrm>
            <a:off x="1311886" y="1139678"/>
            <a:ext cx="1008126" cy="2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 sz="1000" i="1" dirty="0" err="1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Apresenta</a:t>
            </a:r>
            <a:r>
              <a:rPr lang="en-US" sz="1000" i="1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:</a:t>
            </a:r>
          </a:p>
        </p:txBody>
      </p:sp>
      <p:sp>
        <p:nvSpPr>
          <p:cNvPr id="10" name="Google Shape;3409;p34">
            <a:extLst>
              <a:ext uri="{FF2B5EF4-FFF2-40B4-BE49-F238E27FC236}">
                <a16:creationId xmlns:a16="http://schemas.microsoft.com/office/drawing/2014/main" id="{116C18F0-3EAB-4639-40B6-6E9056F8B7AB}"/>
              </a:ext>
            </a:extLst>
          </p:cNvPr>
          <p:cNvSpPr txBox="1">
            <a:spLocks/>
          </p:cNvSpPr>
          <p:nvPr/>
        </p:nvSpPr>
        <p:spPr>
          <a:xfrm>
            <a:off x="671704" y="4277481"/>
            <a:ext cx="1008126" cy="2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/>
            <a:r>
              <a:rPr lang="en-US" sz="1000" i="1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Thiago Panini</a:t>
            </a:r>
          </a:p>
        </p:txBody>
      </p:sp>
    </p:spTree>
    <p:extLst>
      <p:ext uri="{BB962C8B-B14F-4D97-AF65-F5344CB8AC3E}">
        <p14:creationId xmlns:p14="http://schemas.microsoft.com/office/powerpoint/2010/main" val="4100568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52AA5D5-AFEE-6A16-4CEA-1C3D5CC28DEB}"/>
              </a:ext>
            </a:extLst>
          </p:cNvPr>
          <p:cNvSpPr/>
          <p:nvPr/>
        </p:nvSpPr>
        <p:spPr>
          <a:xfrm>
            <a:off x="5578423" y="2123458"/>
            <a:ext cx="3232183" cy="1449291"/>
          </a:xfrm>
          <a:prstGeom prst="roundRect">
            <a:avLst>
              <a:gd name="adj" fmla="val 11592"/>
            </a:avLst>
          </a:prstGeom>
          <a:solidFill>
            <a:srgbClr val="1F1F1F"/>
          </a:solidFill>
          <a:ln w="9525">
            <a:solidFill>
              <a:srgbClr val="B4B4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0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ML NA VIDA REAL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E4159BD-E7C2-01D1-B1D3-7F39727890E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Por que é difícil extrair valor de modelos de ciência de dados?</a:t>
            </a:r>
          </a:p>
        </p:txBody>
      </p:sp>
      <p:pic>
        <p:nvPicPr>
          <p:cNvPr id="3" name="Picture 2" descr="A person with a hoodie&#10;&#10;Description automatically generated">
            <a:extLst>
              <a:ext uri="{FF2B5EF4-FFF2-40B4-BE49-F238E27FC236}">
                <a16:creationId xmlns:a16="http://schemas.microsoft.com/office/drawing/2014/main" id="{1176416D-28FC-1381-61DB-D5A67BB9C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0" y="2366360"/>
            <a:ext cx="540000" cy="54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5FB0D4-9FD2-A7C3-CA1A-C3F81C508AC4}"/>
              </a:ext>
            </a:extLst>
          </p:cNvPr>
          <p:cNvSpPr txBox="1"/>
          <p:nvPr/>
        </p:nvSpPr>
        <p:spPr>
          <a:xfrm>
            <a:off x="623490" y="2928013"/>
            <a:ext cx="10210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Cientista de Dados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F5EAAFB-6814-2676-6FAF-66706F2C96C6}"/>
              </a:ext>
            </a:extLst>
          </p:cNvPr>
          <p:cNvGrpSpPr/>
          <p:nvPr/>
        </p:nvGrpSpPr>
        <p:grpSpPr>
          <a:xfrm>
            <a:off x="1795949" y="2408084"/>
            <a:ext cx="1221309" cy="927393"/>
            <a:chOff x="3939120" y="2369457"/>
            <a:chExt cx="1221309" cy="92739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96BD30-943C-5B86-3B1B-1F92F65CEAAF}"/>
                </a:ext>
              </a:extLst>
            </p:cNvPr>
            <p:cNvSpPr txBox="1"/>
            <p:nvPr/>
          </p:nvSpPr>
          <p:spPr>
            <a:xfrm>
              <a:off x="3939120" y="2896740"/>
              <a:ext cx="122130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Estudos, </a:t>
              </a:r>
              <a:r>
                <a:rPr lang="pt-BR" sz="1000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PoCs</a:t>
              </a:r>
              <a:endParaRPr lang="pt-BR" sz="10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  <a:p>
              <a:pPr algn="ctr"/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 explorações</a:t>
              </a:r>
            </a:p>
          </p:txBody>
        </p:sp>
        <p:pic>
          <p:nvPicPr>
            <p:cNvPr id="12" name="Picture 4" descr="Jupyter&quot; Icon - Download for free – Iconduck">
              <a:extLst>
                <a:ext uri="{FF2B5EF4-FFF2-40B4-BE49-F238E27FC236}">
                  <a16:creationId xmlns:a16="http://schemas.microsoft.com/office/drawing/2014/main" id="{288EF5BC-EBD3-7BDD-2B95-F64B120DEF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2578" y="2369457"/>
              <a:ext cx="358164" cy="488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2" name="Picture 21" descr="A person with short hair and a tie&#10;&#10;Description automatically generated">
            <a:extLst>
              <a:ext uri="{FF2B5EF4-FFF2-40B4-BE49-F238E27FC236}">
                <a16:creationId xmlns:a16="http://schemas.microsoft.com/office/drawing/2014/main" id="{22319B3D-3C5F-4584-86E3-1BF503CF9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8624" y="2366360"/>
            <a:ext cx="540000" cy="540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73DF212-C67D-8431-8EAE-E2E51EBD87FE}"/>
              </a:ext>
            </a:extLst>
          </p:cNvPr>
          <p:cNvSpPr txBox="1"/>
          <p:nvPr/>
        </p:nvSpPr>
        <p:spPr>
          <a:xfrm>
            <a:off x="4371238" y="2928013"/>
            <a:ext cx="8347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>
                <a:solidFill>
                  <a:srgbClr val="F06757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Usuário de Negócio</a:t>
            </a:r>
          </a:p>
        </p:txBody>
      </p:sp>
      <p:pic>
        <p:nvPicPr>
          <p:cNvPr id="29" name="Picture 28" descr="A white arrow pointing to the left&#10;&#10;Description automatically generated">
            <a:extLst>
              <a:ext uri="{FF2B5EF4-FFF2-40B4-BE49-F238E27FC236}">
                <a16:creationId xmlns:a16="http://schemas.microsoft.com/office/drawing/2014/main" id="{165EBB33-0D84-8AFE-B68B-EF2FCD659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93680" flipV="1">
            <a:off x="1577363" y="2351065"/>
            <a:ext cx="394085" cy="328421"/>
          </a:xfrm>
          <a:prstGeom prst="rect">
            <a:avLst/>
          </a:prstGeom>
        </p:spPr>
      </p:pic>
      <p:pic>
        <p:nvPicPr>
          <p:cNvPr id="34" name="Picture 33" descr="A logo of a tree&#10;&#10;Description automatically generated">
            <a:extLst>
              <a:ext uri="{FF2B5EF4-FFF2-40B4-BE49-F238E27FC236}">
                <a16:creationId xmlns:a16="http://schemas.microsoft.com/office/drawing/2014/main" id="{DBD6CCDE-7784-B8AA-87EA-53688C5927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5424" y="2153098"/>
            <a:ext cx="216960" cy="216960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DA9A060-77AA-2A29-C2D4-DDF167671BFA}"/>
              </a:ext>
            </a:extLst>
          </p:cNvPr>
          <p:cNvCxnSpPr>
            <a:cxnSpLocks/>
          </p:cNvCxnSpPr>
          <p:nvPr/>
        </p:nvCxnSpPr>
        <p:spPr>
          <a:xfrm>
            <a:off x="2660650" y="2636360"/>
            <a:ext cx="474544" cy="0"/>
          </a:xfrm>
          <a:prstGeom prst="straightConnector1">
            <a:avLst/>
          </a:prstGeom>
          <a:ln>
            <a:solidFill>
              <a:srgbClr val="B4B4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6BFE0A63-7C56-7317-5ED4-3D252B6D1596}"/>
              </a:ext>
            </a:extLst>
          </p:cNvPr>
          <p:cNvGrpSpPr/>
          <p:nvPr/>
        </p:nvGrpSpPr>
        <p:grpSpPr>
          <a:xfrm>
            <a:off x="672707" y="3328123"/>
            <a:ext cx="950994" cy="713848"/>
            <a:chOff x="894438" y="3328123"/>
            <a:chExt cx="950994" cy="713848"/>
          </a:xfrm>
        </p:grpSpPr>
        <p:pic>
          <p:nvPicPr>
            <p:cNvPr id="2050" name="Picture 2049" descr="A black and white circular object with circles&#10;&#10;Description automatically generated">
              <a:extLst>
                <a:ext uri="{FF2B5EF4-FFF2-40B4-BE49-F238E27FC236}">
                  <a16:creationId xmlns:a16="http://schemas.microsoft.com/office/drawing/2014/main" id="{2A3FFDE4-A749-FF6A-CDB8-126E822F8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12650" y="3577325"/>
              <a:ext cx="245428" cy="245428"/>
            </a:xfrm>
            <a:prstGeom prst="rect">
              <a:avLst/>
            </a:prstGeom>
          </p:spPr>
        </p:pic>
        <p:pic>
          <p:nvPicPr>
            <p:cNvPr id="2056" name="Picture 2055" descr="A white and grey paper with lines&#10;&#10;Description automatically generated">
              <a:extLst>
                <a:ext uri="{FF2B5EF4-FFF2-40B4-BE49-F238E27FC236}">
                  <a16:creationId xmlns:a16="http://schemas.microsoft.com/office/drawing/2014/main" id="{95952A0B-286F-3EB4-D766-E64BE61BE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3047" y="3572749"/>
              <a:ext cx="245428" cy="245428"/>
            </a:xfrm>
            <a:prstGeom prst="rect">
              <a:avLst/>
            </a:prstGeom>
          </p:spPr>
        </p:pic>
        <p:pic>
          <p:nvPicPr>
            <p:cNvPr id="2058" name="Picture 2057" descr="A white and grey envelope&#10;&#10;Description automatically generated">
              <a:extLst>
                <a:ext uri="{FF2B5EF4-FFF2-40B4-BE49-F238E27FC236}">
                  <a16:creationId xmlns:a16="http://schemas.microsoft.com/office/drawing/2014/main" id="{5B9C7CA0-5874-B2D3-6734-B2ED37F1C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33046" y="3572749"/>
              <a:ext cx="245428" cy="245428"/>
            </a:xfrm>
            <a:prstGeom prst="rect">
              <a:avLst/>
            </a:prstGeom>
          </p:spPr>
        </p:pic>
        <p:cxnSp>
          <p:nvCxnSpPr>
            <p:cNvPr id="2059" name="Connector: Curved 2058">
              <a:extLst>
                <a:ext uri="{FF2B5EF4-FFF2-40B4-BE49-F238E27FC236}">
                  <a16:creationId xmlns:a16="http://schemas.microsoft.com/office/drawing/2014/main" id="{629A058A-0CA9-EE53-7B8A-1AAA7CEE0B44}"/>
                </a:ext>
              </a:extLst>
            </p:cNvPr>
            <p:cNvCxnSpPr>
              <a:cxnSpLocks/>
              <a:stCxn id="2056" idx="0"/>
              <a:endCxn id="4" idx="2"/>
            </p:cNvCxnSpPr>
            <p:nvPr/>
          </p:nvCxnSpPr>
          <p:spPr>
            <a:xfrm rot="5400000" flipH="1" flipV="1">
              <a:off x="1098448" y="3315436"/>
              <a:ext cx="244626" cy="2700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CECECE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2" name="Connector: Curved 2061">
              <a:extLst>
                <a:ext uri="{FF2B5EF4-FFF2-40B4-BE49-F238E27FC236}">
                  <a16:creationId xmlns:a16="http://schemas.microsoft.com/office/drawing/2014/main" id="{2AB9B490-5DF2-F93F-F940-959DCC1C64E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234555" y="3446892"/>
              <a:ext cx="244626" cy="7089"/>
            </a:xfrm>
            <a:prstGeom prst="curvedConnector3">
              <a:avLst>
                <a:gd name="adj1" fmla="val 96399"/>
              </a:avLst>
            </a:prstGeom>
            <a:ln>
              <a:solidFill>
                <a:srgbClr val="CECECE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5" name="Connector: Curved 2064">
              <a:extLst>
                <a:ext uri="{FF2B5EF4-FFF2-40B4-BE49-F238E27FC236}">
                  <a16:creationId xmlns:a16="http://schemas.microsoft.com/office/drawing/2014/main" id="{DD32087D-3786-EB44-A5B3-B82371D40CC4}"/>
                </a:ext>
              </a:extLst>
            </p:cNvPr>
            <p:cNvCxnSpPr>
              <a:cxnSpLocks/>
              <a:stCxn id="2050" idx="0"/>
              <a:endCxn id="4" idx="2"/>
            </p:cNvCxnSpPr>
            <p:nvPr/>
          </p:nvCxnSpPr>
          <p:spPr>
            <a:xfrm rot="16200000" flipV="1">
              <a:off x="1370962" y="3312922"/>
              <a:ext cx="249202" cy="279603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CECECE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8" name="TextBox 2067">
              <a:extLst>
                <a:ext uri="{FF2B5EF4-FFF2-40B4-BE49-F238E27FC236}">
                  <a16:creationId xmlns:a16="http://schemas.microsoft.com/office/drawing/2014/main" id="{5F46A93F-108E-5D7D-8039-384F3AE0811A}"/>
                </a:ext>
              </a:extLst>
            </p:cNvPr>
            <p:cNvSpPr txBox="1"/>
            <p:nvPr/>
          </p:nvSpPr>
          <p:spPr>
            <a:xfrm>
              <a:off x="894438" y="3826527"/>
              <a:ext cx="95099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Fontes de dados</a:t>
              </a:r>
            </a:p>
          </p:txBody>
        </p:sp>
      </p:grpSp>
      <p:cxnSp>
        <p:nvCxnSpPr>
          <p:cNvPr id="2075" name="Straight Arrow Connector 2074">
            <a:extLst>
              <a:ext uri="{FF2B5EF4-FFF2-40B4-BE49-F238E27FC236}">
                <a16:creationId xmlns:a16="http://schemas.microsoft.com/office/drawing/2014/main" id="{BEE0B99D-512B-6E81-8239-7084B3672B6C}"/>
              </a:ext>
            </a:extLst>
          </p:cNvPr>
          <p:cNvCxnSpPr>
            <a:cxnSpLocks/>
          </p:cNvCxnSpPr>
          <p:nvPr/>
        </p:nvCxnSpPr>
        <p:spPr>
          <a:xfrm>
            <a:off x="4053738" y="2637470"/>
            <a:ext cx="474544" cy="0"/>
          </a:xfrm>
          <a:prstGeom prst="straightConnector1">
            <a:avLst/>
          </a:prstGeom>
          <a:ln>
            <a:solidFill>
              <a:srgbClr val="B4B4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88" name="Graphic 2087" descr="Speech outline">
            <a:extLst>
              <a:ext uri="{FF2B5EF4-FFF2-40B4-BE49-F238E27FC236}">
                <a16:creationId xmlns:a16="http://schemas.microsoft.com/office/drawing/2014/main" id="{B6AAA4F8-B666-53C8-4718-99074E259E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4636567" y="1658679"/>
            <a:ext cx="766763" cy="769571"/>
          </a:xfrm>
          <a:prstGeom prst="rect">
            <a:avLst/>
          </a:prstGeom>
        </p:spPr>
      </p:pic>
      <p:pic>
        <p:nvPicPr>
          <p:cNvPr id="2095" name="Picture 2094" descr="A white arrow pointing to the left&#10;&#10;Description automatically generated">
            <a:extLst>
              <a:ext uri="{FF2B5EF4-FFF2-40B4-BE49-F238E27FC236}">
                <a16:creationId xmlns:a16="http://schemas.microsoft.com/office/drawing/2014/main" id="{369E88DA-3181-00D5-5745-A32895E808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2622660" flipV="1">
            <a:off x="1574226" y="2572856"/>
            <a:ext cx="394085" cy="328421"/>
          </a:xfrm>
          <a:prstGeom prst="rect">
            <a:avLst/>
          </a:prstGeom>
        </p:spPr>
      </p:pic>
      <p:pic>
        <p:nvPicPr>
          <p:cNvPr id="2099" name="Picture 2098" descr="A grey and white beaker with black dots&#10;&#10;Description automatically generated">
            <a:extLst>
              <a:ext uri="{FF2B5EF4-FFF2-40B4-BE49-F238E27FC236}">
                <a16:creationId xmlns:a16="http://schemas.microsoft.com/office/drawing/2014/main" id="{571AAA99-02AB-3317-0D12-04546E9FE9A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82288" y="2523761"/>
            <a:ext cx="183329" cy="183329"/>
          </a:xfrm>
          <a:prstGeom prst="rect">
            <a:avLst/>
          </a:prstGeom>
        </p:spPr>
      </p:pic>
      <p:pic>
        <p:nvPicPr>
          <p:cNvPr id="2112" name="Picture 2111" descr="A orange rocket with a black background&#10;&#10;Description automatically generated">
            <a:extLst>
              <a:ext uri="{FF2B5EF4-FFF2-40B4-BE49-F238E27FC236}">
                <a16:creationId xmlns:a16="http://schemas.microsoft.com/office/drawing/2014/main" id="{8F197988-D8E1-0CFC-E0F8-70F8862AB56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85870" y="1847109"/>
            <a:ext cx="276349" cy="276349"/>
          </a:xfrm>
          <a:prstGeom prst="rect">
            <a:avLst/>
          </a:prstGeom>
        </p:spPr>
      </p:pic>
      <p:sp>
        <p:nvSpPr>
          <p:cNvPr id="2113" name="TextBox 2112">
            <a:extLst>
              <a:ext uri="{FF2B5EF4-FFF2-40B4-BE49-F238E27FC236}">
                <a16:creationId xmlns:a16="http://schemas.microsoft.com/office/drawing/2014/main" id="{6C28A915-3C10-57EC-BE08-805A0F07B45F}"/>
              </a:ext>
            </a:extLst>
          </p:cNvPr>
          <p:cNvSpPr txBox="1"/>
          <p:nvPr/>
        </p:nvSpPr>
        <p:spPr>
          <a:xfrm>
            <a:off x="4417051" y="1531357"/>
            <a:ext cx="12057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Vamos para </a:t>
            </a:r>
            <a:r>
              <a:rPr lang="pt-BR" sz="10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prod</a:t>
            </a:r>
            <a:r>
              <a:rPr lang="pt-BR" sz="10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!</a:t>
            </a:r>
          </a:p>
        </p:txBody>
      </p:sp>
      <p:pic>
        <p:nvPicPr>
          <p:cNvPr id="32" name="Picture 31" descr="A person holding weights on a rope&#10;&#10;Description automatically generated">
            <a:extLst>
              <a:ext uri="{FF2B5EF4-FFF2-40B4-BE49-F238E27FC236}">
                <a16:creationId xmlns:a16="http://schemas.microsoft.com/office/drawing/2014/main" id="{BA130FA3-1F1D-299C-6B80-AAE22B4EF23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75690" y="2399982"/>
            <a:ext cx="471028" cy="47102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2B047C3-0E01-37E9-8A1A-504A7C21A6DD}"/>
              </a:ext>
            </a:extLst>
          </p:cNvPr>
          <p:cNvSpPr txBox="1"/>
          <p:nvPr/>
        </p:nvSpPr>
        <p:spPr>
          <a:xfrm>
            <a:off x="5515017" y="2935367"/>
            <a:ext cx="122130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“Deploy” em ambiente não produtivo</a:t>
            </a:r>
          </a:p>
        </p:txBody>
      </p:sp>
      <p:pic>
        <p:nvPicPr>
          <p:cNvPr id="44" name="Picture 43" descr="A black and white symbol&#10;&#10;Description automatically generated">
            <a:extLst>
              <a:ext uri="{FF2B5EF4-FFF2-40B4-BE49-F238E27FC236}">
                <a16:creationId xmlns:a16="http://schemas.microsoft.com/office/drawing/2014/main" id="{DD197E62-609E-6A6B-5D58-92F131353B8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67466" y="2273839"/>
            <a:ext cx="769571" cy="76957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A0E098C-8B67-383E-71C9-8BE2F9DCC315}"/>
              </a:ext>
            </a:extLst>
          </p:cNvPr>
          <p:cNvSpPr txBox="1"/>
          <p:nvPr/>
        </p:nvSpPr>
        <p:spPr>
          <a:xfrm>
            <a:off x="6584738" y="2928013"/>
            <a:ext cx="110718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Intervenção manual recorrente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34CEDC0-F8FA-8710-67FC-F03D834E2A93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6396161" y="2652390"/>
            <a:ext cx="371305" cy="0"/>
          </a:xfrm>
          <a:prstGeom prst="straightConnector1">
            <a:avLst/>
          </a:prstGeom>
          <a:ln>
            <a:solidFill>
              <a:srgbClr val="B4B4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A grey and black file cabinet&#10;&#10;Description automatically generated">
            <a:extLst>
              <a:ext uri="{FF2B5EF4-FFF2-40B4-BE49-F238E27FC236}">
                <a16:creationId xmlns:a16="http://schemas.microsoft.com/office/drawing/2014/main" id="{DB435775-D669-C400-8D1B-187D64356A7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69082" y="2428250"/>
            <a:ext cx="448274" cy="44827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C9941557-F856-9BD6-DB1A-29EE90413A6E}"/>
              </a:ext>
            </a:extLst>
          </p:cNvPr>
          <p:cNvSpPr txBox="1"/>
          <p:nvPr/>
        </p:nvSpPr>
        <p:spPr>
          <a:xfrm>
            <a:off x="7639625" y="2978377"/>
            <a:ext cx="11071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Engavetamento da inteligência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31BBD3C-28C4-A089-B296-164651C70A33}"/>
              </a:ext>
            </a:extLst>
          </p:cNvPr>
          <p:cNvCxnSpPr>
            <a:cxnSpLocks/>
          </p:cNvCxnSpPr>
          <p:nvPr/>
        </p:nvCxnSpPr>
        <p:spPr>
          <a:xfrm>
            <a:off x="7490044" y="2657270"/>
            <a:ext cx="371305" cy="0"/>
          </a:xfrm>
          <a:prstGeom prst="straightConnector1">
            <a:avLst/>
          </a:prstGeom>
          <a:ln>
            <a:solidFill>
              <a:srgbClr val="B4B4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05599DA-B558-44A6-249E-723F8859AE6E}"/>
              </a:ext>
            </a:extLst>
          </p:cNvPr>
          <p:cNvSpPr txBox="1"/>
          <p:nvPr/>
        </p:nvSpPr>
        <p:spPr>
          <a:xfrm>
            <a:off x="6274485" y="1979724"/>
            <a:ext cx="1921957" cy="246221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pt-BR" sz="1000" i="1" dirty="0">
                <a:solidFill>
                  <a:srgbClr val="FFC048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 triste fim dos modelos de ML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C30EFC-134E-2F5E-9508-AB433068D763}"/>
              </a:ext>
            </a:extLst>
          </p:cNvPr>
          <p:cNvSpPr/>
          <p:nvPr/>
        </p:nvSpPr>
        <p:spPr>
          <a:xfrm>
            <a:off x="623490" y="1257300"/>
            <a:ext cx="8282385" cy="2784671"/>
          </a:xfrm>
          <a:prstGeom prst="rect">
            <a:avLst/>
          </a:prstGeom>
          <a:solidFill>
            <a:srgbClr val="1F1F1F">
              <a:alpha val="95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98EEB1E-4D38-D024-2D56-C03F56DAD25C}"/>
              </a:ext>
            </a:extLst>
          </p:cNvPr>
          <p:cNvGrpSpPr/>
          <p:nvPr/>
        </p:nvGrpSpPr>
        <p:grpSpPr>
          <a:xfrm>
            <a:off x="3173293" y="2456985"/>
            <a:ext cx="840106" cy="371939"/>
            <a:chOff x="3173294" y="2456985"/>
            <a:chExt cx="840106" cy="371939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3BCD2A1-3194-C208-BDC7-8BAA97A7F3FB}"/>
                </a:ext>
              </a:extLst>
            </p:cNvPr>
            <p:cNvSpPr/>
            <p:nvPr/>
          </p:nvSpPr>
          <p:spPr>
            <a:xfrm>
              <a:off x="3231397" y="2456985"/>
              <a:ext cx="723901" cy="371939"/>
            </a:xfrm>
            <a:prstGeom prst="roundRect">
              <a:avLst>
                <a:gd name="adj" fmla="val 16447"/>
              </a:avLst>
            </a:prstGeom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CA7AC8-D74C-1E14-1A54-2F940E8A7B43}"/>
                </a:ext>
              </a:extLst>
            </p:cNvPr>
            <p:cNvSpPr txBox="1"/>
            <p:nvPr/>
          </p:nvSpPr>
          <p:spPr>
            <a:xfrm>
              <a:off x="3173294" y="2515276"/>
              <a:ext cx="84010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50" dirty="0">
                  <a:solidFill>
                    <a:srgbClr val="1F1F1F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ML Code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451ABAF-FBB8-5AC3-2F5B-2F3D8FBE397B}"/>
              </a:ext>
            </a:extLst>
          </p:cNvPr>
          <p:cNvSpPr txBox="1"/>
          <p:nvPr/>
        </p:nvSpPr>
        <p:spPr>
          <a:xfrm>
            <a:off x="3082807" y="1925417"/>
            <a:ext cx="10210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Inteligência!</a:t>
            </a:r>
          </a:p>
        </p:txBody>
      </p:sp>
      <p:pic>
        <p:nvPicPr>
          <p:cNvPr id="21" name="Picture 20" descr="A light bulb with a black background&#10;&#10;Description automatically generated">
            <a:extLst>
              <a:ext uri="{FF2B5EF4-FFF2-40B4-BE49-F238E27FC236}">
                <a16:creationId xmlns:a16="http://schemas.microsoft.com/office/drawing/2014/main" id="{96431FF2-889C-7363-040D-B15DDBE930C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84460" y="2168701"/>
            <a:ext cx="217772" cy="21777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DA0E9FC-00D8-0872-917B-8468DD31EE74}"/>
              </a:ext>
            </a:extLst>
          </p:cNvPr>
          <p:cNvSpPr txBox="1"/>
          <p:nvPr/>
        </p:nvSpPr>
        <p:spPr>
          <a:xfrm>
            <a:off x="3187476" y="2905814"/>
            <a:ext cx="8347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i="1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“Ganhamos o jogo”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6C8A60-1C74-E36C-3FAC-D6E4A7723027}"/>
              </a:ext>
            </a:extLst>
          </p:cNvPr>
          <p:cNvSpPr txBox="1"/>
          <p:nvPr/>
        </p:nvSpPr>
        <p:spPr>
          <a:xfrm>
            <a:off x="1868962" y="3934375"/>
            <a:ext cx="3672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Falsa impressão de que apenas esta pequena peça do processo seja capaz de </a:t>
            </a:r>
            <a:r>
              <a:rPr lang="pt-BR" sz="1600" dirty="0">
                <a:solidFill>
                  <a:schemeClr val="accent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ganhar o jogo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BA8399-A38C-9C91-FDF6-FC6CB4F689B4}"/>
              </a:ext>
            </a:extLst>
          </p:cNvPr>
          <p:cNvCxnSpPr>
            <a:cxnSpLocks/>
          </p:cNvCxnSpPr>
          <p:nvPr/>
        </p:nvCxnSpPr>
        <p:spPr>
          <a:xfrm>
            <a:off x="3619500" y="3378487"/>
            <a:ext cx="0" cy="44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85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E124FDE-DE9F-C610-1080-4E262412E7A7}"/>
              </a:ext>
            </a:extLst>
          </p:cNvPr>
          <p:cNvSpPr/>
          <p:nvPr/>
        </p:nvSpPr>
        <p:spPr>
          <a:xfrm>
            <a:off x="3231397" y="2456985"/>
            <a:ext cx="723901" cy="371939"/>
          </a:xfrm>
          <a:prstGeom prst="roundRect">
            <a:avLst>
              <a:gd name="adj" fmla="val 16447"/>
            </a:avLst>
          </a:prstGeom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CC3763-C31D-3821-2CD3-5D6C839C06BA}"/>
              </a:ext>
            </a:extLst>
          </p:cNvPr>
          <p:cNvSpPr txBox="1"/>
          <p:nvPr/>
        </p:nvSpPr>
        <p:spPr>
          <a:xfrm>
            <a:off x="3173294" y="2515276"/>
            <a:ext cx="8401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rgbClr val="1F1F1F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ML Code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E2A5C3B-E416-F962-10BE-47FF2547FF19}"/>
              </a:ext>
            </a:extLst>
          </p:cNvPr>
          <p:cNvSpPr/>
          <p:nvPr/>
        </p:nvSpPr>
        <p:spPr>
          <a:xfrm>
            <a:off x="867293" y="1558977"/>
            <a:ext cx="1112520" cy="2210760"/>
          </a:xfrm>
          <a:prstGeom prst="roundRect">
            <a:avLst>
              <a:gd name="adj" fmla="val 4707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C2FDC7A-F8F6-10C0-0C37-0DF1F99102F9}"/>
              </a:ext>
            </a:extLst>
          </p:cNvPr>
          <p:cNvSpPr/>
          <p:nvPr/>
        </p:nvSpPr>
        <p:spPr>
          <a:xfrm>
            <a:off x="3230721" y="1558977"/>
            <a:ext cx="2494321" cy="831922"/>
          </a:xfrm>
          <a:prstGeom prst="roundRect">
            <a:avLst>
              <a:gd name="adj" fmla="val 5129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FC29C02-94F0-E46E-FCAD-042FDAFC77A2}"/>
              </a:ext>
            </a:extLst>
          </p:cNvPr>
          <p:cNvSpPr/>
          <p:nvPr/>
        </p:nvSpPr>
        <p:spPr>
          <a:xfrm>
            <a:off x="3229490" y="2887006"/>
            <a:ext cx="2495552" cy="879707"/>
          </a:xfrm>
          <a:prstGeom prst="roundRect">
            <a:avLst>
              <a:gd name="adj" fmla="val 6142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7ABA2-F846-86BF-9C9B-92639E2D9F15}"/>
              </a:ext>
            </a:extLst>
          </p:cNvPr>
          <p:cNvSpPr txBox="1"/>
          <p:nvPr/>
        </p:nvSpPr>
        <p:spPr>
          <a:xfrm>
            <a:off x="913013" y="2435267"/>
            <a:ext cx="102107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Configuração do Ambiente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9339A39-336C-4D5A-BFCD-909D7096399D}"/>
              </a:ext>
            </a:extLst>
          </p:cNvPr>
          <p:cNvSpPr/>
          <p:nvPr/>
        </p:nvSpPr>
        <p:spPr>
          <a:xfrm>
            <a:off x="2048392" y="1558977"/>
            <a:ext cx="1112520" cy="629099"/>
          </a:xfrm>
          <a:prstGeom prst="roundRect">
            <a:avLst>
              <a:gd name="adj" fmla="val 8417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91E8D-6211-69E2-8338-9AEED315D7E3}"/>
              </a:ext>
            </a:extLst>
          </p:cNvPr>
          <p:cNvSpPr txBox="1"/>
          <p:nvPr/>
        </p:nvSpPr>
        <p:spPr>
          <a:xfrm>
            <a:off x="2096039" y="1665777"/>
            <a:ext cx="102107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Obtenção dos Dados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BEC0FBB-F191-5896-D285-328B4A00AC7D}"/>
              </a:ext>
            </a:extLst>
          </p:cNvPr>
          <p:cNvSpPr/>
          <p:nvPr/>
        </p:nvSpPr>
        <p:spPr>
          <a:xfrm>
            <a:off x="2048392" y="2887006"/>
            <a:ext cx="1112520" cy="879707"/>
          </a:xfrm>
          <a:prstGeom prst="roundRect">
            <a:avLst>
              <a:gd name="adj" fmla="val 8417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57E49E-DBF1-D863-A85E-21D9D1E9DE93}"/>
              </a:ext>
            </a:extLst>
          </p:cNvPr>
          <p:cNvSpPr txBox="1"/>
          <p:nvPr/>
        </p:nvSpPr>
        <p:spPr>
          <a:xfrm>
            <a:off x="2096039" y="3085235"/>
            <a:ext cx="102107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Extração das Features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89CDDBD-6728-FF2F-1D43-48353EF5DEB1}"/>
              </a:ext>
            </a:extLst>
          </p:cNvPr>
          <p:cNvSpPr/>
          <p:nvPr/>
        </p:nvSpPr>
        <p:spPr>
          <a:xfrm>
            <a:off x="2048392" y="2256494"/>
            <a:ext cx="1112520" cy="570778"/>
          </a:xfrm>
          <a:prstGeom prst="roundRect">
            <a:avLst>
              <a:gd name="adj" fmla="val 8417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36A443-F7E8-475A-5486-5BF9A3DFAA1F}"/>
              </a:ext>
            </a:extLst>
          </p:cNvPr>
          <p:cNvSpPr txBox="1"/>
          <p:nvPr/>
        </p:nvSpPr>
        <p:spPr>
          <a:xfrm>
            <a:off x="2075561" y="2328998"/>
            <a:ext cx="106203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Verificação dos Dados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852CEB-2BA5-9E57-9E0F-19D8C5E3B8B6}"/>
              </a:ext>
            </a:extLst>
          </p:cNvPr>
          <p:cNvSpPr txBox="1"/>
          <p:nvPr/>
        </p:nvSpPr>
        <p:spPr>
          <a:xfrm>
            <a:off x="3309026" y="3119110"/>
            <a:ext cx="228219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Ferramentas de Gerenciamento dos Processos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07C7C5D-5D7A-A614-C86B-C4005B403EB7}"/>
              </a:ext>
            </a:extLst>
          </p:cNvPr>
          <p:cNvSpPr/>
          <p:nvPr/>
        </p:nvSpPr>
        <p:spPr>
          <a:xfrm>
            <a:off x="4013400" y="2455334"/>
            <a:ext cx="1711642" cy="371938"/>
          </a:xfrm>
          <a:prstGeom prst="roundRect">
            <a:avLst>
              <a:gd name="adj" fmla="val 13886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2F5973-E001-1C41-7C50-3298B6B4E5B9}"/>
              </a:ext>
            </a:extLst>
          </p:cNvPr>
          <p:cNvSpPr txBox="1"/>
          <p:nvPr/>
        </p:nvSpPr>
        <p:spPr>
          <a:xfrm>
            <a:off x="4025782" y="2511877"/>
            <a:ext cx="169926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Ferramentas de Análise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9B1DDA-F322-E10E-25BF-07CBF3384EA6}"/>
              </a:ext>
            </a:extLst>
          </p:cNvPr>
          <p:cNvSpPr txBox="1"/>
          <p:nvPr/>
        </p:nvSpPr>
        <p:spPr>
          <a:xfrm>
            <a:off x="3409783" y="1777642"/>
            <a:ext cx="214191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Gerenciamento de Recursos para Machine Learning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D194B98-DA15-44B2-709D-EF2D3D48EA8B}"/>
              </a:ext>
            </a:extLst>
          </p:cNvPr>
          <p:cNvSpPr/>
          <p:nvPr/>
        </p:nvSpPr>
        <p:spPr>
          <a:xfrm>
            <a:off x="5811680" y="1558977"/>
            <a:ext cx="1205867" cy="2210400"/>
          </a:xfrm>
          <a:prstGeom prst="roundRect">
            <a:avLst>
              <a:gd name="adj" fmla="val 4536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834D8D-5D71-AA4D-126A-8AF6919CA650}"/>
              </a:ext>
            </a:extLst>
          </p:cNvPr>
          <p:cNvSpPr txBox="1"/>
          <p:nvPr/>
        </p:nvSpPr>
        <p:spPr>
          <a:xfrm>
            <a:off x="5882482" y="2350295"/>
            <a:ext cx="1062034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Infraestrutura para Servir os Modelos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9F88B3D-17EE-06C2-0702-B9760D239B6F}"/>
              </a:ext>
            </a:extLst>
          </p:cNvPr>
          <p:cNvSpPr/>
          <p:nvPr/>
        </p:nvSpPr>
        <p:spPr>
          <a:xfrm>
            <a:off x="7087356" y="1558977"/>
            <a:ext cx="1114162" cy="2210400"/>
          </a:xfrm>
          <a:prstGeom prst="roundRect">
            <a:avLst>
              <a:gd name="adj" fmla="val 4931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DA4C6E-0B77-F0F1-C88A-3DF8EDBE40B1}"/>
              </a:ext>
            </a:extLst>
          </p:cNvPr>
          <p:cNvSpPr txBox="1"/>
          <p:nvPr/>
        </p:nvSpPr>
        <p:spPr>
          <a:xfrm>
            <a:off x="7041503" y="2511877"/>
            <a:ext cx="120586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Monitoramento</a:t>
            </a:r>
          </a:p>
        </p:txBody>
      </p:sp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ECOSSISTEMA MLOPS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E8271C-4E80-2D24-A266-54209E6D8FDE}"/>
              </a:ext>
            </a:extLst>
          </p:cNvPr>
          <p:cNvSpPr txBox="1"/>
          <p:nvPr/>
        </p:nvSpPr>
        <p:spPr>
          <a:xfrm>
            <a:off x="867293" y="3940385"/>
            <a:ext cx="733422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Fonte: Hidden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Techincal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Debt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in Machine Learning Systems.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D.Sculley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et al. (2015) - 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link</a:t>
            </a:r>
            <a:endParaRPr lang="pt-BR" sz="800" i="1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Componentes de um sistema de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03440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3" grpId="0"/>
      <p:bldP spid="6" grpId="0" animBg="1"/>
      <p:bldP spid="7" grpId="0"/>
      <p:bldP spid="8" grpId="0" animBg="1"/>
      <p:bldP spid="9" grpId="0"/>
      <p:bldP spid="11" grpId="0" animBg="1"/>
      <p:bldP spid="12" grpId="0"/>
      <p:bldP spid="19" grpId="0"/>
      <p:bldP spid="20" grpId="0" animBg="1"/>
      <p:bldP spid="21" grpId="0"/>
      <p:bldP spid="22" grpId="0"/>
      <p:bldP spid="23" grpId="0" animBg="1"/>
      <p:bldP spid="24" grpId="0"/>
      <p:bldP spid="25" grpId="0" animBg="1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7" name="Google Shape;3517;p41"/>
          <p:cNvSpPr txBox="1">
            <a:spLocks noGrp="1"/>
          </p:cNvSpPr>
          <p:nvPr>
            <p:ph type="title"/>
          </p:nvPr>
        </p:nvSpPr>
        <p:spPr>
          <a:xfrm>
            <a:off x="1543917" y="3150939"/>
            <a:ext cx="4247283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KEVIN STUMPF, CTO @ TECTON</a:t>
            </a:r>
            <a:endParaRPr dirty="0"/>
          </a:p>
        </p:txBody>
      </p:sp>
      <p:sp>
        <p:nvSpPr>
          <p:cNvPr id="3518" name="Google Shape;3518;p41"/>
          <p:cNvSpPr txBox="1">
            <a:spLocks noGrp="1"/>
          </p:cNvSpPr>
          <p:nvPr>
            <p:ph type="subTitle" idx="1"/>
          </p:nvPr>
        </p:nvSpPr>
        <p:spPr>
          <a:xfrm>
            <a:off x="720000" y="1188100"/>
            <a:ext cx="5736218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“Apesar de soluções de MLOps terem surgido para auxiliar na extração de valor com Machine Learning, seu principal desafio continua sendo os </a:t>
            </a:r>
            <a:r>
              <a:rPr lang="en" sz="2800" dirty="0">
                <a:solidFill>
                  <a:schemeClr val="accent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dados</a:t>
            </a:r>
            <a:r>
              <a:rPr lang="en" dirty="0"/>
              <a:t>”</a:t>
            </a:r>
            <a:endParaRPr dirty="0"/>
          </a:p>
        </p:txBody>
      </p:sp>
      <p:pic>
        <p:nvPicPr>
          <p:cNvPr id="1026" name="Picture 2" descr="Kevin Stumpf">
            <a:extLst>
              <a:ext uri="{FF2B5EF4-FFF2-40B4-BE49-F238E27FC236}">
                <a16:creationId xmlns:a16="http://schemas.microsoft.com/office/drawing/2014/main" id="{E98BD9CB-0580-53E4-2A84-5C2583B02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98" y="3150939"/>
            <a:ext cx="657773" cy="65777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AF452E-F355-793C-3426-C108983FF0FA}"/>
              </a:ext>
            </a:extLst>
          </p:cNvPr>
          <p:cNvSpPr txBox="1"/>
          <p:nvPr/>
        </p:nvSpPr>
        <p:spPr>
          <a:xfrm>
            <a:off x="1684713" y="3558633"/>
            <a:ext cx="26379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Para o artigo 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/>
              </a:rPr>
              <a:t>Why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/>
              </a:rPr>
              <a:t>We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/>
              </a:rPr>
              <a:t>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/>
              </a:rPr>
              <a:t>Need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/>
              </a:rPr>
              <a:t>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/>
              </a:rPr>
              <a:t>DevOps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/>
              </a:rPr>
              <a:t> for ML Data</a:t>
            </a:r>
            <a:endParaRPr lang="pt-BR" sz="800" i="1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50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E124FDE-DE9F-C610-1080-4E262412E7A7}"/>
              </a:ext>
            </a:extLst>
          </p:cNvPr>
          <p:cNvSpPr/>
          <p:nvPr/>
        </p:nvSpPr>
        <p:spPr>
          <a:xfrm>
            <a:off x="3231397" y="2456985"/>
            <a:ext cx="723901" cy="371939"/>
          </a:xfrm>
          <a:prstGeom prst="roundRect">
            <a:avLst>
              <a:gd name="adj" fmla="val 16447"/>
            </a:avLst>
          </a:prstGeom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CC3763-C31D-3821-2CD3-5D6C839C06BA}"/>
              </a:ext>
            </a:extLst>
          </p:cNvPr>
          <p:cNvSpPr txBox="1"/>
          <p:nvPr/>
        </p:nvSpPr>
        <p:spPr>
          <a:xfrm>
            <a:off x="3173294" y="2515276"/>
            <a:ext cx="8401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rgbClr val="1F1F1F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ML Code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E2A5C3B-E416-F962-10BE-47FF2547FF19}"/>
              </a:ext>
            </a:extLst>
          </p:cNvPr>
          <p:cNvSpPr/>
          <p:nvPr/>
        </p:nvSpPr>
        <p:spPr>
          <a:xfrm>
            <a:off x="867293" y="1558977"/>
            <a:ext cx="1112520" cy="2210760"/>
          </a:xfrm>
          <a:prstGeom prst="roundRect">
            <a:avLst>
              <a:gd name="adj" fmla="val 4707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C2FDC7A-F8F6-10C0-0C37-0DF1F99102F9}"/>
              </a:ext>
            </a:extLst>
          </p:cNvPr>
          <p:cNvSpPr/>
          <p:nvPr/>
        </p:nvSpPr>
        <p:spPr>
          <a:xfrm>
            <a:off x="3230721" y="1558977"/>
            <a:ext cx="2494321" cy="831922"/>
          </a:xfrm>
          <a:prstGeom prst="roundRect">
            <a:avLst>
              <a:gd name="adj" fmla="val 5129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FC29C02-94F0-E46E-FCAD-042FDAFC77A2}"/>
              </a:ext>
            </a:extLst>
          </p:cNvPr>
          <p:cNvSpPr/>
          <p:nvPr/>
        </p:nvSpPr>
        <p:spPr>
          <a:xfrm>
            <a:off x="3229490" y="2887006"/>
            <a:ext cx="2495552" cy="879707"/>
          </a:xfrm>
          <a:prstGeom prst="roundRect">
            <a:avLst>
              <a:gd name="adj" fmla="val 6142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7ABA2-F846-86BF-9C9B-92639E2D9F15}"/>
              </a:ext>
            </a:extLst>
          </p:cNvPr>
          <p:cNvSpPr txBox="1"/>
          <p:nvPr/>
        </p:nvSpPr>
        <p:spPr>
          <a:xfrm>
            <a:off x="913013" y="2435267"/>
            <a:ext cx="102107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Configuração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9339A39-336C-4D5A-BFCD-909D7096399D}"/>
              </a:ext>
            </a:extLst>
          </p:cNvPr>
          <p:cNvSpPr/>
          <p:nvPr/>
        </p:nvSpPr>
        <p:spPr>
          <a:xfrm>
            <a:off x="2048392" y="1558977"/>
            <a:ext cx="1112520" cy="629099"/>
          </a:xfrm>
          <a:prstGeom prst="roundRect">
            <a:avLst>
              <a:gd name="adj" fmla="val 8417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91E8D-6211-69E2-8338-9AEED315D7E3}"/>
              </a:ext>
            </a:extLst>
          </p:cNvPr>
          <p:cNvSpPr txBox="1"/>
          <p:nvPr/>
        </p:nvSpPr>
        <p:spPr>
          <a:xfrm>
            <a:off x="2096039" y="1665777"/>
            <a:ext cx="102107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Obtenção dos Dados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BEC0FBB-F191-5896-D285-328B4A00AC7D}"/>
              </a:ext>
            </a:extLst>
          </p:cNvPr>
          <p:cNvSpPr/>
          <p:nvPr/>
        </p:nvSpPr>
        <p:spPr>
          <a:xfrm>
            <a:off x="2048392" y="2887006"/>
            <a:ext cx="1112520" cy="879707"/>
          </a:xfrm>
          <a:prstGeom prst="roundRect">
            <a:avLst>
              <a:gd name="adj" fmla="val 8417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57E49E-DBF1-D863-A85E-21D9D1E9DE93}"/>
              </a:ext>
            </a:extLst>
          </p:cNvPr>
          <p:cNvSpPr txBox="1"/>
          <p:nvPr/>
        </p:nvSpPr>
        <p:spPr>
          <a:xfrm>
            <a:off x="2096039" y="3085235"/>
            <a:ext cx="102107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Extração das Features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89CDDBD-6728-FF2F-1D43-48353EF5DEB1}"/>
              </a:ext>
            </a:extLst>
          </p:cNvPr>
          <p:cNvSpPr/>
          <p:nvPr/>
        </p:nvSpPr>
        <p:spPr>
          <a:xfrm>
            <a:off x="2048392" y="2256494"/>
            <a:ext cx="1112520" cy="570778"/>
          </a:xfrm>
          <a:prstGeom prst="roundRect">
            <a:avLst>
              <a:gd name="adj" fmla="val 8417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36A443-F7E8-475A-5486-5BF9A3DFAA1F}"/>
              </a:ext>
            </a:extLst>
          </p:cNvPr>
          <p:cNvSpPr txBox="1"/>
          <p:nvPr/>
        </p:nvSpPr>
        <p:spPr>
          <a:xfrm>
            <a:off x="2075561" y="2328998"/>
            <a:ext cx="106203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Verificação dos Dados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852CEB-2BA5-9E57-9E0F-19D8C5E3B8B6}"/>
              </a:ext>
            </a:extLst>
          </p:cNvPr>
          <p:cNvSpPr txBox="1"/>
          <p:nvPr/>
        </p:nvSpPr>
        <p:spPr>
          <a:xfrm>
            <a:off x="3309026" y="3119110"/>
            <a:ext cx="228219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Ferramentas de Gerenciamento dos Processos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07C7C5D-5D7A-A614-C86B-C4005B403EB7}"/>
              </a:ext>
            </a:extLst>
          </p:cNvPr>
          <p:cNvSpPr/>
          <p:nvPr/>
        </p:nvSpPr>
        <p:spPr>
          <a:xfrm>
            <a:off x="4013400" y="2455334"/>
            <a:ext cx="1711642" cy="371938"/>
          </a:xfrm>
          <a:prstGeom prst="roundRect">
            <a:avLst>
              <a:gd name="adj" fmla="val 13886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2F5973-E001-1C41-7C50-3298B6B4E5B9}"/>
              </a:ext>
            </a:extLst>
          </p:cNvPr>
          <p:cNvSpPr txBox="1"/>
          <p:nvPr/>
        </p:nvSpPr>
        <p:spPr>
          <a:xfrm>
            <a:off x="4025782" y="2511877"/>
            <a:ext cx="169926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Ferramentas de Análise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9B1DDA-F322-E10E-25BF-07CBF3384EA6}"/>
              </a:ext>
            </a:extLst>
          </p:cNvPr>
          <p:cNvSpPr txBox="1"/>
          <p:nvPr/>
        </p:nvSpPr>
        <p:spPr>
          <a:xfrm>
            <a:off x="3409783" y="1777642"/>
            <a:ext cx="214191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Gerenciamento de Recursos para Machine Learning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D194B98-DA15-44B2-709D-EF2D3D48EA8B}"/>
              </a:ext>
            </a:extLst>
          </p:cNvPr>
          <p:cNvSpPr/>
          <p:nvPr/>
        </p:nvSpPr>
        <p:spPr>
          <a:xfrm>
            <a:off x="5811680" y="1558977"/>
            <a:ext cx="1205867" cy="2210400"/>
          </a:xfrm>
          <a:prstGeom prst="roundRect">
            <a:avLst>
              <a:gd name="adj" fmla="val 4536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834D8D-5D71-AA4D-126A-8AF6919CA650}"/>
              </a:ext>
            </a:extLst>
          </p:cNvPr>
          <p:cNvSpPr txBox="1"/>
          <p:nvPr/>
        </p:nvSpPr>
        <p:spPr>
          <a:xfrm>
            <a:off x="5882482" y="2350295"/>
            <a:ext cx="1062034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Infraestrutura para Servir os Modelos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9F88B3D-17EE-06C2-0702-B9760D239B6F}"/>
              </a:ext>
            </a:extLst>
          </p:cNvPr>
          <p:cNvSpPr/>
          <p:nvPr/>
        </p:nvSpPr>
        <p:spPr>
          <a:xfrm>
            <a:off x="7087356" y="1558977"/>
            <a:ext cx="1114162" cy="2210400"/>
          </a:xfrm>
          <a:prstGeom prst="roundRect">
            <a:avLst>
              <a:gd name="adj" fmla="val 4931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DA4C6E-0B77-F0F1-C88A-3DF8EDBE40B1}"/>
              </a:ext>
            </a:extLst>
          </p:cNvPr>
          <p:cNvSpPr txBox="1"/>
          <p:nvPr/>
        </p:nvSpPr>
        <p:spPr>
          <a:xfrm>
            <a:off x="7041503" y="2511877"/>
            <a:ext cx="120586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Monitoramento</a:t>
            </a:r>
          </a:p>
        </p:txBody>
      </p:sp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ECOSSISTEMA MLOPS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Componentes de um sistema de Machine Learning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924F019-8F62-137F-80B1-47A7E1FA9601}"/>
              </a:ext>
            </a:extLst>
          </p:cNvPr>
          <p:cNvGrpSpPr/>
          <p:nvPr/>
        </p:nvGrpSpPr>
        <p:grpSpPr>
          <a:xfrm>
            <a:off x="2048392" y="1558977"/>
            <a:ext cx="1112520" cy="2207736"/>
            <a:chOff x="2048392" y="1558977"/>
            <a:chExt cx="1112520" cy="2207736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713FCA10-FF56-1261-DB7E-C59976B5B8BF}"/>
                </a:ext>
              </a:extLst>
            </p:cNvPr>
            <p:cNvSpPr/>
            <p:nvPr/>
          </p:nvSpPr>
          <p:spPr>
            <a:xfrm>
              <a:off x="2048392" y="1558977"/>
              <a:ext cx="1112520" cy="629099"/>
            </a:xfrm>
            <a:prstGeom prst="roundRect">
              <a:avLst>
                <a:gd name="adj" fmla="val 8417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rgbClr val="36D5A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22FCD0B-44C0-63CB-33C6-D495BAC9CA60}"/>
                </a:ext>
              </a:extLst>
            </p:cNvPr>
            <p:cNvSpPr txBox="1"/>
            <p:nvPr/>
          </p:nvSpPr>
          <p:spPr>
            <a:xfrm>
              <a:off x="2096039" y="1665777"/>
              <a:ext cx="1021079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50" dirty="0">
                  <a:solidFill>
                    <a:schemeClr val="bg2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Obtenção dos Dados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B9ABE7D0-8E81-45BC-3174-482C610A6354}"/>
                </a:ext>
              </a:extLst>
            </p:cNvPr>
            <p:cNvSpPr/>
            <p:nvPr/>
          </p:nvSpPr>
          <p:spPr>
            <a:xfrm>
              <a:off x="2048392" y="2887006"/>
              <a:ext cx="1112520" cy="879707"/>
            </a:xfrm>
            <a:prstGeom prst="roundRect">
              <a:avLst>
                <a:gd name="adj" fmla="val 8417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rgbClr val="36D5A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A9E6AC4-DFD6-ED2A-EA3C-54B4B6662437}"/>
                </a:ext>
              </a:extLst>
            </p:cNvPr>
            <p:cNvSpPr txBox="1"/>
            <p:nvPr/>
          </p:nvSpPr>
          <p:spPr>
            <a:xfrm>
              <a:off x="2096039" y="3085235"/>
              <a:ext cx="1021079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50" dirty="0">
                  <a:solidFill>
                    <a:schemeClr val="bg2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Extração das </a:t>
              </a:r>
              <a:r>
                <a:rPr lang="pt-BR" sz="1050" dirty="0">
                  <a:solidFill>
                    <a:schemeClr val="accent1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Features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30C4DC34-348E-70CB-4976-D9CFF794C1FC}"/>
                </a:ext>
              </a:extLst>
            </p:cNvPr>
            <p:cNvSpPr/>
            <p:nvPr/>
          </p:nvSpPr>
          <p:spPr>
            <a:xfrm>
              <a:off x="2048392" y="2256494"/>
              <a:ext cx="1112520" cy="570778"/>
            </a:xfrm>
            <a:prstGeom prst="roundRect">
              <a:avLst>
                <a:gd name="adj" fmla="val 8417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rgbClr val="36D5A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9A2E642-BA94-5FD4-3012-83DBBD5BFBD3}"/>
                </a:ext>
              </a:extLst>
            </p:cNvPr>
            <p:cNvSpPr txBox="1"/>
            <p:nvPr/>
          </p:nvSpPr>
          <p:spPr>
            <a:xfrm>
              <a:off x="2075561" y="2328998"/>
              <a:ext cx="1062034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50" dirty="0">
                  <a:solidFill>
                    <a:schemeClr val="bg2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Verificação dos Dados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E3FDBA6-70CA-1747-46F1-AE747C3E2037}"/>
              </a:ext>
            </a:extLst>
          </p:cNvPr>
          <p:cNvGrpSpPr/>
          <p:nvPr/>
        </p:nvGrpSpPr>
        <p:grpSpPr>
          <a:xfrm>
            <a:off x="867293" y="1558977"/>
            <a:ext cx="7380077" cy="2210760"/>
            <a:chOff x="867293" y="1558977"/>
            <a:chExt cx="7380077" cy="2210760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EF6B26F3-9264-B0B7-FFEC-5A83EE13EA44}"/>
                </a:ext>
              </a:extLst>
            </p:cNvPr>
            <p:cNvSpPr/>
            <p:nvPr/>
          </p:nvSpPr>
          <p:spPr>
            <a:xfrm>
              <a:off x="3231397" y="2456985"/>
              <a:ext cx="723901" cy="371939"/>
            </a:xfrm>
            <a:prstGeom prst="roundRect">
              <a:avLst>
                <a:gd name="adj" fmla="val 16447"/>
              </a:avLst>
            </a:prstGeom>
            <a:ln w="6350">
              <a:solidFill>
                <a:srgbClr val="E04F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CAB1ED-4901-9DEA-3873-1A58A200D119}"/>
                </a:ext>
              </a:extLst>
            </p:cNvPr>
            <p:cNvSpPr txBox="1"/>
            <p:nvPr/>
          </p:nvSpPr>
          <p:spPr>
            <a:xfrm>
              <a:off x="3173294" y="2515276"/>
              <a:ext cx="84010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50" dirty="0">
                  <a:solidFill>
                    <a:srgbClr val="1F1F1F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ML Code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4792E39-135D-0B97-B33E-DD0D2CB39E56}"/>
                </a:ext>
              </a:extLst>
            </p:cNvPr>
            <p:cNvSpPr/>
            <p:nvPr/>
          </p:nvSpPr>
          <p:spPr>
            <a:xfrm>
              <a:off x="867293" y="1558977"/>
              <a:ext cx="1112520" cy="2210760"/>
            </a:xfrm>
            <a:prstGeom prst="roundRect">
              <a:avLst>
                <a:gd name="adj" fmla="val 4707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rgbClr val="E04F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F2A2DD1-CED0-4390-0C93-163B80583BB8}"/>
                </a:ext>
              </a:extLst>
            </p:cNvPr>
            <p:cNvSpPr/>
            <p:nvPr/>
          </p:nvSpPr>
          <p:spPr>
            <a:xfrm>
              <a:off x="3230721" y="1558977"/>
              <a:ext cx="2494321" cy="831922"/>
            </a:xfrm>
            <a:prstGeom prst="roundRect">
              <a:avLst>
                <a:gd name="adj" fmla="val 5129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rgbClr val="E04F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0B02DF8-EFC6-9955-514B-738D3D481DBE}"/>
                </a:ext>
              </a:extLst>
            </p:cNvPr>
            <p:cNvSpPr/>
            <p:nvPr/>
          </p:nvSpPr>
          <p:spPr>
            <a:xfrm>
              <a:off x="3229490" y="2887006"/>
              <a:ext cx="2495552" cy="879707"/>
            </a:xfrm>
            <a:prstGeom prst="roundRect">
              <a:avLst>
                <a:gd name="adj" fmla="val 6142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rgbClr val="E04F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386F4FA-E1D6-0DF2-F4FC-B01DF4DDD93A}"/>
                </a:ext>
              </a:extLst>
            </p:cNvPr>
            <p:cNvSpPr txBox="1"/>
            <p:nvPr/>
          </p:nvSpPr>
          <p:spPr>
            <a:xfrm>
              <a:off x="913013" y="2435267"/>
              <a:ext cx="1021079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50" dirty="0">
                  <a:solidFill>
                    <a:schemeClr val="bg2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Configuração do Ambiente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5F170EA-42AA-9FC9-7307-62A04461B59C}"/>
                </a:ext>
              </a:extLst>
            </p:cNvPr>
            <p:cNvSpPr txBox="1"/>
            <p:nvPr/>
          </p:nvSpPr>
          <p:spPr>
            <a:xfrm>
              <a:off x="3309026" y="3119110"/>
              <a:ext cx="2282192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50" dirty="0">
                  <a:solidFill>
                    <a:schemeClr val="bg2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Ferramentas de Gerenciamento dos Processos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0FD76E9D-4BE3-B5E6-7F47-6B580F5BD4DC}"/>
                </a:ext>
              </a:extLst>
            </p:cNvPr>
            <p:cNvSpPr/>
            <p:nvPr/>
          </p:nvSpPr>
          <p:spPr>
            <a:xfrm>
              <a:off x="4013400" y="2455334"/>
              <a:ext cx="1711642" cy="371938"/>
            </a:xfrm>
            <a:prstGeom prst="roundRect">
              <a:avLst>
                <a:gd name="adj" fmla="val 13886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rgbClr val="E04F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16F1503-45C5-1341-D292-EC40970336CD}"/>
                </a:ext>
              </a:extLst>
            </p:cNvPr>
            <p:cNvSpPr txBox="1"/>
            <p:nvPr/>
          </p:nvSpPr>
          <p:spPr>
            <a:xfrm>
              <a:off x="4025782" y="2511877"/>
              <a:ext cx="1699260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50" dirty="0">
                  <a:solidFill>
                    <a:schemeClr val="bg2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Ferramentas de Análise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6247BBB-F5B4-EE47-215B-8BC722E3D92E}"/>
                </a:ext>
              </a:extLst>
            </p:cNvPr>
            <p:cNvSpPr txBox="1"/>
            <p:nvPr/>
          </p:nvSpPr>
          <p:spPr>
            <a:xfrm>
              <a:off x="3409783" y="1777642"/>
              <a:ext cx="2141914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50" dirty="0">
                  <a:solidFill>
                    <a:schemeClr val="bg2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Gerenciamento de Recursos para Machine Learning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5296E9BB-6490-D42C-B1CE-24CDF9FA5D86}"/>
                </a:ext>
              </a:extLst>
            </p:cNvPr>
            <p:cNvSpPr/>
            <p:nvPr/>
          </p:nvSpPr>
          <p:spPr>
            <a:xfrm>
              <a:off x="5811680" y="1558977"/>
              <a:ext cx="1205867" cy="2210400"/>
            </a:xfrm>
            <a:prstGeom prst="roundRect">
              <a:avLst>
                <a:gd name="adj" fmla="val 4536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rgbClr val="E04F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D009193-1976-1C4D-5C3A-D292CA364DB4}"/>
                </a:ext>
              </a:extLst>
            </p:cNvPr>
            <p:cNvSpPr txBox="1"/>
            <p:nvPr/>
          </p:nvSpPr>
          <p:spPr>
            <a:xfrm>
              <a:off x="5882482" y="2350295"/>
              <a:ext cx="1062034" cy="5770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50" dirty="0">
                  <a:solidFill>
                    <a:schemeClr val="bg2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Infraestrutura para Servir os Modelos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452F7DE-660A-1C53-5577-5C63B5228E22}"/>
                </a:ext>
              </a:extLst>
            </p:cNvPr>
            <p:cNvSpPr/>
            <p:nvPr/>
          </p:nvSpPr>
          <p:spPr>
            <a:xfrm>
              <a:off x="7087356" y="1558977"/>
              <a:ext cx="1114162" cy="2210400"/>
            </a:xfrm>
            <a:prstGeom prst="roundRect">
              <a:avLst>
                <a:gd name="adj" fmla="val 4931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rgbClr val="E04F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8BC72A2-CDBE-80EE-CDCE-F96FEAC2D431}"/>
                </a:ext>
              </a:extLst>
            </p:cNvPr>
            <p:cNvSpPr txBox="1"/>
            <p:nvPr/>
          </p:nvSpPr>
          <p:spPr>
            <a:xfrm>
              <a:off x="7041503" y="2511877"/>
              <a:ext cx="1205867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50" dirty="0">
                  <a:solidFill>
                    <a:schemeClr val="bg2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Monitoramento</a:t>
              </a:r>
            </a:p>
          </p:txBody>
        </p:sp>
      </p:grp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EAD017A5-97C8-C568-C4FA-C7C293E195CB}"/>
              </a:ext>
            </a:extLst>
          </p:cNvPr>
          <p:cNvSpPr/>
          <p:nvPr/>
        </p:nvSpPr>
        <p:spPr>
          <a:xfrm>
            <a:off x="1776494" y="3950458"/>
            <a:ext cx="828158" cy="215444"/>
          </a:xfrm>
          <a:prstGeom prst="roundRect">
            <a:avLst>
              <a:gd name="adj" fmla="val 18733"/>
            </a:avLst>
          </a:prstGeom>
          <a:noFill/>
          <a:ln w="6350">
            <a:solidFill>
              <a:srgbClr val="36D5A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rgbClr val="B4B4B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 </a:t>
            </a:r>
            <a:r>
              <a:rPr lang="pt-BR" sz="800" dirty="0" err="1">
                <a:solidFill>
                  <a:srgbClr val="B4B4B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Centric</a:t>
            </a:r>
            <a:endParaRPr lang="pt-BR" sz="800" dirty="0">
              <a:solidFill>
                <a:srgbClr val="B4B4B4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5AFE7F7-5343-A741-0541-9C6F858D36FF}"/>
              </a:ext>
            </a:extLst>
          </p:cNvPr>
          <p:cNvSpPr/>
          <p:nvPr/>
        </p:nvSpPr>
        <p:spPr>
          <a:xfrm>
            <a:off x="867292" y="3950458"/>
            <a:ext cx="828158" cy="215444"/>
          </a:xfrm>
          <a:prstGeom prst="roundRect">
            <a:avLst>
              <a:gd name="adj" fmla="val 17259"/>
            </a:avLst>
          </a:prstGeom>
          <a:noFill/>
          <a:ln w="6350">
            <a:solidFill>
              <a:srgbClr val="E04F5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rgbClr val="B4B4B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</a:t>
            </a:r>
            <a:r>
              <a:rPr lang="pt-BR" sz="800" dirty="0" err="1">
                <a:solidFill>
                  <a:srgbClr val="B4B4B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Centric</a:t>
            </a:r>
            <a:endParaRPr lang="pt-BR" sz="800" dirty="0">
              <a:solidFill>
                <a:srgbClr val="B4B4B4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ADD842-C0D9-B092-7D5E-867511EF8679}"/>
              </a:ext>
            </a:extLst>
          </p:cNvPr>
          <p:cNvSpPr txBox="1"/>
          <p:nvPr/>
        </p:nvSpPr>
        <p:spPr>
          <a:xfrm>
            <a:off x="3309026" y="3940385"/>
            <a:ext cx="489249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Classificação de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centricidade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adaptada do artigo 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Why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We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Need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DevOps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 for ML Data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de Kevin Stumpf</a:t>
            </a:r>
          </a:p>
        </p:txBody>
      </p:sp>
    </p:spTree>
    <p:extLst>
      <p:ext uri="{BB962C8B-B14F-4D97-AF65-F5344CB8AC3E}">
        <p14:creationId xmlns:p14="http://schemas.microsoft.com/office/powerpoint/2010/main" val="100347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E124FDE-DE9F-C610-1080-4E262412E7A7}"/>
              </a:ext>
            </a:extLst>
          </p:cNvPr>
          <p:cNvSpPr/>
          <p:nvPr/>
        </p:nvSpPr>
        <p:spPr>
          <a:xfrm>
            <a:off x="3231397" y="2456985"/>
            <a:ext cx="723901" cy="371939"/>
          </a:xfrm>
          <a:prstGeom prst="roundRect">
            <a:avLst>
              <a:gd name="adj" fmla="val 16447"/>
            </a:avLst>
          </a:prstGeom>
          <a:ln w="6350">
            <a:solidFill>
              <a:srgbClr val="E04F5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CC3763-C31D-3821-2CD3-5D6C839C06BA}"/>
              </a:ext>
            </a:extLst>
          </p:cNvPr>
          <p:cNvSpPr txBox="1"/>
          <p:nvPr/>
        </p:nvSpPr>
        <p:spPr>
          <a:xfrm>
            <a:off x="3173294" y="2515276"/>
            <a:ext cx="8401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rgbClr val="1F1F1F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ML Code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E2A5C3B-E416-F962-10BE-47FF2547FF19}"/>
              </a:ext>
            </a:extLst>
          </p:cNvPr>
          <p:cNvSpPr/>
          <p:nvPr/>
        </p:nvSpPr>
        <p:spPr>
          <a:xfrm>
            <a:off x="867293" y="1558977"/>
            <a:ext cx="1112520" cy="2210760"/>
          </a:xfrm>
          <a:prstGeom prst="roundRect">
            <a:avLst>
              <a:gd name="adj" fmla="val 4707"/>
            </a:avLst>
          </a:prstGeom>
          <a:solidFill>
            <a:schemeClr val="bg1">
              <a:lumMod val="50000"/>
            </a:schemeClr>
          </a:solidFill>
          <a:ln w="6350">
            <a:solidFill>
              <a:srgbClr val="E04F5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C2FDC7A-F8F6-10C0-0C37-0DF1F99102F9}"/>
              </a:ext>
            </a:extLst>
          </p:cNvPr>
          <p:cNvSpPr/>
          <p:nvPr/>
        </p:nvSpPr>
        <p:spPr>
          <a:xfrm>
            <a:off x="3230721" y="1558977"/>
            <a:ext cx="2494321" cy="831922"/>
          </a:xfrm>
          <a:prstGeom prst="roundRect">
            <a:avLst>
              <a:gd name="adj" fmla="val 5129"/>
            </a:avLst>
          </a:prstGeom>
          <a:solidFill>
            <a:schemeClr val="bg1">
              <a:lumMod val="50000"/>
            </a:schemeClr>
          </a:solidFill>
          <a:ln w="6350">
            <a:solidFill>
              <a:srgbClr val="E04F5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FC29C02-94F0-E46E-FCAD-042FDAFC77A2}"/>
              </a:ext>
            </a:extLst>
          </p:cNvPr>
          <p:cNvSpPr/>
          <p:nvPr/>
        </p:nvSpPr>
        <p:spPr>
          <a:xfrm>
            <a:off x="3229490" y="2887006"/>
            <a:ext cx="2495552" cy="879707"/>
          </a:xfrm>
          <a:prstGeom prst="roundRect">
            <a:avLst>
              <a:gd name="adj" fmla="val 6142"/>
            </a:avLst>
          </a:prstGeom>
          <a:solidFill>
            <a:schemeClr val="bg1">
              <a:lumMod val="50000"/>
            </a:schemeClr>
          </a:solidFill>
          <a:ln w="6350">
            <a:solidFill>
              <a:srgbClr val="E04F5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7ABA2-F846-86BF-9C9B-92639E2D9F15}"/>
              </a:ext>
            </a:extLst>
          </p:cNvPr>
          <p:cNvSpPr txBox="1"/>
          <p:nvPr/>
        </p:nvSpPr>
        <p:spPr>
          <a:xfrm>
            <a:off x="913013" y="2435267"/>
            <a:ext cx="102107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Configuração do Ambiente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9339A39-336C-4D5A-BFCD-909D7096399D}"/>
              </a:ext>
            </a:extLst>
          </p:cNvPr>
          <p:cNvSpPr/>
          <p:nvPr/>
        </p:nvSpPr>
        <p:spPr>
          <a:xfrm>
            <a:off x="2048392" y="1558977"/>
            <a:ext cx="1112520" cy="629099"/>
          </a:xfrm>
          <a:prstGeom prst="roundRect">
            <a:avLst>
              <a:gd name="adj" fmla="val 8417"/>
            </a:avLst>
          </a:prstGeom>
          <a:solidFill>
            <a:schemeClr val="bg1">
              <a:lumMod val="50000"/>
            </a:schemeClr>
          </a:solidFill>
          <a:ln w="6350">
            <a:solidFill>
              <a:srgbClr val="36D5A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91E8D-6211-69E2-8338-9AEED315D7E3}"/>
              </a:ext>
            </a:extLst>
          </p:cNvPr>
          <p:cNvSpPr txBox="1"/>
          <p:nvPr/>
        </p:nvSpPr>
        <p:spPr>
          <a:xfrm>
            <a:off x="2096039" y="1665777"/>
            <a:ext cx="102107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Obtenção dos Dados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BEC0FBB-F191-5896-D285-328B4A00AC7D}"/>
              </a:ext>
            </a:extLst>
          </p:cNvPr>
          <p:cNvSpPr/>
          <p:nvPr/>
        </p:nvSpPr>
        <p:spPr>
          <a:xfrm>
            <a:off x="2048392" y="2887006"/>
            <a:ext cx="1112520" cy="879707"/>
          </a:xfrm>
          <a:prstGeom prst="roundRect">
            <a:avLst>
              <a:gd name="adj" fmla="val 8417"/>
            </a:avLst>
          </a:prstGeom>
          <a:solidFill>
            <a:schemeClr val="bg1">
              <a:lumMod val="50000"/>
            </a:schemeClr>
          </a:solidFill>
          <a:ln w="6350">
            <a:solidFill>
              <a:srgbClr val="36D5A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57E49E-DBF1-D863-A85E-21D9D1E9DE93}"/>
              </a:ext>
            </a:extLst>
          </p:cNvPr>
          <p:cNvSpPr txBox="1"/>
          <p:nvPr/>
        </p:nvSpPr>
        <p:spPr>
          <a:xfrm>
            <a:off x="2096039" y="3085235"/>
            <a:ext cx="102107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Extração das </a:t>
            </a:r>
            <a:r>
              <a:rPr lang="pt-BR" sz="1050" dirty="0">
                <a:solidFill>
                  <a:schemeClr val="accent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Features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89CDDBD-6728-FF2F-1D43-48353EF5DEB1}"/>
              </a:ext>
            </a:extLst>
          </p:cNvPr>
          <p:cNvSpPr/>
          <p:nvPr/>
        </p:nvSpPr>
        <p:spPr>
          <a:xfrm>
            <a:off x="2048392" y="2256494"/>
            <a:ext cx="1112520" cy="570778"/>
          </a:xfrm>
          <a:prstGeom prst="roundRect">
            <a:avLst>
              <a:gd name="adj" fmla="val 8417"/>
            </a:avLst>
          </a:prstGeom>
          <a:solidFill>
            <a:schemeClr val="bg1">
              <a:lumMod val="50000"/>
            </a:schemeClr>
          </a:solidFill>
          <a:ln w="6350">
            <a:solidFill>
              <a:srgbClr val="36D5A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36A443-F7E8-475A-5486-5BF9A3DFAA1F}"/>
              </a:ext>
            </a:extLst>
          </p:cNvPr>
          <p:cNvSpPr txBox="1"/>
          <p:nvPr/>
        </p:nvSpPr>
        <p:spPr>
          <a:xfrm>
            <a:off x="2075561" y="2328998"/>
            <a:ext cx="106203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Verificação dos Dados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852CEB-2BA5-9E57-9E0F-19D8C5E3B8B6}"/>
              </a:ext>
            </a:extLst>
          </p:cNvPr>
          <p:cNvSpPr txBox="1"/>
          <p:nvPr/>
        </p:nvSpPr>
        <p:spPr>
          <a:xfrm>
            <a:off x="3309026" y="3119110"/>
            <a:ext cx="228219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Ferramentas de Gerenciamento dos Processos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07C7C5D-5D7A-A614-C86B-C4005B403EB7}"/>
              </a:ext>
            </a:extLst>
          </p:cNvPr>
          <p:cNvSpPr/>
          <p:nvPr/>
        </p:nvSpPr>
        <p:spPr>
          <a:xfrm>
            <a:off x="4013400" y="2455334"/>
            <a:ext cx="1711642" cy="371938"/>
          </a:xfrm>
          <a:prstGeom prst="roundRect">
            <a:avLst>
              <a:gd name="adj" fmla="val 13886"/>
            </a:avLst>
          </a:prstGeom>
          <a:solidFill>
            <a:schemeClr val="bg1">
              <a:lumMod val="50000"/>
            </a:schemeClr>
          </a:solidFill>
          <a:ln w="6350">
            <a:solidFill>
              <a:srgbClr val="E04F5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2F5973-E001-1C41-7C50-3298B6B4E5B9}"/>
              </a:ext>
            </a:extLst>
          </p:cNvPr>
          <p:cNvSpPr txBox="1"/>
          <p:nvPr/>
        </p:nvSpPr>
        <p:spPr>
          <a:xfrm>
            <a:off x="4025782" y="2511877"/>
            <a:ext cx="169926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Ferramentas de Análise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9B1DDA-F322-E10E-25BF-07CBF3384EA6}"/>
              </a:ext>
            </a:extLst>
          </p:cNvPr>
          <p:cNvSpPr txBox="1"/>
          <p:nvPr/>
        </p:nvSpPr>
        <p:spPr>
          <a:xfrm>
            <a:off x="3409783" y="1777642"/>
            <a:ext cx="214191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Gerenciamento de Recursos para Machine Learning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D194B98-DA15-44B2-709D-EF2D3D48EA8B}"/>
              </a:ext>
            </a:extLst>
          </p:cNvPr>
          <p:cNvSpPr/>
          <p:nvPr/>
        </p:nvSpPr>
        <p:spPr>
          <a:xfrm>
            <a:off x="5811680" y="1558977"/>
            <a:ext cx="1205867" cy="2210400"/>
          </a:xfrm>
          <a:prstGeom prst="roundRect">
            <a:avLst>
              <a:gd name="adj" fmla="val 4536"/>
            </a:avLst>
          </a:prstGeom>
          <a:solidFill>
            <a:schemeClr val="bg1">
              <a:lumMod val="50000"/>
            </a:schemeClr>
          </a:solidFill>
          <a:ln w="6350">
            <a:solidFill>
              <a:srgbClr val="E04F5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834D8D-5D71-AA4D-126A-8AF6919CA650}"/>
              </a:ext>
            </a:extLst>
          </p:cNvPr>
          <p:cNvSpPr txBox="1"/>
          <p:nvPr/>
        </p:nvSpPr>
        <p:spPr>
          <a:xfrm>
            <a:off x="5882482" y="2350295"/>
            <a:ext cx="1062034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Infraestrutura para Servir os Modelos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9F88B3D-17EE-06C2-0702-B9760D239B6F}"/>
              </a:ext>
            </a:extLst>
          </p:cNvPr>
          <p:cNvSpPr/>
          <p:nvPr/>
        </p:nvSpPr>
        <p:spPr>
          <a:xfrm>
            <a:off x="7087356" y="1558977"/>
            <a:ext cx="1114162" cy="2210400"/>
          </a:xfrm>
          <a:prstGeom prst="roundRect">
            <a:avLst>
              <a:gd name="adj" fmla="val 4931"/>
            </a:avLst>
          </a:prstGeom>
          <a:solidFill>
            <a:schemeClr val="bg1">
              <a:lumMod val="50000"/>
            </a:schemeClr>
          </a:solidFill>
          <a:ln w="6350">
            <a:solidFill>
              <a:srgbClr val="E04F5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DA4C6E-0B77-F0F1-C88A-3DF8EDBE40B1}"/>
              </a:ext>
            </a:extLst>
          </p:cNvPr>
          <p:cNvSpPr txBox="1"/>
          <p:nvPr/>
        </p:nvSpPr>
        <p:spPr>
          <a:xfrm>
            <a:off x="7041503" y="2511877"/>
            <a:ext cx="120586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Monitoramento</a:t>
            </a:r>
          </a:p>
        </p:txBody>
      </p:sp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ECOSSISTEMA MLOPS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E8271C-4E80-2D24-A266-54209E6D8FDE}"/>
              </a:ext>
            </a:extLst>
          </p:cNvPr>
          <p:cNvSpPr txBox="1"/>
          <p:nvPr/>
        </p:nvSpPr>
        <p:spPr>
          <a:xfrm>
            <a:off x="3309026" y="3940385"/>
            <a:ext cx="489249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Classificação de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centricidade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adaptada do artigo 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Why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We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Need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DevOps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 for ML Data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de Kevin Stumpf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Componentes de um sistema de Machine Learning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DB40009-FE80-E5E1-CD40-8A0802D86E0A}"/>
              </a:ext>
            </a:extLst>
          </p:cNvPr>
          <p:cNvSpPr/>
          <p:nvPr/>
        </p:nvSpPr>
        <p:spPr>
          <a:xfrm>
            <a:off x="1776494" y="3950458"/>
            <a:ext cx="828158" cy="215444"/>
          </a:xfrm>
          <a:prstGeom prst="roundRect">
            <a:avLst>
              <a:gd name="adj" fmla="val 18733"/>
            </a:avLst>
          </a:prstGeom>
          <a:noFill/>
          <a:ln w="6350">
            <a:solidFill>
              <a:srgbClr val="36D5A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rgbClr val="B4B4B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 </a:t>
            </a:r>
            <a:r>
              <a:rPr lang="pt-BR" sz="800" dirty="0" err="1">
                <a:solidFill>
                  <a:srgbClr val="B4B4B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Centric</a:t>
            </a:r>
            <a:endParaRPr lang="pt-BR" sz="800" dirty="0">
              <a:solidFill>
                <a:srgbClr val="B4B4B4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53AF3C6-F8E5-0351-5B0B-B1CB226D6E4A}"/>
              </a:ext>
            </a:extLst>
          </p:cNvPr>
          <p:cNvSpPr/>
          <p:nvPr/>
        </p:nvSpPr>
        <p:spPr>
          <a:xfrm>
            <a:off x="867292" y="3950458"/>
            <a:ext cx="828158" cy="215444"/>
          </a:xfrm>
          <a:prstGeom prst="roundRect">
            <a:avLst>
              <a:gd name="adj" fmla="val 17259"/>
            </a:avLst>
          </a:prstGeom>
          <a:noFill/>
          <a:ln w="6350">
            <a:solidFill>
              <a:srgbClr val="E04F5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rgbClr val="B4B4B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</a:t>
            </a:r>
            <a:r>
              <a:rPr lang="pt-BR" sz="800" dirty="0" err="1">
                <a:solidFill>
                  <a:srgbClr val="B4B4B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Centric</a:t>
            </a:r>
            <a:endParaRPr lang="pt-BR" sz="800" dirty="0">
              <a:solidFill>
                <a:srgbClr val="B4B4B4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6AF98B-79F6-F22C-4DF2-28F7FCC33ADD}"/>
              </a:ext>
            </a:extLst>
          </p:cNvPr>
          <p:cNvSpPr/>
          <p:nvPr/>
        </p:nvSpPr>
        <p:spPr>
          <a:xfrm>
            <a:off x="735241" y="1451925"/>
            <a:ext cx="1274160" cy="2401624"/>
          </a:xfrm>
          <a:prstGeom prst="rect">
            <a:avLst/>
          </a:prstGeom>
          <a:solidFill>
            <a:srgbClr val="1F1F1F">
              <a:alpha val="86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67E781-57B6-FB8B-CED4-CA65E89A012B}"/>
              </a:ext>
            </a:extLst>
          </p:cNvPr>
          <p:cNvSpPr/>
          <p:nvPr/>
        </p:nvSpPr>
        <p:spPr>
          <a:xfrm>
            <a:off x="3203756" y="1503588"/>
            <a:ext cx="5072951" cy="2349961"/>
          </a:xfrm>
          <a:prstGeom prst="rect">
            <a:avLst/>
          </a:prstGeom>
          <a:solidFill>
            <a:srgbClr val="1F1F1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759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0198E03-0AA2-B9DC-DD16-095203504108}"/>
              </a:ext>
            </a:extLst>
          </p:cNvPr>
          <p:cNvGrpSpPr/>
          <p:nvPr/>
        </p:nvGrpSpPr>
        <p:grpSpPr>
          <a:xfrm>
            <a:off x="5982133" y="659594"/>
            <a:ext cx="2862484" cy="1268993"/>
            <a:chOff x="5982133" y="659594"/>
            <a:chExt cx="2862484" cy="1268993"/>
          </a:xfrm>
        </p:grpSpPr>
        <p:sp>
          <p:nvSpPr>
            <p:cNvPr id="19" name="Google Shape;3441;p36">
              <a:extLst>
                <a:ext uri="{FF2B5EF4-FFF2-40B4-BE49-F238E27FC236}">
                  <a16:creationId xmlns:a16="http://schemas.microsoft.com/office/drawing/2014/main" id="{B75D429A-591C-D0EF-412C-A82E2E569237}"/>
                </a:ext>
              </a:extLst>
            </p:cNvPr>
            <p:cNvSpPr txBox="1">
              <a:spLocks/>
            </p:cNvSpPr>
            <p:nvPr/>
          </p:nvSpPr>
          <p:spPr>
            <a:xfrm>
              <a:off x="6505484" y="659594"/>
              <a:ext cx="1815783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PREDICTION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EC29EB1-1775-B520-AADF-06C054733860}"/>
                </a:ext>
              </a:extLst>
            </p:cNvPr>
            <p:cNvSpPr/>
            <p:nvPr/>
          </p:nvSpPr>
          <p:spPr>
            <a:xfrm>
              <a:off x="5982133" y="814161"/>
              <a:ext cx="2862484" cy="1114426"/>
            </a:xfrm>
            <a:prstGeom prst="roundRect">
              <a:avLst>
                <a:gd name="adj" fmla="val 8331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B236C81-0A5D-9D46-15CF-E9050C822DD6}"/>
              </a:ext>
            </a:extLst>
          </p:cNvPr>
          <p:cNvGrpSpPr/>
          <p:nvPr/>
        </p:nvGrpSpPr>
        <p:grpSpPr>
          <a:xfrm>
            <a:off x="1991308" y="3460432"/>
            <a:ext cx="3125929" cy="1268877"/>
            <a:chOff x="1991308" y="3460432"/>
            <a:chExt cx="3125929" cy="1268877"/>
          </a:xfrm>
        </p:grpSpPr>
        <p:sp>
          <p:nvSpPr>
            <p:cNvPr id="2186" name="Google Shape;3441;p36">
              <a:extLst>
                <a:ext uri="{FF2B5EF4-FFF2-40B4-BE49-F238E27FC236}">
                  <a16:creationId xmlns:a16="http://schemas.microsoft.com/office/drawing/2014/main" id="{5A05F7F7-EB2A-922C-F91D-0E6DBF784237}"/>
                </a:ext>
              </a:extLst>
            </p:cNvPr>
            <p:cNvSpPr txBox="1">
              <a:spLocks/>
            </p:cNvSpPr>
            <p:nvPr/>
          </p:nvSpPr>
          <p:spPr>
            <a:xfrm>
              <a:off x="2528746" y="3460432"/>
              <a:ext cx="2051053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FEATURE ENGINEERING 03</a:t>
              </a:r>
            </a:p>
          </p:txBody>
        </p:sp>
        <p:sp>
          <p:nvSpPr>
            <p:cNvPr id="2187" name="Rectangle: Rounded Corners 2186">
              <a:extLst>
                <a:ext uri="{FF2B5EF4-FFF2-40B4-BE49-F238E27FC236}">
                  <a16:creationId xmlns:a16="http://schemas.microsoft.com/office/drawing/2014/main" id="{C0696B24-EF1A-98D1-1566-55B04A17362E}"/>
                </a:ext>
              </a:extLst>
            </p:cNvPr>
            <p:cNvSpPr/>
            <p:nvPr/>
          </p:nvSpPr>
          <p:spPr>
            <a:xfrm>
              <a:off x="1991308" y="3614883"/>
              <a:ext cx="3125929" cy="1114426"/>
            </a:xfrm>
            <a:prstGeom prst="roundRect">
              <a:avLst>
                <a:gd name="adj" fmla="val 9749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8B1A4C0-88E0-DF29-7017-48B04A439605}"/>
              </a:ext>
            </a:extLst>
          </p:cNvPr>
          <p:cNvGrpSpPr/>
          <p:nvPr/>
        </p:nvGrpSpPr>
        <p:grpSpPr>
          <a:xfrm>
            <a:off x="1995136" y="2037622"/>
            <a:ext cx="3125929" cy="1268877"/>
            <a:chOff x="1995136" y="2037622"/>
            <a:chExt cx="3125929" cy="1268877"/>
          </a:xfrm>
        </p:grpSpPr>
        <p:sp>
          <p:nvSpPr>
            <p:cNvPr id="2057" name="Google Shape;3441;p36">
              <a:extLst>
                <a:ext uri="{FF2B5EF4-FFF2-40B4-BE49-F238E27FC236}">
                  <a16:creationId xmlns:a16="http://schemas.microsoft.com/office/drawing/2014/main" id="{DF49DE5A-126A-EF14-1972-8934BCEEEF4D}"/>
                </a:ext>
              </a:extLst>
            </p:cNvPr>
            <p:cNvSpPr txBox="1">
              <a:spLocks/>
            </p:cNvSpPr>
            <p:nvPr/>
          </p:nvSpPr>
          <p:spPr>
            <a:xfrm>
              <a:off x="2532574" y="2037622"/>
              <a:ext cx="2051053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FEATURE ENGINEERING 02</a:t>
              </a:r>
            </a:p>
          </p:txBody>
        </p:sp>
        <p:sp>
          <p:nvSpPr>
            <p:cNvPr id="2058" name="Rectangle: Rounded Corners 2057">
              <a:extLst>
                <a:ext uri="{FF2B5EF4-FFF2-40B4-BE49-F238E27FC236}">
                  <a16:creationId xmlns:a16="http://schemas.microsoft.com/office/drawing/2014/main" id="{5DFB64F7-80EE-581A-9EA0-C79FC1677AD8}"/>
                </a:ext>
              </a:extLst>
            </p:cNvPr>
            <p:cNvSpPr/>
            <p:nvPr/>
          </p:nvSpPr>
          <p:spPr>
            <a:xfrm>
              <a:off x="1995136" y="2192073"/>
              <a:ext cx="3125929" cy="1114426"/>
            </a:xfrm>
            <a:prstGeom prst="roundRect">
              <a:avLst>
                <a:gd name="adj" fmla="val 9749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BAC9FF-A49B-C99A-65C2-EE780C04F357}"/>
              </a:ext>
            </a:extLst>
          </p:cNvPr>
          <p:cNvGrpSpPr/>
          <p:nvPr/>
        </p:nvGrpSpPr>
        <p:grpSpPr>
          <a:xfrm>
            <a:off x="2006052" y="659710"/>
            <a:ext cx="3125929" cy="1268877"/>
            <a:chOff x="2006052" y="659710"/>
            <a:chExt cx="3125929" cy="1268877"/>
          </a:xfrm>
        </p:grpSpPr>
        <p:sp>
          <p:nvSpPr>
            <p:cNvPr id="30" name="Google Shape;3441;p36">
              <a:extLst>
                <a:ext uri="{FF2B5EF4-FFF2-40B4-BE49-F238E27FC236}">
                  <a16:creationId xmlns:a16="http://schemas.microsoft.com/office/drawing/2014/main" id="{240A9234-700A-03FC-4EAE-57FB9720265F}"/>
                </a:ext>
              </a:extLst>
            </p:cNvPr>
            <p:cNvSpPr txBox="1">
              <a:spLocks/>
            </p:cNvSpPr>
            <p:nvPr/>
          </p:nvSpPr>
          <p:spPr>
            <a:xfrm>
              <a:off x="2543490" y="659710"/>
              <a:ext cx="2051053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FEATURE ENGINEERING 01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8F31696-64F2-76BC-E0AD-34FCEE6E8ED8}"/>
                </a:ext>
              </a:extLst>
            </p:cNvPr>
            <p:cNvSpPr/>
            <p:nvPr/>
          </p:nvSpPr>
          <p:spPr>
            <a:xfrm>
              <a:off x="2006052" y="814161"/>
              <a:ext cx="3125929" cy="1114426"/>
            </a:xfrm>
            <a:prstGeom prst="roundRect">
              <a:avLst>
                <a:gd name="adj" fmla="val 9749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Google Shape;3441;p36">
            <a:extLst>
              <a:ext uri="{FF2B5EF4-FFF2-40B4-BE49-F238E27FC236}">
                <a16:creationId xmlns:a16="http://schemas.microsoft.com/office/drawing/2014/main" id="{5B9E91D7-ED48-3CB9-2418-B2970C40DA5A}"/>
              </a:ext>
            </a:extLst>
          </p:cNvPr>
          <p:cNvSpPr txBox="1">
            <a:spLocks/>
          </p:cNvSpPr>
          <p:nvPr/>
        </p:nvSpPr>
        <p:spPr>
          <a:xfrm>
            <a:off x="459299" y="659710"/>
            <a:ext cx="1290522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DATA SOURCES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9086C37-3326-4707-316A-EA51DD909FE4}"/>
              </a:ext>
            </a:extLst>
          </p:cNvPr>
          <p:cNvSpPr/>
          <p:nvPr/>
        </p:nvSpPr>
        <p:spPr>
          <a:xfrm>
            <a:off x="419099" y="814277"/>
            <a:ext cx="1350905" cy="3907763"/>
          </a:xfrm>
          <a:prstGeom prst="roundRect">
            <a:avLst>
              <a:gd name="adj" fmla="val 8057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228" name="Group 2227">
            <a:extLst>
              <a:ext uri="{FF2B5EF4-FFF2-40B4-BE49-F238E27FC236}">
                <a16:creationId xmlns:a16="http://schemas.microsoft.com/office/drawing/2014/main" id="{BAD543D3-E485-F2AA-38B9-C923BB34E1D1}"/>
              </a:ext>
            </a:extLst>
          </p:cNvPr>
          <p:cNvGrpSpPr/>
          <p:nvPr/>
        </p:nvGrpSpPr>
        <p:grpSpPr>
          <a:xfrm>
            <a:off x="1935257" y="986075"/>
            <a:ext cx="1021079" cy="777097"/>
            <a:chOff x="1935257" y="986075"/>
            <a:chExt cx="1021079" cy="777097"/>
          </a:xfrm>
        </p:grpSpPr>
        <p:pic>
          <p:nvPicPr>
            <p:cNvPr id="59" name="Picture 58" descr="A person with a hoodie&#10;&#10;Description automatically generated">
              <a:extLst>
                <a:ext uri="{FF2B5EF4-FFF2-40B4-BE49-F238E27FC236}">
                  <a16:creationId xmlns:a16="http://schemas.microsoft.com/office/drawing/2014/main" id="{1C94BF1A-FCBC-4FCE-08D2-388D79855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5797" y="986075"/>
              <a:ext cx="540000" cy="5400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D46442F-6DF4-1C44-2B33-74884DEAF179}"/>
                </a:ext>
              </a:extLst>
            </p:cNvPr>
            <p:cNvSpPr txBox="1"/>
            <p:nvPr/>
          </p:nvSpPr>
          <p:spPr>
            <a:xfrm>
              <a:off x="1935257" y="1547728"/>
              <a:ext cx="10210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Data </a:t>
              </a:r>
              <a:r>
                <a:rPr lang="pt-BR" sz="800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Scientist</a:t>
              </a:r>
              <a:endPara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5D6B28A-55AD-6073-6CAA-5ACA45B08DD1}"/>
              </a:ext>
            </a:extLst>
          </p:cNvPr>
          <p:cNvGrpSpPr/>
          <p:nvPr/>
        </p:nvGrpSpPr>
        <p:grpSpPr>
          <a:xfrm>
            <a:off x="584649" y="920059"/>
            <a:ext cx="1021079" cy="678880"/>
            <a:chOff x="584649" y="920059"/>
            <a:chExt cx="1021079" cy="67888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C217084-DEF9-B431-98A6-832369E2568D}"/>
                </a:ext>
              </a:extLst>
            </p:cNvPr>
            <p:cNvGrpSpPr/>
            <p:nvPr/>
          </p:nvGrpSpPr>
          <p:grpSpPr>
            <a:xfrm>
              <a:off x="827472" y="920059"/>
              <a:ext cx="540000" cy="540000"/>
              <a:chOff x="2253992" y="2430980"/>
              <a:chExt cx="540000" cy="540000"/>
            </a:xfrm>
          </p:grpSpPr>
          <p:pic>
            <p:nvPicPr>
              <p:cNvPr id="1044" name="Picture 20">
                <a:extLst>
                  <a:ext uri="{FF2B5EF4-FFF2-40B4-BE49-F238E27FC236}">
                    <a16:creationId xmlns:a16="http://schemas.microsoft.com/office/drawing/2014/main" id="{EA0E80FD-60B6-5866-4B91-4B2F13739F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53992" y="2430980"/>
                <a:ext cx="540000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662702C-615B-4E3D-72DF-C5FC5416558F}"/>
                  </a:ext>
                </a:extLst>
              </p:cNvPr>
              <p:cNvSpPr/>
              <p:nvPr/>
            </p:nvSpPr>
            <p:spPr>
              <a:xfrm>
                <a:off x="2300087" y="2489048"/>
                <a:ext cx="426244" cy="423863"/>
              </a:xfrm>
              <a:prstGeom prst="rect">
                <a:avLst/>
              </a:prstGeom>
              <a:noFill/>
              <a:ln w="6350">
                <a:solidFill>
                  <a:schemeClr val="tx2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4209D48-2F70-82A5-CD8D-6E440210DB98}"/>
                </a:ext>
              </a:extLst>
            </p:cNvPr>
            <p:cNvSpPr txBox="1"/>
            <p:nvPr/>
          </p:nvSpPr>
          <p:spPr>
            <a:xfrm>
              <a:off x="584649" y="1383495"/>
              <a:ext cx="10210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Streaming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7751B1C-4436-F5DD-5978-9281FC21BDFB}"/>
              </a:ext>
            </a:extLst>
          </p:cNvPr>
          <p:cNvGrpSpPr/>
          <p:nvPr/>
        </p:nvGrpSpPr>
        <p:grpSpPr>
          <a:xfrm>
            <a:off x="553235" y="1667111"/>
            <a:ext cx="1083907" cy="687051"/>
            <a:chOff x="553235" y="1667111"/>
            <a:chExt cx="1083907" cy="68705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778D89C-1593-5443-AEC8-EF51DB7390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613" y="1667111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024ACF23-C399-FC13-A8EA-E43F763E35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1422" y="1667111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916228D-D173-E71E-A43C-23335DD66FB8}"/>
                </a:ext>
              </a:extLst>
            </p:cNvPr>
            <p:cNvSpPr txBox="1"/>
            <p:nvPr/>
          </p:nvSpPr>
          <p:spPr>
            <a:xfrm>
              <a:off x="553235" y="2138718"/>
              <a:ext cx="108390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Dados transacionais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DF2EAEA-74FE-24E4-10E8-361C7AE58D67}"/>
              </a:ext>
            </a:extLst>
          </p:cNvPr>
          <p:cNvGrpSpPr/>
          <p:nvPr/>
        </p:nvGrpSpPr>
        <p:grpSpPr>
          <a:xfrm>
            <a:off x="584649" y="2402558"/>
            <a:ext cx="1021079" cy="681952"/>
            <a:chOff x="584649" y="2402558"/>
            <a:chExt cx="1021079" cy="681952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3E69891-5E8C-CAD7-E1D6-D7E6B3B8E3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472" y="2402558"/>
              <a:ext cx="540001" cy="540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EFC103B9-290E-1C7E-210C-2B708D6A40DD}"/>
                </a:ext>
              </a:extLst>
            </p:cNvPr>
            <p:cNvSpPr txBox="1"/>
            <p:nvPr/>
          </p:nvSpPr>
          <p:spPr>
            <a:xfrm>
              <a:off x="584649" y="2869066"/>
              <a:ext cx="10210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Data Warehouse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571DA3F-978A-D1DE-F743-81C6C4859FFA}"/>
              </a:ext>
            </a:extLst>
          </p:cNvPr>
          <p:cNvGrpSpPr/>
          <p:nvPr/>
        </p:nvGrpSpPr>
        <p:grpSpPr>
          <a:xfrm>
            <a:off x="584128" y="3094558"/>
            <a:ext cx="1021600" cy="683172"/>
            <a:chOff x="584128" y="3094558"/>
            <a:chExt cx="1021600" cy="683172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FD10C184-E4D3-A294-5E65-9279CA75F7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128" y="3094558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485F2A8-8060-FC2B-1EB8-72BD655EC04E}"/>
                </a:ext>
              </a:extLst>
            </p:cNvPr>
            <p:cNvGrpSpPr/>
            <p:nvPr/>
          </p:nvGrpSpPr>
          <p:grpSpPr>
            <a:xfrm>
              <a:off x="1061422" y="3094558"/>
              <a:ext cx="540000" cy="540000"/>
              <a:chOff x="2775082" y="2135524"/>
              <a:chExt cx="540000" cy="540000"/>
            </a:xfrm>
          </p:grpSpPr>
          <p:pic>
            <p:nvPicPr>
              <p:cNvPr id="1042" name="Picture 18">
                <a:extLst>
                  <a:ext uri="{FF2B5EF4-FFF2-40B4-BE49-F238E27FC236}">
                    <a16:creationId xmlns:a16="http://schemas.microsoft.com/office/drawing/2014/main" id="{D5CDEA4B-94D6-853E-FBA7-53157655C4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5082" y="2135524"/>
                <a:ext cx="540000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8013A8D-A5F7-3203-970D-AA2F24497E57}"/>
                  </a:ext>
                </a:extLst>
              </p:cNvPr>
              <p:cNvSpPr/>
              <p:nvPr/>
            </p:nvSpPr>
            <p:spPr>
              <a:xfrm>
                <a:off x="2831307" y="2195513"/>
                <a:ext cx="426244" cy="423863"/>
              </a:xfrm>
              <a:prstGeom prst="rect">
                <a:avLst/>
              </a:prstGeom>
              <a:noFill/>
              <a:ln w="6350">
                <a:solidFill>
                  <a:schemeClr val="tx2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C044AA27-58CC-202C-9AB1-83B6B6C702A4}"/>
                </a:ext>
              </a:extLst>
            </p:cNvPr>
            <p:cNvSpPr txBox="1"/>
            <p:nvPr/>
          </p:nvSpPr>
          <p:spPr>
            <a:xfrm>
              <a:off x="584649" y="3562286"/>
              <a:ext cx="10210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Data Lake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B3C10B7-3D88-B800-9012-A61E7C368D15}"/>
              </a:ext>
            </a:extLst>
          </p:cNvPr>
          <p:cNvGrpSpPr/>
          <p:nvPr/>
        </p:nvGrpSpPr>
        <p:grpSpPr>
          <a:xfrm>
            <a:off x="584649" y="3844490"/>
            <a:ext cx="1021079" cy="638548"/>
            <a:chOff x="584649" y="3844490"/>
            <a:chExt cx="1021079" cy="638548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847101A-9636-DD05-1BE7-D1BC6CD2B6AF}"/>
                </a:ext>
              </a:extLst>
            </p:cNvPr>
            <p:cNvGrpSpPr/>
            <p:nvPr/>
          </p:nvGrpSpPr>
          <p:grpSpPr>
            <a:xfrm>
              <a:off x="884350" y="3844490"/>
              <a:ext cx="426244" cy="423863"/>
              <a:chOff x="881979" y="4040330"/>
              <a:chExt cx="426244" cy="423863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E01FA4DB-65CF-5A49-D43E-2775BC8387D0}"/>
                  </a:ext>
                </a:extLst>
              </p:cNvPr>
              <p:cNvSpPr/>
              <p:nvPr/>
            </p:nvSpPr>
            <p:spPr>
              <a:xfrm>
                <a:off x="881979" y="4040330"/>
                <a:ext cx="426244" cy="423863"/>
              </a:xfrm>
              <a:prstGeom prst="rect">
                <a:avLst/>
              </a:prstGeom>
              <a:solidFill>
                <a:srgbClr val="232F3E"/>
              </a:solidFill>
              <a:ln w="6350">
                <a:solidFill>
                  <a:schemeClr val="tx2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8" name="Picture 57" descr="A white and black paper with lines&#10;&#10;Description automatically generated">
                <a:extLst>
                  <a:ext uri="{FF2B5EF4-FFF2-40B4-BE49-F238E27FC236}">
                    <a16:creationId xmlns:a16="http://schemas.microsoft.com/office/drawing/2014/main" id="{37E7F5C2-032E-E96B-F992-C3C6870C3B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63689" y="4113761"/>
                <a:ext cx="277000" cy="277000"/>
              </a:xfrm>
              <a:prstGeom prst="rect">
                <a:avLst/>
              </a:prstGeom>
            </p:spPr>
          </p:pic>
        </p:grp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E4182DAF-215D-A734-9349-5CED80F1B1E5}"/>
                </a:ext>
              </a:extLst>
            </p:cNvPr>
            <p:cNvSpPr txBox="1"/>
            <p:nvPr/>
          </p:nvSpPr>
          <p:spPr>
            <a:xfrm>
              <a:off x="584649" y="4267594"/>
              <a:ext cx="10210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Arquivos manuais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61EEEF4-2CCE-3BDF-B821-12AEF0C0E832}"/>
              </a:ext>
            </a:extLst>
          </p:cNvPr>
          <p:cNvGrpSpPr/>
          <p:nvPr/>
        </p:nvGrpSpPr>
        <p:grpSpPr>
          <a:xfrm>
            <a:off x="2947419" y="1514597"/>
            <a:ext cx="1396838" cy="253916"/>
            <a:chOff x="2947419" y="1514597"/>
            <a:chExt cx="1396838" cy="253916"/>
          </a:xfrm>
        </p:grpSpPr>
        <p:sp>
          <p:nvSpPr>
            <p:cNvPr id="1062" name="Rectangle: Rounded Corners 1061">
              <a:extLst>
                <a:ext uri="{FF2B5EF4-FFF2-40B4-BE49-F238E27FC236}">
                  <a16:creationId xmlns:a16="http://schemas.microsoft.com/office/drawing/2014/main" id="{C76EE672-5D94-E50D-2991-17B5F9E14A46}"/>
                </a:ext>
              </a:extLst>
            </p:cNvPr>
            <p:cNvSpPr/>
            <p:nvPr/>
          </p:nvSpPr>
          <p:spPr>
            <a:xfrm>
              <a:off x="2947419" y="1514597"/>
              <a:ext cx="1396838" cy="253916"/>
            </a:xfrm>
            <a:prstGeom prst="roundRect">
              <a:avLst>
                <a:gd name="adj" fmla="val 50000"/>
              </a:avLst>
            </a:prstGeom>
            <a:solidFill>
              <a:srgbClr val="303030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id="{451B0123-8C8D-ADFD-26D4-6122D510B40F}"/>
                </a:ext>
              </a:extLst>
            </p:cNvPr>
            <p:cNvSpPr txBox="1"/>
            <p:nvPr/>
          </p:nvSpPr>
          <p:spPr>
            <a:xfrm>
              <a:off x="3090208" y="1527330"/>
              <a:ext cx="112360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Pipeline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FCD997E2-F8B7-FAA7-2606-0A2835AD1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888" y="93923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B8871F22-ABA2-CA67-543A-CD0D8569A774}"/>
              </a:ext>
            </a:extLst>
          </p:cNvPr>
          <p:cNvGrpSpPr/>
          <p:nvPr/>
        </p:nvGrpSpPr>
        <p:grpSpPr>
          <a:xfrm>
            <a:off x="3918014" y="1001377"/>
            <a:ext cx="426244" cy="423863"/>
            <a:chOff x="4665130" y="1000248"/>
            <a:chExt cx="426244" cy="42386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80E4CE3-5080-91F3-9CF7-3206EE97A59B}"/>
                </a:ext>
              </a:extLst>
            </p:cNvPr>
            <p:cNvSpPr/>
            <p:nvPr/>
          </p:nvSpPr>
          <p:spPr>
            <a:xfrm>
              <a:off x="4665130" y="1000248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36" descr="A white rectangles with a pink and yellow center&#10;&#10;Description automatically generated">
              <a:extLst>
                <a:ext uri="{FF2B5EF4-FFF2-40B4-BE49-F238E27FC236}">
                  <a16:creationId xmlns:a16="http://schemas.microsoft.com/office/drawing/2014/main" id="{A8543D97-91E6-5596-CB7A-5AFF4A55D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00124" y="1034051"/>
              <a:ext cx="356256" cy="356256"/>
            </a:xfrm>
            <a:prstGeom prst="rect">
              <a:avLst/>
            </a:prstGeom>
          </p:spPr>
        </p:pic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14361A41-9582-BF61-7952-1BC09462B7E8}"/>
              </a:ext>
            </a:extLst>
          </p:cNvPr>
          <p:cNvGrpSpPr/>
          <p:nvPr/>
        </p:nvGrpSpPr>
        <p:grpSpPr>
          <a:xfrm>
            <a:off x="3438888" y="997306"/>
            <a:ext cx="426244" cy="423863"/>
            <a:chOff x="4019370" y="997306"/>
            <a:chExt cx="426244" cy="42386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D8B12FB-B4C1-7ABF-AFB6-F11EEAF9941E}"/>
                </a:ext>
              </a:extLst>
            </p:cNvPr>
            <p:cNvSpPr/>
            <p:nvPr/>
          </p:nvSpPr>
          <p:spPr>
            <a:xfrm>
              <a:off x="4019370" y="997306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40" descr="A white snake with black background&#10;&#10;Description automatically generated">
              <a:extLst>
                <a:ext uri="{FF2B5EF4-FFF2-40B4-BE49-F238E27FC236}">
                  <a16:creationId xmlns:a16="http://schemas.microsoft.com/office/drawing/2014/main" id="{78F6EC14-DCA6-0602-0057-11214FAB7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91302" y="1074626"/>
              <a:ext cx="269423" cy="269423"/>
            </a:xfrm>
            <a:prstGeom prst="rect">
              <a:avLst/>
            </a:prstGeom>
          </p:spPr>
        </p:pic>
      </p:grpSp>
      <p:pic>
        <p:nvPicPr>
          <p:cNvPr id="2087" name="Graphic 2086" descr="Caret Right with solid fill">
            <a:extLst>
              <a:ext uri="{FF2B5EF4-FFF2-40B4-BE49-F238E27FC236}">
                <a16:creationId xmlns:a16="http://schemas.microsoft.com/office/drawing/2014/main" id="{4BD09DC6-E3CD-6B8F-CD4F-8BC190D5658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50331" y="1102475"/>
            <a:ext cx="307200" cy="307200"/>
          </a:xfrm>
          <a:prstGeom prst="rect">
            <a:avLst/>
          </a:prstGeom>
        </p:spPr>
      </p:pic>
      <p:sp>
        <p:nvSpPr>
          <p:cNvPr id="2167" name="TextBox 2166">
            <a:extLst>
              <a:ext uri="{FF2B5EF4-FFF2-40B4-BE49-F238E27FC236}">
                <a16:creationId xmlns:a16="http://schemas.microsoft.com/office/drawing/2014/main" id="{1027CC24-CE91-A551-FF59-5B30095D481C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Desafios de dados em Machine Learning</a:t>
            </a:r>
          </a:p>
        </p:txBody>
      </p:sp>
      <p:sp>
        <p:nvSpPr>
          <p:cNvPr id="2168" name="TextBox 2167">
            <a:extLst>
              <a:ext uri="{FF2B5EF4-FFF2-40B4-BE49-F238E27FC236}">
                <a16:creationId xmlns:a16="http://schemas.microsoft.com/office/drawing/2014/main" id="{ED730F0A-407C-775A-2F85-72B8CBA11E3B}"/>
              </a:ext>
            </a:extLst>
          </p:cNvPr>
          <p:cNvSpPr txBox="1"/>
          <p:nvPr/>
        </p:nvSpPr>
        <p:spPr>
          <a:xfrm>
            <a:off x="408044" y="297523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Dinâmica padrão na criação de features e na inferência de modelos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07FC45-FEA2-C588-69C0-7F61A87824C8}"/>
              </a:ext>
            </a:extLst>
          </p:cNvPr>
          <p:cNvGrpSpPr/>
          <p:nvPr/>
        </p:nvGrpSpPr>
        <p:grpSpPr>
          <a:xfrm>
            <a:off x="4377865" y="1004500"/>
            <a:ext cx="687671" cy="821648"/>
            <a:chOff x="4377865" y="1004500"/>
            <a:chExt cx="687671" cy="82164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2FCC1A3-6A6A-1BB9-B250-5679B8D59EA6}"/>
                </a:ext>
              </a:extLst>
            </p:cNvPr>
            <p:cNvSpPr/>
            <p:nvPr/>
          </p:nvSpPr>
          <p:spPr>
            <a:xfrm>
              <a:off x="4517393" y="1004500"/>
              <a:ext cx="426244" cy="423863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EE208E-6025-DE65-DD74-B044350ED79E}"/>
                </a:ext>
              </a:extLst>
            </p:cNvPr>
            <p:cNvSpPr txBox="1"/>
            <p:nvPr/>
          </p:nvSpPr>
          <p:spPr>
            <a:xfrm>
              <a:off x="4377865" y="1487594"/>
              <a:ext cx="687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Model Features</a:t>
              </a:r>
            </a:p>
          </p:txBody>
        </p:sp>
        <p:pic>
          <p:nvPicPr>
            <p:cNvPr id="13" name="Picture 12" descr="A black and white graphic design&#10;&#10;Description automatically generated">
              <a:extLst>
                <a:ext uri="{FF2B5EF4-FFF2-40B4-BE49-F238E27FC236}">
                  <a16:creationId xmlns:a16="http://schemas.microsoft.com/office/drawing/2014/main" id="{0123C466-214A-267C-362C-90A9C2A71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578902" y="1068337"/>
              <a:ext cx="311412" cy="311412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7633031-BB54-3BEF-4767-664467187EC9}"/>
              </a:ext>
            </a:extLst>
          </p:cNvPr>
          <p:cNvGrpSpPr/>
          <p:nvPr/>
        </p:nvGrpSpPr>
        <p:grpSpPr>
          <a:xfrm>
            <a:off x="5246822" y="1005443"/>
            <a:ext cx="617104" cy="813527"/>
            <a:chOff x="5246822" y="1005443"/>
            <a:chExt cx="617104" cy="81352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0AE3A57-38BF-9F92-5D54-CC6F762E059A}"/>
                </a:ext>
              </a:extLst>
            </p:cNvPr>
            <p:cNvSpPr/>
            <p:nvPr/>
          </p:nvSpPr>
          <p:spPr>
            <a:xfrm>
              <a:off x="5342252" y="1005443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7" name="Picture 16" descr="A black background with white numbers&#10;&#10;Description automatically generated">
              <a:extLst>
                <a:ext uri="{FF2B5EF4-FFF2-40B4-BE49-F238E27FC236}">
                  <a16:creationId xmlns:a16="http://schemas.microsoft.com/office/drawing/2014/main" id="{3B5ED97D-C204-71F8-6EF6-32031E109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397198" y="1076018"/>
              <a:ext cx="297407" cy="2974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CE36166-B95A-D3E3-5F4E-0BE32054CEB4}"/>
                </a:ext>
              </a:extLst>
            </p:cNvPr>
            <p:cNvSpPr txBox="1"/>
            <p:nvPr/>
          </p:nvSpPr>
          <p:spPr>
            <a:xfrm>
              <a:off x="5246822" y="1480416"/>
              <a:ext cx="61710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Trained</a:t>
              </a:r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Model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3D643A6-6E19-1CD6-5CF5-41B506453615}"/>
              </a:ext>
            </a:extLst>
          </p:cNvPr>
          <p:cNvGrpSpPr/>
          <p:nvPr/>
        </p:nvGrpSpPr>
        <p:grpSpPr>
          <a:xfrm>
            <a:off x="6635821" y="997190"/>
            <a:ext cx="426244" cy="423863"/>
            <a:chOff x="4019370" y="997306"/>
            <a:chExt cx="426244" cy="423863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394CF4C-4647-9B76-6366-C0827E630FCD}"/>
                </a:ext>
              </a:extLst>
            </p:cNvPr>
            <p:cNvSpPr/>
            <p:nvPr/>
          </p:nvSpPr>
          <p:spPr>
            <a:xfrm>
              <a:off x="4019370" y="997306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Picture 26" descr="A white snake with black background&#10;&#10;Description automatically generated">
              <a:extLst>
                <a:ext uri="{FF2B5EF4-FFF2-40B4-BE49-F238E27FC236}">
                  <a16:creationId xmlns:a16="http://schemas.microsoft.com/office/drawing/2014/main" id="{856BCFB8-9945-1756-394C-8F7E26B9A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91302" y="1074626"/>
              <a:ext cx="269423" cy="269423"/>
            </a:xfrm>
            <a:prstGeom prst="rect">
              <a:avLst/>
            </a:prstGeom>
          </p:spPr>
        </p:pic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47EC258C-C151-A8A3-87D8-51F562DD2C4B}"/>
              </a:ext>
            </a:extLst>
          </p:cNvPr>
          <p:cNvGrpSpPr/>
          <p:nvPr/>
        </p:nvGrpSpPr>
        <p:grpSpPr>
          <a:xfrm>
            <a:off x="8149464" y="992624"/>
            <a:ext cx="617104" cy="816077"/>
            <a:chOff x="8149464" y="992624"/>
            <a:chExt cx="617104" cy="81607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9B6938E-BDA6-6C37-63BA-B73379119E86}"/>
                </a:ext>
              </a:extLst>
            </p:cNvPr>
            <p:cNvSpPr txBox="1"/>
            <p:nvPr/>
          </p:nvSpPr>
          <p:spPr>
            <a:xfrm>
              <a:off x="8149464" y="1470147"/>
              <a:ext cx="61710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Model </a:t>
              </a:r>
              <a:r>
                <a:rPr lang="pt-BR" sz="800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Inference</a:t>
              </a:r>
              <a:endPara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545ADB8-DD0A-CE69-D7AB-777640D05154}"/>
                </a:ext>
              </a:extLst>
            </p:cNvPr>
            <p:cNvSpPr/>
            <p:nvPr/>
          </p:nvSpPr>
          <p:spPr>
            <a:xfrm>
              <a:off x="8236436" y="992624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30" descr="A white outline of a crystal ball&#10;&#10;Description automatically generated">
              <a:extLst>
                <a:ext uri="{FF2B5EF4-FFF2-40B4-BE49-F238E27FC236}">
                  <a16:creationId xmlns:a16="http://schemas.microsoft.com/office/drawing/2014/main" id="{23EDD963-0C3C-5A6B-72CB-09178FB35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301422" y="1050445"/>
              <a:ext cx="285003" cy="285003"/>
            </a:xfrm>
            <a:prstGeom prst="rect">
              <a:avLst/>
            </a:prstGeom>
          </p:spPr>
        </p:pic>
      </p:grpSp>
      <p:grpSp>
        <p:nvGrpSpPr>
          <p:cNvPr id="1056" name="Group 1055">
            <a:extLst>
              <a:ext uri="{FF2B5EF4-FFF2-40B4-BE49-F238E27FC236}">
                <a16:creationId xmlns:a16="http://schemas.microsoft.com/office/drawing/2014/main" id="{10717859-8718-FD96-9F20-CEA618D7D33F}"/>
              </a:ext>
            </a:extLst>
          </p:cNvPr>
          <p:cNvGrpSpPr/>
          <p:nvPr/>
        </p:nvGrpSpPr>
        <p:grpSpPr>
          <a:xfrm>
            <a:off x="6144352" y="1514481"/>
            <a:ext cx="1396838" cy="253916"/>
            <a:chOff x="6144352" y="1514481"/>
            <a:chExt cx="1396838" cy="253916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6B05942E-3878-8321-58B0-FF76CC2FC597}"/>
                </a:ext>
              </a:extLst>
            </p:cNvPr>
            <p:cNvSpPr/>
            <p:nvPr/>
          </p:nvSpPr>
          <p:spPr>
            <a:xfrm>
              <a:off x="6144352" y="1514481"/>
              <a:ext cx="1396838" cy="253916"/>
            </a:xfrm>
            <a:prstGeom prst="roundRect">
              <a:avLst>
                <a:gd name="adj" fmla="val 50000"/>
              </a:avLst>
            </a:prstGeom>
            <a:solidFill>
              <a:srgbClr val="303030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13ECDE9-98BE-B076-451F-41AB41AECEFB}"/>
                </a:ext>
              </a:extLst>
            </p:cNvPr>
            <p:cNvSpPr txBox="1"/>
            <p:nvPr/>
          </p:nvSpPr>
          <p:spPr>
            <a:xfrm>
              <a:off x="6287141" y="1527214"/>
              <a:ext cx="112360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Pipeline</a:t>
              </a:r>
            </a:p>
          </p:txBody>
        </p:sp>
        <p:pic>
          <p:nvPicPr>
            <p:cNvPr id="32" name="Picture 31" descr="A yellow circle with a black exclamation mark&#10;&#10;Description automatically generated">
              <a:extLst>
                <a:ext uri="{FF2B5EF4-FFF2-40B4-BE49-F238E27FC236}">
                  <a16:creationId xmlns:a16="http://schemas.microsoft.com/office/drawing/2014/main" id="{86953374-F6B9-9AD8-11B4-C80A19789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244432" y="1570807"/>
              <a:ext cx="127564" cy="127564"/>
            </a:xfrm>
            <a:prstGeom prst="rect">
              <a:avLst/>
            </a:prstGeom>
          </p:spPr>
        </p:pic>
      </p:grp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84A2C3C1-ACC5-148D-2B7D-83881516418F}"/>
              </a:ext>
            </a:extLst>
          </p:cNvPr>
          <p:cNvGrpSpPr/>
          <p:nvPr/>
        </p:nvGrpSpPr>
        <p:grpSpPr>
          <a:xfrm>
            <a:off x="7090196" y="914636"/>
            <a:ext cx="450995" cy="510488"/>
            <a:chOff x="7090196" y="914636"/>
            <a:chExt cx="450995" cy="510488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57C350F-D989-3AFB-F5AE-328E64757295}"/>
                </a:ext>
              </a:extLst>
            </p:cNvPr>
            <p:cNvGrpSpPr/>
            <p:nvPr/>
          </p:nvGrpSpPr>
          <p:grpSpPr>
            <a:xfrm>
              <a:off x="7090196" y="914636"/>
              <a:ext cx="450995" cy="510488"/>
              <a:chOff x="7090196" y="914636"/>
              <a:chExt cx="450995" cy="510488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1359FAA-2DE1-049E-115C-975482E6279D}"/>
                  </a:ext>
                </a:extLst>
              </p:cNvPr>
              <p:cNvSpPr/>
              <p:nvPr/>
            </p:nvSpPr>
            <p:spPr>
              <a:xfrm>
                <a:off x="7114947" y="1001261"/>
                <a:ext cx="426244" cy="423863"/>
              </a:xfrm>
              <a:prstGeom prst="rect">
                <a:avLst/>
              </a:prstGeom>
              <a:solidFill>
                <a:srgbClr val="232F3E"/>
              </a:solidFill>
              <a:ln w="6350">
                <a:solidFill>
                  <a:schemeClr val="tx2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40" name="Picture 39" descr="A yellow circle with a black exclamation mark&#10;&#10;Description automatically generated">
                <a:extLst>
                  <a:ext uri="{FF2B5EF4-FFF2-40B4-BE49-F238E27FC236}">
                    <a16:creationId xmlns:a16="http://schemas.microsoft.com/office/drawing/2014/main" id="{0E544902-3F46-BBBB-C776-BB8B7A171C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090196" y="914636"/>
                <a:ext cx="127564" cy="127564"/>
              </a:xfrm>
              <a:prstGeom prst="rect">
                <a:avLst/>
              </a:prstGeom>
            </p:spPr>
          </p:pic>
        </p:grpSp>
        <p:pic>
          <p:nvPicPr>
            <p:cNvPr id="33" name="Picture 12" descr="Comparing Databricks to Apache Spark | Databricks">
              <a:extLst>
                <a:ext uri="{FF2B5EF4-FFF2-40B4-BE49-F238E27FC236}">
                  <a16:creationId xmlns:a16="http://schemas.microsoft.com/office/drawing/2014/main" id="{7F6D32B0-80D6-8C04-03D3-EB018DF3F3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9941" y="1111073"/>
              <a:ext cx="359867" cy="187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966BD8F-10E2-E442-9390-DDD69473181B}"/>
              </a:ext>
            </a:extLst>
          </p:cNvPr>
          <p:cNvGrpSpPr/>
          <p:nvPr/>
        </p:nvGrpSpPr>
        <p:grpSpPr>
          <a:xfrm>
            <a:off x="6100699" y="914636"/>
            <a:ext cx="540000" cy="564765"/>
            <a:chOff x="6100699" y="914636"/>
            <a:chExt cx="540000" cy="564765"/>
          </a:xfrm>
        </p:grpSpPr>
        <p:pic>
          <p:nvPicPr>
            <p:cNvPr id="34" name="Picture 14">
              <a:extLst>
                <a:ext uri="{FF2B5EF4-FFF2-40B4-BE49-F238E27FC236}">
                  <a16:creationId xmlns:a16="http://schemas.microsoft.com/office/drawing/2014/main" id="{9DD5A764-AA1E-05DD-0B53-3167731D85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699" y="939401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 descr="A yellow circle with a black exclamation mark&#10;&#10;Description automatically generated">
              <a:extLst>
                <a:ext uri="{FF2B5EF4-FFF2-40B4-BE49-F238E27FC236}">
                  <a16:creationId xmlns:a16="http://schemas.microsoft.com/office/drawing/2014/main" id="{B50EA87B-6E9E-651F-B809-246F7EBC9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37909" y="914636"/>
              <a:ext cx="127564" cy="127564"/>
            </a:xfrm>
            <a:prstGeom prst="rect">
              <a:avLst/>
            </a:prstGeom>
          </p:spPr>
        </p:pic>
      </p:grpSp>
      <p:pic>
        <p:nvPicPr>
          <p:cNvPr id="1035" name="Graphic 1034" descr="Caret Right with solid fill">
            <a:extLst>
              <a:ext uri="{FF2B5EF4-FFF2-40B4-BE49-F238E27FC236}">
                <a16:creationId xmlns:a16="http://schemas.microsoft.com/office/drawing/2014/main" id="{D9269DC8-FDA2-4402-ED1C-6045AAF5AE2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93222" y="1098696"/>
            <a:ext cx="307200" cy="307200"/>
          </a:xfrm>
          <a:prstGeom prst="rect">
            <a:avLst/>
          </a:prstGeom>
        </p:spPr>
      </p:pic>
      <p:pic>
        <p:nvPicPr>
          <p:cNvPr id="1037" name="Graphic 1036" descr="Caret Right with solid fill">
            <a:extLst>
              <a:ext uri="{FF2B5EF4-FFF2-40B4-BE49-F238E27FC236}">
                <a16:creationId xmlns:a16="http://schemas.microsoft.com/office/drawing/2014/main" id="{87B7E30F-D149-8017-05DC-87F97D647B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29548" y="1098696"/>
            <a:ext cx="307200" cy="307200"/>
          </a:xfrm>
          <a:prstGeom prst="rect">
            <a:avLst/>
          </a:prstGeom>
        </p:spPr>
      </p:pic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4A42D3E0-A2FF-C3A0-0178-1A5353BB7AFE}"/>
              </a:ext>
            </a:extLst>
          </p:cNvPr>
          <p:cNvGrpSpPr/>
          <p:nvPr/>
        </p:nvGrpSpPr>
        <p:grpSpPr>
          <a:xfrm>
            <a:off x="7532343" y="914636"/>
            <a:ext cx="687671" cy="901250"/>
            <a:chOff x="7532343" y="914636"/>
            <a:chExt cx="687671" cy="90125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538D7E-3ADF-785D-39DA-07F95224FB0B}"/>
                </a:ext>
              </a:extLst>
            </p:cNvPr>
            <p:cNvSpPr/>
            <p:nvPr/>
          </p:nvSpPr>
          <p:spPr>
            <a:xfrm>
              <a:off x="7671871" y="994238"/>
              <a:ext cx="426244" cy="423863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42D4B1F-E8E2-06A8-5B4F-D52B5C1CD94A}"/>
                </a:ext>
              </a:extLst>
            </p:cNvPr>
            <p:cNvSpPr txBox="1"/>
            <p:nvPr/>
          </p:nvSpPr>
          <p:spPr>
            <a:xfrm>
              <a:off x="7532343" y="1477332"/>
              <a:ext cx="687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Model Features</a:t>
              </a:r>
            </a:p>
          </p:txBody>
        </p:sp>
        <p:pic>
          <p:nvPicPr>
            <p:cNvPr id="44" name="Picture 43" descr="A black and white graphic design&#10;&#10;Description automatically generated">
              <a:extLst>
                <a:ext uri="{FF2B5EF4-FFF2-40B4-BE49-F238E27FC236}">
                  <a16:creationId xmlns:a16="http://schemas.microsoft.com/office/drawing/2014/main" id="{5709B087-926B-7B2D-2956-20C717295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733380" y="1058075"/>
              <a:ext cx="311412" cy="311412"/>
            </a:xfrm>
            <a:prstGeom prst="rect">
              <a:avLst/>
            </a:prstGeom>
          </p:spPr>
        </p:pic>
        <p:pic>
          <p:nvPicPr>
            <p:cNvPr id="1039" name="Picture 1038" descr="A yellow circle with a black exclamation mark&#10;&#10;Description automatically generated">
              <a:extLst>
                <a:ext uri="{FF2B5EF4-FFF2-40B4-BE49-F238E27FC236}">
                  <a16:creationId xmlns:a16="http://schemas.microsoft.com/office/drawing/2014/main" id="{FF8CC48B-CEA3-A092-CB04-C8A6BCA18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46675" y="914636"/>
              <a:ext cx="127564" cy="127564"/>
            </a:xfrm>
            <a:prstGeom prst="rect">
              <a:avLst/>
            </a:prstGeom>
          </p:spPr>
        </p:pic>
      </p:grp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50A169C2-9D25-BB30-00AF-CF5557F4C23B}"/>
              </a:ext>
            </a:extLst>
          </p:cNvPr>
          <p:cNvGrpSpPr/>
          <p:nvPr/>
        </p:nvGrpSpPr>
        <p:grpSpPr>
          <a:xfrm>
            <a:off x="1924341" y="2363987"/>
            <a:ext cx="1021079" cy="777097"/>
            <a:chOff x="1924341" y="2363987"/>
            <a:chExt cx="1021079" cy="777097"/>
          </a:xfrm>
        </p:grpSpPr>
        <p:pic>
          <p:nvPicPr>
            <p:cNvPr id="2059" name="Picture 2058" descr="A person with a hoodie&#10;&#10;Description automatically generated">
              <a:extLst>
                <a:ext uri="{FF2B5EF4-FFF2-40B4-BE49-F238E27FC236}">
                  <a16:creationId xmlns:a16="http://schemas.microsoft.com/office/drawing/2014/main" id="{7C6C1025-1396-C0AF-B014-1641A45F9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4881" y="2363987"/>
              <a:ext cx="540000" cy="540000"/>
            </a:xfrm>
            <a:prstGeom prst="rect">
              <a:avLst/>
            </a:prstGeom>
          </p:spPr>
        </p:pic>
        <p:sp>
          <p:nvSpPr>
            <p:cNvPr id="2060" name="TextBox 2059">
              <a:extLst>
                <a:ext uri="{FF2B5EF4-FFF2-40B4-BE49-F238E27FC236}">
                  <a16:creationId xmlns:a16="http://schemas.microsoft.com/office/drawing/2014/main" id="{335A7359-FFBB-7831-6714-4A18756F2D65}"/>
                </a:ext>
              </a:extLst>
            </p:cNvPr>
            <p:cNvSpPr txBox="1"/>
            <p:nvPr/>
          </p:nvSpPr>
          <p:spPr>
            <a:xfrm>
              <a:off x="1924341" y="2925640"/>
              <a:ext cx="10210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Data </a:t>
              </a:r>
              <a:r>
                <a:rPr lang="pt-BR" sz="800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Scientist</a:t>
              </a:r>
              <a:endPara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</p:grp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BABF0766-E0F3-E033-916B-481588136D06}"/>
              </a:ext>
            </a:extLst>
          </p:cNvPr>
          <p:cNvGrpSpPr/>
          <p:nvPr/>
        </p:nvGrpSpPr>
        <p:grpSpPr>
          <a:xfrm>
            <a:off x="2936503" y="2892509"/>
            <a:ext cx="1396838" cy="253916"/>
            <a:chOff x="2936503" y="2892509"/>
            <a:chExt cx="1396838" cy="253916"/>
          </a:xfrm>
        </p:grpSpPr>
        <p:sp>
          <p:nvSpPr>
            <p:cNvPr id="2061" name="Rectangle: Rounded Corners 2060">
              <a:extLst>
                <a:ext uri="{FF2B5EF4-FFF2-40B4-BE49-F238E27FC236}">
                  <a16:creationId xmlns:a16="http://schemas.microsoft.com/office/drawing/2014/main" id="{61427427-38C9-C80E-C28E-1223C9CAAC47}"/>
                </a:ext>
              </a:extLst>
            </p:cNvPr>
            <p:cNvSpPr/>
            <p:nvPr/>
          </p:nvSpPr>
          <p:spPr>
            <a:xfrm>
              <a:off x="2936503" y="2892509"/>
              <a:ext cx="1396838" cy="253916"/>
            </a:xfrm>
            <a:prstGeom prst="roundRect">
              <a:avLst>
                <a:gd name="adj" fmla="val 50000"/>
              </a:avLst>
            </a:prstGeom>
            <a:solidFill>
              <a:srgbClr val="303030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6D33EE16-D800-7B8A-F789-4854C81FEA6F}"/>
                </a:ext>
              </a:extLst>
            </p:cNvPr>
            <p:cNvSpPr txBox="1"/>
            <p:nvPr/>
          </p:nvSpPr>
          <p:spPr>
            <a:xfrm>
              <a:off x="3079292" y="2905242"/>
              <a:ext cx="112360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Pipeline</a:t>
              </a:r>
            </a:p>
          </p:txBody>
        </p:sp>
      </p:grpSp>
      <p:pic>
        <p:nvPicPr>
          <p:cNvPr id="2063" name="Picture 2">
            <a:extLst>
              <a:ext uri="{FF2B5EF4-FFF2-40B4-BE49-F238E27FC236}">
                <a16:creationId xmlns:a16="http://schemas.microsoft.com/office/drawing/2014/main" id="{348404EA-90C8-BBEA-B1EF-2B022E323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972" y="231715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655B3FE4-BE8B-DCDF-CA88-C60F10B0C6F4}"/>
              </a:ext>
            </a:extLst>
          </p:cNvPr>
          <p:cNvGrpSpPr/>
          <p:nvPr/>
        </p:nvGrpSpPr>
        <p:grpSpPr>
          <a:xfrm>
            <a:off x="3907098" y="2379289"/>
            <a:ext cx="426244" cy="423863"/>
            <a:chOff x="4665130" y="1000248"/>
            <a:chExt cx="426244" cy="423863"/>
          </a:xfrm>
        </p:grpSpPr>
        <p:sp>
          <p:nvSpPr>
            <p:cNvPr id="2065" name="Rectangle 2064">
              <a:extLst>
                <a:ext uri="{FF2B5EF4-FFF2-40B4-BE49-F238E27FC236}">
                  <a16:creationId xmlns:a16="http://schemas.microsoft.com/office/drawing/2014/main" id="{CFD29F78-9CAE-D390-8457-0AA016364F1B}"/>
                </a:ext>
              </a:extLst>
            </p:cNvPr>
            <p:cNvSpPr/>
            <p:nvPr/>
          </p:nvSpPr>
          <p:spPr>
            <a:xfrm>
              <a:off x="4665130" y="1000248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066" name="Picture 2065" descr="A white rectangles with a pink and yellow center&#10;&#10;Description automatically generated">
              <a:extLst>
                <a:ext uri="{FF2B5EF4-FFF2-40B4-BE49-F238E27FC236}">
                  <a16:creationId xmlns:a16="http://schemas.microsoft.com/office/drawing/2014/main" id="{07129CFD-8117-718B-A4ED-94C63AE8A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00124" y="1034051"/>
              <a:ext cx="356256" cy="356256"/>
            </a:xfrm>
            <a:prstGeom prst="rect">
              <a:avLst/>
            </a:prstGeom>
          </p:spPr>
        </p:pic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3BFE0939-7501-F8A7-1867-5B5A0897C36C}"/>
              </a:ext>
            </a:extLst>
          </p:cNvPr>
          <p:cNvGrpSpPr/>
          <p:nvPr/>
        </p:nvGrpSpPr>
        <p:grpSpPr>
          <a:xfrm>
            <a:off x="3427972" y="2375218"/>
            <a:ext cx="426244" cy="423863"/>
            <a:chOff x="4019370" y="997306"/>
            <a:chExt cx="426244" cy="423863"/>
          </a:xfrm>
        </p:grpSpPr>
        <p:sp>
          <p:nvSpPr>
            <p:cNvPr id="2068" name="Rectangle 2067">
              <a:extLst>
                <a:ext uri="{FF2B5EF4-FFF2-40B4-BE49-F238E27FC236}">
                  <a16:creationId xmlns:a16="http://schemas.microsoft.com/office/drawing/2014/main" id="{BC49B3F6-34B4-E2AF-321C-1F70411013A8}"/>
                </a:ext>
              </a:extLst>
            </p:cNvPr>
            <p:cNvSpPr/>
            <p:nvPr/>
          </p:nvSpPr>
          <p:spPr>
            <a:xfrm>
              <a:off x="4019370" y="997306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069" name="Picture 2068" descr="A white snake with black background&#10;&#10;Description automatically generated">
              <a:extLst>
                <a:ext uri="{FF2B5EF4-FFF2-40B4-BE49-F238E27FC236}">
                  <a16:creationId xmlns:a16="http://schemas.microsoft.com/office/drawing/2014/main" id="{DE75FF3F-2A08-8F82-935C-849281B58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91302" y="1074626"/>
              <a:ext cx="269423" cy="269423"/>
            </a:xfrm>
            <a:prstGeom prst="rect">
              <a:avLst/>
            </a:prstGeom>
          </p:spPr>
        </p:pic>
      </p:grpSp>
      <p:pic>
        <p:nvPicPr>
          <p:cNvPr id="2070" name="Graphic 2069" descr="Caret Right with solid fill">
            <a:extLst>
              <a:ext uri="{FF2B5EF4-FFF2-40B4-BE49-F238E27FC236}">
                <a16:creationId xmlns:a16="http://schemas.microsoft.com/office/drawing/2014/main" id="{BC278C38-3BB6-9BE1-7C41-ADB23061D0F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39415" y="2480387"/>
            <a:ext cx="307200" cy="307200"/>
          </a:xfrm>
          <a:prstGeom prst="rect">
            <a:avLst/>
          </a:prstGeom>
        </p:spPr>
      </p:pic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8FDA7C60-0E31-F4B4-549B-D5F4CB594630}"/>
              </a:ext>
            </a:extLst>
          </p:cNvPr>
          <p:cNvGrpSpPr/>
          <p:nvPr/>
        </p:nvGrpSpPr>
        <p:grpSpPr>
          <a:xfrm>
            <a:off x="4366949" y="2382412"/>
            <a:ext cx="687671" cy="821648"/>
            <a:chOff x="4366949" y="2382412"/>
            <a:chExt cx="687671" cy="821648"/>
          </a:xfrm>
        </p:grpSpPr>
        <p:sp>
          <p:nvSpPr>
            <p:cNvPr id="2071" name="Rectangle 2070">
              <a:extLst>
                <a:ext uri="{FF2B5EF4-FFF2-40B4-BE49-F238E27FC236}">
                  <a16:creationId xmlns:a16="http://schemas.microsoft.com/office/drawing/2014/main" id="{2F2150F4-9DCC-F6E9-2B85-80B93295F34B}"/>
                </a:ext>
              </a:extLst>
            </p:cNvPr>
            <p:cNvSpPr/>
            <p:nvPr/>
          </p:nvSpPr>
          <p:spPr>
            <a:xfrm>
              <a:off x="4506477" y="2382412"/>
              <a:ext cx="426244" cy="423863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72" name="TextBox 2071">
              <a:extLst>
                <a:ext uri="{FF2B5EF4-FFF2-40B4-BE49-F238E27FC236}">
                  <a16:creationId xmlns:a16="http://schemas.microsoft.com/office/drawing/2014/main" id="{24E91A93-756F-6689-090C-8B253F3D58A6}"/>
                </a:ext>
              </a:extLst>
            </p:cNvPr>
            <p:cNvSpPr txBox="1"/>
            <p:nvPr/>
          </p:nvSpPr>
          <p:spPr>
            <a:xfrm>
              <a:off x="4366949" y="2865506"/>
              <a:ext cx="687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Model Features</a:t>
              </a:r>
            </a:p>
          </p:txBody>
        </p:sp>
        <p:pic>
          <p:nvPicPr>
            <p:cNvPr id="2073" name="Picture 2072" descr="A black and white graphic design&#10;&#10;Description automatically generated">
              <a:extLst>
                <a:ext uri="{FF2B5EF4-FFF2-40B4-BE49-F238E27FC236}">
                  <a16:creationId xmlns:a16="http://schemas.microsoft.com/office/drawing/2014/main" id="{311F7E10-80F2-EAA3-B140-C3837DEF1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567986" y="2446249"/>
              <a:ext cx="311412" cy="311412"/>
            </a:xfrm>
            <a:prstGeom prst="rect">
              <a:avLst/>
            </a:prstGeom>
          </p:spPr>
        </p:pic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92E86A7B-C0BA-40B0-51FE-A5C81FA8F03E}"/>
              </a:ext>
            </a:extLst>
          </p:cNvPr>
          <p:cNvGrpSpPr/>
          <p:nvPr/>
        </p:nvGrpSpPr>
        <p:grpSpPr>
          <a:xfrm>
            <a:off x="5235906" y="2383355"/>
            <a:ext cx="617104" cy="813527"/>
            <a:chOff x="5235906" y="2383355"/>
            <a:chExt cx="617104" cy="813527"/>
          </a:xfrm>
        </p:grpSpPr>
        <p:sp>
          <p:nvSpPr>
            <p:cNvPr id="2078" name="Rectangle 2077">
              <a:extLst>
                <a:ext uri="{FF2B5EF4-FFF2-40B4-BE49-F238E27FC236}">
                  <a16:creationId xmlns:a16="http://schemas.microsoft.com/office/drawing/2014/main" id="{CC31AD21-DBC6-9570-67BA-626D269EE351}"/>
                </a:ext>
              </a:extLst>
            </p:cNvPr>
            <p:cNvSpPr/>
            <p:nvPr/>
          </p:nvSpPr>
          <p:spPr>
            <a:xfrm>
              <a:off x="5331336" y="2383355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079" name="Picture 2078" descr="A black background with white numbers&#10;&#10;Description automatically generated">
              <a:extLst>
                <a:ext uri="{FF2B5EF4-FFF2-40B4-BE49-F238E27FC236}">
                  <a16:creationId xmlns:a16="http://schemas.microsoft.com/office/drawing/2014/main" id="{E84A9B9A-C915-3BAC-74CA-75207AB94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386282" y="2453930"/>
              <a:ext cx="297407" cy="297407"/>
            </a:xfrm>
            <a:prstGeom prst="rect">
              <a:avLst/>
            </a:prstGeom>
          </p:spPr>
        </p:pic>
        <p:sp>
          <p:nvSpPr>
            <p:cNvPr id="2080" name="TextBox 2079">
              <a:extLst>
                <a:ext uri="{FF2B5EF4-FFF2-40B4-BE49-F238E27FC236}">
                  <a16:creationId xmlns:a16="http://schemas.microsoft.com/office/drawing/2014/main" id="{E7302977-8548-9739-CCFF-B6CCC86FB863}"/>
                </a:ext>
              </a:extLst>
            </p:cNvPr>
            <p:cNvSpPr txBox="1"/>
            <p:nvPr/>
          </p:nvSpPr>
          <p:spPr>
            <a:xfrm>
              <a:off x="5235906" y="2858328"/>
              <a:ext cx="61710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Trained</a:t>
              </a:r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Model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78053F1-AA24-1E99-8F25-3405A0BB2397}"/>
              </a:ext>
            </a:extLst>
          </p:cNvPr>
          <p:cNvGrpSpPr/>
          <p:nvPr/>
        </p:nvGrpSpPr>
        <p:grpSpPr>
          <a:xfrm>
            <a:off x="5971217" y="2037506"/>
            <a:ext cx="2862484" cy="1268993"/>
            <a:chOff x="5971217" y="2037506"/>
            <a:chExt cx="2862484" cy="1268993"/>
          </a:xfrm>
        </p:grpSpPr>
        <p:sp>
          <p:nvSpPr>
            <p:cNvPr id="2082" name="Google Shape;3441;p36">
              <a:extLst>
                <a:ext uri="{FF2B5EF4-FFF2-40B4-BE49-F238E27FC236}">
                  <a16:creationId xmlns:a16="http://schemas.microsoft.com/office/drawing/2014/main" id="{5D0FF845-7161-E329-9544-90B269566B5D}"/>
                </a:ext>
              </a:extLst>
            </p:cNvPr>
            <p:cNvSpPr txBox="1">
              <a:spLocks/>
            </p:cNvSpPr>
            <p:nvPr/>
          </p:nvSpPr>
          <p:spPr>
            <a:xfrm>
              <a:off x="6494568" y="2037506"/>
              <a:ext cx="1815783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PREDICTION</a:t>
              </a:r>
            </a:p>
          </p:txBody>
        </p:sp>
        <p:sp>
          <p:nvSpPr>
            <p:cNvPr id="2083" name="Rectangle: Rounded Corners 2082">
              <a:extLst>
                <a:ext uri="{FF2B5EF4-FFF2-40B4-BE49-F238E27FC236}">
                  <a16:creationId xmlns:a16="http://schemas.microsoft.com/office/drawing/2014/main" id="{6D1D8457-C8E1-B5F0-E428-1DC1120C43DE}"/>
                </a:ext>
              </a:extLst>
            </p:cNvPr>
            <p:cNvSpPr/>
            <p:nvPr/>
          </p:nvSpPr>
          <p:spPr>
            <a:xfrm>
              <a:off x="5971217" y="2192073"/>
              <a:ext cx="2862484" cy="1114426"/>
            </a:xfrm>
            <a:prstGeom prst="roundRect">
              <a:avLst>
                <a:gd name="adj" fmla="val 8331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169" name="Group 2168">
            <a:extLst>
              <a:ext uri="{FF2B5EF4-FFF2-40B4-BE49-F238E27FC236}">
                <a16:creationId xmlns:a16="http://schemas.microsoft.com/office/drawing/2014/main" id="{D7E3FD3C-057D-D631-7F62-359C3B908F50}"/>
              </a:ext>
            </a:extLst>
          </p:cNvPr>
          <p:cNvGrpSpPr/>
          <p:nvPr/>
        </p:nvGrpSpPr>
        <p:grpSpPr>
          <a:xfrm>
            <a:off x="6624905" y="2375102"/>
            <a:ext cx="426244" cy="423863"/>
            <a:chOff x="4019370" y="997306"/>
            <a:chExt cx="426244" cy="423863"/>
          </a:xfrm>
        </p:grpSpPr>
        <p:sp>
          <p:nvSpPr>
            <p:cNvPr id="2170" name="Rectangle 2169">
              <a:extLst>
                <a:ext uri="{FF2B5EF4-FFF2-40B4-BE49-F238E27FC236}">
                  <a16:creationId xmlns:a16="http://schemas.microsoft.com/office/drawing/2014/main" id="{CC0FF26B-9075-15FB-EFBC-49A903644130}"/>
                </a:ext>
              </a:extLst>
            </p:cNvPr>
            <p:cNvSpPr/>
            <p:nvPr/>
          </p:nvSpPr>
          <p:spPr>
            <a:xfrm>
              <a:off x="4019370" y="997306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171" name="Picture 2170" descr="A white snake with black background&#10;&#10;Description automatically generated">
              <a:extLst>
                <a:ext uri="{FF2B5EF4-FFF2-40B4-BE49-F238E27FC236}">
                  <a16:creationId xmlns:a16="http://schemas.microsoft.com/office/drawing/2014/main" id="{7FE6AE22-BAC7-9153-990B-8F169507C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91302" y="1074626"/>
              <a:ext cx="269423" cy="269423"/>
            </a:xfrm>
            <a:prstGeom prst="rect">
              <a:avLst/>
            </a:prstGeom>
          </p:spPr>
        </p:pic>
      </p:grp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6C9120EB-08D7-BEA2-1B16-BA593E99C56B}"/>
              </a:ext>
            </a:extLst>
          </p:cNvPr>
          <p:cNvGrpSpPr/>
          <p:nvPr/>
        </p:nvGrpSpPr>
        <p:grpSpPr>
          <a:xfrm>
            <a:off x="8138548" y="2370536"/>
            <a:ext cx="617104" cy="816077"/>
            <a:chOff x="8138548" y="2370536"/>
            <a:chExt cx="617104" cy="816077"/>
          </a:xfrm>
        </p:grpSpPr>
        <p:sp>
          <p:nvSpPr>
            <p:cNvPr id="2084" name="TextBox 2083">
              <a:extLst>
                <a:ext uri="{FF2B5EF4-FFF2-40B4-BE49-F238E27FC236}">
                  <a16:creationId xmlns:a16="http://schemas.microsoft.com/office/drawing/2014/main" id="{8243A5CA-4315-74F4-74F7-C7B10EC71116}"/>
                </a:ext>
              </a:extLst>
            </p:cNvPr>
            <p:cNvSpPr txBox="1"/>
            <p:nvPr/>
          </p:nvSpPr>
          <p:spPr>
            <a:xfrm>
              <a:off x="8138548" y="2848059"/>
              <a:ext cx="61710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Model </a:t>
              </a:r>
              <a:r>
                <a:rPr lang="pt-BR" sz="800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Inference</a:t>
              </a:r>
              <a:endPara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2172" name="Rectangle 2171">
              <a:extLst>
                <a:ext uri="{FF2B5EF4-FFF2-40B4-BE49-F238E27FC236}">
                  <a16:creationId xmlns:a16="http://schemas.microsoft.com/office/drawing/2014/main" id="{5C5A899C-3A6C-A80C-F313-AEB25131605F}"/>
                </a:ext>
              </a:extLst>
            </p:cNvPr>
            <p:cNvSpPr/>
            <p:nvPr/>
          </p:nvSpPr>
          <p:spPr>
            <a:xfrm>
              <a:off x="8225520" y="2370536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173" name="Picture 2172" descr="A white outline of a crystal ball&#10;&#10;Description automatically generated">
              <a:extLst>
                <a:ext uri="{FF2B5EF4-FFF2-40B4-BE49-F238E27FC236}">
                  <a16:creationId xmlns:a16="http://schemas.microsoft.com/office/drawing/2014/main" id="{8DDC28FC-6440-8F19-B3DF-602B1B9D4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290506" y="2428357"/>
              <a:ext cx="285003" cy="285003"/>
            </a:xfrm>
            <a:prstGeom prst="rect">
              <a:avLst/>
            </a:prstGeom>
          </p:spPr>
        </p:pic>
      </p:grpSp>
      <p:grpSp>
        <p:nvGrpSpPr>
          <p:cNvPr id="1057" name="Group 1056">
            <a:extLst>
              <a:ext uri="{FF2B5EF4-FFF2-40B4-BE49-F238E27FC236}">
                <a16:creationId xmlns:a16="http://schemas.microsoft.com/office/drawing/2014/main" id="{F34B70E6-BA2D-A49C-59D5-C5CEBE63571F}"/>
              </a:ext>
            </a:extLst>
          </p:cNvPr>
          <p:cNvGrpSpPr/>
          <p:nvPr/>
        </p:nvGrpSpPr>
        <p:grpSpPr>
          <a:xfrm>
            <a:off x="6133436" y="2892393"/>
            <a:ext cx="1396838" cy="253916"/>
            <a:chOff x="6133436" y="2892393"/>
            <a:chExt cx="1396838" cy="253916"/>
          </a:xfrm>
        </p:grpSpPr>
        <p:sp>
          <p:nvSpPr>
            <p:cNvPr id="2088" name="Rectangle: Rounded Corners 2087">
              <a:extLst>
                <a:ext uri="{FF2B5EF4-FFF2-40B4-BE49-F238E27FC236}">
                  <a16:creationId xmlns:a16="http://schemas.microsoft.com/office/drawing/2014/main" id="{C91389E5-4564-D425-02A2-79F0815B84AF}"/>
                </a:ext>
              </a:extLst>
            </p:cNvPr>
            <p:cNvSpPr/>
            <p:nvPr/>
          </p:nvSpPr>
          <p:spPr>
            <a:xfrm>
              <a:off x="6133436" y="2892393"/>
              <a:ext cx="1396838" cy="253916"/>
            </a:xfrm>
            <a:prstGeom prst="roundRect">
              <a:avLst>
                <a:gd name="adj" fmla="val 50000"/>
              </a:avLst>
            </a:prstGeom>
            <a:solidFill>
              <a:srgbClr val="303030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89" name="TextBox 2088">
              <a:extLst>
                <a:ext uri="{FF2B5EF4-FFF2-40B4-BE49-F238E27FC236}">
                  <a16:creationId xmlns:a16="http://schemas.microsoft.com/office/drawing/2014/main" id="{91F218BE-FDFC-D940-32A3-E732F0BF1DE2}"/>
                </a:ext>
              </a:extLst>
            </p:cNvPr>
            <p:cNvSpPr txBox="1"/>
            <p:nvPr/>
          </p:nvSpPr>
          <p:spPr>
            <a:xfrm>
              <a:off x="6276225" y="2905126"/>
              <a:ext cx="112360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Pipeline</a:t>
              </a:r>
            </a:p>
          </p:txBody>
        </p:sp>
        <p:pic>
          <p:nvPicPr>
            <p:cNvPr id="2174" name="Picture 2173" descr="A yellow circle with a black exclamation mark&#10;&#10;Description automatically generated">
              <a:extLst>
                <a:ext uri="{FF2B5EF4-FFF2-40B4-BE49-F238E27FC236}">
                  <a16:creationId xmlns:a16="http://schemas.microsoft.com/office/drawing/2014/main" id="{3C62A4D9-0E17-A8A9-89CE-31DE9FD63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233516" y="2948719"/>
              <a:ext cx="127564" cy="127564"/>
            </a:xfrm>
            <a:prstGeom prst="rect">
              <a:avLst/>
            </a:prstGeom>
          </p:spPr>
        </p:pic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993C97A2-30A9-B17A-5352-7C205F2B0428}"/>
              </a:ext>
            </a:extLst>
          </p:cNvPr>
          <p:cNvGrpSpPr/>
          <p:nvPr/>
        </p:nvGrpSpPr>
        <p:grpSpPr>
          <a:xfrm>
            <a:off x="6089783" y="2292548"/>
            <a:ext cx="540000" cy="564765"/>
            <a:chOff x="6089783" y="2292548"/>
            <a:chExt cx="540000" cy="564765"/>
          </a:xfrm>
        </p:grpSpPr>
        <p:pic>
          <p:nvPicPr>
            <p:cNvPr id="2176" name="Picture 14">
              <a:extLst>
                <a:ext uri="{FF2B5EF4-FFF2-40B4-BE49-F238E27FC236}">
                  <a16:creationId xmlns:a16="http://schemas.microsoft.com/office/drawing/2014/main" id="{C7C34381-1642-7792-5E2F-98DB4006DA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9783" y="2317313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77" name="Picture 2176" descr="A yellow circle with a black exclamation mark&#10;&#10;Description automatically generated">
              <a:extLst>
                <a:ext uri="{FF2B5EF4-FFF2-40B4-BE49-F238E27FC236}">
                  <a16:creationId xmlns:a16="http://schemas.microsoft.com/office/drawing/2014/main" id="{0C8B9604-4DEF-05DA-3260-39A1F7438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26993" y="2292548"/>
              <a:ext cx="127564" cy="127564"/>
            </a:xfrm>
            <a:prstGeom prst="rect">
              <a:avLst/>
            </a:prstGeom>
          </p:spPr>
        </p:pic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AE4BFDBB-505F-DA32-B1FF-6FE0A72B8542}"/>
              </a:ext>
            </a:extLst>
          </p:cNvPr>
          <p:cNvGrpSpPr/>
          <p:nvPr/>
        </p:nvGrpSpPr>
        <p:grpSpPr>
          <a:xfrm>
            <a:off x="7079280" y="2292548"/>
            <a:ext cx="450995" cy="510488"/>
            <a:chOff x="7079280" y="2292548"/>
            <a:chExt cx="450995" cy="510488"/>
          </a:xfrm>
        </p:grpSpPr>
        <p:sp>
          <p:nvSpPr>
            <p:cNvPr id="2166" name="Rectangle 2165">
              <a:extLst>
                <a:ext uri="{FF2B5EF4-FFF2-40B4-BE49-F238E27FC236}">
                  <a16:creationId xmlns:a16="http://schemas.microsoft.com/office/drawing/2014/main" id="{2EF2FF47-C5B4-0FFF-5C75-289D02AC71E3}"/>
                </a:ext>
              </a:extLst>
            </p:cNvPr>
            <p:cNvSpPr/>
            <p:nvPr/>
          </p:nvSpPr>
          <p:spPr>
            <a:xfrm>
              <a:off x="7104031" y="2379173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175" name="Picture 12" descr="Comparing Databricks to Apache Spark | Databricks">
              <a:extLst>
                <a:ext uri="{FF2B5EF4-FFF2-40B4-BE49-F238E27FC236}">
                  <a16:creationId xmlns:a16="http://schemas.microsoft.com/office/drawing/2014/main" id="{4ACE66E6-9DB4-AD00-D540-E0335485A2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9025" y="2488985"/>
              <a:ext cx="359867" cy="187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78" name="Picture 2177" descr="A yellow circle with a black exclamation mark&#10;&#10;Description automatically generated">
              <a:extLst>
                <a:ext uri="{FF2B5EF4-FFF2-40B4-BE49-F238E27FC236}">
                  <a16:creationId xmlns:a16="http://schemas.microsoft.com/office/drawing/2014/main" id="{2A9A7056-003C-8697-FDCE-52B15DD84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079280" y="2292548"/>
              <a:ext cx="127564" cy="127564"/>
            </a:xfrm>
            <a:prstGeom prst="rect">
              <a:avLst/>
            </a:prstGeom>
          </p:spPr>
        </p:pic>
      </p:grpSp>
      <p:pic>
        <p:nvPicPr>
          <p:cNvPr id="2182" name="Graphic 2181" descr="Caret Right with solid fill">
            <a:extLst>
              <a:ext uri="{FF2B5EF4-FFF2-40B4-BE49-F238E27FC236}">
                <a16:creationId xmlns:a16="http://schemas.microsoft.com/office/drawing/2014/main" id="{AC2D1EF2-B503-77AB-D683-2447FCAF18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82306" y="2476608"/>
            <a:ext cx="307200" cy="307200"/>
          </a:xfrm>
          <a:prstGeom prst="rect">
            <a:avLst/>
          </a:prstGeom>
        </p:spPr>
      </p:pic>
      <p:pic>
        <p:nvPicPr>
          <p:cNvPr id="2183" name="Graphic 2182" descr="Caret Right with solid fill">
            <a:extLst>
              <a:ext uri="{FF2B5EF4-FFF2-40B4-BE49-F238E27FC236}">
                <a16:creationId xmlns:a16="http://schemas.microsoft.com/office/drawing/2014/main" id="{720D0F33-716D-16F3-8B9C-CAA3C4A743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18632" y="2476608"/>
            <a:ext cx="307200" cy="307200"/>
          </a:xfrm>
          <a:prstGeom prst="rect">
            <a:avLst/>
          </a:prstGeom>
        </p:spPr>
      </p:pic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8C6521A4-CABE-5C79-C84F-7FDA8A9C81B7}"/>
              </a:ext>
            </a:extLst>
          </p:cNvPr>
          <p:cNvGrpSpPr/>
          <p:nvPr/>
        </p:nvGrpSpPr>
        <p:grpSpPr>
          <a:xfrm>
            <a:off x="7521427" y="2292548"/>
            <a:ext cx="687671" cy="901250"/>
            <a:chOff x="7521427" y="2292548"/>
            <a:chExt cx="687671" cy="901250"/>
          </a:xfrm>
        </p:grpSpPr>
        <p:sp>
          <p:nvSpPr>
            <p:cNvPr id="2179" name="Rectangle 2178">
              <a:extLst>
                <a:ext uri="{FF2B5EF4-FFF2-40B4-BE49-F238E27FC236}">
                  <a16:creationId xmlns:a16="http://schemas.microsoft.com/office/drawing/2014/main" id="{5DBA4C39-E628-5A51-474B-08C1A42CA6A4}"/>
                </a:ext>
              </a:extLst>
            </p:cNvPr>
            <p:cNvSpPr/>
            <p:nvPr/>
          </p:nvSpPr>
          <p:spPr>
            <a:xfrm>
              <a:off x="7660955" y="2372150"/>
              <a:ext cx="426244" cy="423863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80" name="TextBox 2179">
              <a:extLst>
                <a:ext uri="{FF2B5EF4-FFF2-40B4-BE49-F238E27FC236}">
                  <a16:creationId xmlns:a16="http://schemas.microsoft.com/office/drawing/2014/main" id="{54DA153C-89FB-D09D-0568-3C04599165D4}"/>
                </a:ext>
              </a:extLst>
            </p:cNvPr>
            <p:cNvSpPr txBox="1"/>
            <p:nvPr/>
          </p:nvSpPr>
          <p:spPr>
            <a:xfrm>
              <a:off x="7521427" y="2855244"/>
              <a:ext cx="687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Model Features</a:t>
              </a:r>
            </a:p>
          </p:txBody>
        </p:sp>
        <p:pic>
          <p:nvPicPr>
            <p:cNvPr id="2181" name="Picture 2180" descr="A black and white graphic design&#10;&#10;Description automatically generated">
              <a:extLst>
                <a:ext uri="{FF2B5EF4-FFF2-40B4-BE49-F238E27FC236}">
                  <a16:creationId xmlns:a16="http://schemas.microsoft.com/office/drawing/2014/main" id="{5B07CF20-86CD-7E46-9F8E-D8DCF54B5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722464" y="2435987"/>
              <a:ext cx="311412" cy="311412"/>
            </a:xfrm>
            <a:prstGeom prst="rect">
              <a:avLst/>
            </a:prstGeom>
          </p:spPr>
        </p:pic>
        <p:pic>
          <p:nvPicPr>
            <p:cNvPr id="2184" name="Picture 2183" descr="A yellow circle with a black exclamation mark&#10;&#10;Description automatically generated">
              <a:extLst>
                <a:ext uri="{FF2B5EF4-FFF2-40B4-BE49-F238E27FC236}">
                  <a16:creationId xmlns:a16="http://schemas.microsoft.com/office/drawing/2014/main" id="{265770A7-EDA1-B1FA-7F49-D6BB446D4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35759" y="2292548"/>
              <a:ext cx="127564" cy="127564"/>
            </a:xfrm>
            <a:prstGeom prst="rect">
              <a:avLst/>
            </a:prstGeom>
          </p:spPr>
        </p:pic>
      </p:grpSp>
      <p:pic>
        <p:nvPicPr>
          <p:cNvPr id="2188" name="Picture 2187" descr="A person with a hoodie&#10;&#10;Description automatically generated">
            <a:extLst>
              <a:ext uri="{FF2B5EF4-FFF2-40B4-BE49-F238E27FC236}">
                <a16:creationId xmlns:a16="http://schemas.microsoft.com/office/drawing/2014/main" id="{E86D400E-3714-5F12-45D2-78A1FCF79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053" y="3786797"/>
            <a:ext cx="540000" cy="540000"/>
          </a:xfrm>
          <a:prstGeom prst="rect">
            <a:avLst/>
          </a:prstGeom>
        </p:spPr>
      </p:pic>
      <p:sp>
        <p:nvSpPr>
          <p:cNvPr id="2189" name="TextBox 2188">
            <a:extLst>
              <a:ext uri="{FF2B5EF4-FFF2-40B4-BE49-F238E27FC236}">
                <a16:creationId xmlns:a16="http://schemas.microsoft.com/office/drawing/2014/main" id="{6DF05181-4211-C3F1-E186-7F8C8A6D2555}"/>
              </a:ext>
            </a:extLst>
          </p:cNvPr>
          <p:cNvSpPr txBox="1"/>
          <p:nvPr/>
        </p:nvSpPr>
        <p:spPr>
          <a:xfrm>
            <a:off x="1920513" y="4348450"/>
            <a:ext cx="10210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Scientist</a:t>
            </a:r>
            <a:endParaRPr lang="pt-BR" sz="8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969C4C51-E82A-6ECF-56E1-FAE352641101}"/>
              </a:ext>
            </a:extLst>
          </p:cNvPr>
          <p:cNvGrpSpPr/>
          <p:nvPr/>
        </p:nvGrpSpPr>
        <p:grpSpPr>
          <a:xfrm>
            <a:off x="2932675" y="4315319"/>
            <a:ext cx="1396838" cy="253916"/>
            <a:chOff x="2932675" y="4315319"/>
            <a:chExt cx="1396838" cy="253916"/>
          </a:xfrm>
        </p:grpSpPr>
        <p:sp>
          <p:nvSpPr>
            <p:cNvPr id="2190" name="Rectangle: Rounded Corners 2189">
              <a:extLst>
                <a:ext uri="{FF2B5EF4-FFF2-40B4-BE49-F238E27FC236}">
                  <a16:creationId xmlns:a16="http://schemas.microsoft.com/office/drawing/2014/main" id="{AD30444C-65D3-5CD4-2A65-5070338223CA}"/>
                </a:ext>
              </a:extLst>
            </p:cNvPr>
            <p:cNvSpPr/>
            <p:nvPr/>
          </p:nvSpPr>
          <p:spPr>
            <a:xfrm>
              <a:off x="2932675" y="4315319"/>
              <a:ext cx="1396838" cy="253916"/>
            </a:xfrm>
            <a:prstGeom prst="roundRect">
              <a:avLst>
                <a:gd name="adj" fmla="val 50000"/>
              </a:avLst>
            </a:prstGeom>
            <a:solidFill>
              <a:srgbClr val="303030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91" name="TextBox 2190">
              <a:extLst>
                <a:ext uri="{FF2B5EF4-FFF2-40B4-BE49-F238E27FC236}">
                  <a16:creationId xmlns:a16="http://schemas.microsoft.com/office/drawing/2014/main" id="{3B20BE66-9192-233E-873B-77C3A39F1055}"/>
                </a:ext>
              </a:extLst>
            </p:cNvPr>
            <p:cNvSpPr txBox="1"/>
            <p:nvPr/>
          </p:nvSpPr>
          <p:spPr>
            <a:xfrm>
              <a:off x="3075464" y="4328052"/>
              <a:ext cx="112360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Pipeline</a:t>
              </a:r>
            </a:p>
          </p:txBody>
        </p:sp>
      </p:grpSp>
      <p:pic>
        <p:nvPicPr>
          <p:cNvPr id="2192" name="Picture 2">
            <a:extLst>
              <a:ext uri="{FF2B5EF4-FFF2-40B4-BE49-F238E27FC236}">
                <a16:creationId xmlns:a16="http://schemas.microsoft.com/office/drawing/2014/main" id="{B6114F56-6BB1-5BAC-DFA5-ADD1DA7BD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144" y="373996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93" name="Group 2192">
            <a:extLst>
              <a:ext uri="{FF2B5EF4-FFF2-40B4-BE49-F238E27FC236}">
                <a16:creationId xmlns:a16="http://schemas.microsoft.com/office/drawing/2014/main" id="{7608705F-5289-3479-7ED0-2A6908ECBE62}"/>
              </a:ext>
            </a:extLst>
          </p:cNvPr>
          <p:cNvGrpSpPr/>
          <p:nvPr/>
        </p:nvGrpSpPr>
        <p:grpSpPr>
          <a:xfrm>
            <a:off x="3903270" y="3802099"/>
            <a:ext cx="426244" cy="423863"/>
            <a:chOff x="4665130" y="1000248"/>
            <a:chExt cx="426244" cy="423863"/>
          </a:xfrm>
        </p:grpSpPr>
        <p:sp>
          <p:nvSpPr>
            <p:cNvPr id="2194" name="Rectangle 2193">
              <a:extLst>
                <a:ext uri="{FF2B5EF4-FFF2-40B4-BE49-F238E27FC236}">
                  <a16:creationId xmlns:a16="http://schemas.microsoft.com/office/drawing/2014/main" id="{E3BB0EDD-47FD-BDD4-DE94-E795518C7A74}"/>
                </a:ext>
              </a:extLst>
            </p:cNvPr>
            <p:cNvSpPr/>
            <p:nvPr/>
          </p:nvSpPr>
          <p:spPr>
            <a:xfrm>
              <a:off x="4665130" y="1000248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195" name="Picture 2194" descr="A white rectangles with a pink and yellow center&#10;&#10;Description automatically generated">
              <a:extLst>
                <a:ext uri="{FF2B5EF4-FFF2-40B4-BE49-F238E27FC236}">
                  <a16:creationId xmlns:a16="http://schemas.microsoft.com/office/drawing/2014/main" id="{FD262906-180F-D2A8-B387-E2D4B0663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00124" y="1034051"/>
              <a:ext cx="356256" cy="356256"/>
            </a:xfrm>
            <a:prstGeom prst="rect">
              <a:avLst/>
            </a:prstGeom>
          </p:spPr>
        </p:pic>
      </p:grpSp>
      <p:grpSp>
        <p:nvGrpSpPr>
          <p:cNvPr id="2196" name="Group 2195">
            <a:extLst>
              <a:ext uri="{FF2B5EF4-FFF2-40B4-BE49-F238E27FC236}">
                <a16:creationId xmlns:a16="http://schemas.microsoft.com/office/drawing/2014/main" id="{71F18C54-68FB-796F-295A-734FC7C1A1C4}"/>
              </a:ext>
            </a:extLst>
          </p:cNvPr>
          <p:cNvGrpSpPr/>
          <p:nvPr/>
        </p:nvGrpSpPr>
        <p:grpSpPr>
          <a:xfrm>
            <a:off x="3424144" y="3798028"/>
            <a:ext cx="426244" cy="423863"/>
            <a:chOff x="4019370" y="997306"/>
            <a:chExt cx="426244" cy="423863"/>
          </a:xfrm>
        </p:grpSpPr>
        <p:sp>
          <p:nvSpPr>
            <p:cNvPr id="2197" name="Rectangle 2196">
              <a:extLst>
                <a:ext uri="{FF2B5EF4-FFF2-40B4-BE49-F238E27FC236}">
                  <a16:creationId xmlns:a16="http://schemas.microsoft.com/office/drawing/2014/main" id="{6BE3772C-C31E-7094-B940-DE8FAF35A200}"/>
                </a:ext>
              </a:extLst>
            </p:cNvPr>
            <p:cNvSpPr/>
            <p:nvPr/>
          </p:nvSpPr>
          <p:spPr>
            <a:xfrm>
              <a:off x="4019370" y="997306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198" name="Picture 2197" descr="A white snake with black background&#10;&#10;Description automatically generated">
              <a:extLst>
                <a:ext uri="{FF2B5EF4-FFF2-40B4-BE49-F238E27FC236}">
                  <a16:creationId xmlns:a16="http://schemas.microsoft.com/office/drawing/2014/main" id="{4CA75DBE-A591-D405-B3C5-B7C94BE9D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91302" y="1074626"/>
              <a:ext cx="269423" cy="269423"/>
            </a:xfrm>
            <a:prstGeom prst="rect">
              <a:avLst/>
            </a:prstGeom>
          </p:spPr>
        </p:pic>
      </p:grpSp>
      <p:pic>
        <p:nvPicPr>
          <p:cNvPr id="2199" name="Graphic 2198" descr="Caret Right with solid fill">
            <a:extLst>
              <a:ext uri="{FF2B5EF4-FFF2-40B4-BE49-F238E27FC236}">
                <a16:creationId xmlns:a16="http://schemas.microsoft.com/office/drawing/2014/main" id="{ABB180E8-573C-B5A8-D349-3531B34B53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35587" y="3903197"/>
            <a:ext cx="307200" cy="307200"/>
          </a:xfrm>
          <a:prstGeom prst="rect">
            <a:avLst/>
          </a:prstGeom>
        </p:spPr>
      </p:pic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2CDAA082-6DEE-7453-6F56-94AA32A4C442}"/>
              </a:ext>
            </a:extLst>
          </p:cNvPr>
          <p:cNvGrpSpPr/>
          <p:nvPr/>
        </p:nvGrpSpPr>
        <p:grpSpPr>
          <a:xfrm>
            <a:off x="4363121" y="3805222"/>
            <a:ext cx="687671" cy="821648"/>
            <a:chOff x="4363121" y="3805222"/>
            <a:chExt cx="687671" cy="821648"/>
          </a:xfrm>
        </p:grpSpPr>
        <p:sp>
          <p:nvSpPr>
            <p:cNvPr id="2200" name="Rectangle 2199">
              <a:extLst>
                <a:ext uri="{FF2B5EF4-FFF2-40B4-BE49-F238E27FC236}">
                  <a16:creationId xmlns:a16="http://schemas.microsoft.com/office/drawing/2014/main" id="{07DB47EC-B96A-F9EC-6522-04E10A8E94DB}"/>
                </a:ext>
              </a:extLst>
            </p:cNvPr>
            <p:cNvSpPr/>
            <p:nvPr/>
          </p:nvSpPr>
          <p:spPr>
            <a:xfrm>
              <a:off x="4502649" y="3805222"/>
              <a:ext cx="426244" cy="423863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01" name="TextBox 2200">
              <a:extLst>
                <a:ext uri="{FF2B5EF4-FFF2-40B4-BE49-F238E27FC236}">
                  <a16:creationId xmlns:a16="http://schemas.microsoft.com/office/drawing/2014/main" id="{9CE69611-0203-C3DD-09A6-88AE2F0B51A4}"/>
                </a:ext>
              </a:extLst>
            </p:cNvPr>
            <p:cNvSpPr txBox="1"/>
            <p:nvPr/>
          </p:nvSpPr>
          <p:spPr>
            <a:xfrm>
              <a:off x="4363121" y="4288316"/>
              <a:ext cx="687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Model Features</a:t>
              </a:r>
            </a:p>
          </p:txBody>
        </p:sp>
        <p:pic>
          <p:nvPicPr>
            <p:cNvPr id="2202" name="Picture 2201" descr="A black and white graphic design&#10;&#10;Description automatically generated">
              <a:extLst>
                <a:ext uri="{FF2B5EF4-FFF2-40B4-BE49-F238E27FC236}">
                  <a16:creationId xmlns:a16="http://schemas.microsoft.com/office/drawing/2014/main" id="{5046A996-D094-0C82-0139-4DD89F34F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564158" y="3869059"/>
              <a:ext cx="311412" cy="311412"/>
            </a:xfrm>
            <a:prstGeom prst="rect">
              <a:avLst/>
            </a:prstGeom>
          </p:spPr>
        </p:pic>
      </p:grpSp>
      <p:grpSp>
        <p:nvGrpSpPr>
          <p:cNvPr id="1050" name="Group 1049">
            <a:extLst>
              <a:ext uri="{FF2B5EF4-FFF2-40B4-BE49-F238E27FC236}">
                <a16:creationId xmlns:a16="http://schemas.microsoft.com/office/drawing/2014/main" id="{D4A12ED6-6637-25C2-42A3-891FF87DC376}"/>
              </a:ext>
            </a:extLst>
          </p:cNvPr>
          <p:cNvGrpSpPr/>
          <p:nvPr/>
        </p:nvGrpSpPr>
        <p:grpSpPr>
          <a:xfrm>
            <a:off x="5232078" y="3806165"/>
            <a:ext cx="617104" cy="813527"/>
            <a:chOff x="5232078" y="3806165"/>
            <a:chExt cx="617104" cy="813527"/>
          </a:xfrm>
        </p:grpSpPr>
        <p:sp>
          <p:nvSpPr>
            <p:cNvPr id="2203" name="Rectangle 2202">
              <a:extLst>
                <a:ext uri="{FF2B5EF4-FFF2-40B4-BE49-F238E27FC236}">
                  <a16:creationId xmlns:a16="http://schemas.microsoft.com/office/drawing/2014/main" id="{91AD16D2-9BA2-5593-D7B4-DC43F8E9A57C}"/>
                </a:ext>
              </a:extLst>
            </p:cNvPr>
            <p:cNvSpPr/>
            <p:nvPr/>
          </p:nvSpPr>
          <p:spPr>
            <a:xfrm>
              <a:off x="5327508" y="3806165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204" name="Picture 2203" descr="A black background with white numbers&#10;&#10;Description automatically generated">
              <a:extLst>
                <a:ext uri="{FF2B5EF4-FFF2-40B4-BE49-F238E27FC236}">
                  <a16:creationId xmlns:a16="http://schemas.microsoft.com/office/drawing/2014/main" id="{1B4B8054-EB25-C020-9310-4B63E9812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382454" y="3876740"/>
              <a:ext cx="297407" cy="297407"/>
            </a:xfrm>
            <a:prstGeom prst="rect">
              <a:avLst/>
            </a:prstGeom>
          </p:spPr>
        </p:pic>
        <p:sp>
          <p:nvSpPr>
            <p:cNvPr id="2205" name="TextBox 2204">
              <a:extLst>
                <a:ext uri="{FF2B5EF4-FFF2-40B4-BE49-F238E27FC236}">
                  <a16:creationId xmlns:a16="http://schemas.microsoft.com/office/drawing/2014/main" id="{C134B90B-B392-D07A-D662-B8E4E1EB5458}"/>
                </a:ext>
              </a:extLst>
            </p:cNvPr>
            <p:cNvSpPr txBox="1"/>
            <p:nvPr/>
          </p:nvSpPr>
          <p:spPr>
            <a:xfrm>
              <a:off x="5232078" y="4281138"/>
              <a:ext cx="61710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Trained</a:t>
              </a:r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Model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038376B-30F3-6D3C-8A88-F05DA7CE4BC2}"/>
              </a:ext>
            </a:extLst>
          </p:cNvPr>
          <p:cNvGrpSpPr/>
          <p:nvPr/>
        </p:nvGrpSpPr>
        <p:grpSpPr>
          <a:xfrm>
            <a:off x="5967389" y="3460316"/>
            <a:ext cx="2862484" cy="1268993"/>
            <a:chOff x="5967389" y="3460316"/>
            <a:chExt cx="2862484" cy="1268993"/>
          </a:xfrm>
        </p:grpSpPr>
        <p:sp>
          <p:nvSpPr>
            <p:cNvPr id="2206" name="Google Shape;3441;p36">
              <a:extLst>
                <a:ext uri="{FF2B5EF4-FFF2-40B4-BE49-F238E27FC236}">
                  <a16:creationId xmlns:a16="http://schemas.microsoft.com/office/drawing/2014/main" id="{7EF52962-1B79-2CD6-21F1-A4D8469507A5}"/>
                </a:ext>
              </a:extLst>
            </p:cNvPr>
            <p:cNvSpPr txBox="1">
              <a:spLocks/>
            </p:cNvSpPr>
            <p:nvPr/>
          </p:nvSpPr>
          <p:spPr>
            <a:xfrm>
              <a:off x="6490740" y="3460316"/>
              <a:ext cx="1815783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PREDICTION</a:t>
              </a:r>
            </a:p>
          </p:txBody>
        </p:sp>
        <p:sp>
          <p:nvSpPr>
            <p:cNvPr id="2207" name="Rectangle: Rounded Corners 2206">
              <a:extLst>
                <a:ext uri="{FF2B5EF4-FFF2-40B4-BE49-F238E27FC236}">
                  <a16:creationId xmlns:a16="http://schemas.microsoft.com/office/drawing/2014/main" id="{E02241D2-C579-5CDA-2BB0-3C9E8D32DEB3}"/>
                </a:ext>
              </a:extLst>
            </p:cNvPr>
            <p:cNvSpPr/>
            <p:nvPr/>
          </p:nvSpPr>
          <p:spPr>
            <a:xfrm>
              <a:off x="5967389" y="3614883"/>
              <a:ext cx="2862484" cy="1114426"/>
            </a:xfrm>
            <a:prstGeom prst="roundRect">
              <a:avLst>
                <a:gd name="adj" fmla="val 8331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212" name="Group 2211">
            <a:extLst>
              <a:ext uri="{FF2B5EF4-FFF2-40B4-BE49-F238E27FC236}">
                <a16:creationId xmlns:a16="http://schemas.microsoft.com/office/drawing/2014/main" id="{4F9F0C6E-F727-9574-6A80-DA8210BBF3BC}"/>
              </a:ext>
            </a:extLst>
          </p:cNvPr>
          <p:cNvGrpSpPr/>
          <p:nvPr/>
        </p:nvGrpSpPr>
        <p:grpSpPr>
          <a:xfrm>
            <a:off x="6621077" y="3797912"/>
            <a:ext cx="426244" cy="423863"/>
            <a:chOff x="4019370" y="997306"/>
            <a:chExt cx="426244" cy="423863"/>
          </a:xfrm>
        </p:grpSpPr>
        <p:sp>
          <p:nvSpPr>
            <p:cNvPr id="2213" name="Rectangle 2212">
              <a:extLst>
                <a:ext uri="{FF2B5EF4-FFF2-40B4-BE49-F238E27FC236}">
                  <a16:creationId xmlns:a16="http://schemas.microsoft.com/office/drawing/2014/main" id="{38AABA68-0F2C-D116-5595-F902F9A420E0}"/>
                </a:ext>
              </a:extLst>
            </p:cNvPr>
            <p:cNvSpPr/>
            <p:nvPr/>
          </p:nvSpPr>
          <p:spPr>
            <a:xfrm>
              <a:off x="4019370" y="997306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214" name="Picture 2213" descr="A white snake with black background&#10;&#10;Description automatically generated">
              <a:extLst>
                <a:ext uri="{FF2B5EF4-FFF2-40B4-BE49-F238E27FC236}">
                  <a16:creationId xmlns:a16="http://schemas.microsoft.com/office/drawing/2014/main" id="{44AAFDF4-8054-7306-3DD0-8E4CCBB08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91302" y="1074626"/>
              <a:ext cx="269423" cy="269423"/>
            </a:xfrm>
            <a:prstGeom prst="rect">
              <a:avLst/>
            </a:prstGeom>
          </p:spPr>
        </p:pic>
      </p:grpSp>
      <p:grpSp>
        <p:nvGrpSpPr>
          <p:cNvPr id="1055" name="Group 1054">
            <a:extLst>
              <a:ext uri="{FF2B5EF4-FFF2-40B4-BE49-F238E27FC236}">
                <a16:creationId xmlns:a16="http://schemas.microsoft.com/office/drawing/2014/main" id="{B249023F-FEB6-8B7D-F11A-38856F697F49}"/>
              </a:ext>
            </a:extLst>
          </p:cNvPr>
          <p:cNvGrpSpPr/>
          <p:nvPr/>
        </p:nvGrpSpPr>
        <p:grpSpPr>
          <a:xfrm>
            <a:off x="8134720" y="3793346"/>
            <a:ext cx="617104" cy="816077"/>
            <a:chOff x="8134720" y="3793346"/>
            <a:chExt cx="617104" cy="816077"/>
          </a:xfrm>
        </p:grpSpPr>
        <p:sp>
          <p:nvSpPr>
            <p:cNvPr id="2208" name="TextBox 2207">
              <a:extLst>
                <a:ext uri="{FF2B5EF4-FFF2-40B4-BE49-F238E27FC236}">
                  <a16:creationId xmlns:a16="http://schemas.microsoft.com/office/drawing/2014/main" id="{F4F6979B-40FD-C605-9DA0-31AC49502E17}"/>
                </a:ext>
              </a:extLst>
            </p:cNvPr>
            <p:cNvSpPr txBox="1"/>
            <p:nvPr/>
          </p:nvSpPr>
          <p:spPr>
            <a:xfrm>
              <a:off x="8134720" y="4270869"/>
              <a:ext cx="61710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Model </a:t>
              </a:r>
              <a:r>
                <a:rPr lang="pt-BR" sz="800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Inference</a:t>
              </a:r>
              <a:endPara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2215" name="Rectangle 2214">
              <a:extLst>
                <a:ext uri="{FF2B5EF4-FFF2-40B4-BE49-F238E27FC236}">
                  <a16:creationId xmlns:a16="http://schemas.microsoft.com/office/drawing/2014/main" id="{2C2ED0CD-8552-DCA9-2E33-85A3100E895E}"/>
                </a:ext>
              </a:extLst>
            </p:cNvPr>
            <p:cNvSpPr/>
            <p:nvPr/>
          </p:nvSpPr>
          <p:spPr>
            <a:xfrm>
              <a:off x="8221692" y="3793346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216" name="Picture 2215" descr="A white outline of a crystal ball&#10;&#10;Description automatically generated">
              <a:extLst>
                <a:ext uri="{FF2B5EF4-FFF2-40B4-BE49-F238E27FC236}">
                  <a16:creationId xmlns:a16="http://schemas.microsoft.com/office/drawing/2014/main" id="{5A55E0FF-9E31-5809-A91F-7D65D8928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286678" y="3851167"/>
              <a:ext cx="285003" cy="285003"/>
            </a:xfrm>
            <a:prstGeom prst="rect">
              <a:avLst/>
            </a:prstGeom>
          </p:spPr>
        </p:pic>
      </p:grp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DBA79AD0-E6FD-EFB4-4AAB-26972D66C960}"/>
              </a:ext>
            </a:extLst>
          </p:cNvPr>
          <p:cNvGrpSpPr/>
          <p:nvPr/>
        </p:nvGrpSpPr>
        <p:grpSpPr>
          <a:xfrm>
            <a:off x="6129608" y="4315203"/>
            <a:ext cx="1396838" cy="253916"/>
            <a:chOff x="6129608" y="4315203"/>
            <a:chExt cx="1396838" cy="253916"/>
          </a:xfrm>
        </p:grpSpPr>
        <p:sp>
          <p:nvSpPr>
            <p:cNvPr id="2209" name="Rectangle: Rounded Corners 2208">
              <a:extLst>
                <a:ext uri="{FF2B5EF4-FFF2-40B4-BE49-F238E27FC236}">
                  <a16:creationId xmlns:a16="http://schemas.microsoft.com/office/drawing/2014/main" id="{77664113-55C6-26D3-0EE3-4A7339BEE1D8}"/>
                </a:ext>
              </a:extLst>
            </p:cNvPr>
            <p:cNvSpPr/>
            <p:nvPr/>
          </p:nvSpPr>
          <p:spPr>
            <a:xfrm>
              <a:off x="6129608" y="4315203"/>
              <a:ext cx="1396838" cy="253916"/>
            </a:xfrm>
            <a:prstGeom prst="roundRect">
              <a:avLst>
                <a:gd name="adj" fmla="val 50000"/>
              </a:avLst>
            </a:prstGeom>
            <a:solidFill>
              <a:srgbClr val="303030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10" name="TextBox 2209">
              <a:extLst>
                <a:ext uri="{FF2B5EF4-FFF2-40B4-BE49-F238E27FC236}">
                  <a16:creationId xmlns:a16="http://schemas.microsoft.com/office/drawing/2014/main" id="{C7A75B0A-026F-D1C7-F42A-58867C13A9A1}"/>
                </a:ext>
              </a:extLst>
            </p:cNvPr>
            <p:cNvSpPr txBox="1"/>
            <p:nvPr/>
          </p:nvSpPr>
          <p:spPr>
            <a:xfrm>
              <a:off x="6272397" y="4327936"/>
              <a:ext cx="112360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Pipeline</a:t>
              </a:r>
            </a:p>
          </p:txBody>
        </p:sp>
        <p:pic>
          <p:nvPicPr>
            <p:cNvPr id="2217" name="Picture 2216" descr="A yellow circle with a black exclamation mark&#10;&#10;Description automatically generated">
              <a:extLst>
                <a:ext uri="{FF2B5EF4-FFF2-40B4-BE49-F238E27FC236}">
                  <a16:creationId xmlns:a16="http://schemas.microsoft.com/office/drawing/2014/main" id="{A36A2E59-7E7C-0028-92DD-1DB0AAF0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229688" y="4371529"/>
              <a:ext cx="127564" cy="127564"/>
            </a:xfrm>
            <a:prstGeom prst="rect">
              <a:avLst/>
            </a:prstGeom>
          </p:spPr>
        </p:pic>
      </p:grpSp>
      <p:grpSp>
        <p:nvGrpSpPr>
          <p:cNvPr id="1051" name="Group 1050">
            <a:extLst>
              <a:ext uri="{FF2B5EF4-FFF2-40B4-BE49-F238E27FC236}">
                <a16:creationId xmlns:a16="http://schemas.microsoft.com/office/drawing/2014/main" id="{24DD5ACC-AD0F-E574-E962-745AF981C609}"/>
              </a:ext>
            </a:extLst>
          </p:cNvPr>
          <p:cNvGrpSpPr/>
          <p:nvPr/>
        </p:nvGrpSpPr>
        <p:grpSpPr>
          <a:xfrm>
            <a:off x="6085955" y="3715358"/>
            <a:ext cx="540000" cy="564765"/>
            <a:chOff x="6085955" y="3715358"/>
            <a:chExt cx="540000" cy="564765"/>
          </a:xfrm>
        </p:grpSpPr>
        <p:pic>
          <p:nvPicPr>
            <p:cNvPr id="2219" name="Picture 14">
              <a:extLst>
                <a:ext uri="{FF2B5EF4-FFF2-40B4-BE49-F238E27FC236}">
                  <a16:creationId xmlns:a16="http://schemas.microsoft.com/office/drawing/2014/main" id="{23357E85-D16B-2F4B-30DC-0BCEF9D3E2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5955" y="3740123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20" name="Picture 2219" descr="A yellow circle with a black exclamation mark&#10;&#10;Description automatically generated">
              <a:extLst>
                <a:ext uri="{FF2B5EF4-FFF2-40B4-BE49-F238E27FC236}">
                  <a16:creationId xmlns:a16="http://schemas.microsoft.com/office/drawing/2014/main" id="{2E46D7A6-95F3-8ECE-421D-F4DF62C06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23165" y="3715358"/>
              <a:ext cx="127564" cy="127564"/>
            </a:xfrm>
            <a:prstGeom prst="rect">
              <a:avLst/>
            </a:prstGeom>
          </p:spPr>
        </p:pic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40C31949-87FD-C534-97A5-60CD4429E658}"/>
              </a:ext>
            </a:extLst>
          </p:cNvPr>
          <p:cNvGrpSpPr/>
          <p:nvPr/>
        </p:nvGrpSpPr>
        <p:grpSpPr>
          <a:xfrm>
            <a:off x="7075452" y="3715358"/>
            <a:ext cx="450995" cy="510488"/>
            <a:chOff x="7075452" y="3715358"/>
            <a:chExt cx="450995" cy="510488"/>
          </a:xfrm>
        </p:grpSpPr>
        <p:sp>
          <p:nvSpPr>
            <p:cNvPr id="2211" name="Rectangle 2210">
              <a:extLst>
                <a:ext uri="{FF2B5EF4-FFF2-40B4-BE49-F238E27FC236}">
                  <a16:creationId xmlns:a16="http://schemas.microsoft.com/office/drawing/2014/main" id="{4A18804F-BC76-8667-1E73-478959E0A6F4}"/>
                </a:ext>
              </a:extLst>
            </p:cNvPr>
            <p:cNvSpPr/>
            <p:nvPr/>
          </p:nvSpPr>
          <p:spPr>
            <a:xfrm>
              <a:off x="7100203" y="3801983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218" name="Picture 12" descr="Comparing Databricks to Apache Spark | Databricks">
              <a:extLst>
                <a:ext uri="{FF2B5EF4-FFF2-40B4-BE49-F238E27FC236}">
                  <a16:creationId xmlns:a16="http://schemas.microsoft.com/office/drawing/2014/main" id="{715AC376-4801-4728-1DD9-69FA9B1FA2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5197" y="3911795"/>
              <a:ext cx="359867" cy="187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21" name="Picture 2220" descr="A yellow circle with a black exclamation mark&#10;&#10;Description automatically generated">
              <a:extLst>
                <a:ext uri="{FF2B5EF4-FFF2-40B4-BE49-F238E27FC236}">
                  <a16:creationId xmlns:a16="http://schemas.microsoft.com/office/drawing/2014/main" id="{84CEF7CB-BEA7-4C6E-49AA-D5188B8B3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075452" y="3715358"/>
              <a:ext cx="127564" cy="127564"/>
            </a:xfrm>
            <a:prstGeom prst="rect">
              <a:avLst/>
            </a:prstGeom>
          </p:spPr>
        </p:pic>
      </p:grpSp>
      <p:pic>
        <p:nvPicPr>
          <p:cNvPr id="2225" name="Graphic 2224" descr="Caret Right with solid fill">
            <a:extLst>
              <a:ext uri="{FF2B5EF4-FFF2-40B4-BE49-F238E27FC236}">
                <a16:creationId xmlns:a16="http://schemas.microsoft.com/office/drawing/2014/main" id="{BA3E82C2-1242-E3EE-19AB-9AD99A2F6F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78478" y="3899418"/>
            <a:ext cx="307200" cy="307200"/>
          </a:xfrm>
          <a:prstGeom prst="rect">
            <a:avLst/>
          </a:prstGeom>
        </p:spPr>
      </p:pic>
      <p:pic>
        <p:nvPicPr>
          <p:cNvPr id="2226" name="Graphic 2225" descr="Caret Right with solid fill">
            <a:extLst>
              <a:ext uri="{FF2B5EF4-FFF2-40B4-BE49-F238E27FC236}">
                <a16:creationId xmlns:a16="http://schemas.microsoft.com/office/drawing/2014/main" id="{F02C9A93-68DE-46C0-B97F-E653CB8326E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14804" y="3899418"/>
            <a:ext cx="307200" cy="307200"/>
          </a:xfrm>
          <a:prstGeom prst="rect">
            <a:avLst/>
          </a:prstGeom>
        </p:spPr>
      </p:pic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3EA807AE-C8AE-C0A2-D4D7-467178696A68}"/>
              </a:ext>
            </a:extLst>
          </p:cNvPr>
          <p:cNvGrpSpPr/>
          <p:nvPr/>
        </p:nvGrpSpPr>
        <p:grpSpPr>
          <a:xfrm>
            <a:off x="7517599" y="3715358"/>
            <a:ext cx="687671" cy="901250"/>
            <a:chOff x="7517599" y="3715358"/>
            <a:chExt cx="687671" cy="901250"/>
          </a:xfrm>
        </p:grpSpPr>
        <p:sp>
          <p:nvSpPr>
            <p:cNvPr id="2222" name="Rectangle 2221">
              <a:extLst>
                <a:ext uri="{FF2B5EF4-FFF2-40B4-BE49-F238E27FC236}">
                  <a16:creationId xmlns:a16="http://schemas.microsoft.com/office/drawing/2014/main" id="{C2E1A20A-AB38-51D0-553E-0410B4903DD9}"/>
                </a:ext>
              </a:extLst>
            </p:cNvPr>
            <p:cNvSpPr/>
            <p:nvPr/>
          </p:nvSpPr>
          <p:spPr>
            <a:xfrm>
              <a:off x="7657127" y="3794960"/>
              <a:ext cx="426244" cy="423863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23" name="TextBox 2222">
              <a:extLst>
                <a:ext uri="{FF2B5EF4-FFF2-40B4-BE49-F238E27FC236}">
                  <a16:creationId xmlns:a16="http://schemas.microsoft.com/office/drawing/2014/main" id="{CB599756-EC4A-D14E-A1F1-F137AB030A76}"/>
                </a:ext>
              </a:extLst>
            </p:cNvPr>
            <p:cNvSpPr txBox="1"/>
            <p:nvPr/>
          </p:nvSpPr>
          <p:spPr>
            <a:xfrm>
              <a:off x="7517599" y="4278054"/>
              <a:ext cx="687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Model Features</a:t>
              </a:r>
            </a:p>
          </p:txBody>
        </p:sp>
        <p:pic>
          <p:nvPicPr>
            <p:cNvPr id="2224" name="Picture 2223" descr="A black and white graphic design&#10;&#10;Description automatically generated">
              <a:extLst>
                <a:ext uri="{FF2B5EF4-FFF2-40B4-BE49-F238E27FC236}">
                  <a16:creationId xmlns:a16="http://schemas.microsoft.com/office/drawing/2014/main" id="{4BB1856E-8E77-5345-7D98-231DEBC19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718636" y="3858797"/>
              <a:ext cx="311412" cy="311412"/>
            </a:xfrm>
            <a:prstGeom prst="rect">
              <a:avLst/>
            </a:prstGeom>
          </p:spPr>
        </p:pic>
        <p:pic>
          <p:nvPicPr>
            <p:cNvPr id="2227" name="Picture 2226" descr="A yellow circle with a black exclamation mark&#10;&#10;Description automatically generated">
              <a:extLst>
                <a:ext uri="{FF2B5EF4-FFF2-40B4-BE49-F238E27FC236}">
                  <a16:creationId xmlns:a16="http://schemas.microsoft.com/office/drawing/2014/main" id="{F79AF59F-5CFA-46CA-5158-D8EFB24DE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31931" y="3715358"/>
              <a:ext cx="127564" cy="1275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369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2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2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2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2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2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2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2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2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  <p:bldP spid="218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3441;p36">
            <a:extLst>
              <a:ext uri="{FF2B5EF4-FFF2-40B4-BE49-F238E27FC236}">
                <a16:creationId xmlns:a16="http://schemas.microsoft.com/office/drawing/2014/main" id="{5A05F7F7-EB2A-922C-F91D-0E6DBF784237}"/>
              </a:ext>
            </a:extLst>
          </p:cNvPr>
          <p:cNvSpPr txBox="1">
            <a:spLocks/>
          </p:cNvSpPr>
          <p:nvPr/>
        </p:nvSpPr>
        <p:spPr>
          <a:xfrm>
            <a:off x="2528746" y="3460432"/>
            <a:ext cx="2051053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FEATURE ENGINEERING 03</a:t>
            </a:r>
          </a:p>
        </p:txBody>
      </p:sp>
      <p:sp>
        <p:nvSpPr>
          <p:cNvPr id="2187" name="Rectangle: Rounded Corners 2186">
            <a:extLst>
              <a:ext uri="{FF2B5EF4-FFF2-40B4-BE49-F238E27FC236}">
                <a16:creationId xmlns:a16="http://schemas.microsoft.com/office/drawing/2014/main" id="{C0696B24-EF1A-98D1-1566-55B04A17362E}"/>
              </a:ext>
            </a:extLst>
          </p:cNvPr>
          <p:cNvSpPr/>
          <p:nvPr/>
        </p:nvSpPr>
        <p:spPr>
          <a:xfrm>
            <a:off x="1991308" y="3614883"/>
            <a:ext cx="3125929" cy="1114426"/>
          </a:xfrm>
          <a:prstGeom prst="roundRect">
            <a:avLst>
              <a:gd name="adj" fmla="val 9749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57" name="Google Shape;3441;p36">
            <a:extLst>
              <a:ext uri="{FF2B5EF4-FFF2-40B4-BE49-F238E27FC236}">
                <a16:creationId xmlns:a16="http://schemas.microsoft.com/office/drawing/2014/main" id="{DF49DE5A-126A-EF14-1972-8934BCEEEF4D}"/>
              </a:ext>
            </a:extLst>
          </p:cNvPr>
          <p:cNvSpPr txBox="1">
            <a:spLocks/>
          </p:cNvSpPr>
          <p:nvPr/>
        </p:nvSpPr>
        <p:spPr>
          <a:xfrm>
            <a:off x="2532574" y="2037622"/>
            <a:ext cx="2051053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FEATURE ENGINEERING 02</a:t>
            </a:r>
          </a:p>
        </p:txBody>
      </p:sp>
      <p:sp>
        <p:nvSpPr>
          <p:cNvPr id="2058" name="Rectangle: Rounded Corners 2057">
            <a:extLst>
              <a:ext uri="{FF2B5EF4-FFF2-40B4-BE49-F238E27FC236}">
                <a16:creationId xmlns:a16="http://schemas.microsoft.com/office/drawing/2014/main" id="{5DFB64F7-80EE-581A-9EA0-C79FC1677AD8}"/>
              </a:ext>
            </a:extLst>
          </p:cNvPr>
          <p:cNvSpPr/>
          <p:nvPr/>
        </p:nvSpPr>
        <p:spPr>
          <a:xfrm>
            <a:off x="1995136" y="2192073"/>
            <a:ext cx="3125929" cy="1114426"/>
          </a:xfrm>
          <a:prstGeom prst="roundRect">
            <a:avLst>
              <a:gd name="adj" fmla="val 9749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Google Shape;3441;p36">
            <a:extLst>
              <a:ext uri="{FF2B5EF4-FFF2-40B4-BE49-F238E27FC236}">
                <a16:creationId xmlns:a16="http://schemas.microsoft.com/office/drawing/2014/main" id="{240A9234-700A-03FC-4EAE-57FB9720265F}"/>
              </a:ext>
            </a:extLst>
          </p:cNvPr>
          <p:cNvSpPr txBox="1">
            <a:spLocks/>
          </p:cNvSpPr>
          <p:nvPr/>
        </p:nvSpPr>
        <p:spPr>
          <a:xfrm>
            <a:off x="2543490" y="659710"/>
            <a:ext cx="2051053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FEATURE ENGINEERING 01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8F31696-64F2-76BC-E0AD-34FCEE6E8ED8}"/>
              </a:ext>
            </a:extLst>
          </p:cNvPr>
          <p:cNvSpPr/>
          <p:nvPr/>
        </p:nvSpPr>
        <p:spPr>
          <a:xfrm>
            <a:off x="2006052" y="814161"/>
            <a:ext cx="3125929" cy="1114426"/>
          </a:xfrm>
          <a:prstGeom prst="roundRect">
            <a:avLst>
              <a:gd name="adj" fmla="val 9749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Google Shape;3441;p36">
            <a:extLst>
              <a:ext uri="{FF2B5EF4-FFF2-40B4-BE49-F238E27FC236}">
                <a16:creationId xmlns:a16="http://schemas.microsoft.com/office/drawing/2014/main" id="{5B9E91D7-ED48-3CB9-2418-B2970C40DA5A}"/>
              </a:ext>
            </a:extLst>
          </p:cNvPr>
          <p:cNvSpPr txBox="1">
            <a:spLocks/>
          </p:cNvSpPr>
          <p:nvPr/>
        </p:nvSpPr>
        <p:spPr>
          <a:xfrm>
            <a:off x="459299" y="659710"/>
            <a:ext cx="1290522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DATA SOURCES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9086C37-3326-4707-316A-EA51DD909FE4}"/>
              </a:ext>
            </a:extLst>
          </p:cNvPr>
          <p:cNvSpPr/>
          <p:nvPr/>
        </p:nvSpPr>
        <p:spPr>
          <a:xfrm>
            <a:off x="419099" y="814277"/>
            <a:ext cx="1350905" cy="3907763"/>
          </a:xfrm>
          <a:prstGeom prst="roundRect">
            <a:avLst>
              <a:gd name="adj" fmla="val 8057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778D89C-1593-5443-AEC8-EF51DB739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13" y="166711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24ACF23-C399-FC13-A8EA-E43F763E3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22" y="166711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3E69891-5E8C-CAD7-E1D6-D7E6B3B8E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2" y="2402558"/>
            <a:ext cx="540001" cy="54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D10C184-E4D3-A294-5E65-9279CA75F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28" y="309455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A485F2A8-8060-FC2B-1EB8-72BD655EC04E}"/>
              </a:ext>
            </a:extLst>
          </p:cNvPr>
          <p:cNvGrpSpPr/>
          <p:nvPr/>
        </p:nvGrpSpPr>
        <p:grpSpPr>
          <a:xfrm>
            <a:off x="1061422" y="3094558"/>
            <a:ext cx="540000" cy="540000"/>
            <a:chOff x="2775082" y="2135524"/>
            <a:chExt cx="540000" cy="540000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D5CDEA4B-94D6-853E-FBA7-53157655C4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5082" y="2135524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8013A8D-A5F7-3203-970D-AA2F24497E57}"/>
                </a:ext>
              </a:extLst>
            </p:cNvPr>
            <p:cNvSpPr/>
            <p:nvPr/>
          </p:nvSpPr>
          <p:spPr>
            <a:xfrm>
              <a:off x="2831307" y="2195513"/>
              <a:ext cx="426244" cy="423863"/>
            </a:xfrm>
            <a:prstGeom prst="rect">
              <a:avLst/>
            </a:prstGeom>
            <a:noFill/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C217084-DEF9-B431-98A6-832369E2568D}"/>
              </a:ext>
            </a:extLst>
          </p:cNvPr>
          <p:cNvGrpSpPr/>
          <p:nvPr/>
        </p:nvGrpSpPr>
        <p:grpSpPr>
          <a:xfrm>
            <a:off x="827472" y="920059"/>
            <a:ext cx="540000" cy="540000"/>
            <a:chOff x="2253992" y="2430980"/>
            <a:chExt cx="540000" cy="540000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EA0E80FD-60B6-5866-4B91-4B2F13739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3992" y="2430980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662702C-615B-4E3D-72DF-C5FC5416558F}"/>
                </a:ext>
              </a:extLst>
            </p:cNvPr>
            <p:cNvSpPr/>
            <p:nvPr/>
          </p:nvSpPr>
          <p:spPr>
            <a:xfrm>
              <a:off x="2300087" y="2489048"/>
              <a:ext cx="426244" cy="423863"/>
            </a:xfrm>
            <a:prstGeom prst="rect">
              <a:avLst/>
            </a:prstGeom>
            <a:noFill/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847101A-9636-DD05-1BE7-D1BC6CD2B6AF}"/>
              </a:ext>
            </a:extLst>
          </p:cNvPr>
          <p:cNvGrpSpPr/>
          <p:nvPr/>
        </p:nvGrpSpPr>
        <p:grpSpPr>
          <a:xfrm>
            <a:off x="884350" y="3844490"/>
            <a:ext cx="426244" cy="423863"/>
            <a:chOff x="881979" y="4040330"/>
            <a:chExt cx="426244" cy="423863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01FA4DB-65CF-5A49-D43E-2775BC8387D0}"/>
                </a:ext>
              </a:extLst>
            </p:cNvPr>
            <p:cNvSpPr/>
            <p:nvPr/>
          </p:nvSpPr>
          <p:spPr>
            <a:xfrm>
              <a:off x="881979" y="4040330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8" name="Picture 57" descr="A white and black paper with lines&#10;&#10;Description automatically generated">
              <a:extLst>
                <a:ext uri="{FF2B5EF4-FFF2-40B4-BE49-F238E27FC236}">
                  <a16:creationId xmlns:a16="http://schemas.microsoft.com/office/drawing/2014/main" id="{37E7F5C2-032E-E96B-F992-C3C6870C3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3689" y="4113761"/>
              <a:ext cx="277000" cy="277000"/>
            </a:xfrm>
            <a:prstGeom prst="rect">
              <a:avLst/>
            </a:prstGeom>
          </p:spPr>
        </p:pic>
      </p:grpSp>
      <p:pic>
        <p:nvPicPr>
          <p:cNvPr id="59" name="Picture 58" descr="A person with a hoodie&#10;&#10;Description automatically generated">
            <a:extLst>
              <a:ext uri="{FF2B5EF4-FFF2-40B4-BE49-F238E27FC236}">
                <a16:creationId xmlns:a16="http://schemas.microsoft.com/office/drawing/2014/main" id="{1C94BF1A-FCBC-4FCE-08D2-388D798557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5797" y="986075"/>
            <a:ext cx="540000" cy="5400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5D46442F-6DF4-1C44-2B33-74884DEAF179}"/>
              </a:ext>
            </a:extLst>
          </p:cNvPr>
          <p:cNvSpPr txBox="1"/>
          <p:nvPr/>
        </p:nvSpPr>
        <p:spPr>
          <a:xfrm>
            <a:off x="1935257" y="1547728"/>
            <a:ext cx="10210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Scientist</a:t>
            </a:r>
            <a:endParaRPr lang="pt-BR" sz="8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4209D48-2F70-82A5-CD8D-6E440210DB98}"/>
              </a:ext>
            </a:extLst>
          </p:cNvPr>
          <p:cNvSpPr txBox="1"/>
          <p:nvPr/>
        </p:nvSpPr>
        <p:spPr>
          <a:xfrm>
            <a:off x="584649" y="1383495"/>
            <a:ext cx="10210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Streaming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916228D-D173-E71E-A43C-23335DD66FB8}"/>
              </a:ext>
            </a:extLst>
          </p:cNvPr>
          <p:cNvSpPr txBox="1"/>
          <p:nvPr/>
        </p:nvSpPr>
        <p:spPr>
          <a:xfrm>
            <a:off x="553235" y="2138718"/>
            <a:ext cx="108390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Dados transacionais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EFC103B9-290E-1C7E-210C-2B708D6A40DD}"/>
              </a:ext>
            </a:extLst>
          </p:cNvPr>
          <p:cNvSpPr txBox="1"/>
          <p:nvPr/>
        </p:nvSpPr>
        <p:spPr>
          <a:xfrm>
            <a:off x="584649" y="2869066"/>
            <a:ext cx="10210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 Warehouse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C044AA27-58CC-202C-9AB1-83B6B6C702A4}"/>
              </a:ext>
            </a:extLst>
          </p:cNvPr>
          <p:cNvSpPr txBox="1"/>
          <p:nvPr/>
        </p:nvSpPr>
        <p:spPr>
          <a:xfrm>
            <a:off x="584649" y="3562286"/>
            <a:ext cx="10210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 Lake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E4182DAF-215D-A734-9349-5CED80F1B1E5}"/>
              </a:ext>
            </a:extLst>
          </p:cNvPr>
          <p:cNvSpPr txBox="1"/>
          <p:nvPr/>
        </p:nvSpPr>
        <p:spPr>
          <a:xfrm>
            <a:off x="584649" y="4267594"/>
            <a:ext cx="10210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Arquivos manuais</a:t>
            </a:r>
          </a:p>
        </p:txBody>
      </p:sp>
      <p:sp>
        <p:nvSpPr>
          <p:cNvPr id="1062" name="Rectangle: Rounded Corners 1061">
            <a:extLst>
              <a:ext uri="{FF2B5EF4-FFF2-40B4-BE49-F238E27FC236}">
                <a16:creationId xmlns:a16="http://schemas.microsoft.com/office/drawing/2014/main" id="{C76EE672-5D94-E50D-2991-17B5F9E14A46}"/>
              </a:ext>
            </a:extLst>
          </p:cNvPr>
          <p:cNvSpPr/>
          <p:nvPr/>
        </p:nvSpPr>
        <p:spPr>
          <a:xfrm>
            <a:off x="2947419" y="1514597"/>
            <a:ext cx="1396838" cy="253916"/>
          </a:xfrm>
          <a:prstGeom prst="roundRect">
            <a:avLst>
              <a:gd name="adj" fmla="val 50000"/>
            </a:avLst>
          </a:prstGeom>
          <a:solidFill>
            <a:srgbClr val="303030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451B0123-8C8D-ADFD-26D4-6122D510B40F}"/>
              </a:ext>
            </a:extLst>
          </p:cNvPr>
          <p:cNvSpPr txBox="1"/>
          <p:nvPr/>
        </p:nvSpPr>
        <p:spPr>
          <a:xfrm>
            <a:off x="3090208" y="1527330"/>
            <a:ext cx="11236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Feature Pipeline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CD997E2-F8B7-FAA7-2606-0A2835AD1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888" y="93923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B8871F22-ABA2-CA67-543A-CD0D8569A774}"/>
              </a:ext>
            </a:extLst>
          </p:cNvPr>
          <p:cNvGrpSpPr/>
          <p:nvPr/>
        </p:nvGrpSpPr>
        <p:grpSpPr>
          <a:xfrm>
            <a:off x="3918014" y="1001377"/>
            <a:ext cx="426244" cy="423863"/>
            <a:chOff x="4665130" y="1000248"/>
            <a:chExt cx="426244" cy="42386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80E4CE3-5080-91F3-9CF7-3206EE97A59B}"/>
                </a:ext>
              </a:extLst>
            </p:cNvPr>
            <p:cNvSpPr/>
            <p:nvPr/>
          </p:nvSpPr>
          <p:spPr>
            <a:xfrm>
              <a:off x="4665130" y="1000248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36" descr="A white rectangles with a pink and yellow center&#10;&#10;Description automatically generated">
              <a:extLst>
                <a:ext uri="{FF2B5EF4-FFF2-40B4-BE49-F238E27FC236}">
                  <a16:creationId xmlns:a16="http://schemas.microsoft.com/office/drawing/2014/main" id="{A8543D97-91E6-5596-CB7A-5AFF4A55D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00124" y="1034051"/>
              <a:ext cx="356256" cy="356256"/>
            </a:xfrm>
            <a:prstGeom prst="rect">
              <a:avLst/>
            </a:prstGeom>
          </p:spPr>
        </p:pic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14361A41-9582-BF61-7952-1BC09462B7E8}"/>
              </a:ext>
            </a:extLst>
          </p:cNvPr>
          <p:cNvGrpSpPr/>
          <p:nvPr/>
        </p:nvGrpSpPr>
        <p:grpSpPr>
          <a:xfrm>
            <a:off x="3438888" y="997306"/>
            <a:ext cx="426244" cy="423863"/>
            <a:chOff x="4019370" y="997306"/>
            <a:chExt cx="426244" cy="42386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D8B12FB-B4C1-7ABF-AFB6-F11EEAF9941E}"/>
                </a:ext>
              </a:extLst>
            </p:cNvPr>
            <p:cNvSpPr/>
            <p:nvPr/>
          </p:nvSpPr>
          <p:spPr>
            <a:xfrm>
              <a:off x="4019370" y="997306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Picture 40" descr="A white snake with black background&#10;&#10;Description automatically generated">
              <a:extLst>
                <a:ext uri="{FF2B5EF4-FFF2-40B4-BE49-F238E27FC236}">
                  <a16:creationId xmlns:a16="http://schemas.microsoft.com/office/drawing/2014/main" id="{78F6EC14-DCA6-0602-0057-11214FAB7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91302" y="1074626"/>
              <a:ext cx="269423" cy="269423"/>
            </a:xfrm>
            <a:prstGeom prst="rect">
              <a:avLst/>
            </a:prstGeom>
          </p:spPr>
        </p:pic>
      </p:grpSp>
      <p:pic>
        <p:nvPicPr>
          <p:cNvPr id="2087" name="Graphic 2086" descr="Caret Right with solid fill">
            <a:extLst>
              <a:ext uri="{FF2B5EF4-FFF2-40B4-BE49-F238E27FC236}">
                <a16:creationId xmlns:a16="http://schemas.microsoft.com/office/drawing/2014/main" id="{4BD09DC6-E3CD-6B8F-CD4F-8BC190D5658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50331" y="1102475"/>
            <a:ext cx="307200" cy="307200"/>
          </a:xfrm>
          <a:prstGeom prst="rect">
            <a:avLst/>
          </a:prstGeom>
        </p:spPr>
      </p:pic>
      <p:sp>
        <p:nvSpPr>
          <p:cNvPr id="2167" name="TextBox 2166">
            <a:extLst>
              <a:ext uri="{FF2B5EF4-FFF2-40B4-BE49-F238E27FC236}">
                <a16:creationId xmlns:a16="http://schemas.microsoft.com/office/drawing/2014/main" id="{1027CC24-CE91-A551-FF59-5B30095D481C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Desafios de dados em Machine Learning</a:t>
            </a:r>
          </a:p>
        </p:txBody>
      </p:sp>
      <p:sp>
        <p:nvSpPr>
          <p:cNvPr id="2168" name="TextBox 2167">
            <a:extLst>
              <a:ext uri="{FF2B5EF4-FFF2-40B4-BE49-F238E27FC236}">
                <a16:creationId xmlns:a16="http://schemas.microsoft.com/office/drawing/2014/main" id="{ED730F0A-407C-775A-2F85-72B8CBA11E3B}"/>
              </a:ext>
            </a:extLst>
          </p:cNvPr>
          <p:cNvSpPr txBox="1"/>
          <p:nvPr/>
        </p:nvSpPr>
        <p:spPr>
          <a:xfrm>
            <a:off x="408044" y="297523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Dinâmica padrão na criação de features e na inferência de modelos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AE3A57-38BF-9F92-5D54-CC6F762E059A}"/>
              </a:ext>
            </a:extLst>
          </p:cNvPr>
          <p:cNvSpPr/>
          <p:nvPr/>
        </p:nvSpPr>
        <p:spPr>
          <a:xfrm>
            <a:off x="5342252" y="1005443"/>
            <a:ext cx="426244" cy="423863"/>
          </a:xfrm>
          <a:prstGeom prst="rect">
            <a:avLst/>
          </a:prstGeom>
          <a:solidFill>
            <a:srgbClr val="232F3E"/>
          </a:solidFill>
          <a:ln w="635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Picture 16" descr="A black background with white numbers&#10;&#10;Description automatically generated">
            <a:extLst>
              <a:ext uri="{FF2B5EF4-FFF2-40B4-BE49-F238E27FC236}">
                <a16:creationId xmlns:a16="http://schemas.microsoft.com/office/drawing/2014/main" id="{3B5ED97D-C204-71F8-6EF6-32031E109C4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97198" y="1076018"/>
            <a:ext cx="297407" cy="2974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CE36166-B95A-D3E3-5F4E-0BE32054CEB4}"/>
              </a:ext>
            </a:extLst>
          </p:cNvPr>
          <p:cNvSpPr txBox="1"/>
          <p:nvPr/>
        </p:nvSpPr>
        <p:spPr>
          <a:xfrm>
            <a:off x="5246822" y="1480416"/>
            <a:ext cx="6171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Trained</a:t>
            </a:r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Model</a:t>
            </a:r>
          </a:p>
        </p:txBody>
      </p:sp>
      <p:sp>
        <p:nvSpPr>
          <p:cNvPr id="19" name="Google Shape;3441;p36">
            <a:extLst>
              <a:ext uri="{FF2B5EF4-FFF2-40B4-BE49-F238E27FC236}">
                <a16:creationId xmlns:a16="http://schemas.microsoft.com/office/drawing/2014/main" id="{B75D429A-591C-D0EF-412C-A82E2E569237}"/>
              </a:ext>
            </a:extLst>
          </p:cNvPr>
          <p:cNvSpPr txBox="1">
            <a:spLocks/>
          </p:cNvSpPr>
          <p:nvPr/>
        </p:nvSpPr>
        <p:spPr>
          <a:xfrm>
            <a:off x="6505484" y="659594"/>
            <a:ext cx="1815783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PREDICTION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EC29EB1-1775-B520-AADF-06C054733860}"/>
              </a:ext>
            </a:extLst>
          </p:cNvPr>
          <p:cNvSpPr/>
          <p:nvPr/>
        </p:nvSpPr>
        <p:spPr>
          <a:xfrm>
            <a:off x="5982133" y="814161"/>
            <a:ext cx="2862484" cy="1114426"/>
          </a:xfrm>
          <a:prstGeom prst="roundRect">
            <a:avLst>
              <a:gd name="adj" fmla="val 8331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B6938E-BDA6-6C37-63BA-B73379119E86}"/>
              </a:ext>
            </a:extLst>
          </p:cNvPr>
          <p:cNvSpPr txBox="1"/>
          <p:nvPr/>
        </p:nvSpPr>
        <p:spPr>
          <a:xfrm>
            <a:off x="8149464" y="1470147"/>
            <a:ext cx="6171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Inference</a:t>
            </a:r>
            <a:endParaRPr lang="pt-BR" sz="8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B05942E-3878-8321-58B0-FF76CC2FC597}"/>
              </a:ext>
            </a:extLst>
          </p:cNvPr>
          <p:cNvSpPr/>
          <p:nvPr/>
        </p:nvSpPr>
        <p:spPr>
          <a:xfrm>
            <a:off x="6144352" y="1514481"/>
            <a:ext cx="1396838" cy="253916"/>
          </a:xfrm>
          <a:prstGeom prst="roundRect">
            <a:avLst>
              <a:gd name="adj" fmla="val 50000"/>
            </a:avLst>
          </a:prstGeom>
          <a:solidFill>
            <a:srgbClr val="303030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3ECDE9-98BE-B076-451F-41AB41AECEFB}"/>
              </a:ext>
            </a:extLst>
          </p:cNvPr>
          <p:cNvSpPr txBox="1"/>
          <p:nvPr/>
        </p:nvSpPr>
        <p:spPr>
          <a:xfrm>
            <a:off x="6287141" y="1527214"/>
            <a:ext cx="11236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Feature Pipeline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359FAA-2DE1-049E-115C-975482E6279D}"/>
              </a:ext>
            </a:extLst>
          </p:cNvPr>
          <p:cNvSpPr/>
          <p:nvPr/>
        </p:nvSpPr>
        <p:spPr>
          <a:xfrm>
            <a:off x="7114947" y="1001261"/>
            <a:ext cx="426244" cy="423863"/>
          </a:xfrm>
          <a:prstGeom prst="rect">
            <a:avLst/>
          </a:prstGeom>
          <a:solidFill>
            <a:srgbClr val="232F3E"/>
          </a:solidFill>
          <a:ln w="635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3D643A6-6E19-1CD6-5CF5-41B506453615}"/>
              </a:ext>
            </a:extLst>
          </p:cNvPr>
          <p:cNvGrpSpPr/>
          <p:nvPr/>
        </p:nvGrpSpPr>
        <p:grpSpPr>
          <a:xfrm>
            <a:off x="6635821" y="997190"/>
            <a:ext cx="426244" cy="423863"/>
            <a:chOff x="4019370" y="997306"/>
            <a:chExt cx="426244" cy="423863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394CF4C-4647-9B76-6366-C0827E630FCD}"/>
                </a:ext>
              </a:extLst>
            </p:cNvPr>
            <p:cNvSpPr/>
            <p:nvPr/>
          </p:nvSpPr>
          <p:spPr>
            <a:xfrm>
              <a:off x="4019370" y="997306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Picture 26" descr="A white snake with black background&#10;&#10;Description automatically generated">
              <a:extLst>
                <a:ext uri="{FF2B5EF4-FFF2-40B4-BE49-F238E27FC236}">
                  <a16:creationId xmlns:a16="http://schemas.microsoft.com/office/drawing/2014/main" id="{856BCFB8-9945-1756-394C-8F7E26B9A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91302" y="1074626"/>
              <a:ext cx="269423" cy="269423"/>
            </a:xfrm>
            <a:prstGeom prst="rect">
              <a:avLst/>
            </a:prstGeom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4545ADB8-DD0A-CE69-D7AB-777640D05154}"/>
              </a:ext>
            </a:extLst>
          </p:cNvPr>
          <p:cNvSpPr/>
          <p:nvPr/>
        </p:nvSpPr>
        <p:spPr>
          <a:xfrm>
            <a:off x="8236436" y="992624"/>
            <a:ext cx="426244" cy="423863"/>
          </a:xfrm>
          <a:prstGeom prst="rect">
            <a:avLst/>
          </a:prstGeom>
          <a:solidFill>
            <a:srgbClr val="232F3E"/>
          </a:solidFill>
          <a:ln w="635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" name="Picture 30" descr="A white outline of a crystal ball&#10;&#10;Description automatically generated">
            <a:extLst>
              <a:ext uri="{FF2B5EF4-FFF2-40B4-BE49-F238E27FC236}">
                <a16:creationId xmlns:a16="http://schemas.microsoft.com/office/drawing/2014/main" id="{23EDD963-0C3C-5A6B-72CB-09178FB35F2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01422" y="1050445"/>
            <a:ext cx="285003" cy="285003"/>
          </a:xfrm>
          <a:prstGeom prst="rect">
            <a:avLst/>
          </a:prstGeom>
        </p:spPr>
      </p:pic>
      <p:pic>
        <p:nvPicPr>
          <p:cNvPr id="32" name="Picture 31" descr="A yellow circle with a black exclamation mark&#10;&#10;Description automatically generated">
            <a:extLst>
              <a:ext uri="{FF2B5EF4-FFF2-40B4-BE49-F238E27FC236}">
                <a16:creationId xmlns:a16="http://schemas.microsoft.com/office/drawing/2014/main" id="{86953374-F6B9-9AD8-11B4-C80A19789A2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4432" y="1570807"/>
            <a:ext cx="127564" cy="127564"/>
          </a:xfrm>
          <a:prstGeom prst="rect">
            <a:avLst/>
          </a:prstGeom>
        </p:spPr>
      </p:pic>
      <p:pic>
        <p:nvPicPr>
          <p:cNvPr id="33" name="Picture 12" descr="Comparing Databricks to Apache Spark | Databricks">
            <a:extLst>
              <a:ext uri="{FF2B5EF4-FFF2-40B4-BE49-F238E27FC236}">
                <a16:creationId xmlns:a16="http://schemas.microsoft.com/office/drawing/2014/main" id="{7F6D32B0-80D6-8C04-03D3-EB018DF3F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941" y="1111073"/>
            <a:ext cx="359867" cy="18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4">
            <a:extLst>
              <a:ext uri="{FF2B5EF4-FFF2-40B4-BE49-F238E27FC236}">
                <a16:creationId xmlns:a16="http://schemas.microsoft.com/office/drawing/2014/main" id="{9DD5A764-AA1E-05DD-0B53-3167731D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699" y="93940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 descr="A yellow circle with a black exclamation mark&#10;&#10;Description automatically generated">
            <a:extLst>
              <a:ext uri="{FF2B5EF4-FFF2-40B4-BE49-F238E27FC236}">
                <a16:creationId xmlns:a16="http://schemas.microsoft.com/office/drawing/2014/main" id="{B50EA87B-6E9E-651F-B809-246F7EBC9F2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37909" y="914636"/>
            <a:ext cx="127564" cy="127564"/>
          </a:xfrm>
          <a:prstGeom prst="rect">
            <a:avLst/>
          </a:prstGeom>
        </p:spPr>
      </p:pic>
      <p:pic>
        <p:nvPicPr>
          <p:cNvPr id="40" name="Picture 39" descr="A yellow circle with a black exclamation mark&#10;&#10;Description automatically generated">
            <a:extLst>
              <a:ext uri="{FF2B5EF4-FFF2-40B4-BE49-F238E27FC236}">
                <a16:creationId xmlns:a16="http://schemas.microsoft.com/office/drawing/2014/main" id="{0E544902-3F46-BBBB-C776-BB8B7A171CB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90196" y="914636"/>
            <a:ext cx="127564" cy="127564"/>
          </a:xfrm>
          <a:prstGeom prst="rect">
            <a:avLst/>
          </a:prstGeom>
        </p:spPr>
      </p:pic>
      <p:pic>
        <p:nvPicPr>
          <p:cNvPr id="1035" name="Graphic 1034" descr="Caret Right with solid fill">
            <a:extLst>
              <a:ext uri="{FF2B5EF4-FFF2-40B4-BE49-F238E27FC236}">
                <a16:creationId xmlns:a16="http://schemas.microsoft.com/office/drawing/2014/main" id="{D9269DC8-FDA2-4402-ED1C-6045AAF5AE2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93222" y="1098696"/>
            <a:ext cx="307200" cy="307200"/>
          </a:xfrm>
          <a:prstGeom prst="rect">
            <a:avLst/>
          </a:prstGeom>
        </p:spPr>
      </p:pic>
      <p:pic>
        <p:nvPicPr>
          <p:cNvPr id="1037" name="Graphic 1036" descr="Caret Right with solid fill">
            <a:extLst>
              <a:ext uri="{FF2B5EF4-FFF2-40B4-BE49-F238E27FC236}">
                <a16:creationId xmlns:a16="http://schemas.microsoft.com/office/drawing/2014/main" id="{87B7E30F-D149-8017-05DC-87F97D647B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29548" y="1098696"/>
            <a:ext cx="307200" cy="307200"/>
          </a:xfrm>
          <a:prstGeom prst="rect">
            <a:avLst/>
          </a:prstGeom>
        </p:spPr>
      </p:pic>
      <p:pic>
        <p:nvPicPr>
          <p:cNvPr id="2059" name="Picture 2058" descr="A person with a hoodie&#10;&#10;Description automatically generated">
            <a:extLst>
              <a:ext uri="{FF2B5EF4-FFF2-40B4-BE49-F238E27FC236}">
                <a16:creationId xmlns:a16="http://schemas.microsoft.com/office/drawing/2014/main" id="{7C6C1025-1396-C0AF-B014-1641A45F94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4881" y="2363987"/>
            <a:ext cx="540000" cy="540000"/>
          </a:xfrm>
          <a:prstGeom prst="rect">
            <a:avLst/>
          </a:prstGeom>
        </p:spPr>
      </p:pic>
      <p:sp>
        <p:nvSpPr>
          <p:cNvPr id="2060" name="TextBox 2059">
            <a:extLst>
              <a:ext uri="{FF2B5EF4-FFF2-40B4-BE49-F238E27FC236}">
                <a16:creationId xmlns:a16="http://schemas.microsoft.com/office/drawing/2014/main" id="{335A7359-FFBB-7831-6714-4A18756F2D65}"/>
              </a:ext>
            </a:extLst>
          </p:cNvPr>
          <p:cNvSpPr txBox="1"/>
          <p:nvPr/>
        </p:nvSpPr>
        <p:spPr>
          <a:xfrm>
            <a:off x="1924341" y="2925640"/>
            <a:ext cx="10210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Scientist</a:t>
            </a:r>
            <a:endParaRPr lang="pt-BR" sz="8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61" name="Rectangle: Rounded Corners 2060">
            <a:extLst>
              <a:ext uri="{FF2B5EF4-FFF2-40B4-BE49-F238E27FC236}">
                <a16:creationId xmlns:a16="http://schemas.microsoft.com/office/drawing/2014/main" id="{61427427-38C9-C80E-C28E-1223C9CAAC47}"/>
              </a:ext>
            </a:extLst>
          </p:cNvPr>
          <p:cNvSpPr/>
          <p:nvPr/>
        </p:nvSpPr>
        <p:spPr>
          <a:xfrm>
            <a:off x="2936503" y="2892509"/>
            <a:ext cx="1396838" cy="253916"/>
          </a:xfrm>
          <a:prstGeom prst="roundRect">
            <a:avLst>
              <a:gd name="adj" fmla="val 50000"/>
            </a:avLst>
          </a:prstGeom>
          <a:solidFill>
            <a:srgbClr val="303030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62" name="TextBox 2061">
            <a:extLst>
              <a:ext uri="{FF2B5EF4-FFF2-40B4-BE49-F238E27FC236}">
                <a16:creationId xmlns:a16="http://schemas.microsoft.com/office/drawing/2014/main" id="{6D33EE16-D800-7B8A-F789-4854C81FEA6F}"/>
              </a:ext>
            </a:extLst>
          </p:cNvPr>
          <p:cNvSpPr txBox="1"/>
          <p:nvPr/>
        </p:nvSpPr>
        <p:spPr>
          <a:xfrm>
            <a:off x="3079292" y="2905242"/>
            <a:ext cx="11236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Feature Pipeline</a:t>
            </a:r>
          </a:p>
        </p:txBody>
      </p:sp>
      <p:pic>
        <p:nvPicPr>
          <p:cNvPr id="2063" name="Picture 2">
            <a:extLst>
              <a:ext uri="{FF2B5EF4-FFF2-40B4-BE49-F238E27FC236}">
                <a16:creationId xmlns:a16="http://schemas.microsoft.com/office/drawing/2014/main" id="{348404EA-90C8-BBEA-B1EF-2B022E323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972" y="231715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655B3FE4-BE8B-DCDF-CA88-C60F10B0C6F4}"/>
              </a:ext>
            </a:extLst>
          </p:cNvPr>
          <p:cNvGrpSpPr/>
          <p:nvPr/>
        </p:nvGrpSpPr>
        <p:grpSpPr>
          <a:xfrm>
            <a:off x="3907098" y="2379289"/>
            <a:ext cx="426244" cy="423863"/>
            <a:chOff x="4665130" y="1000248"/>
            <a:chExt cx="426244" cy="423863"/>
          </a:xfrm>
        </p:grpSpPr>
        <p:sp>
          <p:nvSpPr>
            <p:cNvPr id="2065" name="Rectangle 2064">
              <a:extLst>
                <a:ext uri="{FF2B5EF4-FFF2-40B4-BE49-F238E27FC236}">
                  <a16:creationId xmlns:a16="http://schemas.microsoft.com/office/drawing/2014/main" id="{CFD29F78-9CAE-D390-8457-0AA016364F1B}"/>
                </a:ext>
              </a:extLst>
            </p:cNvPr>
            <p:cNvSpPr/>
            <p:nvPr/>
          </p:nvSpPr>
          <p:spPr>
            <a:xfrm>
              <a:off x="4665130" y="1000248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066" name="Picture 2065" descr="A white rectangles with a pink and yellow center&#10;&#10;Description automatically generated">
              <a:extLst>
                <a:ext uri="{FF2B5EF4-FFF2-40B4-BE49-F238E27FC236}">
                  <a16:creationId xmlns:a16="http://schemas.microsoft.com/office/drawing/2014/main" id="{07129CFD-8117-718B-A4ED-94C63AE8A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00124" y="1034051"/>
              <a:ext cx="356256" cy="356256"/>
            </a:xfrm>
            <a:prstGeom prst="rect">
              <a:avLst/>
            </a:prstGeom>
          </p:spPr>
        </p:pic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3BFE0939-7501-F8A7-1867-5B5A0897C36C}"/>
              </a:ext>
            </a:extLst>
          </p:cNvPr>
          <p:cNvGrpSpPr/>
          <p:nvPr/>
        </p:nvGrpSpPr>
        <p:grpSpPr>
          <a:xfrm>
            <a:off x="3427972" y="2375218"/>
            <a:ext cx="426244" cy="423863"/>
            <a:chOff x="4019370" y="997306"/>
            <a:chExt cx="426244" cy="423863"/>
          </a:xfrm>
        </p:grpSpPr>
        <p:sp>
          <p:nvSpPr>
            <p:cNvPr id="2068" name="Rectangle 2067">
              <a:extLst>
                <a:ext uri="{FF2B5EF4-FFF2-40B4-BE49-F238E27FC236}">
                  <a16:creationId xmlns:a16="http://schemas.microsoft.com/office/drawing/2014/main" id="{BC49B3F6-34B4-E2AF-321C-1F70411013A8}"/>
                </a:ext>
              </a:extLst>
            </p:cNvPr>
            <p:cNvSpPr/>
            <p:nvPr/>
          </p:nvSpPr>
          <p:spPr>
            <a:xfrm>
              <a:off x="4019370" y="997306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069" name="Picture 2068" descr="A white snake with black background&#10;&#10;Description automatically generated">
              <a:extLst>
                <a:ext uri="{FF2B5EF4-FFF2-40B4-BE49-F238E27FC236}">
                  <a16:creationId xmlns:a16="http://schemas.microsoft.com/office/drawing/2014/main" id="{DE75FF3F-2A08-8F82-935C-849281B58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91302" y="1074626"/>
              <a:ext cx="269423" cy="269423"/>
            </a:xfrm>
            <a:prstGeom prst="rect">
              <a:avLst/>
            </a:prstGeom>
          </p:spPr>
        </p:pic>
      </p:grpSp>
      <p:pic>
        <p:nvPicPr>
          <p:cNvPr id="2070" name="Graphic 2069" descr="Caret Right with solid fill">
            <a:extLst>
              <a:ext uri="{FF2B5EF4-FFF2-40B4-BE49-F238E27FC236}">
                <a16:creationId xmlns:a16="http://schemas.microsoft.com/office/drawing/2014/main" id="{BC278C38-3BB6-9BE1-7C41-ADB23061D0F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39415" y="2480387"/>
            <a:ext cx="307200" cy="307200"/>
          </a:xfrm>
          <a:prstGeom prst="rect">
            <a:avLst/>
          </a:prstGeom>
        </p:spPr>
      </p:pic>
      <p:sp>
        <p:nvSpPr>
          <p:cNvPr id="2078" name="Rectangle 2077">
            <a:extLst>
              <a:ext uri="{FF2B5EF4-FFF2-40B4-BE49-F238E27FC236}">
                <a16:creationId xmlns:a16="http://schemas.microsoft.com/office/drawing/2014/main" id="{CC31AD21-DBC6-9570-67BA-626D269EE351}"/>
              </a:ext>
            </a:extLst>
          </p:cNvPr>
          <p:cNvSpPr/>
          <p:nvPr/>
        </p:nvSpPr>
        <p:spPr>
          <a:xfrm>
            <a:off x="5331336" y="2383355"/>
            <a:ext cx="426244" cy="423863"/>
          </a:xfrm>
          <a:prstGeom prst="rect">
            <a:avLst/>
          </a:prstGeom>
          <a:solidFill>
            <a:srgbClr val="232F3E"/>
          </a:solidFill>
          <a:ln w="635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79" name="Picture 2078" descr="A black background with white numbers&#10;&#10;Description automatically generated">
            <a:extLst>
              <a:ext uri="{FF2B5EF4-FFF2-40B4-BE49-F238E27FC236}">
                <a16:creationId xmlns:a16="http://schemas.microsoft.com/office/drawing/2014/main" id="{E84A9B9A-C915-3BAC-74CA-75207AB94D2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86282" y="2453930"/>
            <a:ext cx="297407" cy="297407"/>
          </a:xfrm>
          <a:prstGeom prst="rect">
            <a:avLst/>
          </a:prstGeom>
        </p:spPr>
      </p:pic>
      <p:sp>
        <p:nvSpPr>
          <p:cNvPr id="2080" name="TextBox 2079">
            <a:extLst>
              <a:ext uri="{FF2B5EF4-FFF2-40B4-BE49-F238E27FC236}">
                <a16:creationId xmlns:a16="http://schemas.microsoft.com/office/drawing/2014/main" id="{E7302977-8548-9739-CCFF-B6CCC86FB863}"/>
              </a:ext>
            </a:extLst>
          </p:cNvPr>
          <p:cNvSpPr txBox="1"/>
          <p:nvPr/>
        </p:nvSpPr>
        <p:spPr>
          <a:xfrm>
            <a:off x="5235906" y="2858328"/>
            <a:ext cx="6171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Trained</a:t>
            </a:r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Model</a:t>
            </a:r>
          </a:p>
        </p:txBody>
      </p:sp>
      <p:sp>
        <p:nvSpPr>
          <p:cNvPr id="2082" name="Google Shape;3441;p36">
            <a:extLst>
              <a:ext uri="{FF2B5EF4-FFF2-40B4-BE49-F238E27FC236}">
                <a16:creationId xmlns:a16="http://schemas.microsoft.com/office/drawing/2014/main" id="{5D0FF845-7161-E329-9544-90B269566B5D}"/>
              </a:ext>
            </a:extLst>
          </p:cNvPr>
          <p:cNvSpPr txBox="1">
            <a:spLocks/>
          </p:cNvSpPr>
          <p:nvPr/>
        </p:nvSpPr>
        <p:spPr>
          <a:xfrm>
            <a:off x="6494568" y="2037506"/>
            <a:ext cx="1815783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PREDICTION</a:t>
            </a:r>
          </a:p>
        </p:txBody>
      </p:sp>
      <p:sp>
        <p:nvSpPr>
          <p:cNvPr id="2083" name="Rectangle: Rounded Corners 2082">
            <a:extLst>
              <a:ext uri="{FF2B5EF4-FFF2-40B4-BE49-F238E27FC236}">
                <a16:creationId xmlns:a16="http://schemas.microsoft.com/office/drawing/2014/main" id="{6D1D8457-C8E1-B5F0-E428-1DC1120C43DE}"/>
              </a:ext>
            </a:extLst>
          </p:cNvPr>
          <p:cNvSpPr/>
          <p:nvPr/>
        </p:nvSpPr>
        <p:spPr>
          <a:xfrm>
            <a:off x="5971217" y="2192073"/>
            <a:ext cx="2862484" cy="1114426"/>
          </a:xfrm>
          <a:prstGeom prst="roundRect">
            <a:avLst>
              <a:gd name="adj" fmla="val 8331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84" name="TextBox 2083">
            <a:extLst>
              <a:ext uri="{FF2B5EF4-FFF2-40B4-BE49-F238E27FC236}">
                <a16:creationId xmlns:a16="http://schemas.microsoft.com/office/drawing/2014/main" id="{8243A5CA-4315-74F4-74F7-C7B10EC71116}"/>
              </a:ext>
            </a:extLst>
          </p:cNvPr>
          <p:cNvSpPr txBox="1"/>
          <p:nvPr/>
        </p:nvSpPr>
        <p:spPr>
          <a:xfrm>
            <a:off x="8138548" y="2848059"/>
            <a:ext cx="6171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Inference</a:t>
            </a:r>
            <a:endParaRPr lang="pt-BR" sz="8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88" name="Rectangle: Rounded Corners 2087">
            <a:extLst>
              <a:ext uri="{FF2B5EF4-FFF2-40B4-BE49-F238E27FC236}">
                <a16:creationId xmlns:a16="http://schemas.microsoft.com/office/drawing/2014/main" id="{C91389E5-4564-D425-02A2-79F0815B84AF}"/>
              </a:ext>
            </a:extLst>
          </p:cNvPr>
          <p:cNvSpPr/>
          <p:nvPr/>
        </p:nvSpPr>
        <p:spPr>
          <a:xfrm>
            <a:off x="6133436" y="2892393"/>
            <a:ext cx="1396838" cy="253916"/>
          </a:xfrm>
          <a:prstGeom prst="roundRect">
            <a:avLst>
              <a:gd name="adj" fmla="val 50000"/>
            </a:avLst>
          </a:prstGeom>
          <a:solidFill>
            <a:srgbClr val="303030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89" name="TextBox 2088">
            <a:extLst>
              <a:ext uri="{FF2B5EF4-FFF2-40B4-BE49-F238E27FC236}">
                <a16:creationId xmlns:a16="http://schemas.microsoft.com/office/drawing/2014/main" id="{91F218BE-FDFC-D940-32A3-E732F0BF1DE2}"/>
              </a:ext>
            </a:extLst>
          </p:cNvPr>
          <p:cNvSpPr txBox="1"/>
          <p:nvPr/>
        </p:nvSpPr>
        <p:spPr>
          <a:xfrm>
            <a:off x="6276225" y="2905126"/>
            <a:ext cx="11236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Feature Pipeline</a:t>
            </a:r>
          </a:p>
        </p:txBody>
      </p:sp>
      <p:sp>
        <p:nvSpPr>
          <p:cNvPr id="2166" name="Rectangle 2165">
            <a:extLst>
              <a:ext uri="{FF2B5EF4-FFF2-40B4-BE49-F238E27FC236}">
                <a16:creationId xmlns:a16="http://schemas.microsoft.com/office/drawing/2014/main" id="{2EF2FF47-C5B4-0FFF-5C75-289D02AC71E3}"/>
              </a:ext>
            </a:extLst>
          </p:cNvPr>
          <p:cNvSpPr/>
          <p:nvPr/>
        </p:nvSpPr>
        <p:spPr>
          <a:xfrm>
            <a:off x="7104031" y="2379173"/>
            <a:ext cx="426244" cy="423863"/>
          </a:xfrm>
          <a:prstGeom prst="rect">
            <a:avLst/>
          </a:prstGeom>
          <a:solidFill>
            <a:srgbClr val="232F3E"/>
          </a:solidFill>
          <a:ln w="635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169" name="Group 2168">
            <a:extLst>
              <a:ext uri="{FF2B5EF4-FFF2-40B4-BE49-F238E27FC236}">
                <a16:creationId xmlns:a16="http://schemas.microsoft.com/office/drawing/2014/main" id="{D7E3FD3C-057D-D631-7F62-359C3B908F50}"/>
              </a:ext>
            </a:extLst>
          </p:cNvPr>
          <p:cNvGrpSpPr/>
          <p:nvPr/>
        </p:nvGrpSpPr>
        <p:grpSpPr>
          <a:xfrm>
            <a:off x="6624905" y="2375102"/>
            <a:ext cx="426244" cy="423863"/>
            <a:chOff x="4019370" y="997306"/>
            <a:chExt cx="426244" cy="423863"/>
          </a:xfrm>
        </p:grpSpPr>
        <p:sp>
          <p:nvSpPr>
            <p:cNvPr id="2170" name="Rectangle 2169">
              <a:extLst>
                <a:ext uri="{FF2B5EF4-FFF2-40B4-BE49-F238E27FC236}">
                  <a16:creationId xmlns:a16="http://schemas.microsoft.com/office/drawing/2014/main" id="{CC0FF26B-9075-15FB-EFBC-49A903644130}"/>
                </a:ext>
              </a:extLst>
            </p:cNvPr>
            <p:cNvSpPr/>
            <p:nvPr/>
          </p:nvSpPr>
          <p:spPr>
            <a:xfrm>
              <a:off x="4019370" y="997306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171" name="Picture 2170" descr="A white snake with black background&#10;&#10;Description automatically generated">
              <a:extLst>
                <a:ext uri="{FF2B5EF4-FFF2-40B4-BE49-F238E27FC236}">
                  <a16:creationId xmlns:a16="http://schemas.microsoft.com/office/drawing/2014/main" id="{7FE6AE22-BAC7-9153-990B-8F169507C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91302" y="1074626"/>
              <a:ext cx="269423" cy="269423"/>
            </a:xfrm>
            <a:prstGeom prst="rect">
              <a:avLst/>
            </a:prstGeom>
          </p:spPr>
        </p:pic>
      </p:grpSp>
      <p:sp>
        <p:nvSpPr>
          <p:cNvPr id="2172" name="Rectangle 2171">
            <a:extLst>
              <a:ext uri="{FF2B5EF4-FFF2-40B4-BE49-F238E27FC236}">
                <a16:creationId xmlns:a16="http://schemas.microsoft.com/office/drawing/2014/main" id="{5C5A899C-3A6C-A80C-F313-AEB25131605F}"/>
              </a:ext>
            </a:extLst>
          </p:cNvPr>
          <p:cNvSpPr/>
          <p:nvPr/>
        </p:nvSpPr>
        <p:spPr>
          <a:xfrm>
            <a:off x="8225520" y="2370536"/>
            <a:ext cx="426244" cy="423863"/>
          </a:xfrm>
          <a:prstGeom prst="rect">
            <a:avLst/>
          </a:prstGeom>
          <a:solidFill>
            <a:srgbClr val="232F3E"/>
          </a:solidFill>
          <a:ln w="635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73" name="Picture 2172" descr="A white outline of a crystal ball&#10;&#10;Description automatically generated">
            <a:extLst>
              <a:ext uri="{FF2B5EF4-FFF2-40B4-BE49-F238E27FC236}">
                <a16:creationId xmlns:a16="http://schemas.microsoft.com/office/drawing/2014/main" id="{8DDC28FC-6440-8F19-B3DF-602B1B9D424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90506" y="2428357"/>
            <a:ext cx="285003" cy="285003"/>
          </a:xfrm>
          <a:prstGeom prst="rect">
            <a:avLst/>
          </a:prstGeom>
        </p:spPr>
      </p:pic>
      <p:pic>
        <p:nvPicPr>
          <p:cNvPr id="2174" name="Picture 2173" descr="A yellow circle with a black exclamation mark&#10;&#10;Description automatically generated">
            <a:extLst>
              <a:ext uri="{FF2B5EF4-FFF2-40B4-BE49-F238E27FC236}">
                <a16:creationId xmlns:a16="http://schemas.microsoft.com/office/drawing/2014/main" id="{3C62A4D9-0E17-A8A9-89CE-31DE9FD6392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33516" y="2948719"/>
            <a:ext cx="127564" cy="127564"/>
          </a:xfrm>
          <a:prstGeom prst="rect">
            <a:avLst/>
          </a:prstGeom>
        </p:spPr>
      </p:pic>
      <p:pic>
        <p:nvPicPr>
          <p:cNvPr id="2175" name="Picture 12" descr="Comparing Databricks to Apache Spark | Databricks">
            <a:extLst>
              <a:ext uri="{FF2B5EF4-FFF2-40B4-BE49-F238E27FC236}">
                <a16:creationId xmlns:a16="http://schemas.microsoft.com/office/drawing/2014/main" id="{4ACE66E6-9DB4-AD00-D540-E0335485A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025" y="2488985"/>
            <a:ext cx="359867" cy="18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6" name="Picture 14">
            <a:extLst>
              <a:ext uri="{FF2B5EF4-FFF2-40B4-BE49-F238E27FC236}">
                <a16:creationId xmlns:a16="http://schemas.microsoft.com/office/drawing/2014/main" id="{C7C34381-1642-7792-5E2F-98DB4006D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783" y="231731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7" name="Picture 2176" descr="A yellow circle with a black exclamation mark&#10;&#10;Description automatically generated">
            <a:extLst>
              <a:ext uri="{FF2B5EF4-FFF2-40B4-BE49-F238E27FC236}">
                <a16:creationId xmlns:a16="http://schemas.microsoft.com/office/drawing/2014/main" id="{0C8B9604-4DEF-05DA-3260-39A1F743812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26993" y="2292548"/>
            <a:ext cx="127564" cy="127564"/>
          </a:xfrm>
          <a:prstGeom prst="rect">
            <a:avLst/>
          </a:prstGeom>
        </p:spPr>
      </p:pic>
      <p:pic>
        <p:nvPicPr>
          <p:cNvPr id="2178" name="Picture 2177" descr="A yellow circle with a black exclamation mark&#10;&#10;Description automatically generated">
            <a:extLst>
              <a:ext uri="{FF2B5EF4-FFF2-40B4-BE49-F238E27FC236}">
                <a16:creationId xmlns:a16="http://schemas.microsoft.com/office/drawing/2014/main" id="{2A9A7056-003C-8697-FDCE-52B15DD8441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79280" y="2292548"/>
            <a:ext cx="127564" cy="127564"/>
          </a:xfrm>
          <a:prstGeom prst="rect">
            <a:avLst/>
          </a:prstGeom>
        </p:spPr>
      </p:pic>
      <p:pic>
        <p:nvPicPr>
          <p:cNvPr id="2182" name="Graphic 2181" descr="Caret Right with solid fill">
            <a:extLst>
              <a:ext uri="{FF2B5EF4-FFF2-40B4-BE49-F238E27FC236}">
                <a16:creationId xmlns:a16="http://schemas.microsoft.com/office/drawing/2014/main" id="{AC2D1EF2-B503-77AB-D683-2447FCAF18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82306" y="2476608"/>
            <a:ext cx="307200" cy="307200"/>
          </a:xfrm>
          <a:prstGeom prst="rect">
            <a:avLst/>
          </a:prstGeom>
        </p:spPr>
      </p:pic>
      <p:pic>
        <p:nvPicPr>
          <p:cNvPr id="2183" name="Graphic 2182" descr="Caret Right with solid fill">
            <a:extLst>
              <a:ext uri="{FF2B5EF4-FFF2-40B4-BE49-F238E27FC236}">
                <a16:creationId xmlns:a16="http://schemas.microsoft.com/office/drawing/2014/main" id="{720D0F33-716D-16F3-8B9C-CAA3C4A743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18632" y="2476608"/>
            <a:ext cx="307200" cy="307200"/>
          </a:xfrm>
          <a:prstGeom prst="rect">
            <a:avLst/>
          </a:prstGeom>
        </p:spPr>
      </p:pic>
      <p:pic>
        <p:nvPicPr>
          <p:cNvPr id="2188" name="Picture 2187" descr="A person with a hoodie&#10;&#10;Description automatically generated">
            <a:extLst>
              <a:ext uri="{FF2B5EF4-FFF2-40B4-BE49-F238E27FC236}">
                <a16:creationId xmlns:a16="http://schemas.microsoft.com/office/drawing/2014/main" id="{E86D400E-3714-5F12-45D2-78A1FCF796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1053" y="3786797"/>
            <a:ext cx="540000" cy="540000"/>
          </a:xfrm>
          <a:prstGeom prst="rect">
            <a:avLst/>
          </a:prstGeom>
        </p:spPr>
      </p:pic>
      <p:sp>
        <p:nvSpPr>
          <p:cNvPr id="2189" name="TextBox 2188">
            <a:extLst>
              <a:ext uri="{FF2B5EF4-FFF2-40B4-BE49-F238E27FC236}">
                <a16:creationId xmlns:a16="http://schemas.microsoft.com/office/drawing/2014/main" id="{6DF05181-4211-C3F1-E186-7F8C8A6D2555}"/>
              </a:ext>
            </a:extLst>
          </p:cNvPr>
          <p:cNvSpPr txBox="1"/>
          <p:nvPr/>
        </p:nvSpPr>
        <p:spPr>
          <a:xfrm>
            <a:off x="1920513" y="4348450"/>
            <a:ext cx="10210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Scientist</a:t>
            </a:r>
            <a:endParaRPr lang="pt-BR" sz="8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90" name="Rectangle: Rounded Corners 2189">
            <a:extLst>
              <a:ext uri="{FF2B5EF4-FFF2-40B4-BE49-F238E27FC236}">
                <a16:creationId xmlns:a16="http://schemas.microsoft.com/office/drawing/2014/main" id="{AD30444C-65D3-5CD4-2A65-5070338223CA}"/>
              </a:ext>
            </a:extLst>
          </p:cNvPr>
          <p:cNvSpPr/>
          <p:nvPr/>
        </p:nvSpPr>
        <p:spPr>
          <a:xfrm>
            <a:off x="2932675" y="4315319"/>
            <a:ext cx="1396838" cy="253916"/>
          </a:xfrm>
          <a:prstGeom prst="roundRect">
            <a:avLst>
              <a:gd name="adj" fmla="val 50000"/>
            </a:avLst>
          </a:prstGeom>
          <a:solidFill>
            <a:srgbClr val="303030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91" name="TextBox 2190">
            <a:extLst>
              <a:ext uri="{FF2B5EF4-FFF2-40B4-BE49-F238E27FC236}">
                <a16:creationId xmlns:a16="http://schemas.microsoft.com/office/drawing/2014/main" id="{3B20BE66-9192-233E-873B-77C3A39F1055}"/>
              </a:ext>
            </a:extLst>
          </p:cNvPr>
          <p:cNvSpPr txBox="1"/>
          <p:nvPr/>
        </p:nvSpPr>
        <p:spPr>
          <a:xfrm>
            <a:off x="3075464" y="4328052"/>
            <a:ext cx="11236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Feature Pipeline</a:t>
            </a:r>
          </a:p>
        </p:txBody>
      </p:sp>
      <p:pic>
        <p:nvPicPr>
          <p:cNvPr id="2192" name="Picture 2">
            <a:extLst>
              <a:ext uri="{FF2B5EF4-FFF2-40B4-BE49-F238E27FC236}">
                <a16:creationId xmlns:a16="http://schemas.microsoft.com/office/drawing/2014/main" id="{B6114F56-6BB1-5BAC-DFA5-ADD1DA7BD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144" y="373996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93" name="Group 2192">
            <a:extLst>
              <a:ext uri="{FF2B5EF4-FFF2-40B4-BE49-F238E27FC236}">
                <a16:creationId xmlns:a16="http://schemas.microsoft.com/office/drawing/2014/main" id="{7608705F-5289-3479-7ED0-2A6908ECBE62}"/>
              </a:ext>
            </a:extLst>
          </p:cNvPr>
          <p:cNvGrpSpPr/>
          <p:nvPr/>
        </p:nvGrpSpPr>
        <p:grpSpPr>
          <a:xfrm>
            <a:off x="3903270" y="3802099"/>
            <a:ext cx="426244" cy="423863"/>
            <a:chOff x="4665130" y="1000248"/>
            <a:chExt cx="426244" cy="423863"/>
          </a:xfrm>
        </p:grpSpPr>
        <p:sp>
          <p:nvSpPr>
            <p:cNvPr id="2194" name="Rectangle 2193">
              <a:extLst>
                <a:ext uri="{FF2B5EF4-FFF2-40B4-BE49-F238E27FC236}">
                  <a16:creationId xmlns:a16="http://schemas.microsoft.com/office/drawing/2014/main" id="{E3BB0EDD-47FD-BDD4-DE94-E795518C7A74}"/>
                </a:ext>
              </a:extLst>
            </p:cNvPr>
            <p:cNvSpPr/>
            <p:nvPr/>
          </p:nvSpPr>
          <p:spPr>
            <a:xfrm>
              <a:off x="4665130" y="1000248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195" name="Picture 2194" descr="A white rectangles with a pink and yellow center&#10;&#10;Description automatically generated">
              <a:extLst>
                <a:ext uri="{FF2B5EF4-FFF2-40B4-BE49-F238E27FC236}">
                  <a16:creationId xmlns:a16="http://schemas.microsoft.com/office/drawing/2014/main" id="{FD262906-180F-D2A8-B387-E2D4B0663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00124" y="1034051"/>
              <a:ext cx="356256" cy="356256"/>
            </a:xfrm>
            <a:prstGeom prst="rect">
              <a:avLst/>
            </a:prstGeom>
          </p:spPr>
        </p:pic>
      </p:grpSp>
      <p:grpSp>
        <p:nvGrpSpPr>
          <p:cNvPr id="2196" name="Group 2195">
            <a:extLst>
              <a:ext uri="{FF2B5EF4-FFF2-40B4-BE49-F238E27FC236}">
                <a16:creationId xmlns:a16="http://schemas.microsoft.com/office/drawing/2014/main" id="{71F18C54-68FB-796F-295A-734FC7C1A1C4}"/>
              </a:ext>
            </a:extLst>
          </p:cNvPr>
          <p:cNvGrpSpPr/>
          <p:nvPr/>
        </p:nvGrpSpPr>
        <p:grpSpPr>
          <a:xfrm>
            <a:off x="3424144" y="3798028"/>
            <a:ext cx="426244" cy="423863"/>
            <a:chOff x="4019370" y="997306"/>
            <a:chExt cx="426244" cy="423863"/>
          </a:xfrm>
        </p:grpSpPr>
        <p:sp>
          <p:nvSpPr>
            <p:cNvPr id="2197" name="Rectangle 2196">
              <a:extLst>
                <a:ext uri="{FF2B5EF4-FFF2-40B4-BE49-F238E27FC236}">
                  <a16:creationId xmlns:a16="http://schemas.microsoft.com/office/drawing/2014/main" id="{6BE3772C-C31E-7094-B940-DE8FAF35A200}"/>
                </a:ext>
              </a:extLst>
            </p:cNvPr>
            <p:cNvSpPr/>
            <p:nvPr/>
          </p:nvSpPr>
          <p:spPr>
            <a:xfrm>
              <a:off x="4019370" y="997306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198" name="Picture 2197" descr="A white snake with black background&#10;&#10;Description automatically generated">
              <a:extLst>
                <a:ext uri="{FF2B5EF4-FFF2-40B4-BE49-F238E27FC236}">
                  <a16:creationId xmlns:a16="http://schemas.microsoft.com/office/drawing/2014/main" id="{4CA75DBE-A591-D405-B3C5-B7C94BE9D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91302" y="1074626"/>
              <a:ext cx="269423" cy="269423"/>
            </a:xfrm>
            <a:prstGeom prst="rect">
              <a:avLst/>
            </a:prstGeom>
          </p:spPr>
        </p:pic>
      </p:grpSp>
      <p:pic>
        <p:nvPicPr>
          <p:cNvPr id="2199" name="Graphic 2198" descr="Caret Right with solid fill">
            <a:extLst>
              <a:ext uri="{FF2B5EF4-FFF2-40B4-BE49-F238E27FC236}">
                <a16:creationId xmlns:a16="http://schemas.microsoft.com/office/drawing/2014/main" id="{ABB180E8-573C-B5A8-D349-3531B34B53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35587" y="3903197"/>
            <a:ext cx="307200" cy="307200"/>
          </a:xfrm>
          <a:prstGeom prst="rect">
            <a:avLst/>
          </a:prstGeom>
        </p:spPr>
      </p:pic>
      <p:sp>
        <p:nvSpPr>
          <p:cNvPr id="2203" name="Rectangle 2202">
            <a:extLst>
              <a:ext uri="{FF2B5EF4-FFF2-40B4-BE49-F238E27FC236}">
                <a16:creationId xmlns:a16="http://schemas.microsoft.com/office/drawing/2014/main" id="{91AD16D2-9BA2-5593-D7B4-DC43F8E9A57C}"/>
              </a:ext>
            </a:extLst>
          </p:cNvPr>
          <p:cNvSpPr/>
          <p:nvPr/>
        </p:nvSpPr>
        <p:spPr>
          <a:xfrm>
            <a:off x="5327508" y="3806165"/>
            <a:ext cx="426244" cy="423863"/>
          </a:xfrm>
          <a:prstGeom prst="rect">
            <a:avLst/>
          </a:prstGeom>
          <a:solidFill>
            <a:srgbClr val="232F3E"/>
          </a:solidFill>
          <a:ln w="635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04" name="Picture 2203" descr="A black background with white numbers&#10;&#10;Description automatically generated">
            <a:extLst>
              <a:ext uri="{FF2B5EF4-FFF2-40B4-BE49-F238E27FC236}">
                <a16:creationId xmlns:a16="http://schemas.microsoft.com/office/drawing/2014/main" id="{1B4B8054-EB25-C020-9310-4B63E9812A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82454" y="3876740"/>
            <a:ext cx="297407" cy="297407"/>
          </a:xfrm>
          <a:prstGeom prst="rect">
            <a:avLst/>
          </a:prstGeom>
        </p:spPr>
      </p:pic>
      <p:sp>
        <p:nvSpPr>
          <p:cNvPr id="2205" name="TextBox 2204">
            <a:extLst>
              <a:ext uri="{FF2B5EF4-FFF2-40B4-BE49-F238E27FC236}">
                <a16:creationId xmlns:a16="http://schemas.microsoft.com/office/drawing/2014/main" id="{C134B90B-B392-D07A-D662-B8E4E1EB5458}"/>
              </a:ext>
            </a:extLst>
          </p:cNvPr>
          <p:cNvSpPr txBox="1"/>
          <p:nvPr/>
        </p:nvSpPr>
        <p:spPr>
          <a:xfrm>
            <a:off x="5232078" y="4281138"/>
            <a:ext cx="6171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Trained</a:t>
            </a:r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Model</a:t>
            </a:r>
          </a:p>
        </p:txBody>
      </p:sp>
      <p:sp>
        <p:nvSpPr>
          <p:cNvPr id="2206" name="Google Shape;3441;p36">
            <a:extLst>
              <a:ext uri="{FF2B5EF4-FFF2-40B4-BE49-F238E27FC236}">
                <a16:creationId xmlns:a16="http://schemas.microsoft.com/office/drawing/2014/main" id="{7EF52962-1B79-2CD6-21F1-A4D8469507A5}"/>
              </a:ext>
            </a:extLst>
          </p:cNvPr>
          <p:cNvSpPr txBox="1">
            <a:spLocks/>
          </p:cNvSpPr>
          <p:nvPr/>
        </p:nvSpPr>
        <p:spPr>
          <a:xfrm>
            <a:off x="6490740" y="3460316"/>
            <a:ext cx="1815783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PREDICTION</a:t>
            </a:r>
          </a:p>
        </p:txBody>
      </p:sp>
      <p:sp>
        <p:nvSpPr>
          <p:cNvPr id="2207" name="Rectangle: Rounded Corners 2206">
            <a:extLst>
              <a:ext uri="{FF2B5EF4-FFF2-40B4-BE49-F238E27FC236}">
                <a16:creationId xmlns:a16="http://schemas.microsoft.com/office/drawing/2014/main" id="{E02241D2-C579-5CDA-2BB0-3C9E8D32DEB3}"/>
              </a:ext>
            </a:extLst>
          </p:cNvPr>
          <p:cNvSpPr/>
          <p:nvPr/>
        </p:nvSpPr>
        <p:spPr>
          <a:xfrm>
            <a:off x="5967389" y="3614883"/>
            <a:ext cx="2862484" cy="1114426"/>
          </a:xfrm>
          <a:prstGeom prst="roundRect">
            <a:avLst>
              <a:gd name="adj" fmla="val 8331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08" name="TextBox 2207">
            <a:extLst>
              <a:ext uri="{FF2B5EF4-FFF2-40B4-BE49-F238E27FC236}">
                <a16:creationId xmlns:a16="http://schemas.microsoft.com/office/drawing/2014/main" id="{F4F6979B-40FD-C605-9DA0-31AC49502E17}"/>
              </a:ext>
            </a:extLst>
          </p:cNvPr>
          <p:cNvSpPr txBox="1"/>
          <p:nvPr/>
        </p:nvSpPr>
        <p:spPr>
          <a:xfrm>
            <a:off x="8134720" y="4270869"/>
            <a:ext cx="6171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Inference</a:t>
            </a:r>
            <a:endParaRPr lang="pt-BR" sz="8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209" name="Rectangle: Rounded Corners 2208">
            <a:extLst>
              <a:ext uri="{FF2B5EF4-FFF2-40B4-BE49-F238E27FC236}">
                <a16:creationId xmlns:a16="http://schemas.microsoft.com/office/drawing/2014/main" id="{77664113-55C6-26D3-0EE3-4A7339BEE1D8}"/>
              </a:ext>
            </a:extLst>
          </p:cNvPr>
          <p:cNvSpPr/>
          <p:nvPr/>
        </p:nvSpPr>
        <p:spPr>
          <a:xfrm>
            <a:off x="6129608" y="4315203"/>
            <a:ext cx="1396838" cy="253916"/>
          </a:xfrm>
          <a:prstGeom prst="roundRect">
            <a:avLst>
              <a:gd name="adj" fmla="val 50000"/>
            </a:avLst>
          </a:prstGeom>
          <a:solidFill>
            <a:srgbClr val="303030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10" name="TextBox 2209">
            <a:extLst>
              <a:ext uri="{FF2B5EF4-FFF2-40B4-BE49-F238E27FC236}">
                <a16:creationId xmlns:a16="http://schemas.microsoft.com/office/drawing/2014/main" id="{C7A75B0A-026F-D1C7-F42A-58867C13A9A1}"/>
              </a:ext>
            </a:extLst>
          </p:cNvPr>
          <p:cNvSpPr txBox="1"/>
          <p:nvPr/>
        </p:nvSpPr>
        <p:spPr>
          <a:xfrm>
            <a:off x="6272397" y="4327936"/>
            <a:ext cx="11236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Feature Pipeline</a:t>
            </a:r>
          </a:p>
        </p:txBody>
      </p:sp>
      <p:sp>
        <p:nvSpPr>
          <p:cNvPr id="2211" name="Rectangle 2210">
            <a:extLst>
              <a:ext uri="{FF2B5EF4-FFF2-40B4-BE49-F238E27FC236}">
                <a16:creationId xmlns:a16="http://schemas.microsoft.com/office/drawing/2014/main" id="{4A18804F-BC76-8667-1E73-478959E0A6F4}"/>
              </a:ext>
            </a:extLst>
          </p:cNvPr>
          <p:cNvSpPr/>
          <p:nvPr/>
        </p:nvSpPr>
        <p:spPr>
          <a:xfrm>
            <a:off x="7100203" y="3801983"/>
            <a:ext cx="426244" cy="423863"/>
          </a:xfrm>
          <a:prstGeom prst="rect">
            <a:avLst/>
          </a:prstGeom>
          <a:solidFill>
            <a:srgbClr val="232F3E"/>
          </a:solidFill>
          <a:ln w="635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212" name="Group 2211">
            <a:extLst>
              <a:ext uri="{FF2B5EF4-FFF2-40B4-BE49-F238E27FC236}">
                <a16:creationId xmlns:a16="http://schemas.microsoft.com/office/drawing/2014/main" id="{4F9F0C6E-F727-9574-6A80-DA8210BBF3BC}"/>
              </a:ext>
            </a:extLst>
          </p:cNvPr>
          <p:cNvGrpSpPr/>
          <p:nvPr/>
        </p:nvGrpSpPr>
        <p:grpSpPr>
          <a:xfrm>
            <a:off x="6621077" y="3797912"/>
            <a:ext cx="426244" cy="423863"/>
            <a:chOff x="4019370" y="997306"/>
            <a:chExt cx="426244" cy="423863"/>
          </a:xfrm>
        </p:grpSpPr>
        <p:sp>
          <p:nvSpPr>
            <p:cNvPr id="2213" name="Rectangle 2212">
              <a:extLst>
                <a:ext uri="{FF2B5EF4-FFF2-40B4-BE49-F238E27FC236}">
                  <a16:creationId xmlns:a16="http://schemas.microsoft.com/office/drawing/2014/main" id="{38AABA68-0F2C-D116-5595-F902F9A420E0}"/>
                </a:ext>
              </a:extLst>
            </p:cNvPr>
            <p:cNvSpPr/>
            <p:nvPr/>
          </p:nvSpPr>
          <p:spPr>
            <a:xfrm>
              <a:off x="4019370" y="997306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214" name="Picture 2213" descr="A white snake with black background&#10;&#10;Description automatically generated">
              <a:extLst>
                <a:ext uri="{FF2B5EF4-FFF2-40B4-BE49-F238E27FC236}">
                  <a16:creationId xmlns:a16="http://schemas.microsoft.com/office/drawing/2014/main" id="{44AAFDF4-8054-7306-3DD0-8E4CCBB08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91302" y="1074626"/>
              <a:ext cx="269423" cy="269423"/>
            </a:xfrm>
            <a:prstGeom prst="rect">
              <a:avLst/>
            </a:prstGeom>
          </p:spPr>
        </p:pic>
      </p:grpSp>
      <p:sp>
        <p:nvSpPr>
          <p:cNvPr id="2215" name="Rectangle 2214">
            <a:extLst>
              <a:ext uri="{FF2B5EF4-FFF2-40B4-BE49-F238E27FC236}">
                <a16:creationId xmlns:a16="http://schemas.microsoft.com/office/drawing/2014/main" id="{2C2ED0CD-8552-DCA9-2E33-85A3100E895E}"/>
              </a:ext>
            </a:extLst>
          </p:cNvPr>
          <p:cNvSpPr/>
          <p:nvPr/>
        </p:nvSpPr>
        <p:spPr>
          <a:xfrm>
            <a:off x="8221692" y="3793346"/>
            <a:ext cx="426244" cy="423863"/>
          </a:xfrm>
          <a:prstGeom prst="rect">
            <a:avLst/>
          </a:prstGeom>
          <a:solidFill>
            <a:srgbClr val="232F3E"/>
          </a:solidFill>
          <a:ln w="635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16" name="Picture 2215" descr="A white outline of a crystal ball&#10;&#10;Description automatically generated">
            <a:extLst>
              <a:ext uri="{FF2B5EF4-FFF2-40B4-BE49-F238E27FC236}">
                <a16:creationId xmlns:a16="http://schemas.microsoft.com/office/drawing/2014/main" id="{5A55E0FF-9E31-5809-A91F-7D65D8928DE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86678" y="3851167"/>
            <a:ext cx="285003" cy="285003"/>
          </a:xfrm>
          <a:prstGeom prst="rect">
            <a:avLst/>
          </a:prstGeom>
        </p:spPr>
      </p:pic>
      <p:pic>
        <p:nvPicPr>
          <p:cNvPr id="2217" name="Picture 2216" descr="A yellow circle with a black exclamation mark&#10;&#10;Description automatically generated">
            <a:extLst>
              <a:ext uri="{FF2B5EF4-FFF2-40B4-BE49-F238E27FC236}">
                <a16:creationId xmlns:a16="http://schemas.microsoft.com/office/drawing/2014/main" id="{A36A2E59-7E7C-0028-92DD-1DB0AAF08A3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29688" y="4371529"/>
            <a:ext cx="127564" cy="127564"/>
          </a:xfrm>
          <a:prstGeom prst="rect">
            <a:avLst/>
          </a:prstGeom>
        </p:spPr>
      </p:pic>
      <p:pic>
        <p:nvPicPr>
          <p:cNvPr id="2218" name="Picture 12" descr="Comparing Databricks to Apache Spark | Databricks">
            <a:extLst>
              <a:ext uri="{FF2B5EF4-FFF2-40B4-BE49-F238E27FC236}">
                <a16:creationId xmlns:a16="http://schemas.microsoft.com/office/drawing/2014/main" id="{715AC376-4801-4728-1DD9-69FA9B1FA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197" y="3911795"/>
            <a:ext cx="359867" cy="18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19" name="Picture 14">
            <a:extLst>
              <a:ext uri="{FF2B5EF4-FFF2-40B4-BE49-F238E27FC236}">
                <a16:creationId xmlns:a16="http://schemas.microsoft.com/office/drawing/2014/main" id="{23357E85-D16B-2F4B-30DC-0BCEF9D3E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955" y="374012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20" name="Picture 2219" descr="A yellow circle with a black exclamation mark&#10;&#10;Description automatically generated">
            <a:extLst>
              <a:ext uri="{FF2B5EF4-FFF2-40B4-BE49-F238E27FC236}">
                <a16:creationId xmlns:a16="http://schemas.microsoft.com/office/drawing/2014/main" id="{2E46D7A6-95F3-8ECE-421D-F4DF62C06C0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23165" y="3715358"/>
            <a:ext cx="127564" cy="127564"/>
          </a:xfrm>
          <a:prstGeom prst="rect">
            <a:avLst/>
          </a:prstGeom>
        </p:spPr>
      </p:pic>
      <p:pic>
        <p:nvPicPr>
          <p:cNvPr id="2221" name="Picture 2220" descr="A yellow circle with a black exclamation mark&#10;&#10;Description automatically generated">
            <a:extLst>
              <a:ext uri="{FF2B5EF4-FFF2-40B4-BE49-F238E27FC236}">
                <a16:creationId xmlns:a16="http://schemas.microsoft.com/office/drawing/2014/main" id="{84CEF7CB-BEA7-4C6E-49AA-D5188B8B3CD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75452" y="3715358"/>
            <a:ext cx="127564" cy="127564"/>
          </a:xfrm>
          <a:prstGeom prst="rect">
            <a:avLst/>
          </a:prstGeom>
        </p:spPr>
      </p:pic>
      <p:pic>
        <p:nvPicPr>
          <p:cNvPr id="2225" name="Graphic 2224" descr="Caret Right with solid fill">
            <a:extLst>
              <a:ext uri="{FF2B5EF4-FFF2-40B4-BE49-F238E27FC236}">
                <a16:creationId xmlns:a16="http://schemas.microsoft.com/office/drawing/2014/main" id="{BA3E82C2-1242-E3EE-19AB-9AD99A2F6F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78478" y="3899418"/>
            <a:ext cx="307200" cy="307200"/>
          </a:xfrm>
          <a:prstGeom prst="rect">
            <a:avLst/>
          </a:prstGeom>
        </p:spPr>
      </p:pic>
      <p:pic>
        <p:nvPicPr>
          <p:cNvPr id="2226" name="Graphic 2225" descr="Caret Right with solid fill">
            <a:extLst>
              <a:ext uri="{FF2B5EF4-FFF2-40B4-BE49-F238E27FC236}">
                <a16:creationId xmlns:a16="http://schemas.microsoft.com/office/drawing/2014/main" id="{F02C9A93-68DE-46C0-B97F-E653CB8326E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14804" y="3899418"/>
            <a:ext cx="307200" cy="307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345589-0691-B87E-B666-62B62B892B09}"/>
              </a:ext>
            </a:extLst>
          </p:cNvPr>
          <p:cNvSpPr/>
          <p:nvPr/>
        </p:nvSpPr>
        <p:spPr>
          <a:xfrm>
            <a:off x="404079" y="660331"/>
            <a:ext cx="8498916" cy="4185646"/>
          </a:xfrm>
          <a:prstGeom prst="rect">
            <a:avLst/>
          </a:prstGeom>
          <a:solidFill>
            <a:srgbClr val="1F1F1F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3AFC53BD-EE08-9A55-667F-A9C23D8D9A4F}"/>
              </a:ext>
            </a:extLst>
          </p:cNvPr>
          <p:cNvCxnSpPr>
            <a:cxnSpLocks/>
            <a:stCxn id="1047" idx="3"/>
            <a:endCxn id="1056" idx="1"/>
          </p:cNvCxnSpPr>
          <p:nvPr/>
        </p:nvCxnSpPr>
        <p:spPr>
          <a:xfrm flipV="1">
            <a:off x="4943637" y="1206170"/>
            <a:ext cx="2728234" cy="10262"/>
          </a:xfrm>
          <a:prstGeom prst="line">
            <a:avLst/>
          </a:prstGeom>
          <a:ln>
            <a:solidFill>
              <a:srgbClr val="CECE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02FCC1A3-6A6A-1BB9-B250-5679B8D59EA6}"/>
              </a:ext>
            </a:extLst>
          </p:cNvPr>
          <p:cNvSpPr/>
          <p:nvPr/>
        </p:nvSpPr>
        <p:spPr>
          <a:xfrm>
            <a:off x="4517393" y="1004500"/>
            <a:ext cx="426244" cy="423863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E2EE208E-6025-DE65-DD74-B044350ED79E}"/>
              </a:ext>
            </a:extLst>
          </p:cNvPr>
          <p:cNvSpPr txBox="1"/>
          <p:nvPr/>
        </p:nvSpPr>
        <p:spPr>
          <a:xfrm>
            <a:off x="4377865" y="1487594"/>
            <a:ext cx="687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Features</a:t>
            </a:r>
          </a:p>
        </p:txBody>
      </p:sp>
      <p:pic>
        <p:nvPicPr>
          <p:cNvPr id="1049" name="Picture 1048" descr="A black and white graphic design&#10;&#10;Description automatically generated">
            <a:extLst>
              <a:ext uri="{FF2B5EF4-FFF2-40B4-BE49-F238E27FC236}">
                <a16:creationId xmlns:a16="http://schemas.microsoft.com/office/drawing/2014/main" id="{0123C466-214A-267C-362C-90A9C2A714B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78902" y="1068337"/>
            <a:ext cx="311412" cy="311412"/>
          </a:xfrm>
          <a:prstGeom prst="rect">
            <a:avLst/>
          </a:prstGeom>
        </p:spPr>
      </p:pic>
      <p:sp>
        <p:nvSpPr>
          <p:cNvPr id="1050" name="Rectangle 1049">
            <a:extLst>
              <a:ext uri="{FF2B5EF4-FFF2-40B4-BE49-F238E27FC236}">
                <a16:creationId xmlns:a16="http://schemas.microsoft.com/office/drawing/2014/main" id="{2F2150F4-9DCC-F6E9-2B85-80B93295F34B}"/>
              </a:ext>
            </a:extLst>
          </p:cNvPr>
          <p:cNvSpPr/>
          <p:nvPr/>
        </p:nvSpPr>
        <p:spPr>
          <a:xfrm>
            <a:off x="4506477" y="2382412"/>
            <a:ext cx="426244" cy="423863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24E91A93-756F-6689-090C-8B253F3D58A6}"/>
              </a:ext>
            </a:extLst>
          </p:cNvPr>
          <p:cNvSpPr txBox="1"/>
          <p:nvPr/>
        </p:nvSpPr>
        <p:spPr>
          <a:xfrm>
            <a:off x="4366949" y="2865506"/>
            <a:ext cx="687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Features</a:t>
            </a:r>
          </a:p>
        </p:txBody>
      </p:sp>
      <p:pic>
        <p:nvPicPr>
          <p:cNvPr id="1052" name="Picture 1051" descr="A black and white graphic design&#10;&#10;Description automatically generated">
            <a:extLst>
              <a:ext uri="{FF2B5EF4-FFF2-40B4-BE49-F238E27FC236}">
                <a16:creationId xmlns:a16="http://schemas.microsoft.com/office/drawing/2014/main" id="{311F7E10-80F2-EAA3-B140-C3837DEF1C9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67986" y="2446249"/>
            <a:ext cx="311412" cy="311412"/>
          </a:xfrm>
          <a:prstGeom prst="rect">
            <a:avLst/>
          </a:prstGeom>
        </p:spPr>
      </p:pic>
      <p:grpSp>
        <p:nvGrpSpPr>
          <p:cNvPr id="2076" name="Group 2075">
            <a:extLst>
              <a:ext uri="{FF2B5EF4-FFF2-40B4-BE49-F238E27FC236}">
                <a16:creationId xmlns:a16="http://schemas.microsoft.com/office/drawing/2014/main" id="{4BB5451B-05E5-F5B7-4223-7A3CE8178941}"/>
              </a:ext>
            </a:extLst>
          </p:cNvPr>
          <p:cNvGrpSpPr/>
          <p:nvPr/>
        </p:nvGrpSpPr>
        <p:grpSpPr>
          <a:xfrm>
            <a:off x="4363121" y="3805222"/>
            <a:ext cx="687671" cy="821648"/>
            <a:chOff x="4363121" y="3805222"/>
            <a:chExt cx="687671" cy="821648"/>
          </a:xfrm>
        </p:grpSpPr>
        <p:sp>
          <p:nvSpPr>
            <p:cNvPr id="1053" name="Rectangle 1052">
              <a:extLst>
                <a:ext uri="{FF2B5EF4-FFF2-40B4-BE49-F238E27FC236}">
                  <a16:creationId xmlns:a16="http://schemas.microsoft.com/office/drawing/2014/main" id="{07DB47EC-B96A-F9EC-6522-04E10A8E94DB}"/>
                </a:ext>
              </a:extLst>
            </p:cNvPr>
            <p:cNvSpPr/>
            <p:nvPr/>
          </p:nvSpPr>
          <p:spPr>
            <a:xfrm>
              <a:off x="4502649" y="3805222"/>
              <a:ext cx="426244" cy="423863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9CE69611-0203-C3DD-09A6-88AE2F0B51A4}"/>
                </a:ext>
              </a:extLst>
            </p:cNvPr>
            <p:cNvSpPr txBox="1"/>
            <p:nvPr/>
          </p:nvSpPr>
          <p:spPr>
            <a:xfrm>
              <a:off x="4363121" y="4288316"/>
              <a:ext cx="687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Model Features</a:t>
              </a:r>
            </a:p>
          </p:txBody>
        </p:sp>
        <p:pic>
          <p:nvPicPr>
            <p:cNvPr id="1055" name="Picture 1054" descr="A black and white graphic design&#10;&#10;Description automatically generated">
              <a:extLst>
                <a:ext uri="{FF2B5EF4-FFF2-40B4-BE49-F238E27FC236}">
                  <a16:creationId xmlns:a16="http://schemas.microsoft.com/office/drawing/2014/main" id="{5046A996-D094-0C82-0139-4DD89F34F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564158" y="3869059"/>
              <a:ext cx="311412" cy="311412"/>
            </a:xfrm>
            <a:prstGeom prst="rect">
              <a:avLst/>
            </a:prstGeom>
          </p:spPr>
        </p:pic>
      </p:grp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73538D7E-3ADF-785D-39DA-07F95224FB0B}"/>
              </a:ext>
            </a:extLst>
          </p:cNvPr>
          <p:cNvSpPr/>
          <p:nvPr/>
        </p:nvSpPr>
        <p:spPr>
          <a:xfrm>
            <a:off x="7671871" y="994238"/>
            <a:ext cx="426244" cy="423863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57" name="TextBox 1056">
            <a:extLst>
              <a:ext uri="{FF2B5EF4-FFF2-40B4-BE49-F238E27FC236}">
                <a16:creationId xmlns:a16="http://schemas.microsoft.com/office/drawing/2014/main" id="{142D4B1F-E8E2-06A8-5B4F-D52B5C1CD94A}"/>
              </a:ext>
            </a:extLst>
          </p:cNvPr>
          <p:cNvSpPr txBox="1"/>
          <p:nvPr/>
        </p:nvSpPr>
        <p:spPr>
          <a:xfrm>
            <a:off x="7532343" y="1477332"/>
            <a:ext cx="687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Features</a:t>
            </a:r>
          </a:p>
        </p:txBody>
      </p:sp>
      <p:pic>
        <p:nvPicPr>
          <p:cNvPr id="1058" name="Picture 1057" descr="A black and white graphic design&#10;&#10;Description automatically generated">
            <a:extLst>
              <a:ext uri="{FF2B5EF4-FFF2-40B4-BE49-F238E27FC236}">
                <a16:creationId xmlns:a16="http://schemas.microsoft.com/office/drawing/2014/main" id="{5709B087-926B-7B2D-2956-20C71729532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33380" y="1058075"/>
            <a:ext cx="311412" cy="311412"/>
          </a:xfrm>
          <a:prstGeom prst="rect">
            <a:avLst/>
          </a:prstGeom>
        </p:spPr>
      </p:pic>
      <p:pic>
        <p:nvPicPr>
          <p:cNvPr id="1059" name="Picture 1058" descr="A yellow circle with a black exclamation mark&#10;&#10;Description automatically generated">
            <a:extLst>
              <a:ext uri="{FF2B5EF4-FFF2-40B4-BE49-F238E27FC236}">
                <a16:creationId xmlns:a16="http://schemas.microsoft.com/office/drawing/2014/main" id="{FF8CC48B-CEA3-A092-CB04-C8A6BCA1805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46675" y="914636"/>
            <a:ext cx="127564" cy="127564"/>
          </a:xfrm>
          <a:prstGeom prst="rect">
            <a:avLst/>
          </a:prstGeom>
        </p:spPr>
      </p:pic>
      <p:sp>
        <p:nvSpPr>
          <p:cNvPr id="1060" name="Rectangle 1059">
            <a:extLst>
              <a:ext uri="{FF2B5EF4-FFF2-40B4-BE49-F238E27FC236}">
                <a16:creationId xmlns:a16="http://schemas.microsoft.com/office/drawing/2014/main" id="{5DBA4C39-E628-5A51-474B-08C1A42CA6A4}"/>
              </a:ext>
            </a:extLst>
          </p:cNvPr>
          <p:cNvSpPr/>
          <p:nvPr/>
        </p:nvSpPr>
        <p:spPr>
          <a:xfrm>
            <a:off x="7660955" y="2372150"/>
            <a:ext cx="426244" cy="423863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54DA153C-89FB-D09D-0568-3C04599165D4}"/>
              </a:ext>
            </a:extLst>
          </p:cNvPr>
          <p:cNvSpPr txBox="1"/>
          <p:nvPr/>
        </p:nvSpPr>
        <p:spPr>
          <a:xfrm>
            <a:off x="7521427" y="2855244"/>
            <a:ext cx="687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Features</a:t>
            </a:r>
          </a:p>
        </p:txBody>
      </p:sp>
      <p:pic>
        <p:nvPicPr>
          <p:cNvPr id="1063" name="Picture 1062" descr="A black and white graphic design&#10;&#10;Description automatically generated">
            <a:extLst>
              <a:ext uri="{FF2B5EF4-FFF2-40B4-BE49-F238E27FC236}">
                <a16:creationId xmlns:a16="http://schemas.microsoft.com/office/drawing/2014/main" id="{5B07CF20-86CD-7E46-9F8E-D8DCF54B588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22464" y="2435987"/>
            <a:ext cx="311412" cy="311412"/>
          </a:xfrm>
          <a:prstGeom prst="rect">
            <a:avLst/>
          </a:prstGeom>
        </p:spPr>
      </p:pic>
      <p:pic>
        <p:nvPicPr>
          <p:cNvPr id="1064" name="Picture 1063" descr="A yellow circle with a black exclamation mark&#10;&#10;Description automatically generated">
            <a:extLst>
              <a:ext uri="{FF2B5EF4-FFF2-40B4-BE49-F238E27FC236}">
                <a16:creationId xmlns:a16="http://schemas.microsoft.com/office/drawing/2014/main" id="{265770A7-EDA1-B1FA-7F49-D6BB446D4F6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35759" y="2292548"/>
            <a:ext cx="127564" cy="127564"/>
          </a:xfrm>
          <a:prstGeom prst="rect">
            <a:avLst/>
          </a:prstGeom>
        </p:spPr>
      </p:pic>
      <p:sp>
        <p:nvSpPr>
          <p:cNvPr id="1065" name="Rectangle 1064">
            <a:extLst>
              <a:ext uri="{FF2B5EF4-FFF2-40B4-BE49-F238E27FC236}">
                <a16:creationId xmlns:a16="http://schemas.microsoft.com/office/drawing/2014/main" id="{C2E1A20A-AB38-51D0-553E-0410B4903DD9}"/>
              </a:ext>
            </a:extLst>
          </p:cNvPr>
          <p:cNvSpPr/>
          <p:nvPr/>
        </p:nvSpPr>
        <p:spPr>
          <a:xfrm>
            <a:off x="7657127" y="3794960"/>
            <a:ext cx="426244" cy="423863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66" name="TextBox 1065">
            <a:extLst>
              <a:ext uri="{FF2B5EF4-FFF2-40B4-BE49-F238E27FC236}">
                <a16:creationId xmlns:a16="http://schemas.microsoft.com/office/drawing/2014/main" id="{CB599756-EC4A-D14E-A1F1-F137AB030A76}"/>
              </a:ext>
            </a:extLst>
          </p:cNvPr>
          <p:cNvSpPr txBox="1"/>
          <p:nvPr/>
        </p:nvSpPr>
        <p:spPr>
          <a:xfrm>
            <a:off x="7517599" y="4278054"/>
            <a:ext cx="687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Features</a:t>
            </a:r>
          </a:p>
        </p:txBody>
      </p:sp>
      <p:pic>
        <p:nvPicPr>
          <p:cNvPr id="1067" name="Picture 1066" descr="A black and white graphic design&#10;&#10;Description automatically generated">
            <a:extLst>
              <a:ext uri="{FF2B5EF4-FFF2-40B4-BE49-F238E27FC236}">
                <a16:creationId xmlns:a16="http://schemas.microsoft.com/office/drawing/2014/main" id="{4BB1856E-8E77-5345-7D98-231DEBC19B8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18636" y="3858797"/>
            <a:ext cx="311412" cy="311412"/>
          </a:xfrm>
          <a:prstGeom prst="rect">
            <a:avLst/>
          </a:prstGeom>
        </p:spPr>
      </p:pic>
      <p:pic>
        <p:nvPicPr>
          <p:cNvPr id="1069" name="Picture 1068" descr="A yellow circle with a black exclamation mark&#10;&#10;Description automatically generated">
            <a:extLst>
              <a:ext uri="{FF2B5EF4-FFF2-40B4-BE49-F238E27FC236}">
                <a16:creationId xmlns:a16="http://schemas.microsoft.com/office/drawing/2014/main" id="{F79AF59F-5CFA-46CA-5158-D8EFB24DEA2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31931" y="3715358"/>
            <a:ext cx="127564" cy="127564"/>
          </a:xfrm>
          <a:prstGeom prst="rect">
            <a:avLst/>
          </a:prstGeom>
        </p:spPr>
      </p:pic>
      <p:sp>
        <p:nvSpPr>
          <p:cNvPr id="1075" name="Google Shape;3441;p36">
            <a:extLst>
              <a:ext uri="{FF2B5EF4-FFF2-40B4-BE49-F238E27FC236}">
                <a16:creationId xmlns:a16="http://schemas.microsoft.com/office/drawing/2014/main" id="{C43FD005-A242-FA11-6785-BA0362D0B1C3}"/>
              </a:ext>
            </a:extLst>
          </p:cNvPr>
          <p:cNvSpPr txBox="1">
            <a:spLocks/>
          </p:cNvSpPr>
          <p:nvPr/>
        </p:nvSpPr>
        <p:spPr>
          <a:xfrm>
            <a:off x="5902565" y="1073399"/>
            <a:ext cx="793209" cy="3459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4800" b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rgbClr val="E04F5F"/>
                </a:solidFill>
              </a:rPr>
              <a:t>≠</a:t>
            </a:r>
          </a:p>
        </p:txBody>
      </p:sp>
      <p:sp>
        <p:nvSpPr>
          <p:cNvPr id="1080" name="Google Shape;3441;p36">
            <a:extLst>
              <a:ext uri="{FF2B5EF4-FFF2-40B4-BE49-F238E27FC236}">
                <a16:creationId xmlns:a16="http://schemas.microsoft.com/office/drawing/2014/main" id="{C4B2A67B-F3C5-4B4E-AF88-ECC20D8E1F52}"/>
              </a:ext>
            </a:extLst>
          </p:cNvPr>
          <p:cNvSpPr txBox="1">
            <a:spLocks/>
          </p:cNvSpPr>
          <p:nvPr/>
        </p:nvSpPr>
        <p:spPr>
          <a:xfrm>
            <a:off x="4332788" y="3377802"/>
            <a:ext cx="793209" cy="3459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4800" b="1" dirty="0">
                <a:solidFill>
                  <a:srgbClr val="FFC048"/>
                </a:solidFill>
                <a:latin typeface="Teko" panose="020B0604020202020204" charset="0"/>
                <a:cs typeface="Teko" panose="020B0604020202020204" charset="0"/>
              </a:rPr>
              <a:t>=</a:t>
            </a:r>
          </a:p>
        </p:txBody>
      </p:sp>
      <p:sp>
        <p:nvSpPr>
          <p:cNvPr id="1081" name="Google Shape;3441;p36">
            <a:extLst>
              <a:ext uri="{FF2B5EF4-FFF2-40B4-BE49-F238E27FC236}">
                <a16:creationId xmlns:a16="http://schemas.microsoft.com/office/drawing/2014/main" id="{D62E72FC-28CD-B4AB-0097-19CF43AB3E0B}"/>
              </a:ext>
            </a:extLst>
          </p:cNvPr>
          <p:cNvSpPr txBox="1">
            <a:spLocks/>
          </p:cNvSpPr>
          <p:nvPr/>
        </p:nvSpPr>
        <p:spPr>
          <a:xfrm>
            <a:off x="4315561" y="1938450"/>
            <a:ext cx="793209" cy="3459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4800" b="1" dirty="0">
                <a:solidFill>
                  <a:srgbClr val="FFC048"/>
                </a:solidFill>
                <a:latin typeface="Teko" panose="020B0604020202020204" charset="0"/>
                <a:cs typeface="Teko" panose="020B0604020202020204" charset="0"/>
              </a:rPr>
              <a:t>=</a:t>
            </a:r>
          </a:p>
        </p:txBody>
      </p:sp>
      <p:cxnSp>
        <p:nvCxnSpPr>
          <p:cNvPr id="1085" name="Connector: Elbow 1084">
            <a:extLst>
              <a:ext uri="{FF2B5EF4-FFF2-40B4-BE49-F238E27FC236}">
                <a16:creationId xmlns:a16="http://schemas.microsoft.com/office/drawing/2014/main" id="{443791C0-12D9-76AF-73BE-55CDDF4F51B0}"/>
              </a:ext>
            </a:extLst>
          </p:cNvPr>
          <p:cNvCxnSpPr>
            <a:stCxn id="1047" idx="1"/>
            <a:endCxn id="1053" idx="1"/>
          </p:cNvCxnSpPr>
          <p:nvPr/>
        </p:nvCxnSpPr>
        <p:spPr>
          <a:xfrm rot="10800000" flipV="1">
            <a:off x="4502649" y="1216432"/>
            <a:ext cx="14744" cy="2800722"/>
          </a:xfrm>
          <a:prstGeom prst="bentConnector3">
            <a:avLst>
              <a:gd name="adj1" fmla="val 3258342"/>
            </a:avLst>
          </a:prstGeom>
          <a:ln>
            <a:solidFill>
              <a:srgbClr val="CECE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CA70A4CF-7D07-CB4A-9EA0-36B9093A3709}"/>
              </a:ext>
            </a:extLst>
          </p:cNvPr>
          <p:cNvCxnSpPr>
            <a:cxnSpLocks/>
            <a:endCxn id="1050" idx="1"/>
          </p:cNvCxnSpPr>
          <p:nvPr/>
        </p:nvCxnSpPr>
        <p:spPr>
          <a:xfrm flipV="1">
            <a:off x="4037814" y="2594344"/>
            <a:ext cx="468663" cy="0"/>
          </a:xfrm>
          <a:prstGeom prst="line">
            <a:avLst/>
          </a:prstGeom>
          <a:ln>
            <a:solidFill>
              <a:srgbClr val="CECE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Google Shape;3518;p41">
            <a:extLst>
              <a:ext uri="{FF2B5EF4-FFF2-40B4-BE49-F238E27FC236}">
                <a16:creationId xmlns:a16="http://schemas.microsoft.com/office/drawing/2014/main" id="{8F59E09B-72DC-E331-5C8C-F22C5714F35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026204" y="2159063"/>
            <a:ext cx="1960776" cy="714268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rgbClr val="FFC048"/>
                </a:solidFill>
              </a:rPr>
              <a:t>Sobreposição de features em diferentes processos de Feature Engineering</a:t>
            </a:r>
            <a:endParaRPr sz="1200" dirty="0">
              <a:solidFill>
                <a:srgbClr val="FFC048"/>
              </a:solidFill>
            </a:endParaRPr>
          </a:p>
        </p:txBody>
      </p:sp>
      <p:cxnSp>
        <p:nvCxnSpPr>
          <p:cNvPr id="2054" name="Straight Connector 2053">
            <a:extLst>
              <a:ext uri="{FF2B5EF4-FFF2-40B4-BE49-F238E27FC236}">
                <a16:creationId xmlns:a16="http://schemas.microsoft.com/office/drawing/2014/main" id="{35969DC8-5942-C9DA-8F0B-E537C869DBF5}"/>
              </a:ext>
            </a:extLst>
          </p:cNvPr>
          <p:cNvCxnSpPr>
            <a:cxnSpLocks/>
          </p:cNvCxnSpPr>
          <p:nvPr/>
        </p:nvCxnSpPr>
        <p:spPr>
          <a:xfrm flipV="1">
            <a:off x="4935127" y="2594726"/>
            <a:ext cx="2728234" cy="10262"/>
          </a:xfrm>
          <a:prstGeom prst="line">
            <a:avLst/>
          </a:prstGeom>
          <a:ln>
            <a:solidFill>
              <a:srgbClr val="CECE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5" name="Google Shape;3441;p36">
            <a:extLst>
              <a:ext uri="{FF2B5EF4-FFF2-40B4-BE49-F238E27FC236}">
                <a16:creationId xmlns:a16="http://schemas.microsoft.com/office/drawing/2014/main" id="{4258B619-D1F5-9B95-A4BE-2DD1092C0A3A}"/>
              </a:ext>
            </a:extLst>
          </p:cNvPr>
          <p:cNvSpPr txBox="1">
            <a:spLocks/>
          </p:cNvSpPr>
          <p:nvPr/>
        </p:nvSpPr>
        <p:spPr>
          <a:xfrm>
            <a:off x="5894055" y="2461955"/>
            <a:ext cx="793209" cy="3459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4800" b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rgbClr val="E04F5F"/>
                </a:solidFill>
              </a:rPr>
              <a:t>≠</a:t>
            </a:r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50052C35-71A1-CF3F-3361-92BB5769478C}"/>
              </a:ext>
            </a:extLst>
          </p:cNvPr>
          <p:cNvCxnSpPr>
            <a:cxnSpLocks/>
          </p:cNvCxnSpPr>
          <p:nvPr/>
        </p:nvCxnSpPr>
        <p:spPr>
          <a:xfrm flipV="1">
            <a:off x="4910281" y="4008142"/>
            <a:ext cx="2728234" cy="10262"/>
          </a:xfrm>
          <a:prstGeom prst="line">
            <a:avLst/>
          </a:prstGeom>
          <a:ln>
            <a:solidFill>
              <a:srgbClr val="CECE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4" name="Google Shape;3441;p36">
            <a:extLst>
              <a:ext uri="{FF2B5EF4-FFF2-40B4-BE49-F238E27FC236}">
                <a16:creationId xmlns:a16="http://schemas.microsoft.com/office/drawing/2014/main" id="{E0776162-C272-8352-7ED0-C1585958AC31}"/>
              </a:ext>
            </a:extLst>
          </p:cNvPr>
          <p:cNvSpPr txBox="1">
            <a:spLocks/>
          </p:cNvSpPr>
          <p:nvPr/>
        </p:nvSpPr>
        <p:spPr>
          <a:xfrm>
            <a:off x="5869209" y="3875371"/>
            <a:ext cx="793209" cy="3459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4800" b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rgbClr val="E04F5F"/>
                </a:solidFill>
              </a:rPr>
              <a:t>≠</a:t>
            </a:r>
          </a:p>
        </p:txBody>
      </p:sp>
      <p:sp>
        <p:nvSpPr>
          <p:cNvPr id="2075" name="Google Shape;3518;p41">
            <a:extLst>
              <a:ext uri="{FF2B5EF4-FFF2-40B4-BE49-F238E27FC236}">
                <a16:creationId xmlns:a16="http://schemas.microsoft.com/office/drawing/2014/main" id="{B8072D46-3DE8-74AE-CD07-2142473B8B32}"/>
              </a:ext>
            </a:extLst>
          </p:cNvPr>
          <p:cNvSpPr txBox="1">
            <a:spLocks/>
          </p:cNvSpPr>
          <p:nvPr/>
        </p:nvSpPr>
        <p:spPr>
          <a:xfrm>
            <a:off x="5116772" y="1379571"/>
            <a:ext cx="2392189" cy="680676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pt-BR" sz="1200" dirty="0">
                <a:solidFill>
                  <a:srgbClr val="E04F5F"/>
                </a:solidFill>
              </a:rPr>
              <a:t>Diferentes ferramentas e frameworks na esteira de deploy podem gerar features diferentes</a:t>
            </a:r>
          </a:p>
        </p:txBody>
      </p:sp>
    </p:spTree>
    <p:extLst>
      <p:ext uri="{BB962C8B-B14F-4D97-AF65-F5344CB8AC3E}">
        <p14:creationId xmlns:p14="http://schemas.microsoft.com/office/powerpoint/2010/main" val="175323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5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75" grpId="0"/>
      <p:bldP spid="1080" grpId="0"/>
      <p:bldP spid="1081" grpId="0"/>
      <p:bldP spid="2053" grpId="0" uiExpand="1" build="p" animBg="1"/>
      <p:bldP spid="2055" grpId="0"/>
      <p:bldP spid="2074" grpId="0"/>
      <p:bldP spid="207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8802AA5-E86C-42F3-D420-AE371D74E8E8}"/>
              </a:ext>
            </a:extLst>
          </p:cNvPr>
          <p:cNvGrpSpPr/>
          <p:nvPr/>
        </p:nvGrpSpPr>
        <p:grpSpPr>
          <a:xfrm>
            <a:off x="2246513" y="1727138"/>
            <a:ext cx="2135152" cy="1538246"/>
            <a:chOff x="2246513" y="1727138"/>
            <a:chExt cx="2135152" cy="1538246"/>
          </a:xfrm>
        </p:grpSpPr>
        <p:sp>
          <p:nvSpPr>
            <p:cNvPr id="1045" name="Google Shape;3441;p36">
              <a:extLst>
                <a:ext uri="{FF2B5EF4-FFF2-40B4-BE49-F238E27FC236}">
                  <a16:creationId xmlns:a16="http://schemas.microsoft.com/office/drawing/2014/main" id="{D98DF0CA-87D8-07B6-3962-44A3703596B9}"/>
                </a:ext>
              </a:extLst>
            </p:cNvPr>
            <p:cNvSpPr txBox="1">
              <a:spLocks/>
            </p:cNvSpPr>
            <p:nvPr/>
          </p:nvSpPr>
          <p:spPr>
            <a:xfrm>
              <a:off x="2663502" y="1727138"/>
              <a:ext cx="1290522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FEATURE STORE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D645048-68E0-64B4-F82C-339FF33E8314}"/>
                </a:ext>
              </a:extLst>
            </p:cNvPr>
            <p:cNvSpPr/>
            <p:nvPr/>
          </p:nvSpPr>
          <p:spPr>
            <a:xfrm>
              <a:off x="2246513" y="1899317"/>
              <a:ext cx="2135152" cy="1366067"/>
            </a:xfrm>
            <a:prstGeom prst="roundRect">
              <a:avLst>
                <a:gd name="adj" fmla="val 11808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Google Shape;3441;p36">
            <a:extLst>
              <a:ext uri="{FF2B5EF4-FFF2-40B4-BE49-F238E27FC236}">
                <a16:creationId xmlns:a16="http://schemas.microsoft.com/office/drawing/2014/main" id="{5B9E91D7-ED48-3CB9-2418-B2970C40DA5A}"/>
              </a:ext>
            </a:extLst>
          </p:cNvPr>
          <p:cNvSpPr txBox="1">
            <a:spLocks/>
          </p:cNvSpPr>
          <p:nvPr/>
        </p:nvSpPr>
        <p:spPr>
          <a:xfrm>
            <a:off x="459299" y="659710"/>
            <a:ext cx="1290522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DATA SOURCES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9086C37-3326-4707-316A-EA51DD909FE4}"/>
              </a:ext>
            </a:extLst>
          </p:cNvPr>
          <p:cNvSpPr/>
          <p:nvPr/>
        </p:nvSpPr>
        <p:spPr>
          <a:xfrm>
            <a:off x="419099" y="814277"/>
            <a:ext cx="1350905" cy="3907763"/>
          </a:xfrm>
          <a:prstGeom prst="roundRect">
            <a:avLst>
              <a:gd name="adj" fmla="val 8057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778D89C-1593-5443-AEC8-EF51DB739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13" y="166711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24ACF23-C399-FC13-A8EA-E43F763E3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22" y="166711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3E69891-5E8C-CAD7-E1D6-D7E6B3B8E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2" y="2402558"/>
            <a:ext cx="540001" cy="54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D10C184-E4D3-A294-5E65-9279CA75F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28" y="309455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A485F2A8-8060-FC2B-1EB8-72BD655EC04E}"/>
              </a:ext>
            </a:extLst>
          </p:cNvPr>
          <p:cNvGrpSpPr/>
          <p:nvPr/>
        </p:nvGrpSpPr>
        <p:grpSpPr>
          <a:xfrm>
            <a:off x="1061422" y="3094558"/>
            <a:ext cx="540000" cy="540000"/>
            <a:chOff x="2775082" y="2135524"/>
            <a:chExt cx="540000" cy="540000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D5CDEA4B-94D6-853E-FBA7-53157655C4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5082" y="2135524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8013A8D-A5F7-3203-970D-AA2F24497E57}"/>
                </a:ext>
              </a:extLst>
            </p:cNvPr>
            <p:cNvSpPr/>
            <p:nvPr/>
          </p:nvSpPr>
          <p:spPr>
            <a:xfrm>
              <a:off x="2831307" y="2195513"/>
              <a:ext cx="426244" cy="423863"/>
            </a:xfrm>
            <a:prstGeom prst="rect">
              <a:avLst/>
            </a:prstGeom>
            <a:noFill/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C217084-DEF9-B431-98A6-832369E2568D}"/>
              </a:ext>
            </a:extLst>
          </p:cNvPr>
          <p:cNvGrpSpPr/>
          <p:nvPr/>
        </p:nvGrpSpPr>
        <p:grpSpPr>
          <a:xfrm>
            <a:off x="827472" y="920059"/>
            <a:ext cx="540000" cy="540000"/>
            <a:chOff x="2253992" y="2430980"/>
            <a:chExt cx="540000" cy="540000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EA0E80FD-60B6-5866-4B91-4B2F13739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3992" y="2430980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662702C-615B-4E3D-72DF-C5FC5416558F}"/>
                </a:ext>
              </a:extLst>
            </p:cNvPr>
            <p:cNvSpPr/>
            <p:nvPr/>
          </p:nvSpPr>
          <p:spPr>
            <a:xfrm>
              <a:off x="2300087" y="2489048"/>
              <a:ext cx="426244" cy="423863"/>
            </a:xfrm>
            <a:prstGeom prst="rect">
              <a:avLst/>
            </a:prstGeom>
            <a:noFill/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847101A-9636-DD05-1BE7-D1BC6CD2B6AF}"/>
              </a:ext>
            </a:extLst>
          </p:cNvPr>
          <p:cNvGrpSpPr/>
          <p:nvPr/>
        </p:nvGrpSpPr>
        <p:grpSpPr>
          <a:xfrm>
            <a:off x="884350" y="3844490"/>
            <a:ext cx="426244" cy="423863"/>
            <a:chOff x="881979" y="4040330"/>
            <a:chExt cx="426244" cy="423863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01FA4DB-65CF-5A49-D43E-2775BC8387D0}"/>
                </a:ext>
              </a:extLst>
            </p:cNvPr>
            <p:cNvSpPr/>
            <p:nvPr/>
          </p:nvSpPr>
          <p:spPr>
            <a:xfrm>
              <a:off x="881979" y="4040330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8" name="Picture 57" descr="A white and black paper with lines&#10;&#10;Description automatically generated">
              <a:extLst>
                <a:ext uri="{FF2B5EF4-FFF2-40B4-BE49-F238E27FC236}">
                  <a16:creationId xmlns:a16="http://schemas.microsoft.com/office/drawing/2014/main" id="{37E7F5C2-032E-E96B-F992-C3C6870C3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3689" y="4113761"/>
              <a:ext cx="277000" cy="2770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54209D48-2F70-82A5-CD8D-6E440210DB98}"/>
              </a:ext>
            </a:extLst>
          </p:cNvPr>
          <p:cNvSpPr txBox="1"/>
          <p:nvPr/>
        </p:nvSpPr>
        <p:spPr>
          <a:xfrm>
            <a:off x="584649" y="1383495"/>
            <a:ext cx="10210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Streaming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916228D-D173-E71E-A43C-23335DD66FB8}"/>
              </a:ext>
            </a:extLst>
          </p:cNvPr>
          <p:cNvSpPr txBox="1"/>
          <p:nvPr/>
        </p:nvSpPr>
        <p:spPr>
          <a:xfrm>
            <a:off x="553235" y="2138718"/>
            <a:ext cx="108390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Dados transacionais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EFC103B9-290E-1C7E-210C-2B708D6A40DD}"/>
              </a:ext>
            </a:extLst>
          </p:cNvPr>
          <p:cNvSpPr txBox="1"/>
          <p:nvPr/>
        </p:nvSpPr>
        <p:spPr>
          <a:xfrm>
            <a:off x="584649" y="2869066"/>
            <a:ext cx="10210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 Warehouse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C044AA27-58CC-202C-9AB1-83B6B6C702A4}"/>
              </a:ext>
            </a:extLst>
          </p:cNvPr>
          <p:cNvSpPr txBox="1"/>
          <p:nvPr/>
        </p:nvSpPr>
        <p:spPr>
          <a:xfrm>
            <a:off x="584649" y="3562286"/>
            <a:ext cx="10210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 Lake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E4182DAF-215D-A734-9349-5CED80F1B1E5}"/>
              </a:ext>
            </a:extLst>
          </p:cNvPr>
          <p:cNvSpPr txBox="1"/>
          <p:nvPr/>
        </p:nvSpPr>
        <p:spPr>
          <a:xfrm>
            <a:off x="584649" y="4267594"/>
            <a:ext cx="10210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Arquivos manuais</a:t>
            </a:r>
          </a:p>
        </p:txBody>
      </p:sp>
      <p:sp>
        <p:nvSpPr>
          <p:cNvPr id="2167" name="TextBox 2166">
            <a:extLst>
              <a:ext uri="{FF2B5EF4-FFF2-40B4-BE49-F238E27FC236}">
                <a16:creationId xmlns:a16="http://schemas.microsoft.com/office/drawing/2014/main" id="{1027CC24-CE91-A551-FF59-5B30095D481C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Feature Store ao resgate</a:t>
            </a:r>
          </a:p>
        </p:txBody>
      </p:sp>
      <p:sp>
        <p:nvSpPr>
          <p:cNvPr id="2168" name="TextBox 2167">
            <a:extLst>
              <a:ext uri="{FF2B5EF4-FFF2-40B4-BE49-F238E27FC236}">
                <a16:creationId xmlns:a16="http://schemas.microsoft.com/office/drawing/2014/main" id="{ED730F0A-407C-775A-2F85-72B8CBA11E3B}"/>
              </a:ext>
            </a:extLst>
          </p:cNvPr>
          <p:cNvSpPr txBox="1"/>
          <p:nvPr/>
        </p:nvSpPr>
        <p:spPr>
          <a:xfrm>
            <a:off x="408044" y="297523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Como a adição desse componente pode tornar a jornada mais fácil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67AEE07-0667-3B96-DD74-893D1283222C}"/>
              </a:ext>
            </a:extLst>
          </p:cNvPr>
          <p:cNvGrpSpPr/>
          <p:nvPr/>
        </p:nvGrpSpPr>
        <p:grpSpPr>
          <a:xfrm>
            <a:off x="2964928" y="2226473"/>
            <a:ext cx="687671" cy="821648"/>
            <a:chOff x="4363121" y="3805222"/>
            <a:chExt cx="687671" cy="82164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11DED09-0786-95B0-F4B0-645E91D2CE71}"/>
                </a:ext>
              </a:extLst>
            </p:cNvPr>
            <p:cNvSpPr/>
            <p:nvPr/>
          </p:nvSpPr>
          <p:spPr>
            <a:xfrm>
              <a:off x="4502649" y="3805222"/>
              <a:ext cx="426244" cy="423863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AC99CA-9E60-2728-49F1-0BE08656F055}"/>
                </a:ext>
              </a:extLst>
            </p:cNvPr>
            <p:cNvSpPr txBox="1"/>
            <p:nvPr/>
          </p:nvSpPr>
          <p:spPr>
            <a:xfrm>
              <a:off x="4363121" y="4288316"/>
              <a:ext cx="687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Model Features</a:t>
              </a:r>
            </a:p>
          </p:txBody>
        </p:sp>
        <p:pic>
          <p:nvPicPr>
            <p:cNvPr id="9" name="Picture 8" descr="A black and white graphic design&#10;&#10;Description automatically generated">
              <a:extLst>
                <a:ext uri="{FF2B5EF4-FFF2-40B4-BE49-F238E27FC236}">
                  <a16:creationId xmlns:a16="http://schemas.microsoft.com/office/drawing/2014/main" id="{58B93F9A-2519-FBC8-BF85-3617F2BFC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64158" y="3869059"/>
              <a:ext cx="311412" cy="311412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C92C9D-C109-FB9B-026F-6F8D08396835}"/>
              </a:ext>
            </a:extLst>
          </p:cNvPr>
          <p:cNvGrpSpPr/>
          <p:nvPr/>
        </p:nvGrpSpPr>
        <p:grpSpPr>
          <a:xfrm>
            <a:off x="2411375" y="2229773"/>
            <a:ext cx="687671" cy="821648"/>
            <a:chOff x="4363121" y="3805222"/>
            <a:chExt cx="687671" cy="82164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2417BE8-6281-3D42-53C8-EF737662513C}"/>
                </a:ext>
              </a:extLst>
            </p:cNvPr>
            <p:cNvSpPr/>
            <p:nvPr/>
          </p:nvSpPr>
          <p:spPr>
            <a:xfrm>
              <a:off x="4502649" y="3805222"/>
              <a:ext cx="426244" cy="423863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C577D4-1164-64CE-5A5B-710F1998FFA2}"/>
                </a:ext>
              </a:extLst>
            </p:cNvPr>
            <p:cNvSpPr txBox="1"/>
            <p:nvPr/>
          </p:nvSpPr>
          <p:spPr>
            <a:xfrm>
              <a:off x="4363121" y="4288316"/>
              <a:ext cx="687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Model Features</a:t>
              </a:r>
            </a:p>
          </p:txBody>
        </p:sp>
        <p:pic>
          <p:nvPicPr>
            <p:cNvPr id="45" name="Picture 44" descr="A black and white graphic design&#10;&#10;Description automatically generated">
              <a:extLst>
                <a:ext uri="{FF2B5EF4-FFF2-40B4-BE49-F238E27FC236}">
                  <a16:creationId xmlns:a16="http://schemas.microsoft.com/office/drawing/2014/main" id="{A00BFB75-1C70-852F-26EE-7E60F49E4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64158" y="3869059"/>
              <a:ext cx="311412" cy="311412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A879E8-5733-275C-5C53-6F02A25AB861}"/>
              </a:ext>
            </a:extLst>
          </p:cNvPr>
          <p:cNvGrpSpPr/>
          <p:nvPr/>
        </p:nvGrpSpPr>
        <p:grpSpPr>
          <a:xfrm>
            <a:off x="3530700" y="2226473"/>
            <a:ext cx="687671" cy="821648"/>
            <a:chOff x="4363121" y="3805222"/>
            <a:chExt cx="687671" cy="82164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A7C6D55-782D-3804-CD2A-C46DFBDDAC50}"/>
                </a:ext>
              </a:extLst>
            </p:cNvPr>
            <p:cNvSpPr/>
            <p:nvPr/>
          </p:nvSpPr>
          <p:spPr>
            <a:xfrm>
              <a:off x="4502649" y="3805222"/>
              <a:ext cx="426244" cy="423863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3B33640-16DC-C66D-40A6-22C8C51CBE8F}"/>
                </a:ext>
              </a:extLst>
            </p:cNvPr>
            <p:cNvSpPr txBox="1"/>
            <p:nvPr/>
          </p:nvSpPr>
          <p:spPr>
            <a:xfrm>
              <a:off x="4363121" y="4288316"/>
              <a:ext cx="687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Model Features</a:t>
              </a:r>
            </a:p>
          </p:txBody>
        </p:sp>
        <p:pic>
          <p:nvPicPr>
            <p:cNvPr id="1026" name="Picture 1025" descr="A black and white graphic design&#10;&#10;Description automatically generated">
              <a:extLst>
                <a:ext uri="{FF2B5EF4-FFF2-40B4-BE49-F238E27FC236}">
                  <a16:creationId xmlns:a16="http://schemas.microsoft.com/office/drawing/2014/main" id="{01CB96B4-3C3F-93B2-EB46-D3548AC2D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64158" y="3869059"/>
              <a:ext cx="311412" cy="311412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60A3BB-CC28-4368-22B5-E21576079B65}"/>
              </a:ext>
            </a:extLst>
          </p:cNvPr>
          <p:cNvGrpSpPr/>
          <p:nvPr/>
        </p:nvGrpSpPr>
        <p:grpSpPr>
          <a:xfrm>
            <a:off x="4883998" y="806806"/>
            <a:ext cx="3283076" cy="1314527"/>
            <a:chOff x="4883998" y="806806"/>
            <a:chExt cx="3283076" cy="1314527"/>
          </a:xfrm>
        </p:grpSpPr>
        <p:sp>
          <p:nvSpPr>
            <p:cNvPr id="1083" name="Rectangle: Rounded Corners 1082">
              <a:extLst>
                <a:ext uri="{FF2B5EF4-FFF2-40B4-BE49-F238E27FC236}">
                  <a16:creationId xmlns:a16="http://schemas.microsoft.com/office/drawing/2014/main" id="{C9C09C08-D09C-5355-FDFE-2B08963953E6}"/>
                </a:ext>
              </a:extLst>
            </p:cNvPr>
            <p:cNvSpPr/>
            <p:nvPr/>
          </p:nvSpPr>
          <p:spPr>
            <a:xfrm>
              <a:off x="4883998" y="859576"/>
              <a:ext cx="3125929" cy="1114426"/>
            </a:xfrm>
            <a:prstGeom prst="roundRect">
              <a:avLst>
                <a:gd name="adj" fmla="val 9749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82" name="Rectangle: Rounded Corners 1081">
              <a:extLst>
                <a:ext uri="{FF2B5EF4-FFF2-40B4-BE49-F238E27FC236}">
                  <a16:creationId xmlns:a16="http://schemas.microsoft.com/office/drawing/2014/main" id="{B4B92DB3-E99D-7082-FCAA-2F386A2A36C6}"/>
                </a:ext>
              </a:extLst>
            </p:cNvPr>
            <p:cNvSpPr/>
            <p:nvPr/>
          </p:nvSpPr>
          <p:spPr>
            <a:xfrm>
              <a:off x="4959447" y="934506"/>
              <a:ext cx="3125929" cy="1114426"/>
            </a:xfrm>
            <a:prstGeom prst="roundRect">
              <a:avLst>
                <a:gd name="adj" fmla="val 9749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65" name="Rectangle: Rounded Corners 1064">
              <a:extLst>
                <a:ext uri="{FF2B5EF4-FFF2-40B4-BE49-F238E27FC236}">
                  <a16:creationId xmlns:a16="http://schemas.microsoft.com/office/drawing/2014/main" id="{FF2F15C3-E5CE-1FE4-4DEB-901E08101AED}"/>
                </a:ext>
              </a:extLst>
            </p:cNvPr>
            <p:cNvSpPr/>
            <p:nvPr/>
          </p:nvSpPr>
          <p:spPr>
            <a:xfrm>
              <a:off x="5041145" y="1006907"/>
              <a:ext cx="3125929" cy="1114426"/>
            </a:xfrm>
            <a:prstGeom prst="roundRect">
              <a:avLst>
                <a:gd name="adj" fmla="val 9749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AA41F39-B250-8390-7C2A-EDBC182AF638}"/>
                </a:ext>
              </a:extLst>
            </p:cNvPr>
            <p:cNvGrpSpPr/>
            <p:nvPr/>
          </p:nvGrpSpPr>
          <p:grpSpPr>
            <a:xfrm>
              <a:off x="6741231" y="1204857"/>
              <a:ext cx="687671" cy="793452"/>
              <a:chOff x="6241121" y="2177785"/>
              <a:chExt cx="687671" cy="793452"/>
            </a:xfrm>
          </p:grpSpPr>
          <p:sp>
            <p:nvSpPr>
              <p:cNvPr id="1079" name="Rectangle 1078">
                <a:extLst>
                  <a:ext uri="{FF2B5EF4-FFF2-40B4-BE49-F238E27FC236}">
                    <a16:creationId xmlns:a16="http://schemas.microsoft.com/office/drawing/2014/main" id="{AFB3277D-B9EB-3DB8-1C46-154DE81C9784}"/>
                  </a:ext>
                </a:extLst>
              </p:cNvPr>
              <p:cNvSpPr/>
              <p:nvPr/>
            </p:nvSpPr>
            <p:spPr>
              <a:xfrm>
                <a:off x="6374001" y="2177785"/>
                <a:ext cx="426244" cy="423863"/>
              </a:xfrm>
              <a:prstGeom prst="rect">
                <a:avLst/>
              </a:prstGeom>
              <a:solidFill>
                <a:schemeClr val="accent1"/>
              </a:solidFill>
              <a:ln w="6350">
                <a:solidFill>
                  <a:schemeClr val="tx2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80" name="TextBox 1079">
                <a:extLst>
                  <a:ext uri="{FF2B5EF4-FFF2-40B4-BE49-F238E27FC236}">
                    <a16:creationId xmlns:a16="http://schemas.microsoft.com/office/drawing/2014/main" id="{A95DF91D-023D-7F9F-BC34-3C231A6A8CD7}"/>
                  </a:ext>
                </a:extLst>
              </p:cNvPr>
              <p:cNvSpPr txBox="1"/>
              <p:nvPr/>
            </p:nvSpPr>
            <p:spPr>
              <a:xfrm>
                <a:off x="6241121" y="2632683"/>
                <a:ext cx="68767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800" i="1" dirty="0">
                    <a:solidFill>
                      <a:srgbClr val="CECECE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Model Features</a:t>
                </a:r>
              </a:p>
            </p:txBody>
          </p:sp>
          <p:pic>
            <p:nvPicPr>
              <p:cNvPr id="1081" name="Picture 1080" descr="A black and white graphic design&#10;&#10;Description automatically generated">
                <a:extLst>
                  <a:ext uri="{FF2B5EF4-FFF2-40B4-BE49-F238E27FC236}">
                    <a16:creationId xmlns:a16="http://schemas.microsoft.com/office/drawing/2014/main" id="{814FB76E-DC0C-6C38-9708-7046790901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35510" y="2241622"/>
                <a:ext cx="311412" cy="311412"/>
              </a:xfrm>
              <a:prstGeom prst="rect">
                <a:avLst/>
              </a:prstGeom>
            </p:spPr>
          </p:pic>
        </p:grpSp>
        <p:sp>
          <p:nvSpPr>
            <p:cNvPr id="1084" name="Google Shape;3441;p36">
              <a:extLst>
                <a:ext uri="{FF2B5EF4-FFF2-40B4-BE49-F238E27FC236}">
                  <a16:creationId xmlns:a16="http://schemas.microsoft.com/office/drawing/2014/main" id="{08C7C07F-76C2-5C76-03FB-905DA06F8B7D}"/>
                </a:ext>
              </a:extLst>
            </p:cNvPr>
            <p:cNvSpPr txBox="1">
              <a:spLocks/>
            </p:cNvSpPr>
            <p:nvPr/>
          </p:nvSpPr>
          <p:spPr>
            <a:xfrm>
              <a:off x="5684439" y="806806"/>
              <a:ext cx="1728519" cy="241966"/>
            </a:xfrm>
            <a:prstGeom prst="rect">
              <a:avLst/>
            </a:prstGeom>
            <a:solidFill>
              <a:srgbClr val="1F1F1F"/>
            </a:solidFill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FEATURE ENGINEERING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62298A8-CCC9-20AA-EDEC-36CE79B871B8}"/>
                </a:ext>
              </a:extLst>
            </p:cNvPr>
            <p:cNvGrpSpPr/>
            <p:nvPr/>
          </p:nvGrpSpPr>
          <p:grpSpPr>
            <a:xfrm>
              <a:off x="5256471" y="1204857"/>
              <a:ext cx="426244" cy="423863"/>
              <a:chOff x="5991599" y="1031447"/>
              <a:chExt cx="426244" cy="423863"/>
            </a:xfrm>
          </p:grpSpPr>
          <p:sp>
            <p:nvSpPr>
              <p:cNvPr id="2091" name="Rectangle 2090">
                <a:extLst>
                  <a:ext uri="{FF2B5EF4-FFF2-40B4-BE49-F238E27FC236}">
                    <a16:creationId xmlns:a16="http://schemas.microsoft.com/office/drawing/2014/main" id="{38BBE58E-BE90-F3FC-3BE7-B637D8047ECA}"/>
                  </a:ext>
                </a:extLst>
              </p:cNvPr>
              <p:cNvSpPr/>
              <p:nvPr/>
            </p:nvSpPr>
            <p:spPr>
              <a:xfrm>
                <a:off x="5991599" y="1031447"/>
                <a:ext cx="426244" cy="423863"/>
              </a:xfrm>
              <a:prstGeom prst="rect">
                <a:avLst/>
              </a:prstGeom>
              <a:solidFill>
                <a:srgbClr val="232F3E"/>
              </a:solidFill>
              <a:ln w="6350">
                <a:solidFill>
                  <a:schemeClr val="tx2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093" name="Picture 2092" descr="A white box with black text&#10;&#10;Description automatically generated">
                <a:extLst>
                  <a:ext uri="{FF2B5EF4-FFF2-40B4-BE49-F238E27FC236}">
                    <a16:creationId xmlns:a16="http://schemas.microsoft.com/office/drawing/2014/main" id="{04B248EE-247B-342D-F099-82615664BD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61160" y="1107083"/>
                <a:ext cx="276412" cy="276412"/>
              </a:xfrm>
              <a:prstGeom prst="rect">
                <a:avLst/>
              </a:prstGeom>
            </p:spPr>
          </p:pic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985A773-8FA1-8499-3CF7-9A88E7136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46364" y="1262839"/>
              <a:ext cx="839542" cy="31394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1988AA-88C0-39BA-78F3-03754B058396}"/>
                </a:ext>
              </a:extLst>
            </p:cNvPr>
            <p:cNvSpPr txBox="1"/>
            <p:nvPr/>
          </p:nvSpPr>
          <p:spPr>
            <a:xfrm>
              <a:off x="5127064" y="1647864"/>
              <a:ext cx="687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Get</a:t>
              </a:r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Features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FD370EB-47B0-148C-F1A3-71F7694A1B81}"/>
                </a:ext>
              </a:extLst>
            </p:cNvPr>
            <p:cNvGrpSpPr/>
            <p:nvPr/>
          </p:nvGrpSpPr>
          <p:grpSpPr>
            <a:xfrm>
              <a:off x="7509381" y="1204857"/>
              <a:ext cx="426244" cy="423863"/>
              <a:chOff x="5991599" y="1031447"/>
              <a:chExt cx="426244" cy="423863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91C6842-FB4C-F139-328F-FB3C2573C56A}"/>
                  </a:ext>
                </a:extLst>
              </p:cNvPr>
              <p:cNvSpPr/>
              <p:nvPr/>
            </p:nvSpPr>
            <p:spPr>
              <a:xfrm>
                <a:off x="5991599" y="1031447"/>
                <a:ext cx="426244" cy="423863"/>
              </a:xfrm>
              <a:prstGeom prst="rect">
                <a:avLst/>
              </a:prstGeom>
              <a:solidFill>
                <a:srgbClr val="232F3E"/>
              </a:solidFill>
              <a:ln w="6350">
                <a:solidFill>
                  <a:schemeClr val="tx2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7" name="Picture 26" descr="A white box with black text&#10;&#10;Description automatically generated">
                <a:extLst>
                  <a:ext uri="{FF2B5EF4-FFF2-40B4-BE49-F238E27FC236}">
                    <a16:creationId xmlns:a16="http://schemas.microsoft.com/office/drawing/2014/main" id="{BA9D2835-CFDE-6F66-254D-E76B9F2AD6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61160" y="1107083"/>
                <a:ext cx="276412" cy="276412"/>
              </a:xfrm>
              <a:prstGeom prst="rect">
                <a:avLst/>
              </a:prstGeom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78725BA-603F-9E5F-94DF-36474A89F363}"/>
                </a:ext>
              </a:extLst>
            </p:cNvPr>
            <p:cNvSpPr txBox="1"/>
            <p:nvPr/>
          </p:nvSpPr>
          <p:spPr>
            <a:xfrm>
              <a:off x="7379974" y="1647864"/>
              <a:ext cx="687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Update Features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B870B6-3737-3B37-287E-A28AE1627F3D}"/>
                </a:ext>
              </a:extLst>
            </p:cNvPr>
            <p:cNvSpPr txBox="1"/>
            <p:nvPr/>
          </p:nvSpPr>
          <p:spPr>
            <a:xfrm>
              <a:off x="5818881" y="1650523"/>
              <a:ext cx="89450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</a:t>
              </a:r>
            </a:p>
            <a:p>
              <a:pPr algn="ctr"/>
              <a:r>
                <a:rPr lang="pt-BR" sz="8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Transformation</a:t>
              </a:r>
              <a:endPara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</p:grpSp>
      <p:pic>
        <p:nvPicPr>
          <p:cNvPr id="31" name="Picture 30" descr="A white arrow pointing to the left&#10;&#10;Description automatically generated">
            <a:extLst>
              <a:ext uri="{FF2B5EF4-FFF2-40B4-BE49-F238E27FC236}">
                <a16:creationId xmlns:a16="http://schemas.microsoft.com/office/drawing/2014/main" id="{98701CFE-1C1E-1985-D11E-23D6E51458F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7214962">
            <a:off x="4285043" y="1511847"/>
            <a:ext cx="512324" cy="426959"/>
          </a:xfrm>
          <a:prstGeom prst="rect">
            <a:avLst/>
          </a:prstGeom>
        </p:spPr>
      </p:pic>
      <p:pic>
        <p:nvPicPr>
          <p:cNvPr id="32" name="Picture 31" descr="A white arrow pointing to the left&#10;&#10;Description automatically generated">
            <a:extLst>
              <a:ext uri="{FF2B5EF4-FFF2-40B4-BE49-F238E27FC236}">
                <a16:creationId xmlns:a16="http://schemas.microsoft.com/office/drawing/2014/main" id="{D9A240D1-4184-F997-BC82-1A8E50EE19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8016329">
            <a:off x="4460513" y="1970105"/>
            <a:ext cx="455735" cy="379799"/>
          </a:xfrm>
          <a:prstGeom prst="rect">
            <a:avLst/>
          </a:prstGeom>
        </p:spPr>
      </p:pic>
      <p:pic>
        <p:nvPicPr>
          <p:cNvPr id="42" name="Graphic 41" descr="Caret Right with solid fill">
            <a:extLst>
              <a:ext uri="{FF2B5EF4-FFF2-40B4-BE49-F238E27FC236}">
                <a16:creationId xmlns:a16="http://schemas.microsoft.com/office/drawing/2014/main" id="{9136FFD1-D003-DBCF-71B4-9FFE777C91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12275" y="2290314"/>
            <a:ext cx="434238" cy="43423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6710333-BE36-376E-6AAC-5FA5DD31EB20}"/>
              </a:ext>
            </a:extLst>
          </p:cNvPr>
          <p:cNvGrpSpPr/>
          <p:nvPr/>
        </p:nvGrpSpPr>
        <p:grpSpPr>
          <a:xfrm>
            <a:off x="4910477" y="2962392"/>
            <a:ext cx="3283076" cy="1289235"/>
            <a:chOff x="4910477" y="2962392"/>
            <a:chExt cx="3283076" cy="1289235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94620CFF-1B4B-6319-1856-07F009791188}"/>
                </a:ext>
              </a:extLst>
            </p:cNvPr>
            <p:cNvSpPr/>
            <p:nvPr/>
          </p:nvSpPr>
          <p:spPr>
            <a:xfrm>
              <a:off x="4910477" y="2989870"/>
              <a:ext cx="3125929" cy="1114426"/>
            </a:xfrm>
            <a:prstGeom prst="roundRect">
              <a:avLst>
                <a:gd name="adj" fmla="val 9749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6C375FFA-EEB0-7E6E-A13E-90874EABEA57}"/>
                </a:ext>
              </a:extLst>
            </p:cNvPr>
            <p:cNvSpPr/>
            <p:nvPr/>
          </p:nvSpPr>
          <p:spPr>
            <a:xfrm>
              <a:off x="4985926" y="3064800"/>
              <a:ext cx="3125929" cy="1114426"/>
            </a:xfrm>
            <a:prstGeom prst="roundRect">
              <a:avLst>
                <a:gd name="adj" fmla="val 9749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29" name="Rectangle: Rounded Corners 1028">
              <a:extLst>
                <a:ext uri="{FF2B5EF4-FFF2-40B4-BE49-F238E27FC236}">
                  <a16:creationId xmlns:a16="http://schemas.microsoft.com/office/drawing/2014/main" id="{174F5C0F-DEB3-8517-3450-E49D98D4FDF5}"/>
                </a:ext>
              </a:extLst>
            </p:cNvPr>
            <p:cNvSpPr/>
            <p:nvPr/>
          </p:nvSpPr>
          <p:spPr>
            <a:xfrm>
              <a:off x="5067624" y="3137201"/>
              <a:ext cx="3125929" cy="1114426"/>
            </a:xfrm>
            <a:prstGeom prst="roundRect">
              <a:avLst>
                <a:gd name="adj" fmla="val 9749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0" name="Google Shape;3441;p36">
              <a:extLst>
                <a:ext uri="{FF2B5EF4-FFF2-40B4-BE49-F238E27FC236}">
                  <a16:creationId xmlns:a16="http://schemas.microsoft.com/office/drawing/2014/main" id="{1EDB8B39-E1E3-3C10-F017-97025BCE0662}"/>
                </a:ext>
              </a:extLst>
            </p:cNvPr>
            <p:cNvSpPr txBox="1">
              <a:spLocks/>
            </p:cNvSpPr>
            <p:nvPr/>
          </p:nvSpPr>
          <p:spPr>
            <a:xfrm>
              <a:off x="5710918" y="2962392"/>
              <a:ext cx="1886669" cy="216673"/>
            </a:xfrm>
            <a:prstGeom prst="rect">
              <a:avLst/>
            </a:prstGeom>
            <a:solidFill>
              <a:srgbClr val="1F1F1F"/>
            </a:solidFill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PREDICTION / INFERENCE</a:t>
              </a: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0E78329-5184-C27E-4B62-4BA6869B35B1}"/>
                </a:ext>
              </a:extLst>
            </p:cNvPr>
            <p:cNvGrpSpPr/>
            <p:nvPr/>
          </p:nvGrpSpPr>
          <p:grpSpPr>
            <a:xfrm>
              <a:off x="6501935" y="3338322"/>
              <a:ext cx="617104" cy="793452"/>
              <a:chOff x="6404837" y="3317056"/>
              <a:chExt cx="617104" cy="793452"/>
            </a:xfrm>
          </p:grpSpPr>
          <p:sp>
            <p:nvSpPr>
              <p:cNvPr id="1086" name="TextBox 1085">
                <a:extLst>
                  <a:ext uri="{FF2B5EF4-FFF2-40B4-BE49-F238E27FC236}">
                    <a16:creationId xmlns:a16="http://schemas.microsoft.com/office/drawing/2014/main" id="{F6839057-75AC-342E-4940-ABC76AA9BFF8}"/>
                  </a:ext>
                </a:extLst>
              </p:cNvPr>
              <p:cNvSpPr txBox="1"/>
              <p:nvPr/>
            </p:nvSpPr>
            <p:spPr>
              <a:xfrm>
                <a:off x="6404837" y="3771954"/>
                <a:ext cx="61710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800" i="1" dirty="0">
                    <a:solidFill>
                      <a:srgbClr val="CECECE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Model </a:t>
                </a:r>
                <a:r>
                  <a:rPr lang="pt-BR" sz="800" i="1" dirty="0" err="1">
                    <a:solidFill>
                      <a:srgbClr val="CECECE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Inference</a:t>
                </a:r>
                <a:endPara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endParaRPr>
              </a:p>
            </p:txBody>
          </p:sp>
          <p:sp>
            <p:nvSpPr>
              <p:cNvPr id="2054" name="Rectangle 2053">
                <a:extLst>
                  <a:ext uri="{FF2B5EF4-FFF2-40B4-BE49-F238E27FC236}">
                    <a16:creationId xmlns:a16="http://schemas.microsoft.com/office/drawing/2014/main" id="{E5528C49-DD52-F592-1EB3-8FFA0B3A1EBD}"/>
                  </a:ext>
                </a:extLst>
              </p:cNvPr>
              <p:cNvSpPr/>
              <p:nvPr/>
            </p:nvSpPr>
            <p:spPr>
              <a:xfrm>
                <a:off x="6509409" y="3317056"/>
                <a:ext cx="426244" cy="423863"/>
              </a:xfrm>
              <a:prstGeom prst="rect">
                <a:avLst/>
              </a:prstGeom>
              <a:solidFill>
                <a:srgbClr val="232F3E"/>
              </a:solidFill>
              <a:ln w="6350">
                <a:solidFill>
                  <a:schemeClr val="tx2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055" name="Picture 2054" descr="A white outline of a crystal ball&#10;&#10;Description automatically generated">
                <a:extLst>
                  <a:ext uri="{FF2B5EF4-FFF2-40B4-BE49-F238E27FC236}">
                    <a16:creationId xmlns:a16="http://schemas.microsoft.com/office/drawing/2014/main" id="{F9ADAD8E-CCB4-D18B-580D-CB12CBD206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574395" y="3374877"/>
                <a:ext cx="285003" cy="285003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4E8B923-2F9A-C3DE-5427-863AD9767E3E}"/>
                </a:ext>
              </a:extLst>
            </p:cNvPr>
            <p:cNvGrpSpPr/>
            <p:nvPr/>
          </p:nvGrpSpPr>
          <p:grpSpPr>
            <a:xfrm>
              <a:off x="5381923" y="3338322"/>
              <a:ext cx="426244" cy="423863"/>
              <a:chOff x="5991599" y="1031447"/>
              <a:chExt cx="426244" cy="423863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EDF5A96-2D56-60F0-2AB9-84A495727474}"/>
                  </a:ext>
                </a:extLst>
              </p:cNvPr>
              <p:cNvSpPr/>
              <p:nvPr/>
            </p:nvSpPr>
            <p:spPr>
              <a:xfrm>
                <a:off x="5991599" y="1031447"/>
                <a:ext cx="426244" cy="423863"/>
              </a:xfrm>
              <a:prstGeom prst="rect">
                <a:avLst/>
              </a:prstGeom>
              <a:solidFill>
                <a:srgbClr val="232F3E"/>
              </a:solidFill>
              <a:ln w="6350">
                <a:solidFill>
                  <a:schemeClr val="tx2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6" name="Picture 35" descr="A white box with black text&#10;&#10;Description automatically generated">
                <a:extLst>
                  <a:ext uri="{FF2B5EF4-FFF2-40B4-BE49-F238E27FC236}">
                    <a16:creationId xmlns:a16="http://schemas.microsoft.com/office/drawing/2014/main" id="{00C02A3E-6F96-F8E4-1EA3-7943B451DB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61160" y="1107083"/>
                <a:ext cx="276412" cy="276412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F6FDAFD-67D8-692A-FAFE-03B38D044706}"/>
                </a:ext>
              </a:extLst>
            </p:cNvPr>
            <p:cNvSpPr txBox="1"/>
            <p:nvPr/>
          </p:nvSpPr>
          <p:spPr>
            <a:xfrm>
              <a:off x="5252516" y="3781329"/>
              <a:ext cx="687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Get</a:t>
              </a:r>
              <a:r>
                <a:rPr lang="pt-BR" sz="8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Features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430653D-37EA-5CC3-DFF1-B45A5DFC8839}"/>
                </a:ext>
              </a:extLst>
            </p:cNvPr>
            <p:cNvGrpSpPr/>
            <p:nvPr/>
          </p:nvGrpSpPr>
          <p:grpSpPr>
            <a:xfrm>
              <a:off x="5873163" y="3338322"/>
              <a:ext cx="687671" cy="793452"/>
              <a:chOff x="6248209" y="2177785"/>
              <a:chExt cx="687671" cy="793452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3A6B377-AE51-8561-9D7F-5D72301BC133}"/>
                  </a:ext>
                </a:extLst>
              </p:cNvPr>
              <p:cNvSpPr/>
              <p:nvPr/>
            </p:nvSpPr>
            <p:spPr>
              <a:xfrm>
                <a:off x="6374001" y="2177785"/>
                <a:ext cx="426244" cy="423863"/>
              </a:xfrm>
              <a:prstGeom prst="rect">
                <a:avLst/>
              </a:prstGeom>
              <a:solidFill>
                <a:schemeClr val="accent1"/>
              </a:solidFill>
              <a:ln w="6350">
                <a:solidFill>
                  <a:schemeClr val="tx2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6B1B4D0-24D7-5DD7-49FF-CD617795BE87}"/>
                  </a:ext>
                </a:extLst>
              </p:cNvPr>
              <p:cNvSpPr txBox="1"/>
              <p:nvPr/>
            </p:nvSpPr>
            <p:spPr>
              <a:xfrm>
                <a:off x="6248209" y="2632683"/>
                <a:ext cx="68767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800" i="1" dirty="0">
                    <a:solidFill>
                      <a:srgbClr val="CECECE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Model Features</a:t>
                </a:r>
              </a:p>
            </p:txBody>
          </p:sp>
          <p:pic>
            <p:nvPicPr>
              <p:cNvPr id="41" name="Picture 40" descr="A black and white graphic design&#10;&#10;Description automatically generated">
                <a:extLst>
                  <a:ext uri="{FF2B5EF4-FFF2-40B4-BE49-F238E27FC236}">
                    <a16:creationId xmlns:a16="http://schemas.microsoft.com/office/drawing/2014/main" id="{586570C7-E022-AC08-9568-041586EBA8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35510" y="2241622"/>
                <a:ext cx="311412" cy="311412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DC3EBD0-3367-7FF3-0380-2382D4EB0D61}"/>
                </a:ext>
              </a:extLst>
            </p:cNvPr>
            <p:cNvGrpSpPr/>
            <p:nvPr/>
          </p:nvGrpSpPr>
          <p:grpSpPr>
            <a:xfrm>
              <a:off x="7397836" y="3313552"/>
              <a:ext cx="699241" cy="778891"/>
              <a:chOff x="7397836" y="3313552"/>
              <a:chExt cx="699241" cy="778891"/>
            </a:xfrm>
          </p:grpSpPr>
          <p:pic>
            <p:nvPicPr>
              <p:cNvPr id="43" name="Picture 42" descr="A person with short hair and a tie&#10;&#10;Description automatically generated">
                <a:extLst>
                  <a:ext uri="{FF2B5EF4-FFF2-40B4-BE49-F238E27FC236}">
                    <a16:creationId xmlns:a16="http://schemas.microsoft.com/office/drawing/2014/main" id="{72CEE31F-9169-3C70-DE27-49A4F2A20D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477456" y="3313552"/>
                <a:ext cx="540000" cy="540000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036061D-6181-F15A-8326-6791158D8F19}"/>
                  </a:ext>
                </a:extLst>
              </p:cNvPr>
              <p:cNvSpPr txBox="1"/>
              <p:nvPr/>
            </p:nvSpPr>
            <p:spPr>
              <a:xfrm>
                <a:off x="7397836" y="3876999"/>
                <a:ext cx="69924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800" dirty="0">
                    <a:solidFill>
                      <a:srgbClr val="F06757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End User</a:t>
                </a:r>
              </a:p>
            </p:txBody>
          </p:sp>
        </p:grpSp>
        <p:pic>
          <p:nvPicPr>
            <p:cNvPr id="47" name="Graphic 46" descr="Caret Right with solid fill">
              <a:extLst>
                <a:ext uri="{FF2B5EF4-FFF2-40B4-BE49-F238E27FC236}">
                  <a16:creationId xmlns:a16="http://schemas.microsoft.com/office/drawing/2014/main" id="{BF47F9F9-CBCF-90BF-E6C1-913BDFECE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127022" y="3402469"/>
              <a:ext cx="307200" cy="307200"/>
            </a:xfrm>
            <a:prstGeom prst="rect">
              <a:avLst/>
            </a:prstGeom>
          </p:spPr>
        </p:pic>
      </p:grpSp>
      <p:pic>
        <p:nvPicPr>
          <p:cNvPr id="1031" name="Picture 1030" descr="A white arrow pointing to the left&#10;&#10;Description automatically generated">
            <a:extLst>
              <a:ext uri="{FF2B5EF4-FFF2-40B4-BE49-F238E27FC236}">
                <a16:creationId xmlns:a16="http://schemas.microsoft.com/office/drawing/2014/main" id="{BAC0BC62-D252-1E7C-82CA-7A9B178630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3948768" flipH="1">
            <a:off x="4352049" y="3315104"/>
            <a:ext cx="427359" cy="379799"/>
          </a:xfrm>
          <a:prstGeom prst="rect">
            <a:avLst/>
          </a:prstGeom>
        </p:spPr>
      </p:pic>
      <p:sp>
        <p:nvSpPr>
          <p:cNvPr id="1037" name="TextBox 1036">
            <a:extLst>
              <a:ext uri="{FF2B5EF4-FFF2-40B4-BE49-F238E27FC236}">
                <a16:creationId xmlns:a16="http://schemas.microsoft.com/office/drawing/2014/main" id="{26DEEA3B-C5C9-D649-1CF6-65440BCA08E6}"/>
              </a:ext>
            </a:extLst>
          </p:cNvPr>
          <p:cNvSpPr txBox="1"/>
          <p:nvPr/>
        </p:nvSpPr>
        <p:spPr>
          <a:xfrm>
            <a:off x="4271776" y="1825783"/>
            <a:ext cx="68767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Training</a:t>
            </a:r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DD44D06F-CD24-E8F5-E356-BD7BEEF2A016}"/>
              </a:ext>
            </a:extLst>
          </p:cNvPr>
          <p:cNvSpPr txBox="1"/>
          <p:nvPr/>
        </p:nvSpPr>
        <p:spPr>
          <a:xfrm>
            <a:off x="4218371" y="3722831"/>
            <a:ext cx="68767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 err="1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Serving</a:t>
            </a:r>
            <a:endParaRPr lang="pt-BR" sz="800" i="1" dirty="0">
              <a:solidFill>
                <a:schemeClr val="accen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0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7" grpId="0"/>
      <p:bldP spid="10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HIGHLIGHTS DA SEÇÃO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Principais pontos de reflexão abordados até aqui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A15603-CD5F-44B3-7D45-8826941B26DF}"/>
              </a:ext>
            </a:extLst>
          </p:cNvPr>
          <p:cNvGrpSpPr/>
          <p:nvPr/>
        </p:nvGrpSpPr>
        <p:grpSpPr>
          <a:xfrm>
            <a:off x="735240" y="1540905"/>
            <a:ext cx="7840947" cy="723334"/>
            <a:chOff x="735240" y="1540905"/>
            <a:chExt cx="7840947" cy="723334"/>
          </a:xfrm>
        </p:grpSpPr>
        <p:pic>
          <p:nvPicPr>
            <p:cNvPr id="4" name="Picture 3" descr="A light bulb with rays of light coming out of it&#10;&#10;Description automatically generated">
              <a:extLst>
                <a:ext uri="{FF2B5EF4-FFF2-40B4-BE49-F238E27FC236}">
                  <a16:creationId xmlns:a16="http://schemas.microsoft.com/office/drawing/2014/main" id="{40A5A483-3BF3-4D6D-8DF8-708160D29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5240" y="1586902"/>
              <a:ext cx="378486" cy="37848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84F5DB8-2E2F-92E0-162D-0AB60ABA7C9F}"/>
                </a:ext>
              </a:extLst>
            </p:cNvPr>
            <p:cNvSpPr txBox="1"/>
            <p:nvPr/>
          </p:nvSpPr>
          <p:spPr>
            <a:xfrm>
              <a:off x="1187245" y="1540905"/>
              <a:ext cx="738894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Apenas o código de preparação e treinamento de um modelo </a:t>
              </a:r>
              <a:r>
                <a:rPr lang="pt-BR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não é suficiente</a:t>
              </a:r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para extrair valor da inteligência gerada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2E0FC1-BBBA-6315-674A-107C05FBB147}"/>
                </a:ext>
              </a:extLst>
            </p:cNvPr>
            <p:cNvSpPr txBox="1"/>
            <p:nvPr/>
          </p:nvSpPr>
          <p:spPr>
            <a:xfrm>
              <a:off x="1187245" y="2018018"/>
              <a:ext cx="738894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Existem outros componentes fundamentais no ecossistema de MLOps necessário para extrair valor com Machine Learning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53DD5AF-758B-DD2F-9F24-547D9886A386}"/>
              </a:ext>
            </a:extLst>
          </p:cNvPr>
          <p:cNvGrpSpPr/>
          <p:nvPr/>
        </p:nvGrpSpPr>
        <p:grpSpPr>
          <a:xfrm>
            <a:off x="735240" y="2626853"/>
            <a:ext cx="7840947" cy="493413"/>
            <a:chOff x="735240" y="2626853"/>
            <a:chExt cx="7840947" cy="493413"/>
          </a:xfrm>
        </p:grpSpPr>
        <p:pic>
          <p:nvPicPr>
            <p:cNvPr id="6" name="Picture 5" descr="A light bulb with rays of light coming out of it&#10;&#10;Description automatically generated">
              <a:extLst>
                <a:ext uri="{FF2B5EF4-FFF2-40B4-BE49-F238E27FC236}">
                  <a16:creationId xmlns:a16="http://schemas.microsoft.com/office/drawing/2014/main" id="{FEFBE213-5DC1-6380-56DA-467CA09B2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5240" y="2658102"/>
              <a:ext cx="378486" cy="37848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397BCBE-A35F-C0D0-3EBF-9FFE82B20692}"/>
                </a:ext>
              </a:extLst>
            </p:cNvPr>
            <p:cNvSpPr txBox="1"/>
            <p:nvPr/>
          </p:nvSpPr>
          <p:spPr>
            <a:xfrm>
              <a:off x="1187245" y="2626853"/>
              <a:ext cx="738894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Dados</a:t>
              </a:r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ainda são a parte mais problemática ao tentar aplicar MLOps na prática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51EB9C-D195-D9DE-854F-D4CC515B22B3}"/>
                </a:ext>
              </a:extLst>
            </p:cNvPr>
            <p:cNvSpPr txBox="1"/>
            <p:nvPr/>
          </p:nvSpPr>
          <p:spPr>
            <a:xfrm>
              <a:off x="1187245" y="2874045"/>
              <a:ext cx="738894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Sem uma organização sólida de disponibilização e reuso de dados, modelos de Machine Learning tendem a falhar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6153A6-A42E-0085-EBA7-85FAB9423AD7}"/>
              </a:ext>
            </a:extLst>
          </p:cNvPr>
          <p:cNvGrpSpPr/>
          <p:nvPr/>
        </p:nvGrpSpPr>
        <p:grpSpPr>
          <a:xfrm>
            <a:off x="720000" y="3479804"/>
            <a:ext cx="7840947" cy="731409"/>
            <a:chOff x="720000" y="3479804"/>
            <a:chExt cx="7840947" cy="731409"/>
          </a:xfrm>
        </p:grpSpPr>
        <p:pic>
          <p:nvPicPr>
            <p:cNvPr id="13" name="Picture 12" descr="A light bulb with rays of light coming out of it&#10;&#10;Description automatically generated">
              <a:extLst>
                <a:ext uri="{FF2B5EF4-FFF2-40B4-BE49-F238E27FC236}">
                  <a16:creationId xmlns:a16="http://schemas.microsoft.com/office/drawing/2014/main" id="{ECBA40D3-E249-2CF3-4128-CEFFDE556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000" y="3511053"/>
              <a:ext cx="378486" cy="37848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F42FE4-2379-C75D-8B6B-B2F9E0C71166}"/>
                </a:ext>
              </a:extLst>
            </p:cNvPr>
            <p:cNvSpPr txBox="1"/>
            <p:nvPr/>
          </p:nvSpPr>
          <p:spPr>
            <a:xfrm>
              <a:off x="1172005" y="3479804"/>
              <a:ext cx="738894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Soluções de </a:t>
              </a:r>
              <a:r>
                <a:rPr lang="pt-BR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Store</a:t>
              </a:r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tendem a proporcionar uma dinâmica extremamente eficiente dentro da jornada de geração de valor com ML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96FE36-78B6-71D3-BC83-8985B8150158}"/>
                </a:ext>
              </a:extLst>
            </p:cNvPr>
            <p:cNvSpPr txBox="1"/>
            <p:nvPr/>
          </p:nvSpPr>
          <p:spPr>
            <a:xfrm>
              <a:off x="1172005" y="3964992"/>
              <a:ext cx="738894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Uma plataforma de dados que comporta uma dinâmica de reuso de features pode acelerar a entrega de modelos de 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137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p39"/>
          <p:cNvSpPr txBox="1">
            <a:spLocks noGrp="1"/>
          </p:cNvSpPr>
          <p:nvPr>
            <p:ph type="subTitle" idx="1"/>
          </p:nvPr>
        </p:nvSpPr>
        <p:spPr>
          <a:xfrm>
            <a:off x="736438" y="3335943"/>
            <a:ext cx="3787072" cy="8689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Trazendo uma definição objetiva sobre o conceito de features</a:t>
            </a:r>
            <a:endParaRPr dirty="0"/>
          </a:p>
        </p:txBody>
      </p:sp>
      <p:sp>
        <p:nvSpPr>
          <p:cNvPr id="3504" name="Google Shape;3504;p39"/>
          <p:cNvSpPr txBox="1">
            <a:spLocks noGrp="1"/>
          </p:cNvSpPr>
          <p:nvPr>
            <p:ph type="title"/>
          </p:nvPr>
        </p:nvSpPr>
        <p:spPr>
          <a:xfrm>
            <a:off x="736438" y="2008588"/>
            <a:ext cx="4360200" cy="16213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dirty="0"/>
              <a:t>O QUE SÃO FEATURES?</a:t>
            </a:r>
            <a:endParaRPr sz="5400" dirty="0"/>
          </a:p>
        </p:txBody>
      </p:sp>
      <p:sp>
        <p:nvSpPr>
          <p:cNvPr id="3505" name="Google Shape;3505;p39"/>
          <p:cNvSpPr txBox="1">
            <a:spLocks noGrp="1"/>
          </p:cNvSpPr>
          <p:nvPr>
            <p:ph type="title" idx="2"/>
          </p:nvPr>
        </p:nvSpPr>
        <p:spPr>
          <a:xfrm rot="-5400000">
            <a:off x="580893" y="829223"/>
            <a:ext cx="1267800" cy="5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506" name="Google Shape;3506;p39"/>
          <p:cNvSpPr/>
          <p:nvPr/>
        </p:nvSpPr>
        <p:spPr>
          <a:xfrm>
            <a:off x="867543" y="484073"/>
            <a:ext cx="58500" cy="126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376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3" name="Google Shape;3863;p52"/>
          <p:cNvGrpSpPr/>
          <p:nvPr/>
        </p:nvGrpSpPr>
        <p:grpSpPr>
          <a:xfrm>
            <a:off x="719992" y="912026"/>
            <a:ext cx="3565682" cy="3097016"/>
            <a:chOff x="-3215808" y="1277876"/>
            <a:chExt cx="3565682" cy="3097016"/>
          </a:xfrm>
        </p:grpSpPr>
        <p:sp>
          <p:nvSpPr>
            <p:cNvPr id="3864" name="Google Shape;3864;p52"/>
            <p:cNvSpPr/>
            <p:nvPr/>
          </p:nvSpPr>
          <p:spPr>
            <a:xfrm>
              <a:off x="-3215808" y="1277876"/>
              <a:ext cx="3565682" cy="3097016"/>
            </a:xfrm>
            <a:custGeom>
              <a:avLst/>
              <a:gdLst/>
              <a:ahLst/>
              <a:cxnLst/>
              <a:rect l="l" t="t" r="r" b="b"/>
              <a:pathLst>
                <a:path w="168254" h="146139" extrusionOk="0">
                  <a:moveTo>
                    <a:pt x="4437" y="1"/>
                  </a:moveTo>
                  <a:cubicBezTo>
                    <a:pt x="2002" y="1"/>
                    <a:pt x="0" y="1969"/>
                    <a:pt x="0" y="4437"/>
                  </a:cubicBezTo>
                  <a:lnTo>
                    <a:pt x="0" y="141702"/>
                  </a:lnTo>
                  <a:cubicBezTo>
                    <a:pt x="0" y="144137"/>
                    <a:pt x="2002" y="146139"/>
                    <a:pt x="4437" y="146139"/>
                  </a:cubicBezTo>
                  <a:lnTo>
                    <a:pt x="163817" y="146139"/>
                  </a:lnTo>
                  <a:cubicBezTo>
                    <a:pt x="166252" y="146139"/>
                    <a:pt x="168254" y="144137"/>
                    <a:pt x="168254" y="141702"/>
                  </a:cubicBezTo>
                  <a:lnTo>
                    <a:pt x="168254" y="4437"/>
                  </a:lnTo>
                  <a:cubicBezTo>
                    <a:pt x="168254" y="1969"/>
                    <a:pt x="166252" y="1"/>
                    <a:pt x="16381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52"/>
            <p:cNvSpPr/>
            <p:nvPr/>
          </p:nvSpPr>
          <p:spPr>
            <a:xfrm>
              <a:off x="-3085730" y="1775874"/>
              <a:ext cx="3299927" cy="1991417"/>
            </a:xfrm>
            <a:custGeom>
              <a:avLst/>
              <a:gdLst/>
              <a:ahLst/>
              <a:cxnLst/>
              <a:rect l="l" t="t" r="r" b="b"/>
              <a:pathLst>
                <a:path w="155712" h="93968" extrusionOk="0">
                  <a:moveTo>
                    <a:pt x="0" y="0"/>
                  </a:moveTo>
                  <a:lnTo>
                    <a:pt x="0" y="93968"/>
                  </a:lnTo>
                  <a:lnTo>
                    <a:pt x="155711" y="93968"/>
                  </a:lnTo>
                  <a:lnTo>
                    <a:pt x="15571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52"/>
            <p:cNvSpPr/>
            <p:nvPr/>
          </p:nvSpPr>
          <p:spPr>
            <a:xfrm>
              <a:off x="-3029189" y="3854580"/>
              <a:ext cx="107466" cy="116663"/>
            </a:xfrm>
            <a:custGeom>
              <a:avLst/>
              <a:gdLst/>
              <a:ahLst/>
              <a:cxnLst/>
              <a:rect l="l" t="t" r="r" b="b"/>
              <a:pathLst>
                <a:path w="5071" h="5505" extrusionOk="0">
                  <a:moveTo>
                    <a:pt x="2169" y="1"/>
                  </a:moveTo>
                  <a:cubicBezTo>
                    <a:pt x="1969" y="1"/>
                    <a:pt x="1835" y="134"/>
                    <a:pt x="1802" y="334"/>
                  </a:cubicBezTo>
                  <a:cubicBezTo>
                    <a:pt x="1769" y="735"/>
                    <a:pt x="1669" y="1135"/>
                    <a:pt x="1502" y="1535"/>
                  </a:cubicBezTo>
                  <a:cubicBezTo>
                    <a:pt x="1402" y="1735"/>
                    <a:pt x="1202" y="1902"/>
                    <a:pt x="968" y="1902"/>
                  </a:cubicBezTo>
                  <a:lnTo>
                    <a:pt x="568" y="1902"/>
                  </a:lnTo>
                  <a:cubicBezTo>
                    <a:pt x="234" y="1902"/>
                    <a:pt x="1" y="2136"/>
                    <a:pt x="1" y="2436"/>
                  </a:cubicBezTo>
                  <a:lnTo>
                    <a:pt x="1" y="5038"/>
                  </a:lnTo>
                  <a:cubicBezTo>
                    <a:pt x="1" y="5305"/>
                    <a:pt x="201" y="5505"/>
                    <a:pt x="468" y="5505"/>
                  </a:cubicBezTo>
                  <a:lnTo>
                    <a:pt x="3770" y="5505"/>
                  </a:lnTo>
                  <a:cubicBezTo>
                    <a:pt x="3970" y="5505"/>
                    <a:pt x="4170" y="5338"/>
                    <a:pt x="4170" y="5105"/>
                  </a:cubicBezTo>
                  <a:cubicBezTo>
                    <a:pt x="4170" y="4938"/>
                    <a:pt x="4070" y="4804"/>
                    <a:pt x="3903" y="4738"/>
                  </a:cubicBezTo>
                  <a:cubicBezTo>
                    <a:pt x="3903" y="4738"/>
                    <a:pt x="3903" y="4704"/>
                    <a:pt x="3903" y="4704"/>
                  </a:cubicBezTo>
                  <a:lnTo>
                    <a:pt x="4037" y="4704"/>
                  </a:lnTo>
                  <a:cubicBezTo>
                    <a:pt x="4304" y="4704"/>
                    <a:pt x="4504" y="4504"/>
                    <a:pt x="4504" y="4237"/>
                  </a:cubicBezTo>
                  <a:cubicBezTo>
                    <a:pt x="4504" y="4037"/>
                    <a:pt x="4370" y="3870"/>
                    <a:pt x="4204" y="3804"/>
                  </a:cubicBezTo>
                  <a:cubicBezTo>
                    <a:pt x="4204" y="3804"/>
                    <a:pt x="4204" y="3804"/>
                    <a:pt x="4204" y="3770"/>
                  </a:cubicBezTo>
                  <a:lnTo>
                    <a:pt x="4337" y="3770"/>
                  </a:lnTo>
                  <a:cubicBezTo>
                    <a:pt x="4604" y="3770"/>
                    <a:pt x="4804" y="3570"/>
                    <a:pt x="4804" y="3303"/>
                  </a:cubicBezTo>
                  <a:cubicBezTo>
                    <a:pt x="4804" y="3103"/>
                    <a:pt x="4704" y="2936"/>
                    <a:pt x="4504" y="2870"/>
                  </a:cubicBezTo>
                  <a:cubicBezTo>
                    <a:pt x="4504" y="2870"/>
                    <a:pt x="4504" y="2836"/>
                    <a:pt x="4504" y="2836"/>
                  </a:cubicBezTo>
                  <a:lnTo>
                    <a:pt x="4571" y="2836"/>
                  </a:lnTo>
                  <a:cubicBezTo>
                    <a:pt x="4837" y="2836"/>
                    <a:pt x="5071" y="2603"/>
                    <a:pt x="5038" y="2336"/>
                  </a:cubicBezTo>
                  <a:cubicBezTo>
                    <a:pt x="5038" y="2069"/>
                    <a:pt x="4837" y="1902"/>
                    <a:pt x="4571" y="1902"/>
                  </a:cubicBezTo>
                  <a:lnTo>
                    <a:pt x="3136" y="1902"/>
                  </a:lnTo>
                  <a:cubicBezTo>
                    <a:pt x="2969" y="1902"/>
                    <a:pt x="2869" y="1769"/>
                    <a:pt x="2869" y="1602"/>
                  </a:cubicBezTo>
                  <a:lnTo>
                    <a:pt x="2903" y="1302"/>
                  </a:lnTo>
                  <a:cubicBezTo>
                    <a:pt x="2936" y="1002"/>
                    <a:pt x="2969" y="635"/>
                    <a:pt x="2803" y="368"/>
                  </a:cubicBezTo>
                  <a:cubicBezTo>
                    <a:pt x="2669" y="168"/>
                    <a:pt x="2436" y="1"/>
                    <a:pt x="2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52"/>
            <p:cNvSpPr/>
            <p:nvPr/>
          </p:nvSpPr>
          <p:spPr>
            <a:xfrm>
              <a:off x="-3071595" y="3894887"/>
              <a:ext cx="38188" cy="76356"/>
            </a:xfrm>
            <a:custGeom>
              <a:avLst/>
              <a:gdLst/>
              <a:ahLst/>
              <a:cxnLst/>
              <a:rect l="l" t="t" r="r" b="b"/>
              <a:pathLst>
                <a:path w="1802" h="3603" extrusionOk="0">
                  <a:moveTo>
                    <a:pt x="401" y="0"/>
                  </a:moveTo>
                  <a:cubicBezTo>
                    <a:pt x="167" y="0"/>
                    <a:pt x="0" y="200"/>
                    <a:pt x="0" y="434"/>
                  </a:cubicBezTo>
                  <a:lnTo>
                    <a:pt x="0" y="3203"/>
                  </a:lnTo>
                  <a:cubicBezTo>
                    <a:pt x="0" y="3436"/>
                    <a:pt x="167" y="3603"/>
                    <a:pt x="401" y="3603"/>
                  </a:cubicBezTo>
                  <a:lnTo>
                    <a:pt x="1401" y="3603"/>
                  </a:lnTo>
                  <a:cubicBezTo>
                    <a:pt x="1635" y="3603"/>
                    <a:pt x="1802" y="3436"/>
                    <a:pt x="1802" y="3203"/>
                  </a:cubicBezTo>
                  <a:lnTo>
                    <a:pt x="1802" y="434"/>
                  </a:lnTo>
                  <a:cubicBezTo>
                    <a:pt x="1802" y="200"/>
                    <a:pt x="1601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52"/>
            <p:cNvSpPr/>
            <p:nvPr/>
          </p:nvSpPr>
          <p:spPr>
            <a:xfrm>
              <a:off x="-2822056" y="3894887"/>
              <a:ext cx="107466" cy="116663"/>
            </a:xfrm>
            <a:custGeom>
              <a:avLst/>
              <a:gdLst/>
              <a:ahLst/>
              <a:cxnLst/>
              <a:rect l="l" t="t" r="r" b="b"/>
              <a:pathLst>
                <a:path w="5071" h="5505" extrusionOk="0">
                  <a:moveTo>
                    <a:pt x="1301" y="0"/>
                  </a:moveTo>
                  <a:cubicBezTo>
                    <a:pt x="1068" y="0"/>
                    <a:pt x="901" y="200"/>
                    <a:pt x="901" y="401"/>
                  </a:cubicBezTo>
                  <a:cubicBezTo>
                    <a:pt x="901" y="567"/>
                    <a:pt x="1001" y="734"/>
                    <a:pt x="1134" y="801"/>
                  </a:cubicBezTo>
                  <a:cubicBezTo>
                    <a:pt x="1134" y="801"/>
                    <a:pt x="1168" y="801"/>
                    <a:pt x="1168" y="834"/>
                  </a:cubicBezTo>
                  <a:lnTo>
                    <a:pt x="1001" y="834"/>
                  </a:lnTo>
                  <a:cubicBezTo>
                    <a:pt x="768" y="834"/>
                    <a:pt x="534" y="1034"/>
                    <a:pt x="534" y="1301"/>
                  </a:cubicBezTo>
                  <a:cubicBezTo>
                    <a:pt x="534" y="1501"/>
                    <a:pt x="667" y="1668"/>
                    <a:pt x="834" y="1735"/>
                  </a:cubicBezTo>
                  <a:cubicBezTo>
                    <a:pt x="834" y="1735"/>
                    <a:pt x="834" y="1768"/>
                    <a:pt x="834" y="1768"/>
                  </a:cubicBezTo>
                  <a:lnTo>
                    <a:pt x="701" y="1768"/>
                  </a:lnTo>
                  <a:cubicBezTo>
                    <a:pt x="434" y="1768"/>
                    <a:pt x="234" y="1968"/>
                    <a:pt x="234" y="2235"/>
                  </a:cubicBezTo>
                  <a:cubicBezTo>
                    <a:pt x="234" y="2435"/>
                    <a:pt x="367" y="2602"/>
                    <a:pt x="534" y="2669"/>
                  </a:cubicBezTo>
                  <a:cubicBezTo>
                    <a:pt x="534" y="2702"/>
                    <a:pt x="534" y="2702"/>
                    <a:pt x="534" y="2702"/>
                  </a:cubicBezTo>
                  <a:lnTo>
                    <a:pt x="467" y="2702"/>
                  </a:lnTo>
                  <a:cubicBezTo>
                    <a:pt x="200" y="2702"/>
                    <a:pt x="0" y="2936"/>
                    <a:pt x="0" y="3203"/>
                  </a:cubicBezTo>
                  <a:cubicBezTo>
                    <a:pt x="0" y="3436"/>
                    <a:pt x="234" y="3636"/>
                    <a:pt x="467" y="3636"/>
                  </a:cubicBezTo>
                  <a:lnTo>
                    <a:pt x="1935" y="3636"/>
                  </a:lnTo>
                  <a:cubicBezTo>
                    <a:pt x="2068" y="3636"/>
                    <a:pt x="2202" y="3770"/>
                    <a:pt x="2169" y="3903"/>
                  </a:cubicBezTo>
                  <a:lnTo>
                    <a:pt x="2135" y="4237"/>
                  </a:lnTo>
                  <a:cubicBezTo>
                    <a:pt x="2102" y="4503"/>
                    <a:pt x="2068" y="4870"/>
                    <a:pt x="2235" y="5137"/>
                  </a:cubicBezTo>
                  <a:cubicBezTo>
                    <a:pt x="2369" y="5371"/>
                    <a:pt x="2636" y="5504"/>
                    <a:pt x="2902" y="5504"/>
                  </a:cubicBezTo>
                  <a:cubicBezTo>
                    <a:pt x="3069" y="5504"/>
                    <a:pt x="3236" y="5371"/>
                    <a:pt x="3236" y="5204"/>
                  </a:cubicBezTo>
                  <a:cubicBezTo>
                    <a:pt x="3269" y="4770"/>
                    <a:pt x="3369" y="4370"/>
                    <a:pt x="3536" y="4003"/>
                  </a:cubicBezTo>
                  <a:cubicBezTo>
                    <a:pt x="3636" y="3770"/>
                    <a:pt x="3870" y="3636"/>
                    <a:pt x="4103" y="3636"/>
                  </a:cubicBezTo>
                  <a:lnTo>
                    <a:pt x="4504" y="3636"/>
                  </a:lnTo>
                  <a:cubicBezTo>
                    <a:pt x="4804" y="3636"/>
                    <a:pt x="5071" y="3369"/>
                    <a:pt x="5071" y="3069"/>
                  </a:cubicBezTo>
                  <a:lnTo>
                    <a:pt x="5071" y="467"/>
                  </a:lnTo>
                  <a:cubicBezTo>
                    <a:pt x="5071" y="200"/>
                    <a:pt x="4837" y="0"/>
                    <a:pt x="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52"/>
            <p:cNvSpPr/>
            <p:nvPr/>
          </p:nvSpPr>
          <p:spPr>
            <a:xfrm>
              <a:off x="-2711072" y="3894887"/>
              <a:ext cx="38909" cy="76356"/>
            </a:xfrm>
            <a:custGeom>
              <a:avLst/>
              <a:gdLst/>
              <a:ahLst/>
              <a:cxnLst/>
              <a:rect l="l" t="t" r="r" b="b"/>
              <a:pathLst>
                <a:path w="1836" h="3603" extrusionOk="0">
                  <a:moveTo>
                    <a:pt x="434" y="0"/>
                  </a:moveTo>
                  <a:cubicBezTo>
                    <a:pt x="201" y="0"/>
                    <a:pt x="0" y="200"/>
                    <a:pt x="0" y="434"/>
                  </a:cubicBezTo>
                  <a:lnTo>
                    <a:pt x="0" y="3203"/>
                  </a:lnTo>
                  <a:cubicBezTo>
                    <a:pt x="0" y="3436"/>
                    <a:pt x="201" y="3603"/>
                    <a:pt x="434" y="3603"/>
                  </a:cubicBezTo>
                  <a:lnTo>
                    <a:pt x="1401" y="3603"/>
                  </a:lnTo>
                  <a:cubicBezTo>
                    <a:pt x="1635" y="3603"/>
                    <a:pt x="1835" y="3436"/>
                    <a:pt x="1835" y="3203"/>
                  </a:cubicBezTo>
                  <a:lnTo>
                    <a:pt x="1835" y="434"/>
                  </a:lnTo>
                  <a:cubicBezTo>
                    <a:pt x="1835" y="200"/>
                    <a:pt x="1635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52"/>
            <p:cNvSpPr/>
            <p:nvPr/>
          </p:nvSpPr>
          <p:spPr>
            <a:xfrm>
              <a:off x="-2566858" y="3888657"/>
              <a:ext cx="139975" cy="82586"/>
            </a:xfrm>
            <a:custGeom>
              <a:avLst/>
              <a:gdLst/>
              <a:ahLst/>
              <a:cxnLst/>
              <a:rect l="l" t="t" r="r" b="b"/>
              <a:pathLst>
                <a:path w="6605" h="3897" extrusionOk="0">
                  <a:moveTo>
                    <a:pt x="3697" y="0"/>
                  </a:moveTo>
                  <a:cubicBezTo>
                    <a:pt x="3490" y="0"/>
                    <a:pt x="3303" y="169"/>
                    <a:pt x="3303" y="394"/>
                  </a:cubicBezTo>
                  <a:lnTo>
                    <a:pt x="3303" y="1128"/>
                  </a:lnTo>
                  <a:cubicBezTo>
                    <a:pt x="2035" y="1195"/>
                    <a:pt x="0" y="1662"/>
                    <a:pt x="0" y="3897"/>
                  </a:cubicBezTo>
                  <a:cubicBezTo>
                    <a:pt x="0" y="3897"/>
                    <a:pt x="801" y="2796"/>
                    <a:pt x="3303" y="2563"/>
                  </a:cubicBezTo>
                  <a:lnTo>
                    <a:pt x="3303" y="3230"/>
                  </a:lnTo>
                  <a:cubicBezTo>
                    <a:pt x="3303" y="3458"/>
                    <a:pt x="3496" y="3610"/>
                    <a:pt x="3707" y="3610"/>
                  </a:cubicBezTo>
                  <a:cubicBezTo>
                    <a:pt x="3772" y="3610"/>
                    <a:pt x="3840" y="3595"/>
                    <a:pt x="3903" y="3563"/>
                  </a:cubicBezTo>
                  <a:lnTo>
                    <a:pt x="6338" y="2162"/>
                  </a:lnTo>
                  <a:cubicBezTo>
                    <a:pt x="6605" y="1995"/>
                    <a:pt x="6605" y="1629"/>
                    <a:pt x="6338" y="1462"/>
                  </a:cubicBezTo>
                  <a:lnTo>
                    <a:pt x="3903" y="61"/>
                  </a:lnTo>
                  <a:cubicBezTo>
                    <a:pt x="3836" y="19"/>
                    <a:pt x="3765" y="0"/>
                    <a:pt x="3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52"/>
            <p:cNvSpPr/>
            <p:nvPr/>
          </p:nvSpPr>
          <p:spPr>
            <a:xfrm>
              <a:off x="-2306003" y="3894887"/>
              <a:ext cx="115943" cy="9197"/>
            </a:xfrm>
            <a:custGeom>
              <a:avLst/>
              <a:gdLst/>
              <a:ahLst/>
              <a:cxnLst/>
              <a:rect l="l" t="t" r="r" b="b"/>
              <a:pathLst>
                <a:path w="5471" h="434" extrusionOk="0">
                  <a:moveTo>
                    <a:pt x="0" y="0"/>
                  </a:moveTo>
                  <a:lnTo>
                    <a:pt x="0" y="434"/>
                  </a:lnTo>
                  <a:lnTo>
                    <a:pt x="5471" y="434"/>
                  </a:lnTo>
                  <a:lnTo>
                    <a:pt x="54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52"/>
            <p:cNvSpPr/>
            <p:nvPr/>
          </p:nvSpPr>
          <p:spPr>
            <a:xfrm>
              <a:off x="-2306003" y="3909023"/>
              <a:ext cx="115943" cy="8498"/>
            </a:xfrm>
            <a:custGeom>
              <a:avLst/>
              <a:gdLst/>
              <a:ahLst/>
              <a:cxnLst/>
              <a:rect l="l" t="t" r="r" b="b"/>
              <a:pathLst>
                <a:path w="5471" h="401" extrusionOk="0">
                  <a:moveTo>
                    <a:pt x="0" y="0"/>
                  </a:moveTo>
                  <a:lnTo>
                    <a:pt x="0" y="401"/>
                  </a:lnTo>
                  <a:lnTo>
                    <a:pt x="5471" y="401"/>
                  </a:lnTo>
                  <a:lnTo>
                    <a:pt x="54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52"/>
            <p:cNvSpPr/>
            <p:nvPr/>
          </p:nvSpPr>
          <p:spPr>
            <a:xfrm>
              <a:off x="-2306003" y="3922458"/>
              <a:ext cx="36069" cy="9197"/>
            </a:xfrm>
            <a:custGeom>
              <a:avLst/>
              <a:gdLst/>
              <a:ahLst/>
              <a:cxnLst/>
              <a:rect l="l" t="t" r="r" b="b"/>
              <a:pathLst>
                <a:path w="1702" h="434" extrusionOk="0">
                  <a:moveTo>
                    <a:pt x="0" y="0"/>
                  </a:moveTo>
                  <a:lnTo>
                    <a:pt x="0" y="434"/>
                  </a:lnTo>
                  <a:lnTo>
                    <a:pt x="1701" y="434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52"/>
            <p:cNvSpPr/>
            <p:nvPr/>
          </p:nvSpPr>
          <p:spPr>
            <a:xfrm>
              <a:off x="-2306003" y="3935873"/>
              <a:ext cx="36069" cy="9219"/>
            </a:xfrm>
            <a:custGeom>
              <a:avLst/>
              <a:gdLst/>
              <a:ahLst/>
              <a:cxnLst/>
              <a:rect l="l" t="t" r="r" b="b"/>
              <a:pathLst>
                <a:path w="1702" h="435" extrusionOk="0">
                  <a:moveTo>
                    <a:pt x="0" y="1"/>
                  </a:moveTo>
                  <a:lnTo>
                    <a:pt x="0" y="435"/>
                  </a:lnTo>
                  <a:lnTo>
                    <a:pt x="1701" y="43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52"/>
            <p:cNvSpPr/>
            <p:nvPr/>
          </p:nvSpPr>
          <p:spPr>
            <a:xfrm>
              <a:off x="-2306003" y="3950030"/>
              <a:ext cx="36069" cy="8498"/>
            </a:xfrm>
            <a:custGeom>
              <a:avLst/>
              <a:gdLst/>
              <a:ahLst/>
              <a:cxnLst/>
              <a:rect l="l" t="t" r="r" b="b"/>
              <a:pathLst>
                <a:path w="1702" h="401" extrusionOk="0">
                  <a:moveTo>
                    <a:pt x="0" y="0"/>
                  </a:moveTo>
                  <a:lnTo>
                    <a:pt x="0" y="400"/>
                  </a:lnTo>
                  <a:lnTo>
                    <a:pt x="1701" y="400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52"/>
            <p:cNvSpPr/>
            <p:nvPr/>
          </p:nvSpPr>
          <p:spPr>
            <a:xfrm>
              <a:off x="-2306003" y="3963444"/>
              <a:ext cx="36069" cy="9219"/>
            </a:xfrm>
            <a:custGeom>
              <a:avLst/>
              <a:gdLst/>
              <a:ahLst/>
              <a:cxnLst/>
              <a:rect l="l" t="t" r="r" b="b"/>
              <a:pathLst>
                <a:path w="1702" h="435" extrusionOk="0">
                  <a:moveTo>
                    <a:pt x="0" y="1"/>
                  </a:moveTo>
                  <a:lnTo>
                    <a:pt x="0" y="435"/>
                  </a:lnTo>
                  <a:lnTo>
                    <a:pt x="1701" y="43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52"/>
            <p:cNvSpPr/>
            <p:nvPr/>
          </p:nvSpPr>
          <p:spPr>
            <a:xfrm>
              <a:off x="-2248763" y="3922458"/>
              <a:ext cx="48806" cy="48785"/>
            </a:xfrm>
            <a:custGeom>
              <a:avLst/>
              <a:gdLst/>
              <a:ahLst/>
              <a:cxnLst/>
              <a:rect l="l" t="t" r="r" b="b"/>
              <a:pathLst>
                <a:path w="2303" h="2302" extrusionOk="0">
                  <a:moveTo>
                    <a:pt x="1002" y="0"/>
                  </a:moveTo>
                  <a:cubicBezTo>
                    <a:pt x="868" y="0"/>
                    <a:pt x="768" y="100"/>
                    <a:pt x="768" y="234"/>
                  </a:cubicBezTo>
                  <a:lnTo>
                    <a:pt x="768" y="534"/>
                  </a:lnTo>
                  <a:cubicBezTo>
                    <a:pt x="768" y="667"/>
                    <a:pt x="668" y="767"/>
                    <a:pt x="535" y="767"/>
                  </a:cubicBezTo>
                  <a:lnTo>
                    <a:pt x="234" y="767"/>
                  </a:lnTo>
                  <a:cubicBezTo>
                    <a:pt x="101" y="767"/>
                    <a:pt x="1" y="867"/>
                    <a:pt x="1" y="1001"/>
                  </a:cubicBezTo>
                  <a:lnTo>
                    <a:pt x="1" y="1301"/>
                  </a:lnTo>
                  <a:cubicBezTo>
                    <a:pt x="1" y="1435"/>
                    <a:pt x="101" y="1535"/>
                    <a:pt x="234" y="1535"/>
                  </a:cubicBezTo>
                  <a:lnTo>
                    <a:pt x="535" y="1535"/>
                  </a:lnTo>
                  <a:cubicBezTo>
                    <a:pt x="668" y="1535"/>
                    <a:pt x="768" y="1668"/>
                    <a:pt x="768" y="1801"/>
                  </a:cubicBezTo>
                  <a:lnTo>
                    <a:pt x="768" y="2068"/>
                  </a:lnTo>
                  <a:cubicBezTo>
                    <a:pt x="768" y="2202"/>
                    <a:pt x="868" y="2302"/>
                    <a:pt x="1002" y="2302"/>
                  </a:cubicBezTo>
                  <a:lnTo>
                    <a:pt x="1302" y="2302"/>
                  </a:lnTo>
                  <a:cubicBezTo>
                    <a:pt x="1435" y="2302"/>
                    <a:pt x="1535" y="2202"/>
                    <a:pt x="1535" y="2068"/>
                  </a:cubicBezTo>
                  <a:lnTo>
                    <a:pt x="1535" y="1801"/>
                  </a:lnTo>
                  <a:cubicBezTo>
                    <a:pt x="1535" y="1668"/>
                    <a:pt x="1635" y="1535"/>
                    <a:pt x="1802" y="1535"/>
                  </a:cubicBezTo>
                  <a:lnTo>
                    <a:pt x="2069" y="1535"/>
                  </a:lnTo>
                  <a:cubicBezTo>
                    <a:pt x="2203" y="1535"/>
                    <a:pt x="2303" y="1435"/>
                    <a:pt x="2303" y="1301"/>
                  </a:cubicBezTo>
                  <a:lnTo>
                    <a:pt x="2303" y="1001"/>
                  </a:lnTo>
                  <a:cubicBezTo>
                    <a:pt x="2303" y="867"/>
                    <a:pt x="2203" y="767"/>
                    <a:pt x="2069" y="767"/>
                  </a:cubicBezTo>
                  <a:lnTo>
                    <a:pt x="1802" y="767"/>
                  </a:lnTo>
                  <a:cubicBezTo>
                    <a:pt x="1669" y="767"/>
                    <a:pt x="1535" y="667"/>
                    <a:pt x="1535" y="534"/>
                  </a:cubicBezTo>
                  <a:lnTo>
                    <a:pt x="1535" y="234"/>
                  </a:lnTo>
                  <a:cubicBezTo>
                    <a:pt x="1535" y="100"/>
                    <a:pt x="1435" y="0"/>
                    <a:pt x="1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52"/>
            <p:cNvSpPr/>
            <p:nvPr/>
          </p:nvSpPr>
          <p:spPr>
            <a:xfrm>
              <a:off x="-2043749" y="3925277"/>
              <a:ext cx="17696" cy="17696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201" y="1"/>
                    <a:pt x="1" y="167"/>
                    <a:pt x="1" y="401"/>
                  </a:cubicBezTo>
                  <a:cubicBezTo>
                    <a:pt x="1" y="634"/>
                    <a:pt x="201" y="835"/>
                    <a:pt x="434" y="835"/>
                  </a:cubicBezTo>
                  <a:cubicBezTo>
                    <a:pt x="634" y="835"/>
                    <a:pt x="834" y="634"/>
                    <a:pt x="834" y="401"/>
                  </a:cubicBezTo>
                  <a:cubicBezTo>
                    <a:pt x="834" y="167"/>
                    <a:pt x="634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52"/>
            <p:cNvSpPr/>
            <p:nvPr/>
          </p:nvSpPr>
          <p:spPr>
            <a:xfrm>
              <a:off x="-2006980" y="3925277"/>
              <a:ext cx="17696" cy="17696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0" y="1"/>
                  </a:moveTo>
                  <a:cubicBezTo>
                    <a:pt x="167" y="1"/>
                    <a:pt x="0" y="167"/>
                    <a:pt x="0" y="401"/>
                  </a:cubicBezTo>
                  <a:cubicBezTo>
                    <a:pt x="0" y="634"/>
                    <a:pt x="167" y="835"/>
                    <a:pt x="400" y="835"/>
                  </a:cubicBezTo>
                  <a:cubicBezTo>
                    <a:pt x="634" y="835"/>
                    <a:pt x="834" y="634"/>
                    <a:pt x="834" y="401"/>
                  </a:cubicBezTo>
                  <a:cubicBezTo>
                    <a:pt x="834" y="167"/>
                    <a:pt x="634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52"/>
            <p:cNvSpPr/>
            <p:nvPr/>
          </p:nvSpPr>
          <p:spPr>
            <a:xfrm>
              <a:off x="-1970932" y="3925277"/>
              <a:ext cx="17696" cy="17696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200" y="1"/>
                    <a:pt x="0" y="167"/>
                    <a:pt x="0" y="401"/>
                  </a:cubicBezTo>
                  <a:cubicBezTo>
                    <a:pt x="0" y="634"/>
                    <a:pt x="200" y="835"/>
                    <a:pt x="434" y="835"/>
                  </a:cubicBezTo>
                  <a:cubicBezTo>
                    <a:pt x="667" y="835"/>
                    <a:pt x="834" y="634"/>
                    <a:pt x="834" y="401"/>
                  </a:cubicBezTo>
                  <a:cubicBezTo>
                    <a:pt x="834" y="167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52"/>
            <p:cNvSpPr/>
            <p:nvPr/>
          </p:nvSpPr>
          <p:spPr>
            <a:xfrm>
              <a:off x="-3085730" y="1421390"/>
              <a:ext cx="195117" cy="195117"/>
            </a:xfrm>
            <a:custGeom>
              <a:avLst/>
              <a:gdLst/>
              <a:ahLst/>
              <a:cxnLst/>
              <a:rect l="l" t="t" r="r" b="b"/>
              <a:pathLst>
                <a:path w="9207" h="9207" extrusionOk="0">
                  <a:moveTo>
                    <a:pt x="4603" y="0"/>
                  </a:moveTo>
                  <a:cubicBezTo>
                    <a:pt x="2035" y="0"/>
                    <a:pt x="0" y="2069"/>
                    <a:pt x="0" y="4604"/>
                  </a:cubicBezTo>
                  <a:cubicBezTo>
                    <a:pt x="0" y="7139"/>
                    <a:pt x="2035" y="9207"/>
                    <a:pt x="4603" y="9207"/>
                  </a:cubicBezTo>
                  <a:cubicBezTo>
                    <a:pt x="7139" y="9207"/>
                    <a:pt x="9207" y="7139"/>
                    <a:pt x="9207" y="4604"/>
                  </a:cubicBezTo>
                  <a:cubicBezTo>
                    <a:pt x="9207" y="2069"/>
                    <a:pt x="7139" y="0"/>
                    <a:pt x="4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52"/>
            <p:cNvSpPr/>
            <p:nvPr/>
          </p:nvSpPr>
          <p:spPr>
            <a:xfrm>
              <a:off x="-3011514" y="1472294"/>
              <a:ext cx="43147" cy="43126"/>
            </a:xfrm>
            <a:custGeom>
              <a:avLst/>
              <a:gdLst/>
              <a:ahLst/>
              <a:cxnLst/>
              <a:rect l="l" t="t" r="r" b="b"/>
              <a:pathLst>
                <a:path w="2036" h="2035" extrusionOk="0">
                  <a:moveTo>
                    <a:pt x="1035" y="0"/>
                  </a:moveTo>
                  <a:cubicBezTo>
                    <a:pt x="468" y="0"/>
                    <a:pt x="1" y="467"/>
                    <a:pt x="1" y="1034"/>
                  </a:cubicBezTo>
                  <a:cubicBezTo>
                    <a:pt x="1" y="1601"/>
                    <a:pt x="468" y="2035"/>
                    <a:pt x="1035" y="2035"/>
                  </a:cubicBezTo>
                  <a:cubicBezTo>
                    <a:pt x="1602" y="2035"/>
                    <a:pt x="2035" y="1601"/>
                    <a:pt x="2035" y="1034"/>
                  </a:cubicBezTo>
                  <a:cubicBezTo>
                    <a:pt x="2035" y="467"/>
                    <a:pt x="1602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52"/>
            <p:cNvSpPr/>
            <p:nvPr/>
          </p:nvSpPr>
          <p:spPr>
            <a:xfrm>
              <a:off x="-3025650" y="1518938"/>
              <a:ext cx="74957" cy="43847"/>
            </a:xfrm>
            <a:custGeom>
              <a:avLst/>
              <a:gdLst/>
              <a:ahLst/>
              <a:cxnLst/>
              <a:rect l="l" t="t" r="r" b="b"/>
              <a:pathLst>
                <a:path w="3537" h="2069" extrusionOk="0">
                  <a:moveTo>
                    <a:pt x="1768" y="1"/>
                  </a:moveTo>
                  <a:cubicBezTo>
                    <a:pt x="768" y="1"/>
                    <a:pt x="0" y="801"/>
                    <a:pt x="0" y="1802"/>
                  </a:cubicBezTo>
                  <a:lnTo>
                    <a:pt x="0" y="2069"/>
                  </a:lnTo>
                  <a:lnTo>
                    <a:pt x="3536" y="2069"/>
                  </a:lnTo>
                  <a:lnTo>
                    <a:pt x="3536" y="1802"/>
                  </a:lnTo>
                  <a:cubicBezTo>
                    <a:pt x="3536" y="801"/>
                    <a:pt x="2736" y="1"/>
                    <a:pt x="17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52"/>
            <p:cNvSpPr/>
            <p:nvPr/>
          </p:nvSpPr>
          <p:spPr>
            <a:xfrm>
              <a:off x="-2761255" y="1471574"/>
              <a:ext cx="795282" cy="94751"/>
            </a:xfrm>
            <a:custGeom>
              <a:avLst/>
              <a:gdLst/>
              <a:ahLst/>
              <a:cxnLst/>
              <a:rect l="l" t="t" r="r" b="b"/>
              <a:pathLst>
                <a:path w="37527" h="4471" extrusionOk="0">
                  <a:moveTo>
                    <a:pt x="2235" y="1"/>
                  </a:moveTo>
                  <a:cubicBezTo>
                    <a:pt x="1001" y="1"/>
                    <a:pt x="0" y="1001"/>
                    <a:pt x="0" y="2236"/>
                  </a:cubicBezTo>
                  <a:cubicBezTo>
                    <a:pt x="0" y="3470"/>
                    <a:pt x="1001" y="4471"/>
                    <a:pt x="2235" y="4471"/>
                  </a:cubicBezTo>
                  <a:lnTo>
                    <a:pt x="35292" y="4471"/>
                  </a:lnTo>
                  <a:cubicBezTo>
                    <a:pt x="36526" y="4471"/>
                    <a:pt x="37527" y="3470"/>
                    <a:pt x="37527" y="2236"/>
                  </a:cubicBezTo>
                  <a:cubicBezTo>
                    <a:pt x="37527" y="1001"/>
                    <a:pt x="36526" y="1"/>
                    <a:pt x="35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52"/>
            <p:cNvSpPr/>
            <p:nvPr/>
          </p:nvSpPr>
          <p:spPr>
            <a:xfrm>
              <a:off x="-3085730" y="4215124"/>
              <a:ext cx="3299889" cy="19094"/>
            </a:xfrm>
            <a:custGeom>
              <a:avLst/>
              <a:gdLst/>
              <a:ahLst/>
              <a:cxnLst/>
              <a:rect l="l" t="t" r="r" b="b"/>
              <a:pathLst>
                <a:path w="155712" h="901" extrusionOk="0">
                  <a:moveTo>
                    <a:pt x="434" y="0"/>
                  </a:moveTo>
                  <a:cubicBezTo>
                    <a:pt x="200" y="0"/>
                    <a:pt x="0" y="200"/>
                    <a:pt x="0" y="467"/>
                  </a:cubicBezTo>
                  <a:cubicBezTo>
                    <a:pt x="0" y="701"/>
                    <a:pt x="200" y="901"/>
                    <a:pt x="434" y="901"/>
                  </a:cubicBezTo>
                  <a:lnTo>
                    <a:pt x="155278" y="901"/>
                  </a:lnTo>
                  <a:cubicBezTo>
                    <a:pt x="155511" y="901"/>
                    <a:pt x="155711" y="701"/>
                    <a:pt x="155711" y="467"/>
                  </a:cubicBezTo>
                  <a:cubicBezTo>
                    <a:pt x="155711" y="200"/>
                    <a:pt x="155511" y="0"/>
                    <a:pt x="155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7" name="Google Shape;3887;p52"/>
          <p:cNvGrpSpPr/>
          <p:nvPr/>
        </p:nvGrpSpPr>
        <p:grpSpPr>
          <a:xfrm>
            <a:off x="932769" y="3105728"/>
            <a:ext cx="3140121" cy="151313"/>
            <a:chOff x="-3005856" y="3547779"/>
            <a:chExt cx="3140121" cy="151313"/>
          </a:xfrm>
        </p:grpSpPr>
        <p:sp>
          <p:nvSpPr>
            <p:cNvPr id="3889" name="Google Shape;3889;p52"/>
            <p:cNvSpPr/>
            <p:nvPr/>
          </p:nvSpPr>
          <p:spPr>
            <a:xfrm>
              <a:off x="-3005856" y="3564754"/>
              <a:ext cx="3140121" cy="17696"/>
            </a:xfrm>
            <a:custGeom>
              <a:avLst/>
              <a:gdLst/>
              <a:ahLst/>
              <a:cxnLst/>
              <a:rect l="l" t="t" r="r" b="b"/>
              <a:pathLst>
                <a:path w="148173" h="835" extrusionOk="0">
                  <a:moveTo>
                    <a:pt x="434" y="0"/>
                  </a:moveTo>
                  <a:cubicBezTo>
                    <a:pt x="201" y="0"/>
                    <a:pt x="0" y="167"/>
                    <a:pt x="0" y="401"/>
                  </a:cubicBezTo>
                  <a:cubicBezTo>
                    <a:pt x="0" y="634"/>
                    <a:pt x="201" y="834"/>
                    <a:pt x="434" y="834"/>
                  </a:cubicBezTo>
                  <a:lnTo>
                    <a:pt x="147739" y="834"/>
                  </a:lnTo>
                  <a:cubicBezTo>
                    <a:pt x="147973" y="834"/>
                    <a:pt x="148173" y="634"/>
                    <a:pt x="148173" y="401"/>
                  </a:cubicBezTo>
                  <a:cubicBezTo>
                    <a:pt x="148173" y="167"/>
                    <a:pt x="147973" y="0"/>
                    <a:pt x="147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52"/>
            <p:cNvSpPr/>
            <p:nvPr/>
          </p:nvSpPr>
          <p:spPr>
            <a:xfrm>
              <a:off x="-3005856" y="3564754"/>
              <a:ext cx="1504333" cy="17696"/>
            </a:xfrm>
            <a:custGeom>
              <a:avLst/>
              <a:gdLst/>
              <a:ahLst/>
              <a:cxnLst/>
              <a:rect l="l" t="t" r="r" b="b"/>
              <a:pathLst>
                <a:path w="70985" h="835" extrusionOk="0">
                  <a:moveTo>
                    <a:pt x="434" y="0"/>
                  </a:moveTo>
                  <a:cubicBezTo>
                    <a:pt x="201" y="0"/>
                    <a:pt x="0" y="167"/>
                    <a:pt x="0" y="401"/>
                  </a:cubicBezTo>
                  <a:cubicBezTo>
                    <a:pt x="0" y="634"/>
                    <a:pt x="201" y="834"/>
                    <a:pt x="434" y="834"/>
                  </a:cubicBezTo>
                  <a:lnTo>
                    <a:pt x="70984" y="834"/>
                  </a:lnTo>
                  <a:lnTo>
                    <a:pt x="709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52"/>
            <p:cNvSpPr/>
            <p:nvPr/>
          </p:nvSpPr>
          <p:spPr>
            <a:xfrm>
              <a:off x="-1514981" y="3547779"/>
              <a:ext cx="51624" cy="51624"/>
            </a:xfrm>
            <a:custGeom>
              <a:avLst/>
              <a:gdLst/>
              <a:ahLst/>
              <a:cxnLst/>
              <a:rect l="l" t="t" r="r" b="b"/>
              <a:pathLst>
                <a:path w="2436" h="2436" extrusionOk="0">
                  <a:moveTo>
                    <a:pt x="1235" y="1"/>
                  </a:moveTo>
                  <a:cubicBezTo>
                    <a:pt x="568" y="1"/>
                    <a:pt x="1" y="535"/>
                    <a:pt x="1" y="1202"/>
                  </a:cubicBezTo>
                  <a:cubicBezTo>
                    <a:pt x="1" y="1902"/>
                    <a:pt x="568" y="2436"/>
                    <a:pt x="1235" y="2436"/>
                  </a:cubicBezTo>
                  <a:cubicBezTo>
                    <a:pt x="1902" y="2436"/>
                    <a:pt x="2436" y="1902"/>
                    <a:pt x="2436" y="1202"/>
                  </a:cubicBezTo>
                  <a:cubicBezTo>
                    <a:pt x="2436" y="535"/>
                    <a:pt x="1902" y="1"/>
                    <a:pt x="1235" y="1"/>
                  </a:cubicBezTo>
                  <a:close/>
                </a:path>
              </a:pathLst>
            </a:cu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52"/>
            <p:cNvSpPr/>
            <p:nvPr/>
          </p:nvSpPr>
          <p:spPr>
            <a:xfrm>
              <a:off x="-1501545" y="3560516"/>
              <a:ext cx="25473" cy="26172"/>
            </a:xfrm>
            <a:custGeom>
              <a:avLst/>
              <a:gdLst/>
              <a:ahLst/>
              <a:cxnLst/>
              <a:rect l="l" t="t" r="r" b="b"/>
              <a:pathLst>
                <a:path w="1202" h="1235" extrusionOk="0">
                  <a:moveTo>
                    <a:pt x="601" y="0"/>
                  </a:moveTo>
                  <a:cubicBezTo>
                    <a:pt x="267" y="0"/>
                    <a:pt x="0" y="267"/>
                    <a:pt x="0" y="601"/>
                  </a:cubicBezTo>
                  <a:cubicBezTo>
                    <a:pt x="0" y="934"/>
                    <a:pt x="267" y="1235"/>
                    <a:pt x="601" y="1235"/>
                  </a:cubicBezTo>
                  <a:cubicBezTo>
                    <a:pt x="934" y="1235"/>
                    <a:pt x="1201" y="968"/>
                    <a:pt x="1201" y="601"/>
                  </a:cubicBezTo>
                  <a:cubicBezTo>
                    <a:pt x="1201" y="267"/>
                    <a:pt x="934" y="0"/>
                    <a:pt x="6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52"/>
            <p:cNvSpPr/>
            <p:nvPr/>
          </p:nvSpPr>
          <p:spPr>
            <a:xfrm>
              <a:off x="-2750659" y="3615383"/>
              <a:ext cx="70719" cy="78348"/>
            </a:xfrm>
            <a:custGeom>
              <a:avLst/>
              <a:gdLst/>
              <a:ahLst/>
              <a:cxnLst/>
              <a:rect l="l" t="t" r="r" b="b"/>
              <a:pathLst>
                <a:path w="3337" h="3697" extrusionOk="0">
                  <a:moveTo>
                    <a:pt x="361" y="0"/>
                  </a:moveTo>
                  <a:cubicBezTo>
                    <a:pt x="175" y="0"/>
                    <a:pt x="0" y="151"/>
                    <a:pt x="0" y="380"/>
                  </a:cubicBezTo>
                  <a:lnTo>
                    <a:pt x="0" y="3349"/>
                  </a:lnTo>
                  <a:cubicBezTo>
                    <a:pt x="0" y="3551"/>
                    <a:pt x="173" y="3696"/>
                    <a:pt x="358" y="3696"/>
                  </a:cubicBezTo>
                  <a:cubicBezTo>
                    <a:pt x="417" y="3696"/>
                    <a:pt x="478" y="3681"/>
                    <a:pt x="534" y="3649"/>
                  </a:cubicBezTo>
                  <a:lnTo>
                    <a:pt x="3103" y="2148"/>
                  </a:lnTo>
                  <a:cubicBezTo>
                    <a:pt x="3336" y="2015"/>
                    <a:pt x="3336" y="1681"/>
                    <a:pt x="3103" y="1548"/>
                  </a:cubicBezTo>
                  <a:lnTo>
                    <a:pt x="534" y="47"/>
                  </a:lnTo>
                  <a:cubicBezTo>
                    <a:pt x="479" y="15"/>
                    <a:pt x="419" y="0"/>
                    <a:pt x="3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52"/>
            <p:cNvSpPr/>
            <p:nvPr/>
          </p:nvSpPr>
          <p:spPr>
            <a:xfrm>
              <a:off x="-2664428" y="3610000"/>
              <a:ext cx="15576" cy="89092"/>
            </a:xfrm>
            <a:custGeom>
              <a:avLst/>
              <a:gdLst/>
              <a:ahLst/>
              <a:cxnLst/>
              <a:rect l="l" t="t" r="r" b="b"/>
              <a:pathLst>
                <a:path w="735" h="4204" extrusionOk="0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lnTo>
                    <a:pt x="1" y="3836"/>
                  </a:lnTo>
                  <a:cubicBezTo>
                    <a:pt x="1" y="4037"/>
                    <a:pt x="168" y="4203"/>
                    <a:pt x="368" y="4203"/>
                  </a:cubicBezTo>
                  <a:cubicBezTo>
                    <a:pt x="568" y="4203"/>
                    <a:pt x="735" y="4037"/>
                    <a:pt x="735" y="3836"/>
                  </a:cubicBezTo>
                  <a:lnTo>
                    <a:pt x="735" y="367"/>
                  </a:lnTo>
                  <a:cubicBezTo>
                    <a:pt x="735" y="167"/>
                    <a:pt x="568" y="0"/>
                    <a:pt x="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52"/>
            <p:cNvSpPr/>
            <p:nvPr/>
          </p:nvSpPr>
          <p:spPr>
            <a:xfrm>
              <a:off x="-2918904" y="3610000"/>
              <a:ext cx="14856" cy="89092"/>
            </a:xfrm>
            <a:custGeom>
              <a:avLst/>
              <a:gdLst/>
              <a:ahLst/>
              <a:cxnLst/>
              <a:rect l="l" t="t" r="r" b="b"/>
              <a:pathLst>
                <a:path w="701" h="4204" extrusionOk="0">
                  <a:moveTo>
                    <a:pt x="367" y="0"/>
                  </a:moveTo>
                  <a:cubicBezTo>
                    <a:pt x="167" y="0"/>
                    <a:pt x="0" y="167"/>
                    <a:pt x="0" y="367"/>
                  </a:cubicBezTo>
                  <a:lnTo>
                    <a:pt x="0" y="3836"/>
                  </a:lnTo>
                  <a:cubicBezTo>
                    <a:pt x="0" y="4037"/>
                    <a:pt x="167" y="4203"/>
                    <a:pt x="367" y="4203"/>
                  </a:cubicBezTo>
                  <a:cubicBezTo>
                    <a:pt x="534" y="4203"/>
                    <a:pt x="701" y="4037"/>
                    <a:pt x="701" y="3836"/>
                  </a:cubicBezTo>
                  <a:lnTo>
                    <a:pt x="701" y="367"/>
                  </a:lnTo>
                  <a:cubicBezTo>
                    <a:pt x="701" y="167"/>
                    <a:pt x="567" y="0"/>
                    <a:pt x="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52"/>
            <p:cNvSpPr/>
            <p:nvPr/>
          </p:nvSpPr>
          <p:spPr>
            <a:xfrm>
              <a:off x="-2957792" y="3610000"/>
              <a:ext cx="14877" cy="89092"/>
            </a:xfrm>
            <a:custGeom>
              <a:avLst/>
              <a:gdLst/>
              <a:ahLst/>
              <a:cxnLst/>
              <a:rect l="l" t="t" r="r" b="b"/>
              <a:pathLst>
                <a:path w="702" h="4204" extrusionOk="0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lnTo>
                    <a:pt x="1" y="3836"/>
                  </a:lnTo>
                  <a:cubicBezTo>
                    <a:pt x="1" y="4037"/>
                    <a:pt x="168" y="4203"/>
                    <a:pt x="368" y="4203"/>
                  </a:cubicBezTo>
                  <a:cubicBezTo>
                    <a:pt x="568" y="4203"/>
                    <a:pt x="701" y="4037"/>
                    <a:pt x="701" y="3836"/>
                  </a:cubicBezTo>
                  <a:lnTo>
                    <a:pt x="701" y="367"/>
                  </a:lnTo>
                  <a:cubicBezTo>
                    <a:pt x="701" y="167"/>
                    <a:pt x="568" y="0"/>
                    <a:pt x="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52"/>
            <p:cNvSpPr/>
            <p:nvPr/>
          </p:nvSpPr>
          <p:spPr>
            <a:xfrm>
              <a:off x="-15607" y="3610000"/>
              <a:ext cx="44546" cy="89092"/>
            </a:xfrm>
            <a:custGeom>
              <a:avLst/>
              <a:gdLst/>
              <a:ahLst/>
              <a:cxnLst/>
              <a:rect l="l" t="t" r="r" b="b"/>
              <a:pathLst>
                <a:path w="2102" h="4204" extrusionOk="0">
                  <a:moveTo>
                    <a:pt x="334" y="0"/>
                  </a:moveTo>
                  <a:cubicBezTo>
                    <a:pt x="134" y="0"/>
                    <a:pt x="0" y="167"/>
                    <a:pt x="0" y="367"/>
                  </a:cubicBezTo>
                  <a:lnTo>
                    <a:pt x="0" y="3836"/>
                  </a:lnTo>
                  <a:cubicBezTo>
                    <a:pt x="0" y="4037"/>
                    <a:pt x="134" y="4203"/>
                    <a:pt x="334" y="4203"/>
                  </a:cubicBezTo>
                  <a:lnTo>
                    <a:pt x="1735" y="4203"/>
                  </a:lnTo>
                  <a:cubicBezTo>
                    <a:pt x="1935" y="4203"/>
                    <a:pt x="2102" y="4037"/>
                    <a:pt x="2102" y="3836"/>
                  </a:cubicBezTo>
                  <a:cubicBezTo>
                    <a:pt x="2102" y="3636"/>
                    <a:pt x="1935" y="3503"/>
                    <a:pt x="1735" y="3503"/>
                  </a:cubicBezTo>
                  <a:lnTo>
                    <a:pt x="701" y="3503"/>
                  </a:lnTo>
                  <a:lnTo>
                    <a:pt x="701" y="734"/>
                  </a:lnTo>
                  <a:lnTo>
                    <a:pt x="1735" y="734"/>
                  </a:lnTo>
                  <a:cubicBezTo>
                    <a:pt x="1935" y="734"/>
                    <a:pt x="2102" y="567"/>
                    <a:pt x="2102" y="367"/>
                  </a:cubicBezTo>
                  <a:cubicBezTo>
                    <a:pt x="2102" y="167"/>
                    <a:pt x="1935" y="0"/>
                    <a:pt x="17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52"/>
            <p:cNvSpPr/>
            <p:nvPr/>
          </p:nvSpPr>
          <p:spPr>
            <a:xfrm>
              <a:off x="40934" y="3610000"/>
              <a:ext cx="45267" cy="89092"/>
            </a:xfrm>
            <a:custGeom>
              <a:avLst/>
              <a:gdLst/>
              <a:ahLst/>
              <a:cxnLst/>
              <a:rect l="l" t="t" r="r" b="b"/>
              <a:pathLst>
                <a:path w="2136" h="4204" extrusionOk="0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cubicBezTo>
                    <a:pt x="1" y="567"/>
                    <a:pt x="168" y="734"/>
                    <a:pt x="368" y="734"/>
                  </a:cubicBezTo>
                  <a:lnTo>
                    <a:pt x="1402" y="734"/>
                  </a:lnTo>
                  <a:lnTo>
                    <a:pt x="1402" y="3503"/>
                  </a:lnTo>
                  <a:lnTo>
                    <a:pt x="368" y="3503"/>
                  </a:lnTo>
                  <a:cubicBezTo>
                    <a:pt x="168" y="3503"/>
                    <a:pt x="1" y="3636"/>
                    <a:pt x="1" y="3836"/>
                  </a:cubicBezTo>
                  <a:cubicBezTo>
                    <a:pt x="1" y="4037"/>
                    <a:pt x="168" y="4203"/>
                    <a:pt x="368" y="4203"/>
                  </a:cubicBezTo>
                  <a:lnTo>
                    <a:pt x="1769" y="4203"/>
                  </a:lnTo>
                  <a:cubicBezTo>
                    <a:pt x="1969" y="4203"/>
                    <a:pt x="2136" y="4037"/>
                    <a:pt x="2136" y="3836"/>
                  </a:cubicBezTo>
                  <a:lnTo>
                    <a:pt x="2136" y="367"/>
                  </a:lnTo>
                  <a:cubicBezTo>
                    <a:pt x="2136" y="167"/>
                    <a:pt x="1969" y="0"/>
                    <a:pt x="17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9" name="Google Shape;3899;p52"/>
          <p:cNvSpPr txBox="1">
            <a:spLocks noGrp="1"/>
          </p:cNvSpPr>
          <p:nvPr>
            <p:ph type="title"/>
          </p:nvPr>
        </p:nvSpPr>
        <p:spPr>
          <a:xfrm>
            <a:off x="4609820" y="1055540"/>
            <a:ext cx="3816300" cy="15162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ESTA É UMA APRESENTAÇÃO </a:t>
            </a:r>
            <a:r>
              <a:rPr lang="en" sz="4400" dirty="0">
                <a:solidFill>
                  <a:schemeClr val="accent1"/>
                </a:solidFill>
              </a:rPr>
              <a:t>PÚBLICA</a:t>
            </a:r>
            <a:r>
              <a:rPr lang="en" sz="4400" dirty="0"/>
              <a:t>!</a:t>
            </a:r>
            <a:endParaRPr sz="4400" dirty="0"/>
          </a:p>
        </p:txBody>
      </p:sp>
      <p:sp>
        <p:nvSpPr>
          <p:cNvPr id="3901" name="Google Shape;3901;p52"/>
          <p:cNvSpPr txBox="1"/>
          <p:nvPr/>
        </p:nvSpPr>
        <p:spPr>
          <a:xfrm>
            <a:off x="4798211" y="3611624"/>
            <a:ext cx="3612300" cy="40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SAIBA MAIS SOBRE A INICIATIVA </a:t>
            </a:r>
            <a:r>
              <a:rPr lang="en" b="1" dirty="0">
                <a:solidFill>
                  <a:schemeClr val="tx1"/>
                </a:solidFill>
                <a:latin typeface="Teko"/>
                <a:ea typeface="Teko"/>
                <a:cs typeface="Teko"/>
                <a:sym typeface="Tek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CLICANDO AQUI</a:t>
            </a:r>
            <a:r>
              <a:rPr lang="en" b="1" dirty="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!</a:t>
            </a:r>
            <a:endParaRPr b="1"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902" name="Google Shape;3902;p52"/>
          <p:cNvSpPr/>
          <p:nvPr/>
        </p:nvSpPr>
        <p:spPr>
          <a:xfrm>
            <a:off x="8452356" y="2267092"/>
            <a:ext cx="176521" cy="176569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8A15F6-BCFA-57A3-0725-74FB5B1C4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088" y="1691273"/>
            <a:ext cx="1175571" cy="11801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D88263-EE49-A1D3-0A62-9072700CDBF9}"/>
              </a:ext>
            </a:extLst>
          </p:cNvPr>
          <p:cNvSpPr txBox="1"/>
          <p:nvPr/>
        </p:nvSpPr>
        <p:spPr>
          <a:xfrm>
            <a:off x="2199099" y="1758533"/>
            <a:ext cx="21544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FontTx/>
              <a:buNone/>
              <a:defRPr/>
            </a:pPr>
            <a:r>
              <a:rPr lang="pt-BR" sz="1600" kern="1200" dirty="0">
                <a:solidFill>
                  <a:srgbClr val="B252D0"/>
                </a:solidFill>
                <a:latin typeface="Matura MT Script Capitals" panose="03020802060602070202" pitchFamily="66" charset="0"/>
                <a:ea typeface="Segoe UI Black" panose="020B0A02040204020203" pitchFamily="34" charset="0"/>
                <a:cs typeface="+mn-cs"/>
              </a:rPr>
              <a:t>panini-tech-stories</a:t>
            </a:r>
            <a:endParaRPr lang="en-US" sz="1800" kern="1200" dirty="0">
              <a:solidFill>
                <a:srgbClr val="B252D0"/>
              </a:solidFill>
              <a:latin typeface="Matura MT Script Capitals" panose="03020802060602070202" pitchFamily="66" charset="0"/>
              <a:ea typeface="Segoe UI Black" panose="020B0A02040204020203" pitchFamily="34" charset="0"/>
              <a:cs typeface="+mn-cs"/>
            </a:endParaRPr>
          </a:p>
        </p:txBody>
      </p:sp>
      <p:sp>
        <p:nvSpPr>
          <p:cNvPr id="7" name="Google Shape;1281;p34">
            <a:extLst>
              <a:ext uri="{FF2B5EF4-FFF2-40B4-BE49-F238E27FC236}">
                <a16:creationId xmlns:a16="http://schemas.microsoft.com/office/drawing/2014/main" id="{797EB809-45F6-6C06-1D1A-E6CE2EE7F216}"/>
              </a:ext>
            </a:extLst>
          </p:cNvPr>
          <p:cNvSpPr txBox="1">
            <a:spLocks/>
          </p:cNvSpPr>
          <p:nvPr/>
        </p:nvSpPr>
        <p:spPr>
          <a:xfrm>
            <a:off x="2197659" y="2072616"/>
            <a:ext cx="1895642" cy="6383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050" dirty="0">
                <a:solidFill>
                  <a:schemeClr val="bg1">
                    <a:lumMod val="40000"/>
                    <a:lumOff val="6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Contando histórias sobre serviços, ferramentas e iniciativas fundamentais sobre dados e tecnologia</a:t>
            </a:r>
          </a:p>
        </p:txBody>
      </p:sp>
      <p:sp>
        <p:nvSpPr>
          <p:cNvPr id="8" name="Google Shape;1281;p34">
            <a:extLst>
              <a:ext uri="{FF2B5EF4-FFF2-40B4-BE49-F238E27FC236}">
                <a16:creationId xmlns:a16="http://schemas.microsoft.com/office/drawing/2014/main" id="{59DF1400-E32A-99F0-E295-FD961D7A7C7C}"/>
              </a:ext>
            </a:extLst>
          </p:cNvPr>
          <p:cNvSpPr txBox="1">
            <a:spLocks/>
          </p:cNvSpPr>
          <p:nvPr/>
        </p:nvSpPr>
        <p:spPr>
          <a:xfrm>
            <a:off x="4798211" y="2549264"/>
            <a:ext cx="3625797" cy="9510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Todo o conteúdo aqui apresentado faz parte de uma iniciativa pessoal chamada </a:t>
            </a:r>
            <a:r>
              <a:rPr lang="pt-BR" kern="1200" dirty="0">
                <a:solidFill>
                  <a:srgbClr val="B252D0"/>
                </a:solidFill>
                <a:latin typeface="Matura MT Script Capitals" panose="03020802060602070202" pitchFamily="66" charset="0"/>
                <a:ea typeface="Segoe UI Black" panose="020B0A02040204020203" pitchFamily="34" charset="0"/>
                <a:cs typeface="+mn-cs"/>
              </a:rPr>
              <a:t>panini-tech-stories</a:t>
            </a:r>
            <a:r>
              <a:rPr lang="en-US" kern="1200" dirty="0">
                <a:solidFill>
                  <a:srgbClr val="B252D0"/>
                </a:solidFill>
                <a:latin typeface="Matura MT Script Capitals" panose="03020802060602070202" pitchFamily="66" charset="0"/>
                <a:ea typeface="Segoe UI Black" panose="020B0A02040204020203" pitchFamily="34" charset="0"/>
                <a:cs typeface="+mn-cs"/>
              </a:rPr>
              <a:t>. </a:t>
            </a:r>
            <a:r>
              <a:rPr lang="pt-BR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Os materiais poderão ser acessados gratuitamente por todos!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8F89613-8815-8B39-65D0-C22AC2771D5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631736" y="4108565"/>
            <a:ext cx="361407" cy="360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48AC944-026D-3B3C-AB6F-7F2C21C3537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2115962" y="4108565"/>
            <a:ext cx="360000" cy="360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7E9255A-BB46-EC53-AFBC-38E6A67D5BC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2598781" y="4108565"/>
            <a:ext cx="360000" cy="360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F5B2D7D-4169-F237-F95A-D23E3E586163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</a:blip>
          <a:stretch>
            <a:fillRect/>
          </a:stretch>
        </p:blipFill>
        <p:spPr>
          <a:xfrm>
            <a:off x="3564419" y="4108565"/>
            <a:ext cx="358599" cy="3600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3BAD333-A651-F45A-D6B0-18F06DAD1E30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</a:blip>
          <a:stretch>
            <a:fillRect/>
          </a:stretch>
        </p:blipFill>
        <p:spPr>
          <a:xfrm>
            <a:off x="1147510" y="4108565"/>
            <a:ext cx="361407" cy="360000"/>
          </a:xfrm>
          <a:prstGeom prst="rect">
            <a:avLst/>
          </a:prstGeom>
        </p:spPr>
      </p:pic>
      <p:pic>
        <p:nvPicPr>
          <p:cNvPr id="3904" name="Picture 3903">
            <a:extLst>
              <a:ext uri="{FF2B5EF4-FFF2-40B4-BE49-F238E27FC236}">
                <a16:creationId xmlns:a16="http://schemas.microsoft.com/office/drawing/2014/main" id="{C9B92D49-0ACA-78E0-BEBF-85177082EF12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5000"/>
          </a:blip>
          <a:stretch>
            <a:fillRect/>
          </a:stretch>
        </p:blipFill>
        <p:spPr>
          <a:xfrm>
            <a:off x="3081600" y="4108565"/>
            <a:ext cx="360000" cy="360000"/>
          </a:xfrm>
          <a:prstGeom prst="rect">
            <a:avLst/>
          </a:prstGeom>
        </p:spPr>
      </p:pic>
      <p:sp>
        <p:nvSpPr>
          <p:cNvPr id="2" name="Google Shape;1281;p34">
            <a:extLst>
              <a:ext uri="{FF2B5EF4-FFF2-40B4-BE49-F238E27FC236}">
                <a16:creationId xmlns:a16="http://schemas.microsoft.com/office/drawing/2014/main" id="{10F7D8FF-9A1F-7F16-3662-29EB46E51ABA}"/>
              </a:ext>
            </a:extLst>
          </p:cNvPr>
          <p:cNvSpPr txBox="1">
            <a:spLocks/>
          </p:cNvSpPr>
          <p:nvPr/>
        </p:nvSpPr>
        <p:spPr>
          <a:xfrm>
            <a:off x="687115" y="4468565"/>
            <a:ext cx="3625797" cy="2467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Conheça também minhas outras soluções open </a:t>
            </a:r>
            <a:r>
              <a:rPr lang="pt-BR" sz="8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source</a:t>
            </a:r>
            <a:endParaRPr lang="pt-BR" sz="800" i="1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441;p36">
            <a:extLst>
              <a:ext uri="{FF2B5EF4-FFF2-40B4-BE49-F238E27FC236}">
                <a16:creationId xmlns:a16="http://schemas.microsoft.com/office/drawing/2014/main" id="{FB31B915-018B-DE8B-4E9C-251AAC095D53}"/>
              </a:ext>
            </a:extLst>
          </p:cNvPr>
          <p:cNvSpPr txBox="1">
            <a:spLocks/>
          </p:cNvSpPr>
          <p:nvPr/>
        </p:nvSpPr>
        <p:spPr>
          <a:xfrm>
            <a:off x="2126512" y="1518581"/>
            <a:ext cx="4319833" cy="11594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72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FEA</a:t>
            </a:r>
            <a:r>
              <a:rPr lang="pt-BR" sz="8800" b="0" i="0" dirty="0">
                <a:solidFill>
                  <a:srgbClr val="E8EAED"/>
                </a:solidFill>
                <a:effectLst/>
                <a:latin typeface="Google Sans"/>
              </a:rPr>
              <a:t>·</a:t>
            </a:r>
            <a:r>
              <a:rPr lang="pt-BR" sz="72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E5552-7906-98C2-598D-FE7BE6A4F69F}"/>
              </a:ext>
            </a:extLst>
          </p:cNvPr>
          <p:cNvSpPr txBox="1"/>
          <p:nvPr/>
        </p:nvSpPr>
        <p:spPr>
          <a:xfrm>
            <a:off x="6105718" y="2162678"/>
            <a:ext cx="14930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BDC1C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/ˈ</a:t>
            </a:r>
            <a:r>
              <a:rPr lang="pt-BR" b="0" i="0" dirty="0" err="1">
                <a:solidFill>
                  <a:srgbClr val="BDC1C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fēCHər</a:t>
            </a:r>
            <a:r>
              <a:rPr lang="pt-BR" b="0" i="0" dirty="0">
                <a:solidFill>
                  <a:srgbClr val="BDC1C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/</a:t>
            </a:r>
            <a:endParaRPr lang="pt-BR" sz="1100" i="1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19A79E-2C39-CCBD-EB0F-B5A28674E9C3}"/>
              </a:ext>
            </a:extLst>
          </p:cNvPr>
          <p:cNvSpPr txBox="1"/>
          <p:nvPr/>
        </p:nvSpPr>
        <p:spPr>
          <a:xfrm>
            <a:off x="2554443" y="2527162"/>
            <a:ext cx="45481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0" i="0" dirty="0">
                <a:solidFill>
                  <a:schemeClr val="accent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Atributo ou coluna de um dataset utilizado como sinal de entrada para um modelo preditivo</a:t>
            </a:r>
            <a:endParaRPr lang="pt-BR" sz="1200" i="1" dirty="0">
              <a:solidFill>
                <a:schemeClr val="accen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042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DEFINIÇÃO DE FEATURE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Contextualizando e alinhando conhecimentos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267CFAA-F7EF-E474-AB23-3FA88E2E6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9385" y="1076992"/>
            <a:ext cx="5701595" cy="391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8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BF1E09A-10B2-6670-9DEB-53B3F221AA93}"/>
              </a:ext>
            </a:extLst>
          </p:cNvPr>
          <p:cNvGrpSpPr/>
          <p:nvPr/>
        </p:nvGrpSpPr>
        <p:grpSpPr>
          <a:xfrm>
            <a:off x="5226915" y="2404882"/>
            <a:ext cx="853045" cy="1676345"/>
            <a:chOff x="5226915" y="2404882"/>
            <a:chExt cx="853045" cy="1676345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F0622575-2ED5-738F-F0F3-5BA41655D56E}"/>
                </a:ext>
              </a:extLst>
            </p:cNvPr>
            <p:cNvSpPr/>
            <p:nvPr/>
          </p:nvSpPr>
          <p:spPr>
            <a:xfrm>
              <a:off x="5315018" y="2404882"/>
              <a:ext cx="676548" cy="1676345"/>
            </a:xfrm>
            <a:prstGeom prst="roundRect">
              <a:avLst>
                <a:gd name="adj" fmla="val 8975"/>
              </a:avLst>
            </a:prstGeom>
            <a:noFill/>
            <a:ln w="6350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Google Shape;3517;p41">
              <a:extLst>
                <a:ext uri="{FF2B5EF4-FFF2-40B4-BE49-F238E27FC236}">
                  <a16:creationId xmlns:a16="http://schemas.microsoft.com/office/drawing/2014/main" id="{489D1C35-2FB7-21CC-1D62-F9926A80CC5D}"/>
                </a:ext>
              </a:extLst>
            </p:cNvPr>
            <p:cNvSpPr txBox="1">
              <a:spLocks/>
            </p:cNvSpPr>
            <p:nvPr/>
          </p:nvSpPr>
          <p:spPr>
            <a:xfrm>
              <a:off x="5226915" y="2475365"/>
              <a:ext cx="853045" cy="275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60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9pPr>
            </a:lstStyle>
            <a:p>
              <a:pPr algn="ctr"/>
              <a:r>
                <a:rPr lang="en-US" sz="1200" dirty="0">
                  <a:solidFill>
                    <a:schemeClr val="accent1"/>
                  </a:solidFill>
                </a:rPr>
                <a:t>FEATURE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3281E1C-AA16-943D-75F4-CC2B24B732FB}"/>
              </a:ext>
            </a:extLst>
          </p:cNvPr>
          <p:cNvGrpSpPr/>
          <p:nvPr/>
        </p:nvGrpSpPr>
        <p:grpSpPr>
          <a:xfrm>
            <a:off x="5964273" y="2404882"/>
            <a:ext cx="853045" cy="1676345"/>
            <a:chOff x="5964273" y="2404882"/>
            <a:chExt cx="853045" cy="1676345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33A71D2C-0914-19D2-BF45-EA90AC9CB35A}"/>
                </a:ext>
              </a:extLst>
            </p:cNvPr>
            <p:cNvSpPr/>
            <p:nvPr/>
          </p:nvSpPr>
          <p:spPr>
            <a:xfrm>
              <a:off x="6026809" y="2404882"/>
              <a:ext cx="712956" cy="1676345"/>
            </a:xfrm>
            <a:prstGeom prst="roundRect">
              <a:avLst>
                <a:gd name="adj" fmla="val 8975"/>
              </a:avLst>
            </a:prstGeom>
            <a:noFill/>
            <a:ln w="6350">
              <a:solidFill>
                <a:srgbClr val="CECECE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Google Shape;3517;p41">
              <a:extLst>
                <a:ext uri="{FF2B5EF4-FFF2-40B4-BE49-F238E27FC236}">
                  <a16:creationId xmlns:a16="http://schemas.microsoft.com/office/drawing/2014/main" id="{963154B6-3F92-3550-17D5-C591C000C2A6}"/>
                </a:ext>
              </a:extLst>
            </p:cNvPr>
            <p:cNvSpPr txBox="1">
              <a:spLocks/>
            </p:cNvSpPr>
            <p:nvPr/>
          </p:nvSpPr>
          <p:spPr>
            <a:xfrm>
              <a:off x="5964273" y="2475365"/>
              <a:ext cx="853045" cy="275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60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9pPr>
            </a:lstStyle>
            <a:p>
              <a:pPr algn="ctr"/>
              <a:r>
                <a:rPr lang="en-US" sz="1200" dirty="0"/>
                <a:t>TARGET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EED3B2A-9156-99E6-FCD7-D31EBE66515D}"/>
              </a:ext>
            </a:extLst>
          </p:cNvPr>
          <p:cNvGrpSpPr/>
          <p:nvPr/>
        </p:nvGrpSpPr>
        <p:grpSpPr>
          <a:xfrm>
            <a:off x="2275640" y="3692227"/>
            <a:ext cx="5064699" cy="247204"/>
            <a:chOff x="2275640" y="3692227"/>
            <a:chExt cx="5064699" cy="247204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F9F761B3-B6AF-3251-D9D6-6C02120D690B}"/>
                </a:ext>
              </a:extLst>
            </p:cNvPr>
            <p:cNvSpPr/>
            <p:nvPr/>
          </p:nvSpPr>
          <p:spPr>
            <a:xfrm>
              <a:off x="2275640" y="3692227"/>
              <a:ext cx="5064699" cy="242441"/>
            </a:xfrm>
            <a:prstGeom prst="roundRect">
              <a:avLst>
                <a:gd name="adj" fmla="val 24299"/>
              </a:avLst>
            </a:prstGeom>
            <a:noFill/>
            <a:ln w="6350">
              <a:solidFill>
                <a:srgbClr val="CECECE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Google Shape;3517;p41">
              <a:extLst>
                <a:ext uri="{FF2B5EF4-FFF2-40B4-BE49-F238E27FC236}">
                  <a16:creationId xmlns:a16="http://schemas.microsoft.com/office/drawing/2014/main" id="{B8B9DC59-4DE0-2F5D-E9FB-853588995890}"/>
                </a:ext>
              </a:extLst>
            </p:cNvPr>
            <p:cNvSpPr txBox="1">
              <a:spLocks/>
            </p:cNvSpPr>
            <p:nvPr/>
          </p:nvSpPr>
          <p:spPr>
            <a:xfrm>
              <a:off x="6813371" y="3747944"/>
              <a:ext cx="468378" cy="191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60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9pPr>
            </a:lstStyle>
            <a:p>
              <a:pPr algn="ctr"/>
              <a:r>
                <a:rPr lang="en-US" sz="1200" dirty="0"/>
                <a:t>ROW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99A3EC3-7253-A42F-AFAF-707601A25CED}"/>
              </a:ext>
            </a:extLst>
          </p:cNvPr>
          <p:cNvGrpSpPr/>
          <p:nvPr/>
        </p:nvGrpSpPr>
        <p:grpSpPr>
          <a:xfrm>
            <a:off x="4517709" y="2404882"/>
            <a:ext cx="853045" cy="1676345"/>
            <a:chOff x="4517709" y="2404882"/>
            <a:chExt cx="853045" cy="1676345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EE01AA8E-81B0-F6BA-4378-1C3B3B2EF844}"/>
                </a:ext>
              </a:extLst>
            </p:cNvPr>
            <p:cNvSpPr/>
            <p:nvPr/>
          </p:nvSpPr>
          <p:spPr>
            <a:xfrm>
              <a:off x="4607452" y="2404882"/>
              <a:ext cx="672324" cy="1676345"/>
            </a:xfrm>
            <a:prstGeom prst="roundRect">
              <a:avLst>
                <a:gd name="adj" fmla="val 8975"/>
              </a:avLst>
            </a:prstGeom>
            <a:noFill/>
            <a:ln w="6350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Google Shape;3517;p41">
              <a:extLst>
                <a:ext uri="{FF2B5EF4-FFF2-40B4-BE49-F238E27FC236}">
                  <a16:creationId xmlns:a16="http://schemas.microsoft.com/office/drawing/2014/main" id="{E4C3D95B-3516-59CA-59B1-3D65E7045C63}"/>
                </a:ext>
              </a:extLst>
            </p:cNvPr>
            <p:cNvSpPr txBox="1">
              <a:spLocks/>
            </p:cNvSpPr>
            <p:nvPr/>
          </p:nvSpPr>
          <p:spPr>
            <a:xfrm>
              <a:off x="4517709" y="2475365"/>
              <a:ext cx="853045" cy="275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60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9pPr>
            </a:lstStyle>
            <a:p>
              <a:pPr algn="ctr"/>
              <a:r>
                <a:rPr lang="en-US" sz="1200" dirty="0">
                  <a:solidFill>
                    <a:schemeClr val="accent1"/>
                  </a:solidFill>
                </a:rPr>
                <a:t>FEATURE</a:t>
              </a:r>
            </a:p>
          </p:txBody>
        </p:sp>
      </p:grpSp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DEFINIÇÃO DE FEATURE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Contextualizando a alinhando conhecimentos</a:t>
            </a:r>
          </a:p>
        </p:txBody>
      </p:sp>
      <p:pic>
        <p:nvPicPr>
          <p:cNvPr id="30" name="Picture 29" descr="A dart in a target&#10;&#10;Description automatically generated">
            <a:extLst>
              <a:ext uri="{FF2B5EF4-FFF2-40B4-BE49-F238E27FC236}">
                <a16:creationId xmlns:a16="http://schemas.microsoft.com/office/drawing/2014/main" id="{E85C7BD2-65AB-FCE4-91B3-A3F7607B7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68" y="1486635"/>
            <a:ext cx="290318" cy="290318"/>
          </a:xfrm>
          <a:prstGeom prst="rect">
            <a:avLst/>
          </a:prstGeom>
        </p:spPr>
      </p:pic>
      <p:sp>
        <p:nvSpPr>
          <p:cNvPr id="31" name="Google Shape;3518;p41">
            <a:extLst>
              <a:ext uri="{FF2B5EF4-FFF2-40B4-BE49-F238E27FC236}">
                <a16:creationId xmlns:a16="http://schemas.microsoft.com/office/drawing/2014/main" id="{6BC41FA0-A852-09AF-E0E0-0EDFEE7B6F22}"/>
              </a:ext>
            </a:extLst>
          </p:cNvPr>
          <p:cNvSpPr txBox="1">
            <a:spLocks/>
          </p:cNvSpPr>
          <p:nvPr/>
        </p:nvSpPr>
        <p:spPr>
          <a:xfrm>
            <a:off x="1105786" y="1348136"/>
            <a:ext cx="7318214" cy="445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pt-BR" sz="16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Arial"/>
              </a:rPr>
              <a:t>OBJETIVO: </a:t>
            </a:r>
            <a:r>
              <a:rPr lang="pt-BR" sz="1000" dirty="0">
                <a:solidFill>
                  <a:srgbClr val="CECECE"/>
                </a:solidFill>
              </a:rPr>
              <a:t>Treinar um modelo de Machine Learning capaz de modelar a probabilidade de um cliente fornecer um review positivo para um pedido de acordo com as características da compra e da jornada do próprio cliente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12CA0A-FC7E-0833-4F1F-DE5EA1802493}"/>
              </a:ext>
            </a:extLst>
          </p:cNvPr>
          <p:cNvGrpSpPr/>
          <p:nvPr/>
        </p:nvGrpSpPr>
        <p:grpSpPr>
          <a:xfrm>
            <a:off x="758435" y="2913250"/>
            <a:ext cx="1113018" cy="1030944"/>
            <a:chOff x="758435" y="2913250"/>
            <a:chExt cx="1113018" cy="1030944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81958A58-9B5C-8C4E-6B1B-791FEA23B6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453" y="2919800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A763E7C5-EEA3-644A-A44D-ED5B93F368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435" y="3386801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>
              <a:extLst>
                <a:ext uri="{FF2B5EF4-FFF2-40B4-BE49-F238E27FC236}">
                  <a16:creationId xmlns:a16="http://schemas.microsoft.com/office/drawing/2014/main" id="{5559AAFB-6F79-E6A1-158C-C747195609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452" y="3404193"/>
              <a:ext cx="540001" cy="540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A7C7535-E7B0-45BF-480A-38CA4D7AE51F}"/>
                </a:ext>
              </a:extLst>
            </p:cNvPr>
            <p:cNvGrpSpPr/>
            <p:nvPr/>
          </p:nvGrpSpPr>
          <p:grpSpPr>
            <a:xfrm>
              <a:off x="780826" y="2913250"/>
              <a:ext cx="540000" cy="540000"/>
              <a:chOff x="2253992" y="2430980"/>
              <a:chExt cx="540000" cy="540000"/>
            </a:xfrm>
          </p:grpSpPr>
          <p:pic>
            <p:nvPicPr>
              <p:cNvPr id="16" name="Picture 20">
                <a:extLst>
                  <a:ext uri="{FF2B5EF4-FFF2-40B4-BE49-F238E27FC236}">
                    <a16:creationId xmlns:a16="http://schemas.microsoft.com/office/drawing/2014/main" id="{B9FFFA50-AD1E-781E-94AE-1C58C08CFF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53992" y="2430980"/>
                <a:ext cx="540000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0E7844-211D-FCC6-7F1B-C978677D0C97}"/>
                  </a:ext>
                </a:extLst>
              </p:cNvPr>
              <p:cNvSpPr/>
              <p:nvPr/>
            </p:nvSpPr>
            <p:spPr>
              <a:xfrm>
                <a:off x="2300087" y="2489048"/>
                <a:ext cx="426244" cy="423863"/>
              </a:xfrm>
              <a:prstGeom prst="rect">
                <a:avLst/>
              </a:prstGeom>
              <a:noFill/>
              <a:ln w="6350">
                <a:solidFill>
                  <a:schemeClr val="tx2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pic>
          <p:nvPicPr>
            <p:cNvPr id="22" name="Picture 12">
              <a:extLst>
                <a:ext uri="{FF2B5EF4-FFF2-40B4-BE49-F238E27FC236}">
                  <a16:creationId xmlns:a16="http://schemas.microsoft.com/office/drawing/2014/main" id="{5835740A-ACE3-46DD-468D-9F2A0BC65B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9062" y="3171666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Google Shape;3517;p41">
            <a:extLst>
              <a:ext uri="{FF2B5EF4-FFF2-40B4-BE49-F238E27FC236}">
                <a16:creationId xmlns:a16="http://schemas.microsoft.com/office/drawing/2014/main" id="{46BC8DAD-5823-A85A-21D6-C5CC9D260B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5240" y="2575973"/>
            <a:ext cx="1147643" cy="4168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RAW DATA OU</a:t>
            </a:r>
            <a:br>
              <a:rPr lang="en" sz="1200" dirty="0"/>
            </a:br>
            <a:r>
              <a:rPr lang="en" sz="1200" dirty="0"/>
              <a:t>FEATURE STORE</a:t>
            </a:r>
            <a:endParaRPr sz="1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73C93AE-B7DD-CBEF-59A0-D3C67FF5AAA0}"/>
              </a:ext>
            </a:extLst>
          </p:cNvPr>
          <p:cNvGrpSpPr/>
          <p:nvPr/>
        </p:nvGrpSpPr>
        <p:grpSpPr>
          <a:xfrm>
            <a:off x="2426182" y="2404882"/>
            <a:ext cx="1257740" cy="1676345"/>
            <a:chOff x="2426182" y="2404882"/>
            <a:chExt cx="1257740" cy="1676345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C874424-7334-C796-BBB9-03AE83EB39ED}"/>
                </a:ext>
              </a:extLst>
            </p:cNvPr>
            <p:cNvSpPr/>
            <p:nvPr/>
          </p:nvSpPr>
          <p:spPr>
            <a:xfrm>
              <a:off x="2426182" y="2404882"/>
              <a:ext cx="1257740" cy="1676345"/>
            </a:xfrm>
            <a:prstGeom prst="roundRect">
              <a:avLst>
                <a:gd name="adj" fmla="val 5441"/>
              </a:avLst>
            </a:prstGeom>
            <a:noFill/>
            <a:ln w="6350">
              <a:solidFill>
                <a:srgbClr val="CECECE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Google Shape;3517;p41">
              <a:extLst>
                <a:ext uri="{FF2B5EF4-FFF2-40B4-BE49-F238E27FC236}">
                  <a16:creationId xmlns:a16="http://schemas.microsoft.com/office/drawing/2014/main" id="{E85EC912-DFE4-CB89-8B0B-891032FE2664}"/>
                </a:ext>
              </a:extLst>
            </p:cNvPr>
            <p:cNvSpPr txBox="1">
              <a:spLocks/>
            </p:cNvSpPr>
            <p:nvPr/>
          </p:nvSpPr>
          <p:spPr>
            <a:xfrm>
              <a:off x="2499397" y="2404902"/>
              <a:ext cx="1147643" cy="4168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60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9pPr>
            </a:lstStyle>
            <a:p>
              <a:pPr algn="ctr"/>
              <a:r>
                <a:rPr lang="en-US" sz="1200" dirty="0"/>
                <a:t>ENTITY KEY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C1183D-B7C4-F057-9518-B2A4E17BAA46}"/>
              </a:ext>
            </a:extLst>
          </p:cNvPr>
          <p:cNvGrpSpPr/>
          <p:nvPr/>
        </p:nvGrpSpPr>
        <p:grpSpPr>
          <a:xfrm>
            <a:off x="3719164" y="2404882"/>
            <a:ext cx="870465" cy="1676345"/>
            <a:chOff x="3719164" y="2404882"/>
            <a:chExt cx="870465" cy="1676345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DF89CA25-61C5-56CC-773D-38E5E29018AC}"/>
                </a:ext>
              </a:extLst>
            </p:cNvPr>
            <p:cNvSpPr/>
            <p:nvPr/>
          </p:nvSpPr>
          <p:spPr>
            <a:xfrm>
              <a:off x="3719164" y="2404882"/>
              <a:ext cx="853045" cy="1676345"/>
            </a:xfrm>
            <a:prstGeom prst="roundRect">
              <a:avLst>
                <a:gd name="adj" fmla="val 8975"/>
              </a:avLst>
            </a:prstGeom>
            <a:noFill/>
            <a:ln w="6350">
              <a:solidFill>
                <a:srgbClr val="CECECE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Google Shape;3517;p41">
              <a:extLst>
                <a:ext uri="{FF2B5EF4-FFF2-40B4-BE49-F238E27FC236}">
                  <a16:creationId xmlns:a16="http://schemas.microsoft.com/office/drawing/2014/main" id="{2A33DEB9-774C-AADB-0648-61EFC3979F0F}"/>
                </a:ext>
              </a:extLst>
            </p:cNvPr>
            <p:cNvSpPr txBox="1">
              <a:spLocks/>
            </p:cNvSpPr>
            <p:nvPr/>
          </p:nvSpPr>
          <p:spPr>
            <a:xfrm>
              <a:off x="3736584" y="2475365"/>
              <a:ext cx="853045" cy="275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60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9pPr>
            </a:lstStyle>
            <a:p>
              <a:pPr algn="ctr"/>
              <a:r>
                <a:rPr lang="en-US" sz="1200" dirty="0"/>
                <a:t>EVENT TIME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D624AC9D-3006-1AD2-9873-EEB99C8175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9217" y="2737966"/>
            <a:ext cx="4365565" cy="1206228"/>
          </a:xfrm>
          <a:prstGeom prst="rect">
            <a:avLst/>
          </a:prstGeom>
        </p:spPr>
      </p:pic>
      <p:pic>
        <p:nvPicPr>
          <p:cNvPr id="54" name="Graphic 53" descr="Caret Right with solid fill">
            <a:extLst>
              <a:ext uri="{FF2B5EF4-FFF2-40B4-BE49-F238E27FC236}">
                <a16:creationId xmlns:a16="http://schemas.microsoft.com/office/drawing/2014/main" id="{73D3D6F1-437C-51F7-5953-C41E30B1FA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46900" y="3152600"/>
            <a:ext cx="307200" cy="3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6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FEATURE ENGINEERING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Gerando novas features em tempo de desenvolvimento de um modelo de ML</a:t>
            </a:r>
          </a:p>
        </p:txBody>
      </p:sp>
      <p:pic>
        <p:nvPicPr>
          <p:cNvPr id="1026" name="Picture 2" descr="Feature Engineering Bookcamp | Amazon.com.br">
            <a:extLst>
              <a:ext uri="{FF2B5EF4-FFF2-40B4-BE49-F238E27FC236}">
                <a16:creationId xmlns:a16="http://schemas.microsoft.com/office/drawing/2014/main" id="{CDD06D46-0FE4-5D35-2BDA-24EC0CDDA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1451925"/>
            <a:ext cx="2184813" cy="287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eature Engineering Bookcamp eBook by Sinan Ozdemir | Official Publisher  Page | Simon &amp; Schuster UK">
            <a:extLst>
              <a:ext uri="{FF2B5EF4-FFF2-40B4-BE49-F238E27FC236}">
                <a16:creationId xmlns:a16="http://schemas.microsoft.com/office/drawing/2014/main" id="{C11C61AF-B154-0032-ADA0-55A998660E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3" t="5977" r="11314" b="45879"/>
          <a:stretch/>
        </p:blipFill>
        <p:spPr bwMode="auto">
          <a:xfrm>
            <a:off x="3316388" y="1474383"/>
            <a:ext cx="528354" cy="52454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518;p41">
            <a:extLst>
              <a:ext uri="{FF2B5EF4-FFF2-40B4-BE49-F238E27FC236}">
                <a16:creationId xmlns:a16="http://schemas.microsoft.com/office/drawing/2014/main" id="{FED494CD-B272-208D-F337-2B025CE2E0B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244889" y="2176603"/>
            <a:ext cx="5350471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“Feature Engineering é a arte de </a:t>
            </a:r>
            <a:r>
              <a:rPr lang="en" sz="1800" dirty="0">
                <a:solidFill>
                  <a:schemeClr val="accent1"/>
                </a:solidFill>
              </a:rPr>
              <a:t>manipular</a:t>
            </a:r>
            <a:r>
              <a:rPr lang="en" dirty="0"/>
              <a:t> e </a:t>
            </a:r>
            <a:r>
              <a:rPr lang="en" sz="1800" dirty="0">
                <a:solidFill>
                  <a:schemeClr val="accent1"/>
                </a:solidFill>
              </a:rPr>
              <a:t>transformar</a:t>
            </a:r>
            <a:r>
              <a:rPr lang="en" dirty="0"/>
              <a:t> dados em um formato otimizado capaz de representar, da melhor forma possível, uma problemática que um </a:t>
            </a:r>
            <a:r>
              <a:rPr lang="en" sz="1800" dirty="0">
                <a:solidFill>
                  <a:schemeClr val="accent1"/>
                </a:solidFill>
              </a:rPr>
              <a:t>algoritmo de Machine Learning </a:t>
            </a:r>
            <a:r>
              <a:rPr lang="en" dirty="0"/>
              <a:t>tenta modelar.”</a:t>
            </a:r>
            <a:endParaRPr dirty="0"/>
          </a:p>
        </p:txBody>
      </p:sp>
      <p:sp>
        <p:nvSpPr>
          <p:cNvPr id="6" name="Google Shape;3517;p41">
            <a:extLst>
              <a:ext uri="{FF2B5EF4-FFF2-40B4-BE49-F238E27FC236}">
                <a16:creationId xmlns:a16="http://schemas.microsoft.com/office/drawing/2014/main" id="{F9E013F1-1712-D2C8-4CD6-ED37D77B3F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58919" y="1450208"/>
            <a:ext cx="4247283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SINAN OZDEMIR</a:t>
            </a:r>
            <a:endParaRPr sz="2800" dirty="0"/>
          </a:p>
        </p:txBody>
      </p:sp>
      <p:sp>
        <p:nvSpPr>
          <p:cNvPr id="7" name="Google Shape;3518;p41">
            <a:extLst>
              <a:ext uri="{FF2B5EF4-FFF2-40B4-BE49-F238E27FC236}">
                <a16:creationId xmlns:a16="http://schemas.microsoft.com/office/drawing/2014/main" id="{A0DD036C-3A73-2DA5-547D-B3C63F1702FD}"/>
              </a:ext>
            </a:extLst>
          </p:cNvPr>
          <p:cNvSpPr txBox="1">
            <a:spLocks/>
          </p:cNvSpPr>
          <p:nvPr/>
        </p:nvSpPr>
        <p:spPr>
          <a:xfrm>
            <a:off x="3887317" y="1784908"/>
            <a:ext cx="2573778" cy="310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pt-BR" sz="1000" i="1" dirty="0"/>
              <a:t>No livro Feature Engineering </a:t>
            </a:r>
            <a:r>
              <a:rPr lang="pt-BR" sz="1000" i="1" dirty="0" err="1"/>
              <a:t>Bookcamp</a:t>
            </a:r>
            <a:endParaRPr lang="pt-BR" sz="1000" i="1" dirty="0"/>
          </a:p>
        </p:txBody>
      </p:sp>
      <p:sp>
        <p:nvSpPr>
          <p:cNvPr id="8" name="Google Shape;3518;p41">
            <a:extLst>
              <a:ext uri="{FF2B5EF4-FFF2-40B4-BE49-F238E27FC236}">
                <a16:creationId xmlns:a16="http://schemas.microsoft.com/office/drawing/2014/main" id="{0D2E50B8-795D-F426-356D-1BBF24B26FEF}"/>
              </a:ext>
            </a:extLst>
          </p:cNvPr>
          <p:cNvSpPr txBox="1">
            <a:spLocks/>
          </p:cNvSpPr>
          <p:nvPr/>
        </p:nvSpPr>
        <p:spPr>
          <a:xfrm>
            <a:off x="3501843" y="4025086"/>
            <a:ext cx="1622607" cy="310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pt-BR" sz="1000" i="1" dirty="0">
                <a:hlinkClick r:id="rId5"/>
              </a:rPr>
              <a:t>Link para acessar o livro</a:t>
            </a:r>
            <a:endParaRPr lang="pt-BR" sz="1000" i="1" dirty="0"/>
          </a:p>
        </p:txBody>
      </p:sp>
      <p:pic>
        <p:nvPicPr>
          <p:cNvPr id="10" name="Picture 9" descr="A grey arrow in a square&#10;&#10;Description automatically generated">
            <a:extLst>
              <a:ext uri="{FF2B5EF4-FFF2-40B4-BE49-F238E27FC236}">
                <a16:creationId xmlns:a16="http://schemas.microsoft.com/office/drawing/2014/main" id="{0BC42EA9-CA14-DE52-1064-4928D26AA8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4489" y="4113695"/>
            <a:ext cx="150712" cy="15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89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A485AED-2043-DF51-AE1E-C98C677A5C6D}"/>
              </a:ext>
            </a:extLst>
          </p:cNvPr>
          <p:cNvGrpSpPr/>
          <p:nvPr/>
        </p:nvGrpSpPr>
        <p:grpSpPr>
          <a:xfrm>
            <a:off x="6680373" y="2404882"/>
            <a:ext cx="1054965" cy="1676345"/>
            <a:chOff x="6680373" y="2404882"/>
            <a:chExt cx="1054965" cy="167634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068C773-0CEB-8A80-3C62-BD805A2ABE68}"/>
                </a:ext>
              </a:extLst>
            </p:cNvPr>
            <p:cNvGrpSpPr/>
            <p:nvPr/>
          </p:nvGrpSpPr>
          <p:grpSpPr>
            <a:xfrm>
              <a:off x="6771191" y="2404882"/>
              <a:ext cx="877384" cy="1676345"/>
              <a:chOff x="6771191" y="2404882"/>
              <a:chExt cx="877384" cy="1676345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580D6E53-9175-E1ED-9745-AE2F15023E38}"/>
                  </a:ext>
                </a:extLst>
              </p:cNvPr>
              <p:cNvSpPr/>
              <p:nvPr/>
            </p:nvSpPr>
            <p:spPr>
              <a:xfrm>
                <a:off x="6771191" y="2404882"/>
                <a:ext cx="877384" cy="1676345"/>
              </a:xfrm>
              <a:prstGeom prst="roundRect">
                <a:avLst>
                  <a:gd name="adj" fmla="val 8975"/>
                </a:avLst>
              </a:prstGeom>
              <a:noFill/>
              <a:ln w="6350">
                <a:solidFill>
                  <a:srgbClr val="36D5A5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9" name="Google Shape;3517;p41">
                <a:extLst>
                  <a:ext uri="{FF2B5EF4-FFF2-40B4-BE49-F238E27FC236}">
                    <a16:creationId xmlns:a16="http://schemas.microsoft.com/office/drawing/2014/main" id="{13E207B2-DA1B-488D-939D-822F29E97B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83491" y="2421240"/>
                <a:ext cx="853045" cy="2759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3600"/>
                  <a:buFont typeface="Teko"/>
                  <a:buNone/>
                  <a:defRPr sz="6000" b="1" i="0" u="none" strike="noStrike" cap="none">
                    <a:solidFill>
                      <a:schemeClr val="dk2"/>
                    </a:solidFill>
                    <a:latin typeface="Teko"/>
                    <a:ea typeface="Teko"/>
                    <a:cs typeface="Teko"/>
                    <a:sym typeface="Teko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3600"/>
                  <a:buFont typeface="Teko"/>
                  <a:buNone/>
                  <a:defRPr sz="3600" b="1" i="0" u="none" strike="noStrike" cap="none">
                    <a:solidFill>
                      <a:schemeClr val="dk2"/>
                    </a:solidFill>
                    <a:latin typeface="Teko"/>
                    <a:ea typeface="Teko"/>
                    <a:cs typeface="Teko"/>
                    <a:sym typeface="Teko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3600"/>
                  <a:buFont typeface="Teko"/>
                  <a:buNone/>
                  <a:defRPr sz="3600" b="1" i="0" u="none" strike="noStrike" cap="none">
                    <a:solidFill>
                      <a:schemeClr val="dk2"/>
                    </a:solidFill>
                    <a:latin typeface="Teko"/>
                    <a:ea typeface="Teko"/>
                    <a:cs typeface="Teko"/>
                    <a:sym typeface="Teko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3600"/>
                  <a:buFont typeface="Teko"/>
                  <a:buNone/>
                  <a:defRPr sz="3600" b="1" i="0" u="none" strike="noStrike" cap="none">
                    <a:solidFill>
                      <a:schemeClr val="dk2"/>
                    </a:solidFill>
                    <a:latin typeface="Teko"/>
                    <a:ea typeface="Teko"/>
                    <a:cs typeface="Teko"/>
                    <a:sym typeface="Teko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3600"/>
                  <a:buFont typeface="Teko"/>
                  <a:buNone/>
                  <a:defRPr sz="3600" b="1" i="0" u="none" strike="noStrike" cap="none">
                    <a:solidFill>
                      <a:schemeClr val="dk2"/>
                    </a:solidFill>
                    <a:latin typeface="Teko"/>
                    <a:ea typeface="Teko"/>
                    <a:cs typeface="Teko"/>
                    <a:sym typeface="Teko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3600"/>
                  <a:buFont typeface="Teko"/>
                  <a:buNone/>
                  <a:defRPr sz="3600" b="1" i="0" u="none" strike="noStrike" cap="none">
                    <a:solidFill>
                      <a:schemeClr val="dk2"/>
                    </a:solidFill>
                    <a:latin typeface="Teko"/>
                    <a:ea typeface="Teko"/>
                    <a:cs typeface="Teko"/>
                    <a:sym typeface="Teko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3600"/>
                  <a:buFont typeface="Teko"/>
                  <a:buNone/>
                  <a:defRPr sz="3600" b="1" i="0" u="none" strike="noStrike" cap="none">
                    <a:solidFill>
                      <a:schemeClr val="dk2"/>
                    </a:solidFill>
                    <a:latin typeface="Teko"/>
                    <a:ea typeface="Teko"/>
                    <a:cs typeface="Teko"/>
                    <a:sym typeface="Teko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3600"/>
                  <a:buFont typeface="Teko"/>
                  <a:buNone/>
                  <a:defRPr sz="3600" b="1" i="0" u="none" strike="noStrike" cap="none">
                    <a:solidFill>
                      <a:schemeClr val="dk2"/>
                    </a:solidFill>
                    <a:latin typeface="Teko"/>
                    <a:ea typeface="Teko"/>
                    <a:cs typeface="Teko"/>
                    <a:sym typeface="Teko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3600"/>
                  <a:buFont typeface="Teko"/>
                  <a:buNone/>
                  <a:defRPr sz="3600" b="1" i="0" u="none" strike="noStrike" cap="none">
                    <a:solidFill>
                      <a:schemeClr val="dk2"/>
                    </a:solidFill>
                    <a:latin typeface="Teko"/>
                    <a:ea typeface="Teko"/>
                    <a:cs typeface="Teko"/>
                    <a:sym typeface="Teko"/>
                  </a:defRPr>
                </a:lvl9pPr>
              </a:lstStyle>
              <a:p>
                <a:pPr algn="ctr"/>
                <a:r>
                  <a:rPr lang="en-US" sz="1200" dirty="0">
                    <a:solidFill>
                      <a:srgbClr val="36D5A5"/>
                    </a:solidFill>
                  </a:rPr>
                  <a:t>FEATURE</a:t>
                </a:r>
              </a:p>
            </p:txBody>
          </p:sp>
        </p:grpSp>
        <p:sp>
          <p:nvSpPr>
            <p:cNvPr id="85" name="Google Shape;3518;p41">
              <a:extLst>
                <a:ext uri="{FF2B5EF4-FFF2-40B4-BE49-F238E27FC236}">
                  <a16:creationId xmlns:a16="http://schemas.microsoft.com/office/drawing/2014/main" id="{BD74AD73-47A6-62CE-7078-55084ED8CEAE}"/>
                </a:ext>
              </a:extLst>
            </p:cNvPr>
            <p:cNvSpPr txBox="1">
              <a:spLocks/>
            </p:cNvSpPr>
            <p:nvPr/>
          </p:nvSpPr>
          <p:spPr>
            <a:xfrm>
              <a:off x="6680373" y="2676840"/>
              <a:ext cx="1054965" cy="164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non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marL="0" indent="0" algn="ctr">
                <a:spcAft>
                  <a:spcPts val="1600"/>
                </a:spcAft>
              </a:pPr>
              <a:r>
                <a:rPr lang="pt-BR" sz="800" i="1" dirty="0">
                  <a:solidFill>
                    <a:srgbClr val="36D5A5"/>
                  </a:solidFill>
                </a:rPr>
                <a:t>calculada</a:t>
              </a:r>
            </a:p>
          </p:txBody>
        </p:sp>
      </p:grpSp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FEATURE ENGINEERING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Gerando novas features em tempo de desenvolvimento de um modelo de ML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D497BC7-13F4-6916-29D6-CBB63DE3596A}"/>
              </a:ext>
            </a:extLst>
          </p:cNvPr>
          <p:cNvSpPr/>
          <p:nvPr/>
        </p:nvSpPr>
        <p:spPr>
          <a:xfrm>
            <a:off x="6026809" y="2404882"/>
            <a:ext cx="712956" cy="1676345"/>
          </a:xfrm>
          <a:prstGeom prst="roundRect">
            <a:avLst>
              <a:gd name="adj" fmla="val 8975"/>
            </a:avLst>
          </a:prstGeom>
          <a:noFill/>
          <a:ln w="6350">
            <a:solidFill>
              <a:srgbClr val="CECECE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1200FFE6-3E0A-6211-C5E3-607B76154186}"/>
              </a:ext>
            </a:extLst>
          </p:cNvPr>
          <p:cNvSpPr/>
          <p:nvPr/>
        </p:nvSpPr>
        <p:spPr>
          <a:xfrm>
            <a:off x="5315018" y="2404882"/>
            <a:ext cx="676548" cy="1676345"/>
          </a:xfrm>
          <a:prstGeom prst="roundRect">
            <a:avLst>
              <a:gd name="adj" fmla="val 8975"/>
            </a:avLst>
          </a:prstGeom>
          <a:noFill/>
          <a:ln w="63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0AA61451-479C-39CB-5F14-4521505048BE}"/>
              </a:ext>
            </a:extLst>
          </p:cNvPr>
          <p:cNvSpPr/>
          <p:nvPr/>
        </p:nvSpPr>
        <p:spPr>
          <a:xfrm>
            <a:off x="4607452" y="2404882"/>
            <a:ext cx="672324" cy="1676345"/>
          </a:xfrm>
          <a:prstGeom prst="roundRect">
            <a:avLst>
              <a:gd name="adj" fmla="val 8975"/>
            </a:avLst>
          </a:prstGeom>
          <a:noFill/>
          <a:ln w="63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811E4BF8-05B2-A1FC-3BC9-B7D44E1EDDE1}"/>
              </a:ext>
            </a:extLst>
          </p:cNvPr>
          <p:cNvSpPr/>
          <p:nvPr/>
        </p:nvSpPr>
        <p:spPr>
          <a:xfrm>
            <a:off x="2426182" y="2404882"/>
            <a:ext cx="1257740" cy="1676345"/>
          </a:xfrm>
          <a:prstGeom prst="roundRect">
            <a:avLst>
              <a:gd name="adj" fmla="val 5441"/>
            </a:avLst>
          </a:prstGeom>
          <a:noFill/>
          <a:ln w="6350">
            <a:solidFill>
              <a:srgbClr val="CECECE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7" name="Picture 56" descr="A dart in a target&#10;&#10;Description automatically generated">
            <a:extLst>
              <a:ext uri="{FF2B5EF4-FFF2-40B4-BE49-F238E27FC236}">
                <a16:creationId xmlns:a16="http://schemas.microsoft.com/office/drawing/2014/main" id="{E043713B-5F25-1937-52AE-C945F112D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68" y="1486635"/>
            <a:ext cx="290318" cy="290318"/>
          </a:xfrm>
          <a:prstGeom prst="rect">
            <a:avLst/>
          </a:prstGeom>
        </p:spPr>
      </p:pic>
      <p:sp>
        <p:nvSpPr>
          <p:cNvPr id="58" name="Google Shape;3518;p41">
            <a:extLst>
              <a:ext uri="{FF2B5EF4-FFF2-40B4-BE49-F238E27FC236}">
                <a16:creationId xmlns:a16="http://schemas.microsoft.com/office/drawing/2014/main" id="{CA76ADB7-BB28-4FAB-ED11-B622E8E76485}"/>
              </a:ext>
            </a:extLst>
          </p:cNvPr>
          <p:cNvSpPr txBox="1">
            <a:spLocks/>
          </p:cNvSpPr>
          <p:nvPr/>
        </p:nvSpPr>
        <p:spPr>
          <a:xfrm>
            <a:off x="1105786" y="1348136"/>
            <a:ext cx="7318214" cy="445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pt-BR" sz="16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  <a:sym typeface="Arial"/>
              </a:rPr>
              <a:t>OBJETIVO: </a:t>
            </a:r>
            <a:r>
              <a:rPr lang="pt-BR" sz="1000" dirty="0">
                <a:solidFill>
                  <a:srgbClr val="CECECE"/>
                </a:solidFill>
              </a:rPr>
              <a:t>Treinar um modelo de Machine Learning capaz de modelar a probabilidade de um cliente fornecer um review positivo para um pedido de acordo com as características da compra e da jornada do próprio cliente</a:t>
            </a:r>
          </a:p>
        </p:txBody>
      </p:sp>
      <p:pic>
        <p:nvPicPr>
          <p:cNvPr id="59" name="Picture 4">
            <a:extLst>
              <a:ext uri="{FF2B5EF4-FFF2-40B4-BE49-F238E27FC236}">
                <a16:creationId xmlns:a16="http://schemas.microsoft.com/office/drawing/2014/main" id="{184A35DD-028A-A7DC-1797-622F5AE83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453" y="291980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8">
            <a:extLst>
              <a:ext uri="{FF2B5EF4-FFF2-40B4-BE49-F238E27FC236}">
                <a16:creationId xmlns:a16="http://schemas.microsoft.com/office/drawing/2014/main" id="{4F309873-9119-B944-B386-2B6288200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35" y="338680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>
            <a:extLst>
              <a:ext uri="{FF2B5EF4-FFF2-40B4-BE49-F238E27FC236}">
                <a16:creationId xmlns:a16="http://schemas.microsoft.com/office/drawing/2014/main" id="{688DDB94-3458-4985-98B0-9CFF6DB93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452" y="3404193"/>
            <a:ext cx="540001" cy="54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1400BBFF-8B1D-E2CF-E5D2-021216DE4299}"/>
              </a:ext>
            </a:extLst>
          </p:cNvPr>
          <p:cNvGrpSpPr/>
          <p:nvPr/>
        </p:nvGrpSpPr>
        <p:grpSpPr>
          <a:xfrm>
            <a:off x="780826" y="2913250"/>
            <a:ext cx="540000" cy="540000"/>
            <a:chOff x="2253992" y="2430980"/>
            <a:chExt cx="540000" cy="540000"/>
          </a:xfrm>
        </p:grpSpPr>
        <p:pic>
          <p:nvPicPr>
            <p:cNvPr id="63" name="Picture 20">
              <a:extLst>
                <a:ext uri="{FF2B5EF4-FFF2-40B4-BE49-F238E27FC236}">
                  <a16:creationId xmlns:a16="http://schemas.microsoft.com/office/drawing/2014/main" id="{0C6E9C9C-8F77-9361-A992-2EFB40C74F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3992" y="2430980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5C5AFE9-69EF-3E06-0701-C6E772BAAEB8}"/>
                </a:ext>
              </a:extLst>
            </p:cNvPr>
            <p:cNvSpPr/>
            <p:nvPr/>
          </p:nvSpPr>
          <p:spPr>
            <a:xfrm>
              <a:off x="2300087" y="2489048"/>
              <a:ext cx="426244" cy="423863"/>
            </a:xfrm>
            <a:prstGeom prst="rect">
              <a:avLst/>
            </a:prstGeom>
            <a:noFill/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65" name="Picture 12">
            <a:extLst>
              <a:ext uri="{FF2B5EF4-FFF2-40B4-BE49-F238E27FC236}">
                <a16:creationId xmlns:a16="http://schemas.microsoft.com/office/drawing/2014/main" id="{F7CAA1ED-FDC1-2CD9-85EA-2AF723727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062" y="317166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Google Shape;3517;p41">
            <a:extLst>
              <a:ext uri="{FF2B5EF4-FFF2-40B4-BE49-F238E27FC236}">
                <a16:creationId xmlns:a16="http://schemas.microsoft.com/office/drawing/2014/main" id="{04FD2493-4356-5592-D440-F45C548849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5240" y="2575973"/>
            <a:ext cx="1147643" cy="4168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RAW DATA OU</a:t>
            </a:r>
            <a:br>
              <a:rPr lang="en" sz="1200" dirty="0"/>
            </a:br>
            <a:r>
              <a:rPr lang="en" sz="1200" dirty="0"/>
              <a:t>FEATURE STORE</a:t>
            </a:r>
            <a:endParaRPr sz="1200" dirty="0"/>
          </a:p>
        </p:txBody>
      </p:sp>
      <p:sp>
        <p:nvSpPr>
          <p:cNvPr id="67" name="Google Shape;3517;p41">
            <a:extLst>
              <a:ext uri="{FF2B5EF4-FFF2-40B4-BE49-F238E27FC236}">
                <a16:creationId xmlns:a16="http://schemas.microsoft.com/office/drawing/2014/main" id="{3A4564EB-0D0D-5623-617D-047337406019}"/>
              </a:ext>
            </a:extLst>
          </p:cNvPr>
          <p:cNvSpPr txBox="1">
            <a:spLocks/>
          </p:cNvSpPr>
          <p:nvPr/>
        </p:nvSpPr>
        <p:spPr>
          <a:xfrm>
            <a:off x="2499397" y="2404902"/>
            <a:ext cx="1147643" cy="41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60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algn="ctr"/>
            <a:r>
              <a:rPr lang="en-US" sz="1200" dirty="0"/>
              <a:t>ENTITY KEY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B3774F95-5A9A-1024-1832-DFB34E0D2C33}"/>
              </a:ext>
            </a:extLst>
          </p:cNvPr>
          <p:cNvSpPr/>
          <p:nvPr/>
        </p:nvSpPr>
        <p:spPr>
          <a:xfrm>
            <a:off x="3719164" y="2404882"/>
            <a:ext cx="853045" cy="1676345"/>
          </a:xfrm>
          <a:prstGeom prst="roundRect">
            <a:avLst>
              <a:gd name="adj" fmla="val 8975"/>
            </a:avLst>
          </a:prstGeom>
          <a:noFill/>
          <a:ln w="6350">
            <a:solidFill>
              <a:srgbClr val="CECECE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Google Shape;3517;p41">
            <a:extLst>
              <a:ext uri="{FF2B5EF4-FFF2-40B4-BE49-F238E27FC236}">
                <a16:creationId xmlns:a16="http://schemas.microsoft.com/office/drawing/2014/main" id="{FD7A4DDD-4948-D1BF-A02F-9FDFA3343D2F}"/>
              </a:ext>
            </a:extLst>
          </p:cNvPr>
          <p:cNvSpPr txBox="1">
            <a:spLocks/>
          </p:cNvSpPr>
          <p:nvPr/>
        </p:nvSpPr>
        <p:spPr>
          <a:xfrm>
            <a:off x="3736584" y="2475365"/>
            <a:ext cx="853045" cy="275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60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algn="ctr"/>
            <a:r>
              <a:rPr lang="en-US" sz="1200" dirty="0"/>
              <a:t>EVENT TIME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02DAFB11-49CE-7B65-FFB0-24EF6A1F5C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9217" y="2737966"/>
            <a:ext cx="4365565" cy="1206228"/>
          </a:xfrm>
          <a:prstGeom prst="rect">
            <a:avLst/>
          </a:prstGeom>
        </p:spPr>
      </p:pic>
      <p:sp>
        <p:nvSpPr>
          <p:cNvPr id="71" name="Google Shape;3517;p41">
            <a:extLst>
              <a:ext uri="{FF2B5EF4-FFF2-40B4-BE49-F238E27FC236}">
                <a16:creationId xmlns:a16="http://schemas.microsoft.com/office/drawing/2014/main" id="{3A2906BE-6E6B-598D-DC01-1E05F1B41142}"/>
              </a:ext>
            </a:extLst>
          </p:cNvPr>
          <p:cNvSpPr txBox="1">
            <a:spLocks/>
          </p:cNvSpPr>
          <p:nvPr/>
        </p:nvSpPr>
        <p:spPr>
          <a:xfrm>
            <a:off x="4517709" y="2475365"/>
            <a:ext cx="853045" cy="275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60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algn="ctr"/>
            <a:r>
              <a:rPr lang="en-US" sz="1200" dirty="0">
                <a:solidFill>
                  <a:schemeClr val="accent1"/>
                </a:solidFill>
              </a:rPr>
              <a:t>FEATURE</a:t>
            </a:r>
          </a:p>
        </p:txBody>
      </p:sp>
      <p:sp>
        <p:nvSpPr>
          <p:cNvPr id="72" name="Google Shape;3517;p41">
            <a:extLst>
              <a:ext uri="{FF2B5EF4-FFF2-40B4-BE49-F238E27FC236}">
                <a16:creationId xmlns:a16="http://schemas.microsoft.com/office/drawing/2014/main" id="{8DBD5008-9C74-9CCC-C7CE-48C6A4438D1E}"/>
              </a:ext>
            </a:extLst>
          </p:cNvPr>
          <p:cNvSpPr txBox="1">
            <a:spLocks/>
          </p:cNvSpPr>
          <p:nvPr/>
        </p:nvSpPr>
        <p:spPr>
          <a:xfrm>
            <a:off x="5226915" y="2475365"/>
            <a:ext cx="853045" cy="275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60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algn="ctr"/>
            <a:r>
              <a:rPr lang="en-US" sz="1200" dirty="0">
                <a:solidFill>
                  <a:schemeClr val="accent1"/>
                </a:solidFill>
              </a:rPr>
              <a:t>FEATURE</a:t>
            </a:r>
          </a:p>
        </p:txBody>
      </p:sp>
      <p:sp>
        <p:nvSpPr>
          <p:cNvPr id="73" name="Google Shape;3517;p41">
            <a:extLst>
              <a:ext uri="{FF2B5EF4-FFF2-40B4-BE49-F238E27FC236}">
                <a16:creationId xmlns:a16="http://schemas.microsoft.com/office/drawing/2014/main" id="{921EE639-7087-5CD7-055A-7E3E66D50E6E}"/>
              </a:ext>
            </a:extLst>
          </p:cNvPr>
          <p:cNvSpPr txBox="1">
            <a:spLocks/>
          </p:cNvSpPr>
          <p:nvPr/>
        </p:nvSpPr>
        <p:spPr>
          <a:xfrm>
            <a:off x="5964273" y="2475365"/>
            <a:ext cx="853045" cy="275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60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algn="ctr"/>
            <a:r>
              <a:rPr lang="en-US" sz="1200" dirty="0"/>
              <a:t>TARGET</a:t>
            </a:r>
          </a:p>
        </p:txBody>
      </p:sp>
      <p:pic>
        <p:nvPicPr>
          <p:cNvPr id="75" name="Graphic 74" descr="Caret Right with solid fill">
            <a:extLst>
              <a:ext uri="{FF2B5EF4-FFF2-40B4-BE49-F238E27FC236}">
                <a16:creationId xmlns:a16="http://schemas.microsoft.com/office/drawing/2014/main" id="{AFD64D1E-8C2F-284A-5BB7-4A855AB4A2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46900" y="3152600"/>
            <a:ext cx="307200" cy="30720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FAF2FA75-0538-9DCF-33C8-E44932DC44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3413" y="2737966"/>
            <a:ext cx="947374" cy="120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3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5" name="Google Shape;4135;p59"/>
          <p:cNvSpPr txBox="1">
            <a:spLocks noGrp="1"/>
          </p:cNvSpPr>
          <p:nvPr>
            <p:ph type="title"/>
          </p:nvPr>
        </p:nvSpPr>
        <p:spPr>
          <a:xfrm>
            <a:off x="720000" y="2733674"/>
            <a:ext cx="2336400" cy="2951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MODEL-INDEPENDENT</a:t>
            </a:r>
            <a:endParaRPr sz="1800" dirty="0"/>
          </a:p>
        </p:txBody>
      </p:sp>
      <p:sp>
        <p:nvSpPr>
          <p:cNvPr id="4136" name="Google Shape;4136;p59"/>
          <p:cNvSpPr txBox="1">
            <a:spLocks noGrp="1"/>
          </p:cNvSpPr>
          <p:nvPr>
            <p:ph type="subTitle" idx="1"/>
          </p:nvPr>
        </p:nvSpPr>
        <p:spPr>
          <a:xfrm>
            <a:off x="720000" y="3050854"/>
            <a:ext cx="2336400" cy="13508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Features geradas por processos padrão de Engenharia de Dados e que podem ser reutilizadas por qualquer modelo de ML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900" dirty="0">
              <a:solidFill>
                <a:srgbClr val="1BB08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i="1" dirty="0">
                <a:solidFill>
                  <a:srgbClr val="1BB080"/>
                </a:solidFill>
              </a:rPr>
              <a:t>E</a:t>
            </a:r>
            <a:r>
              <a:rPr lang="en" sz="1000" i="1" dirty="0">
                <a:solidFill>
                  <a:srgbClr val="1BB080"/>
                </a:solidFill>
              </a:rPr>
              <a:t>x: agregações e cálculos genéricos</a:t>
            </a:r>
            <a:endParaRPr sz="1000" i="1" dirty="0">
              <a:solidFill>
                <a:srgbClr val="1BB080"/>
              </a:solidFill>
            </a:endParaRPr>
          </a:p>
        </p:txBody>
      </p:sp>
      <p:sp>
        <p:nvSpPr>
          <p:cNvPr id="4137" name="Google Shape;4137;p59"/>
          <p:cNvSpPr txBox="1">
            <a:spLocks noGrp="1"/>
          </p:cNvSpPr>
          <p:nvPr>
            <p:ph type="title" idx="2"/>
          </p:nvPr>
        </p:nvSpPr>
        <p:spPr>
          <a:xfrm>
            <a:off x="3403800" y="2733674"/>
            <a:ext cx="2336400" cy="2951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MODEL DEPENDENT</a:t>
            </a:r>
            <a:endParaRPr sz="1800" dirty="0"/>
          </a:p>
        </p:txBody>
      </p:sp>
      <p:sp>
        <p:nvSpPr>
          <p:cNvPr id="4138" name="Google Shape;4138;p59"/>
          <p:cNvSpPr txBox="1">
            <a:spLocks noGrp="1"/>
          </p:cNvSpPr>
          <p:nvPr>
            <p:ph type="subTitle" idx="3"/>
          </p:nvPr>
        </p:nvSpPr>
        <p:spPr>
          <a:xfrm>
            <a:off x="3403800" y="3050854"/>
            <a:ext cx="2336400" cy="16960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Features computadas através de características específica dos dados de treinamento e que só fazem sentido para o modelo a ser treinado</a:t>
            </a:r>
            <a:endParaRPr lang="pt-BR" sz="9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i="1" dirty="0" err="1">
                <a:solidFill>
                  <a:srgbClr val="1BB080"/>
                </a:solidFill>
              </a:rPr>
              <a:t>Ex</a:t>
            </a:r>
            <a:r>
              <a:rPr lang="pt-BR" sz="1000" i="1" dirty="0">
                <a:solidFill>
                  <a:srgbClr val="1BB080"/>
                </a:solidFill>
              </a:rPr>
              <a:t>: encoding e normalizações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4140" name="Google Shape;4140;p59"/>
          <p:cNvSpPr txBox="1">
            <a:spLocks noGrp="1"/>
          </p:cNvSpPr>
          <p:nvPr>
            <p:ph type="title" idx="4"/>
          </p:nvPr>
        </p:nvSpPr>
        <p:spPr>
          <a:xfrm>
            <a:off x="6087600" y="2733674"/>
            <a:ext cx="2336400" cy="2951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ON DEMAND</a:t>
            </a:r>
            <a:endParaRPr sz="1800" dirty="0"/>
          </a:p>
        </p:txBody>
      </p:sp>
      <p:sp>
        <p:nvSpPr>
          <p:cNvPr id="4141" name="Google Shape;4141;p59"/>
          <p:cNvSpPr txBox="1">
            <a:spLocks noGrp="1"/>
          </p:cNvSpPr>
          <p:nvPr>
            <p:ph type="subTitle" idx="5"/>
          </p:nvPr>
        </p:nvSpPr>
        <p:spPr>
          <a:xfrm>
            <a:off x="6087600" y="3050855"/>
            <a:ext cx="2336400" cy="14939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Fetaures calculadas em tempo de requisição para a inferência de modelos online</a:t>
            </a:r>
            <a:endParaRPr lang="en" sz="900" dirty="0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900" dirty="0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rgbClr val="1BB080"/>
                </a:solidFill>
              </a:rPr>
              <a:t>Ex: tempo desde a última interação do usuário, geolocalização da requisição, etc.</a:t>
            </a:r>
            <a:endParaRPr i="1" dirty="0">
              <a:solidFill>
                <a:srgbClr val="1BB080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08E9387-1342-F2A7-6BDD-941ED87C3CE6}"/>
              </a:ext>
            </a:extLst>
          </p:cNvPr>
          <p:cNvGrpSpPr/>
          <p:nvPr/>
        </p:nvGrpSpPr>
        <p:grpSpPr>
          <a:xfrm>
            <a:off x="989338" y="1467595"/>
            <a:ext cx="1612259" cy="1080000"/>
            <a:chOff x="989338" y="1467595"/>
            <a:chExt cx="1612259" cy="10800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FA875EFF-7945-1BA0-920D-4AA5FF3E7E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85215" y="1467595"/>
              <a:ext cx="1080000" cy="1080000"/>
            </a:xfrm>
            <a:prstGeom prst="ellipse">
              <a:avLst/>
            </a:prstGeom>
            <a:solidFill>
              <a:srgbClr val="1BB0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6" name="Picture 35" descr="A black and white logo&#10;&#10;Description automatically generated">
              <a:extLst>
                <a:ext uri="{FF2B5EF4-FFF2-40B4-BE49-F238E27FC236}">
                  <a16:creationId xmlns:a16="http://schemas.microsoft.com/office/drawing/2014/main" id="{FAEE412C-B8CD-D0B4-2761-8AC8B5B34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1411124" y="1630937"/>
              <a:ext cx="806411" cy="806411"/>
            </a:xfrm>
            <a:prstGeom prst="rect">
              <a:avLst/>
            </a:prstGeom>
          </p:spPr>
        </p:pic>
        <p:sp>
          <p:nvSpPr>
            <p:cNvPr id="3" name="Google Shape;972;p8">
              <a:extLst>
                <a:ext uri="{FF2B5EF4-FFF2-40B4-BE49-F238E27FC236}">
                  <a16:creationId xmlns:a16="http://schemas.microsoft.com/office/drawing/2014/main" id="{DC155D64-EE7F-534B-91D4-399828D6F4CA}"/>
                </a:ext>
              </a:extLst>
            </p:cNvPr>
            <p:cNvSpPr/>
            <p:nvPr/>
          </p:nvSpPr>
          <p:spPr>
            <a:xfrm>
              <a:off x="1677299" y="1502166"/>
              <a:ext cx="924298" cy="368341"/>
            </a:xfrm>
            <a:custGeom>
              <a:avLst/>
              <a:gdLst/>
              <a:ahLst/>
              <a:cxnLst/>
              <a:rect l="l" t="t" r="r" b="b"/>
              <a:pathLst>
                <a:path w="8720" h="3475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3193" y="1754"/>
                    <a:pt x="5146" y="2416"/>
                  </a:cubicBezTo>
                  <a:cubicBezTo>
                    <a:pt x="7098" y="3095"/>
                    <a:pt x="8025" y="3294"/>
                    <a:pt x="8720" y="3475"/>
                  </a:cubicBezTo>
                  <a:cubicBezTo>
                    <a:pt x="8720" y="3475"/>
                    <a:pt x="8157" y="3111"/>
                    <a:pt x="7727" y="3012"/>
                  </a:cubicBezTo>
                  <a:cubicBezTo>
                    <a:pt x="7281" y="2912"/>
                    <a:pt x="6950" y="2863"/>
                    <a:pt x="6388" y="2466"/>
                  </a:cubicBezTo>
                  <a:cubicBezTo>
                    <a:pt x="5905" y="2149"/>
                    <a:pt x="5687" y="1867"/>
                    <a:pt x="5465" y="1867"/>
                  </a:cubicBezTo>
                  <a:cubicBezTo>
                    <a:pt x="5421" y="1867"/>
                    <a:pt x="5376" y="1878"/>
                    <a:pt x="5329" y="1904"/>
                  </a:cubicBezTo>
                  <a:cubicBezTo>
                    <a:pt x="5047" y="2052"/>
                    <a:pt x="4998" y="2135"/>
                    <a:pt x="4998" y="2135"/>
                  </a:cubicBezTo>
                  <a:cubicBezTo>
                    <a:pt x="4998" y="2135"/>
                    <a:pt x="4865" y="1672"/>
                    <a:pt x="4550" y="1655"/>
                  </a:cubicBezTo>
                  <a:cubicBezTo>
                    <a:pt x="4508" y="1650"/>
                    <a:pt x="4468" y="1648"/>
                    <a:pt x="4433" y="1648"/>
                  </a:cubicBezTo>
                  <a:cubicBezTo>
                    <a:pt x="4217" y="1648"/>
                    <a:pt x="4120" y="1721"/>
                    <a:pt x="4120" y="1721"/>
                  </a:cubicBezTo>
                  <a:cubicBezTo>
                    <a:pt x="4120" y="1721"/>
                    <a:pt x="3954" y="1473"/>
                    <a:pt x="3855" y="1473"/>
                  </a:cubicBezTo>
                  <a:cubicBezTo>
                    <a:pt x="3756" y="1473"/>
                    <a:pt x="3524" y="1489"/>
                    <a:pt x="3524" y="1489"/>
                  </a:cubicBezTo>
                  <a:cubicBezTo>
                    <a:pt x="3524" y="1489"/>
                    <a:pt x="3387" y="325"/>
                    <a:pt x="2935" y="325"/>
                  </a:cubicBezTo>
                  <a:cubicBezTo>
                    <a:pt x="2917" y="325"/>
                    <a:pt x="2898" y="327"/>
                    <a:pt x="2880" y="331"/>
                  </a:cubicBezTo>
                  <a:cubicBezTo>
                    <a:pt x="2399" y="430"/>
                    <a:pt x="2333" y="927"/>
                    <a:pt x="2333" y="927"/>
                  </a:cubicBezTo>
                  <a:cubicBezTo>
                    <a:pt x="2333" y="927"/>
                    <a:pt x="1967" y="504"/>
                    <a:pt x="1754" y="504"/>
                  </a:cubicBezTo>
                  <a:cubicBezTo>
                    <a:pt x="1736" y="504"/>
                    <a:pt x="1719" y="507"/>
                    <a:pt x="1704" y="514"/>
                  </a:cubicBezTo>
                  <a:cubicBezTo>
                    <a:pt x="1675" y="525"/>
                    <a:pt x="1640" y="529"/>
                    <a:pt x="1600" y="529"/>
                  </a:cubicBezTo>
                  <a:cubicBezTo>
                    <a:pt x="1340" y="529"/>
                    <a:pt x="894" y="331"/>
                    <a:pt x="894" y="3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73;p8">
              <a:extLst>
                <a:ext uri="{FF2B5EF4-FFF2-40B4-BE49-F238E27FC236}">
                  <a16:creationId xmlns:a16="http://schemas.microsoft.com/office/drawing/2014/main" id="{0FADED41-0F2D-E321-AE0E-69CD646634D6}"/>
                </a:ext>
              </a:extLst>
            </p:cNvPr>
            <p:cNvSpPr/>
            <p:nvPr/>
          </p:nvSpPr>
          <p:spPr>
            <a:xfrm>
              <a:off x="989338" y="2043883"/>
              <a:ext cx="1080000" cy="393600"/>
            </a:xfrm>
            <a:custGeom>
              <a:avLst/>
              <a:gdLst/>
              <a:ahLst/>
              <a:cxnLst/>
              <a:rect l="l" t="t" r="r" b="b"/>
              <a:pathLst>
                <a:path w="17755" h="6867" extrusionOk="0">
                  <a:moveTo>
                    <a:pt x="7529" y="1"/>
                  </a:moveTo>
                  <a:cubicBezTo>
                    <a:pt x="5642" y="1"/>
                    <a:pt x="5825" y="1126"/>
                    <a:pt x="5825" y="1126"/>
                  </a:cubicBezTo>
                  <a:cubicBezTo>
                    <a:pt x="5825" y="1126"/>
                    <a:pt x="5486" y="874"/>
                    <a:pt x="5275" y="874"/>
                  </a:cubicBezTo>
                  <a:cubicBezTo>
                    <a:pt x="5210" y="874"/>
                    <a:pt x="5157" y="898"/>
                    <a:pt x="5130" y="960"/>
                  </a:cubicBezTo>
                  <a:cubicBezTo>
                    <a:pt x="5014" y="1241"/>
                    <a:pt x="4981" y="1704"/>
                    <a:pt x="4981" y="1704"/>
                  </a:cubicBezTo>
                  <a:cubicBezTo>
                    <a:pt x="4981" y="1704"/>
                    <a:pt x="4600" y="884"/>
                    <a:pt x="3976" y="884"/>
                  </a:cubicBezTo>
                  <a:cubicBezTo>
                    <a:pt x="3937" y="884"/>
                    <a:pt x="3896" y="887"/>
                    <a:pt x="3855" y="894"/>
                  </a:cubicBezTo>
                  <a:cubicBezTo>
                    <a:pt x="3160" y="1009"/>
                    <a:pt x="3277" y="1075"/>
                    <a:pt x="3045" y="1126"/>
                  </a:cubicBezTo>
                  <a:cubicBezTo>
                    <a:pt x="3039" y="1127"/>
                    <a:pt x="3032" y="1127"/>
                    <a:pt x="3026" y="1127"/>
                  </a:cubicBezTo>
                  <a:cubicBezTo>
                    <a:pt x="2824" y="1127"/>
                    <a:pt x="2656" y="680"/>
                    <a:pt x="2375" y="680"/>
                  </a:cubicBezTo>
                  <a:cubicBezTo>
                    <a:pt x="2346" y="680"/>
                    <a:pt x="2316" y="685"/>
                    <a:pt x="2284" y="696"/>
                  </a:cubicBezTo>
                  <a:cubicBezTo>
                    <a:pt x="2063" y="769"/>
                    <a:pt x="1902" y="782"/>
                    <a:pt x="1814" y="782"/>
                  </a:cubicBezTo>
                  <a:cubicBezTo>
                    <a:pt x="1764" y="782"/>
                    <a:pt x="1737" y="778"/>
                    <a:pt x="1737" y="778"/>
                  </a:cubicBezTo>
                  <a:lnTo>
                    <a:pt x="1" y="265"/>
                  </a:lnTo>
                  <a:lnTo>
                    <a:pt x="1" y="265"/>
                  </a:lnTo>
                  <a:cubicBezTo>
                    <a:pt x="1" y="266"/>
                    <a:pt x="9581" y="4667"/>
                    <a:pt x="17755" y="6867"/>
                  </a:cubicBezTo>
                  <a:cubicBezTo>
                    <a:pt x="17755" y="6867"/>
                    <a:pt x="16912" y="6222"/>
                    <a:pt x="16365" y="5792"/>
                  </a:cubicBezTo>
                  <a:cubicBezTo>
                    <a:pt x="15835" y="5362"/>
                    <a:pt x="15952" y="5064"/>
                    <a:pt x="15555" y="5064"/>
                  </a:cubicBezTo>
                  <a:cubicBezTo>
                    <a:pt x="15173" y="5064"/>
                    <a:pt x="14975" y="5064"/>
                    <a:pt x="14794" y="4749"/>
                  </a:cubicBezTo>
                  <a:cubicBezTo>
                    <a:pt x="14706" y="4610"/>
                    <a:pt x="14550" y="4572"/>
                    <a:pt x="14404" y="4572"/>
                  </a:cubicBezTo>
                  <a:cubicBezTo>
                    <a:pt x="14219" y="4572"/>
                    <a:pt x="14048" y="4634"/>
                    <a:pt x="14048" y="4634"/>
                  </a:cubicBezTo>
                  <a:cubicBezTo>
                    <a:pt x="14048" y="4634"/>
                    <a:pt x="13668" y="4203"/>
                    <a:pt x="13552" y="4203"/>
                  </a:cubicBezTo>
                  <a:cubicBezTo>
                    <a:pt x="13437" y="4203"/>
                    <a:pt x="13287" y="4286"/>
                    <a:pt x="13287" y="4286"/>
                  </a:cubicBezTo>
                  <a:cubicBezTo>
                    <a:pt x="13287" y="4286"/>
                    <a:pt x="13519" y="2697"/>
                    <a:pt x="12592" y="1854"/>
                  </a:cubicBezTo>
                  <a:cubicBezTo>
                    <a:pt x="12234" y="1527"/>
                    <a:pt x="11863" y="1401"/>
                    <a:pt x="11527" y="1401"/>
                  </a:cubicBezTo>
                  <a:cubicBezTo>
                    <a:pt x="10996" y="1401"/>
                    <a:pt x="10554" y="1717"/>
                    <a:pt x="10392" y="2052"/>
                  </a:cubicBezTo>
                  <a:cubicBezTo>
                    <a:pt x="10110" y="2582"/>
                    <a:pt x="10227" y="3855"/>
                    <a:pt x="10227" y="3855"/>
                  </a:cubicBezTo>
                  <a:cubicBezTo>
                    <a:pt x="10227" y="3855"/>
                    <a:pt x="10122" y="2887"/>
                    <a:pt x="9687" y="2887"/>
                  </a:cubicBezTo>
                  <a:cubicBezTo>
                    <a:pt x="9663" y="2887"/>
                    <a:pt x="9639" y="2890"/>
                    <a:pt x="9614" y="2896"/>
                  </a:cubicBezTo>
                  <a:cubicBezTo>
                    <a:pt x="9117" y="3012"/>
                    <a:pt x="8919" y="3326"/>
                    <a:pt x="8919" y="3326"/>
                  </a:cubicBezTo>
                  <a:cubicBezTo>
                    <a:pt x="8919" y="3326"/>
                    <a:pt x="8837" y="2863"/>
                    <a:pt x="8654" y="2863"/>
                  </a:cubicBezTo>
                  <a:cubicBezTo>
                    <a:pt x="8455" y="2863"/>
                    <a:pt x="8109" y="2929"/>
                    <a:pt x="8109" y="2929"/>
                  </a:cubicBezTo>
                  <a:cubicBezTo>
                    <a:pt x="8109" y="2929"/>
                    <a:pt x="9415" y="1"/>
                    <a:pt x="75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56F9944-1E0C-A4BE-DAD4-6B412FEC8897}"/>
              </a:ext>
            </a:extLst>
          </p:cNvPr>
          <p:cNvGrpSpPr/>
          <p:nvPr/>
        </p:nvGrpSpPr>
        <p:grpSpPr>
          <a:xfrm>
            <a:off x="3736123" y="1467595"/>
            <a:ext cx="1612259" cy="1080000"/>
            <a:chOff x="3736123" y="1467595"/>
            <a:chExt cx="1612259" cy="10800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A32EB36-164E-405C-038E-E332CB5E1C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32000" y="1467595"/>
              <a:ext cx="1080000" cy="1080000"/>
            </a:xfrm>
            <a:prstGeom prst="ellipse">
              <a:avLst/>
            </a:prstGeom>
            <a:solidFill>
              <a:srgbClr val="1BB0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39" descr="A number on a black background&#10;&#10;Description automatically generated">
              <a:extLst>
                <a:ext uri="{FF2B5EF4-FFF2-40B4-BE49-F238E27FC236}">
                  <a16:creationId xmlns:a16="http://schemas.microsoft.com/office/drawing/2014/main" id="{C0AA56DF-19B8-3C3C-5FDF-8628CFE50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57600" y="1710331"/>
              <a:ext cx="634915" cy="634915"/>
            </a:xfrm>
            <a:prstGeom prst="rect">
              <a:avLst/>
            </a:prstGeom>
          </p:spPr>
        </p:pic>
        <p:sp>
          <p:nvSpPr>
            <p:cNvPr id="6" name="Google Shape;972;p8">
              <a:extLst>
                <a:ext uri="{FF2B5EF4-FFF2-40B4-BE49-F238E27FC236}">
                  <a16:creationId xmlns:a16="http://schemas.microsoft.com/office/drawing/2014/main" id="{F443DBD5-6F12-2BC6-D85B-95B78C11BB47}"/>
                </a:ext>
              </a:extLst>
            </p:cNvPr>
            <p:cNvSpPr/>
            <p:nvPr/>
          </p:nvSpPr>
          <p:spPr>
            <a:xfrm>
              <a:off x="4424084" y="1502166"/>
              <a:ext cx="924298" cy="368341"/>
            </a:xfrm>
            <a:custGeom>
              <a:avLst/>
              <a:gdLst/>
              <a:ahLst/>
              <a:cxnLst/>
              <a:rect l="l" t="t" r="r" b="b"/>
              <a:pathLst>
                <a:path w="8720" h="3475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3193" y="1754"/>
                    <a:pt x="5146" y="2416"/>
                  </a:cubicBezTo>
                  <a:cubicBezTo>
                    <a:pt x="7098" y="3095"/>
                    <a:pt x="8025" y="3294"/>
                    <a:pt x="8720" y="3475"/>
                  </a:cubicBezTo>
                  <a:cubicBezTo>
                    <a:pt x="8720" y="3475"/>
                    <a:pt x="8157" y="3111"/>
                    <a:pt x="7727" y="3012"/>
                  </a:cubicBezTo>
                  <a:cubicBezTo>
                    <a:pt x="7281" y="2912"/>
                    <a:pt x="6950" y="2863"/>
                    <a:pt x="6388" y="2466"/>
                  </a:cubicBezTo>
                  <a:cubicBezTo>
                    <a:pt x="5905" y="2149"/>
                    <a:pt x="5687" y="1867"/>
                    <a:pt x="5465" y="1867"/>
                  </a:cubicBezTo>
                  <a:cubicBezTo>
                    <a:pt x="5421" y="1867"/>
                    <a:pt x="5376" y="1878"/>
                    <a:pt x="5329" y="1904"/>
                  </a:cubicBezTo>
                  <a:cubicBezTo>
                    <a:pt x="5047" y="2052"/>
                    <a:pt x="4998" y="2135"/>
                    <a:pt x="4998" y="2135"/>
                  </a:cubicBezTo>
                  <a:cubicBezTo>
                    <a:pt x="4998" y="2135"/>
                    <a:pt x="4865" y="1672"/>
                    <a:pt x="4550" y="1655"/>
                  </a:cubicBezTo>
                  <a:cubicBezTo>
                    <a:pt x="4508" y="1650"/>
                    <a:pt x="4468" y="1648"/>
                    <a:pt x="4433" y="1648"/>
                  </a:cubicBezTo>
                  <a:cubicBezTo>
                    <a:pt x="4217" y="1648"/>
                    <a:pt x="4120" y="1721"/>
                    <a:pt x="4120" y="1721"/>
                  </a:cubicBezTo>
                  <a:cubicBezTo>
                    <a:pt x="4120" y="1721"/>
                    <a:pt x="3954" y="1473"/>
                    <a:pt x="3855" y="1473"/>
                  </a:cubicBezTo>
                  <a:cubicBezTo>
                    <a:pt x="3756" y="1473"/>
                    <a:pt x="3524" y="1489"/>
                    <a:pt x="3524" y="1489"/>
                  </a:cubicBezTo>
                  <a:cubicBezTo>
                    <a:pt x="3524" y="1489"/>
                    <a:pt x="3387" y="325"/>
                    <a:pt x="2935" y="325"/>
                  </a:cubicBezTo>
                  <a:cubicBezTo>
                    <a:pt x="2917" y="325"/>
                    <a:pt x="2898" y="327"/>
                    <a:pt x="2880" y="331"/>
                  </a:cubicBezTo>
                  <a:cubicBezTo>
                    <a:pt x="2399" y="430"/>
                    <a:pt x="2333" y="927"/>
                    <a:pt x="2333" y="927"/>
                  </a:cubicBezTo>
                  <a:cubicBezTo>
                    <a:pt x="2333" y="927"/>
                    <a:pt x="1967" y="504"/>
                    <a:pt x="1754" y="504"/>
                  </a:cubicBezTo>
                  <a:cubicBezTo>
                    <a:pt x="1736" y="504"/>
                    <a:pt x="1719" y="507"/>
                    <a:pt x="1704" y="514"/>
                  </a:cubicBezTo>
                  <a:cubicBezTo>
                    <a:pt x="1675" y="525"/>
                    <a:pt x="1640" y="529"/>
                    <a:pt x="1600" y="529"/>
                  </a:cubicBezTo>
                  <a:cubicBezTo>
                    <a:pt x="1340" y="529"/>
                    <a:pt x="894" y="331"/>
                    <a:pt x="894" y="3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73;p8">
              <a:extLst>
                <a:ext uri="{FF2B5EF4-FFF2-40B4-BE49-F238E27FC236}">
                  <a16:creationId xmlns:a16="http://schemas.microsoft.com/office/drawing/2014/main" id="{12136BFE-6B02-FB03-2394-58914DD73126}"/>
                </a:ext>
              </a:extLst>
            </p:cNvPr>
            <p:cNvSpPr/>
            <p:nvPr/>
          </p:nvSpPr>
          <p:spPr>
            <a:xfrm>
              <a:off x="3736123" y="2043883"/>
              <a:ext cx="1080000" cy="393600"/>
            </a:xfrm>
            <a:custGeom>
              <a:avLst/>
              <a:gdLst/>
              <a:ahLst/>
              <a:cxnLst/>
              <a:rect l="l" t="t" r="r" b="b"/>
              <a:pathLst>
                <a:path w="17755" h="6867" extrusionOk="0">
                  <a:moveTo>
                    <a:pt x="7529" y="1"/>
                  </a:moveTo>
                  <a:cubicBezTo>
                    <a:pt x="5642" y="1"/>
                    <a:pt x="5825" y="1126"/>
                    <a:pt x="5825" y="1126"/>
                  </a:cubicBezTo>
                  <a:cubicBezTo>
                    <a:pt x="5825" y="1126"/>
                    <a:pt x="5486" y="874"/>
                    <a:pt x="5275" y="874"/>
                  </a:cubicBezTo>
                  <a:cubicBezTo>
                    <a:pt x="5210" y="874"/>
                    <a:pt x="5157" y="898"/>
                    <a:pt x="5130" y="960"/>
                  </a:cubicBezTo>
                  <a:cubicBezTo>
                    <a:pt x="5014" y="1241"/>
                    <a:pt x="4981" y="1704"/>
                    <a:pt x="4981" y="1704"/>
                  </a:cubicBezTo>
                  <a:cubicBezTo>
                    <a:pt x="4981" y="1704"/>
                    <a:pt x="4600" y="884"/>
                    <a:pt x="3976" y="884"/>
                  </a:cubicBezTo>
                  <a:cubicBezTo>
                    <a:pt x="3937" y="884"/>
                    <a:pt x="3896" y="887"/>
                    <a:pt x="3855" y="894"/>
                  </a:cubicBezTo>
                  <a:cubicBezTo>
                    <a:pt x="3160" y="1009"/>
                    <a:pt x="3277" y="1075"/>
                    <a:pt x="3045" y="1126"/>
                  </a:cubicBezTo>
                  <a:cubicBezTo>
                    <a:pt x="3039" y="1127"/>
                    <a:pt x="3032" y="1127"/>
                    <a:pt x="3026" y="1127"/>
                  </a:cubicBezTo>
                  <a:cubicBezTo>
                    <a:pt x="2824" y="1127"/>
                    <a:pt x="2656" y="680"/>
                    <a:pt x="2375" y="680"/>
                  </a:cubicBezTo>
                  <a:cubicBezTo>
                    <a:pt x="2346" y="680"/>
                    <a:pt x="2316" y="685"/>
                    <a:pt x="2284" y="696"/>
                  </a:cubicBezTo>
                  <a:cubicBezTo>
                    <a:pt x="2063" y="769"/>
                    <a:pt x="1902" y="782"/>
                    <a:pt x="1814" y="782"/>
                  </a:cubicBezTo>
                  <a:cubicBezTo>
                    <a:pt x="1764" y="782"/>
                    <a:pt x="1737" y="778"/>
                    <a:pt x="1737" y="778"/>
                  </a:cubicBezTo>
                  <a:lnTo>
                    <a:pt x="1" y="265"/>
                  </a:lnTo>
                  <a:lnTo>
                    <a:pt x="1" y="265"/>
                  </a:lnTo>
                  <a:cubicBezTo>
                    <a:pt x="1" y="266"/>
                    <a:pt x="9581" y="4667"/>
                    <a:pt x="17755" y="6867"/>
                  </a:cubicBezTo>
                  <a:cubicBezTo>
                    <a:pt x="17755" y="6867"/>
                    <a:pt x="16912" y="6222"/>
                    <a:pt x="16365" y="5792"/>
                  </a:cubicBezTo>
                  <a:cubicBezTo>
                    <a:pt x="15835" y="5362"/>
                    <a:pt x="15952" y="5064"/>
                    <a:pt x="15555" y="5064"/>
                  </a:cubicBezTo>
                  <a:cubicBezTo>
                    <a:pt x="15173" y="5064"/>
                    <a:pt x="14975" y="5064"/>
                    <a:pt x="14794" y="4749"/>
                  </a:cubicBezTo>
                  <a:cubicBezTo>
                    <a:pt x="14706" y="4610"/>
                    <a:pt x="14550" y="4572"/>
                    <a:pt x="14404" y="4572"/>
                  </a:cubicBezTo>
                  <a:cubicBezTo>
                    <a:pt x="14219" y="4572"/>
                    <a:pt x="14048" y="4634"/>
                    <a:pt x="14048" y="4634"/>
                  </a:cubicBezTo>
                  <a:cubicBezTo>
                    <a:pt x="14048" y="4634"/>
                    <a:pt x="13668" y="4203"/>
                    <a:pt x="13552" y="4203"/>
                  </a:cubicBezTo>
                  <a:cubicBezTo>
                    <a:pt x="13437" y="4203"/>
                    <a:pt x="13287" y="4286"/>
                    <a:pt x="13287" y="4286"/>
                  </a:cubicBezTo>
                  <a:cubicBezTo>
                    <a:pt x="13287" y="4286"/>
                    <a:pt x="13519" y="2697"/>
                    <a:pt x="12592" y="1854"/>
                  </a:cubicBezTo>
                  <a:cubicBezTo>
                    <a:pt x="12234" y="1527"/>
                    <a:pt x="11863" y="1401"/>
                    <a:pt x="11527" y="1401"/>
                  </a:cubicBezTo>
                  <a:cubicBezTo>
                    <a:pt x="10996" y="1401"/>
                    <a:pt x="10554" y="1717"/>
                    <a:pt x="10392" y="2052"/>
                  </a:cubicBezTo>
                  <a:cubicBezTo>
                    <a:pt x="10110" y="2582"/>
                    <a:pt x="10227" y="3855"/>
                    <a:pt x="10227" y="3855"/>
                  </a:cubicBezTo>
                  <a:cubicBezTo>
                    <a:pt x="10227" y="3855"/>
                    <a:pt x="10122" y="2887"/>
                    <a:pt x="9687" y="2887"/>
                  </a:cubicBezTo>
                  <a:cubicBezTo>
                    <a:pt x="9663" y="2887"/>
                    <a:pt x="9639" y="2890"/>
                    <a:pt x="9614" y="2896"/>
                  </a:cubicBezTo>
                  <a:cubicBezTo>
                    <a:pt x="9117" y="3012"/>
                    <a:pt x="8919" y="3326"/>
                    <a:pt x="8919" y="3326"/>
                  </a:cubicBezTo>
                  <a:cubicBezTo>
                    <a:pt x="8919" y="3326"/>
                    <a:pt x="8837" y="2863"/>
                    <a:pt x="8654" y="2863"/>
                  </a:cubicBezTo>
                  <a:cubicBezTo>
                    <a:pt x="8455" y="2863"/>
                    <a:pt x="8109" y="2929"/>
                    <a:pt x="8109" y="2929"/>
                  </a:cubicBezTo>
                  <a:cubicBezTo>
                    <a:pt x="8109" y="2929"/>
                    <a:pt x="9415" y="1"/>
                    <a:pt x="75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FE6935D-7A48-80E8-B691-5A68F0174E7B}"/>
              </a:ext>
            </a:extLst>
          </p:cNvPr>
          <p:cNvGrpSpPr/>
          <p:nvPr/>
        </p:nvGrpSpPr>
        <p:grpSpPr>
          <a:xfrm>
            <a:off x="6531621" y="1473201"/>
            <a:ext cx="1612259" cy="1080000"/>
            <a:chOff x="6531621" y="1473201"/>
            <a:chExt cx="1612259" cy="10800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DDE4067-A295-1900-EE05-D3D9FE2173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7498" y="1473201"/>
              <a:ext cx="1080000" cy="1080000"/>
            </a:xfrm>
            <a:prstGeom prst="ellipse">
              <a:avLst/>
            </a:prstGeom>
            <a:solidFill>
              <a:srgbClr val="1BB0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8" name="Picture 37" descr="A wifi symbol on a black background&#10;&#10;Description automatically generated">
              <a:extLst>
                <a:ext uri="{FF2B5EF4-FFF2-40B4-BE49-F238E27FC236}">
                  <a16:creationId xmlns:a16="http://schemas.microsoft.com/office/drawing/2014/main" id="{0E708703-C6BB-BA98-5085-22FD12FA2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78129" y="1654292"/>
              <a:ext cx="804587" cy="804587"/>
            </a:xfrm>
            <a:prstGeom prst="rect">
              <a:avLst/>
            </a:prstGeom>
          </p:spPr>
        </p:pic>
        <p:sp>
          <p:nvSpPr>
            <p:cNvPr id="9" name="Google Shape;972;p8">
              <a:extLst>
                <a:ext uri="{FF2B5EF4-FFF2-40B4-BE49-F238E27FC236}">
                  <a16:creationId xmlns:a16="http://schemas.microsoft.com/office/drawing/2014/main" id="{6A4501CE-DC34-CF5B-80D5-5A2A5B265C8E}"/>
                </a:ext>
              </a:extLst>
            </p:cNvPr>
            <p:cNvSpPr/>
            <p:nvPr/>
          </p:nvSpPr>
          <p:spPr>
            <a:xfrm>
              <a:off x="7219582" y="1507772"/>
              <a:ext cx="924298" cy="368341"/>
            </a:xfrm>
            <a:custGeom>
              <a:avLst/>
              <a:gdLst/>
              <a:ahLst/>
              <a:cxnLst/>
              <a:rect l="l" t="t" r="r" b="b"/>
              <a:pathLst>
                <a:path w="8720" h="3475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3193" y="1754"/>
                    <a:pt x="5146" y="2416"/>
                  </a:cubicBezTo>
                  <a:cubicBezTo>
                    <a:pt x="7098" y="3095"/>
                    <a:pt x="8025" y="3294"/>
                    <a:pt x="8720" y="3475"/>
                  </a:cubicBezTo>
                  <a:cubicBezTo>
                    <a:pt x="8720" y="3475"/>
                    <a:pt x="8157" y="3111"/>
                    <a:pt x="7727" y="3012"/>
                  </a:cubicBezTo>
                  <a:cubicBezTo>
                    <a:pt x="7281" y="2912"/>
                    <a:pt x="6950" y="2863"/>
                    <a:pt x="6388" y="2466"/>
                  </a:cubicBezTo>
                  <a:cubicBezTo>
                    <a:pt x="5905" y="2149"/>
                    <a:pt x="5687" y="1867"/>
                    <a:pt x="5465" y="1867"/>
                  </a:cubicBezTo>
                  <a:cubicBezTo>
                    <a:pt x="5421" y="1867"/>
                    <a:pt x="5376" y="1878"/>
                    <a:pt x="5329" y="1904"/>
                  </a:cubicBezTo>
                  <a:cubicBezTo>
                    <a:pt x="5047" y="2052"/>
                    <a:pt x="4998" y="2135"/>
                    <a:pt x="4998" y="2135"/>
                  </a:cubicBezTo>
                  <a:cubicBezTo>
                    <a:pt x="4998" y="2135"/>
                    <a:pt x="4865" y="1672"/>
                    <a:pt x="4550" y="1655"/>
                  </a:cubicBezTo>
                  <a:cubicBezTo>
                    <a:pt x="4508" y="1650"/>
                    <a:pt x="4468" y="1648"/>
                    <a:pt x="4433" y="1648"/>
                  </a:cubicBezTo>
                  <a:cubicBezTo>
                    <a:pt x="4217" y="1648"/>
                    <a:pt x="4120" y="1721"/>
                    <a:pt x="4120" y="1721"/>
                  </a:cubicBezTo>
                  <a:cubicBezTo>
                    <a:pt x="4120" y="1721"/>
                    <a:pt x="3954" y="1473"/>
                    <a:pt x="3855" y="1473"/>
                  </a:cubicBezTo>
                  <a:cubicBezTo>
                    <a:pt x="3756" y="1473"/>
                    <a:pt x="3524" y="1489"/>
                    <a:pt x="3524" y="1489"/>
                  </a:cubicBezTo>
                  <a:cubicBezTo>
                    <a:pt x="3524" y="1489"/>
                    <a:pt x="3387" y="325"/>
                    <a:pt x="2935" y="325"/>
                  </a:cubicBezTo>
                  <a:cubicBezTo>
                    <a:pt x="2917" y="325"/>
                    <a:pt x="2898" y="327"/>
                    <a:pt x="2880" y="331"/>
                  </a:cubicBezTo>
                  <a:cubicBezTo>
                    <a:pt x="2399" y="430"/>
                    <a:pt x="2333" y="927"/>
                    <a:pt x="2333" y="927"/>
                  </a:cubicBezTo>
                  <a:cubicBezTo>
                    <a:pt x="2333" y="927"/>
                    <a:pt x="1967" y="504"/>
                    <a:pt x="1754" y="504"/>
                  </a:cubicBezTo>
                  <a:cubicBezTo>
                    <a:pt x="1736" y="504"/>
                    <a:pt x="1719" y="507"/>
                    <a:pt x="1704" y="514"/>
                  </a:cubicBezTo>
                  <a:cubicBezTo>
                    <a:pt x="1675" y="525"/>
                    <a:pt x="1640" y="529"/>
                    <a:pt x="1600" y="529"/>
                  </a:cubicBezTo>
                  <a:cubicBezTo>
                    <a:pt x="1340" y="529"/>
                    <a:pt x="894" y="331"/>
                    <a:pt x="894" y="3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73;p8">
              <a:extLst>
                <a:ext uri="{FF2B5EF4-FFF2-40B4-BE49-F238E27FC236}">
                  <a16:creationId xmlns:a16="http://schemas.microsoft.com/office/drawing/2014/main" id="{E939830A-22F4-943D-4EAA-F8D1FF514F12}"/>
                </a:ext>
              </a:extLst>
            </p:cNvPr>
            <p:cNvSpPr/>
            <p:nvPr/>
          </p:nvSpPr>
          <p:spPr>
            <a:xfrm>
              <a:off x="6531621" y="2049489"/>
              <a:ext cx="1080000" cy="393600"/>
            </a:xfrm>
            <a:custGeom>
              <a:avLst/>
              <a:gdLst/>
              <a:ahLst/>
              <a:cxnLst/>
              <a:rect l="l" t="t" r="r" b="b"/>
              <a:pathLst>
                <a:path w="17755" h="6867" extrusionOk="0">
                  <a:moveTo>
                    <a:pt x="7529" y="1"/>
                  </a:moveTo>
                  <a:cubicBezTo>
                    <a:pt x="5642" y="1"/>
                    <a:pt x="5825" y="1126"/>
                    <a:pt x="5825" y="1126"/>
                  </a:cubicBezTo>
                  <a:cubicBezTo>
                    <a:pt x="5825" y="1126"/>
                    <a:pt x="5486" y="874"/>
                    <a:pt x="5275" y="874"/>
                  </a:cubicBezTo>
                  <a:cubicBezTo>
                    <a:pt x="5210" y="874"/>
                    <a:pt x="5157" y="898"/>
                    <a:pt x="5130" y="960"/>
                  </a:cubicBezTo>
                  <a:cubicBezTo>
                    <a:pt x="5014" y="1241"/>
                    <a:pt x="4981" y="1704"/>
                    <a:pt x="4981" y="1704"/>
                  </a:cubicBezTo>
                  <a:cubicBezTo>
                    <a:pt x="4981" y="1704"/>
                    <a:pt x="4600" y="884"/>
                    <a:pt x="3976" y="884"/>
                  </a:cubicBezTo>
                  <a:cubicBezTo>
                    <a:pt x="3937" y="884"/>
                    <a:pt x="3896" y="887"/>
                    <a:pt x="3855" y="894"/>
                  </a:cubicBezTo>
                  <a:cubicBezTo>
                    <a:pt x="3160" y="1009"/>
                    <a:pt x="3277" y="1075"/>
                    <a:pt x="3045" y="1126"/>
                  </a:cubicBezTo>
                  <a:cubicBezTo>
                    <a:pt x="3039" y="1127"/>
                    <a:pt x="3032" y="1127"/>
                    <a:pt x="3026" y="1127"/>
                  </a:cubicBezTo>
                  <a:cubicBezTo>
                    <a:pt x="2824" y="1127"/>
                    <a:pt x="2656" y="680"/>
                    <a:pt x="2375" y="680"/>
                  </a:cubicBezTo>
                  <a:cubicBezTo>
                    <a:pt x="2346" y="680"/>
                    <a:pt x="2316" y="685"/>
                    <a:pt x="2284" y="696"/>
                  </a:cubicBezTo>
                  <a:cubicBezTo>
                    <a:pt x="2063" y="769"/>
                    <a:pt x="1902" y="782"/>
                    <a:pt x="1814" y="782"/>
                  </a:cubicBezTo>
                  <a:cubicBezTo>
                    <a:pt x="1764" y="782"/>
                    <a:pt x="1737" y="778"/>
                    <a:pt x="1737" y="778"/>
                  </a:cubicBezTo>
                  <a:lnTo>
                    <a:pt x="1" y="265"/>
                  </a:lnTo>
                  <a:lnTo>
                    <a:pt x="1" y="265"/>
                  </a:lnTo>
                  <a:cubicBezTo>
                    <a:pt x="1" y="266"/>
                    <a:pt x="9581" y="4667"/>
                    <a:pt x="17755" y="6867"/>
                  </a:cubicBezTo>
                  <a:cubicBezTo>
                    <a:pt x="17755" y="6867"/>
                    <a:pt x="16912" y="6222"/>
                    <a:pt x="16365" y="5792"/>
                  </a:cubicBezTo>
                  <a:cubicBezTo>
                    <a:pt x="15835" y="5362"/>
                    <a:pt x="15952" y="5064"/>
                    <a:pt x="15555" y="5064"/>
                  </a:cubicBezTo>
                  <a:cubicBezTo>
                    <a:pt x="15173" y="5064"/>
                    <a:pt x="14975" y="5064"/>
                    <a:pt x="14794" y="4749"/>
                  </a:cubicBezTo>
                  <a:cubicBezTo>
                    <a:pt x="14706" y="4610"/>
                    <a:pt x="14550" y="4572"/>
                    <a:pt x="14404" y="4572"/>
                  </a:cubicBezTo>
                  <a:cubicBezTo>
                    <a:pt x="14219" y="4572"/>
                    <a:pt x="14048" y="4634"/>
                    <a:pt x="14048" y="4634"/>
                  </a:cubicBezTo>
                  <a:cubicBezTo>
                    <a:pt x="14048" y="4634"/>
                    <a:pt x="13668" y="4203"/>
                    <a:pt x="13552" y="4203"/>
                  </a:cubicBezTo>
                  <a:cubicBezTo>
                    <a:pt x="13437" y="4203"/>
                    <a:pt x="13287" y="4286"/>
                    <a:pt x="13287" y="4286"/>
                  </a:cubicBezTo>
                  <a:cubicBezTo>
                    <a:pt x="13287" y="4286"/>
                    <a:pt x="13519" y="2697"/>
                    <a:pt x="12592" y="1854"/>
                  </a:cubicBezTo>
                  <a:cubicBezTo>
                    <a:pt x="12234" y="1527"/>
                    <a:pt x="11863" y="1401"/>
                    <a:pt x="11527" y="1401"/>
                  </a:cubicBezTo>
                  <a:cubicBezTo>
                    <a:pt x="10996" y="1401"/>
                    <a:pt x="10554" y="1717"/>
                    <a:pt x="10392" y="2052"/>
                  </a:cubicBezTo>
                  <a:cubicBezTo>
                    <a:pt x="10110" y="2582"/>
                    <a:pt x="10227" y="3855"/>
                    <a:pt x="10227" y="3855"/>
                  </a:cubicBezTo>
                  <a:cubicBezTo>
                    <a:pt x="10227" y="3855"/>
                    <a:pt x="10122" y="2887"/>
                    <a:pt x="9687" y="2887"/>
                  </a:cubicBezTo>
                  <a:cubicBezTo>
                    <a:pt x="9663" y="2887"/>
                    <a:pt x="9639" y="2890"/>
                    <a:pt x="9614" y="2896"/>
                  </a:cubicBezTo>
                  <a:cubicBezTo>
                    <a:pt x="9117" y="3012"/>
                    <a:pt x="8919" y="3326"/>
                    <a:pt x="8919" y="3326"/>
                  </a:cubicBezTo>
                  <a:cubicBezTo>
                    <a:pt x="8919" y="3326"/>
                    <a:pt x="8837" y="2863"/>
                    <a:pt x="8654" y="2863"/>
                  </a:cubicBezTo>
                  <a:cubicBezTo>
                    <a:pt x="8455" y="2863"/>
                    <a:pt x="8109" y="2929"/>
                    <a:pt x="8109" y="2929"/>
                  </a:cubicBezTo>
                  <a:cubicBezTo>
                    <a:pt x="8109" y="2929"/>
                    <a:pt x="9415" y="1"/>
                    <a:pt x="75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AD8B40-EA8F-4B0E-EE8D-EC171F6BAED7}"/>
              </a:ext>
            </a:extLst>
          </p:cNvPr>
          <p:cNvGrpSpPr/>
          <p:nvPr/>
        </p:nvGrpSpPr>
        <p:grpSpPr>
          <a:xfrm>
            <a:off x="3431439" y="518844"/>
            <a:ext cx="2242866" cy="552301"/>
            <a:chOff x="977990" y="1935155"/>
            <a:chExt cx="2242866" cy="552301"/>
          </a:xfrm>
        </p:grpSpPr>
        <p:pic>
          <p:nvPicPr>
            <p:cNvPr id="13" name="Picture 6" descr="Hopsworks - My AI">
              <a:extLst>
                <a:ext uri="{FF2B5EF4-FFF2-40B4-BE49-F238E27FC236}">
                  <a16:creationId xmlns:a16="http://schemas.microsoft.com/office/drawing/2014/main" id="{9627BEDD-793D-DF37-7661-5F27312323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148" y="2029589"/>
              <a:ext cx="202031" cy="192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Google Shape;3907;p53">
              <a:extLst>
                <a:ext uri="{FF2B5EF4-FFF2-40B4-BE49-F238E27FC236}">
                  <a16:creationId xmlns:a16="http://schemas.microsoft.com/office/drawing/2014/main" id="{173171B2-83A3-57F7-8500-3333717D99F8}"/>
                </a:ext>
              </a:extLst>
            </p:cNvPr>
            <p:cNvSpPr txBox="1">
              <a:spLocks/>
            </p:cNvSpPr>
            <p:nvPr/>
          </p:nvSpPr>
          <p:spPr>
            <a:xfrm>
              <a:off x="977990" y="1935155"/>
              <a:ext cx="2242866" cy="5523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9pPr>
            </a:lstStyle>
            <a:p>
              <a:pPr algn="ctr"/>
              <a:r>
                <a:rPr lang="en" sz="1600" dirty="0">
                  <a:solidFill>
                    <a:srgbClr val="1BB080"/>
                  </a:solidFill>
                </a:rPr>
                <a:t>HOPSWORKS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7F05071-D28D-50FD-286A-86A30DFAC75D}"/>
              </a:ext>
            </a:extLst>
          </p:cNvPr>
          <p:cNvSpPr txBox="1"/>
          <p:nvPr/>
        </p:nvSpPr>
        <p:spPr>
          <a:xfrm>
            <a:off x="1198640" y="574023"/>
            <a:ext cx="26613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Segundo artigo técnico publicado pela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4E3026-6D19-9A5B-C582-6273D1A09CCD}"/>
              </a:ext>
            </a:extLst>
          </p:cNvPr>
          <p:cNvSpPr txBox="1"/>
          <p:nvPr/>
        </p:nvSpPr>
        <p:spPr>
          <a:xfrm>
            <a:off x="5008775" y="574023"/>
            <a:ext cx="3500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, transformações de features para modelos de 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AD7E36-D1E4-B4D8-7A2B-631A4E37BFFD}"/>
              </a:ext>
            </a:extLst>
          </p:cNvPr>
          <p:cNvSpPr txBox="1"/>
          <p:nvPr/>
        </p:nvSpPr>
        <p:spPr>
          <a:xfrm>
            <a:off x="2594807" y="900164"/>
            <a:ext cx="41448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podem ser classificadas em          diferentes taxonomias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C69AB8-55FC-1388-179E-A3C331B1A993}"/>
              </a:ext>
            </a:extLst>
          </p:cNvPr>
          <p:cNvSpPr txBox="1"/>
          <p:nvPr/>
        </p:nvSpPr>
        <p:spPr>
          <a:xfrm>
            <a:off x="4429918" y="707202"/>
            <a:ext cx="5238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rgbClr val="1BB080"/>
                </a:solidFill>
                <a:latin typeface="Teko"/>
                <a:cs typeface="Teko"/>
                <a:sym typeface="Teko"/>
              </a:rPr>
              <a:t>3</a:t>
            </a:r>
            <a:endParaRPr lang="pt-BR" sz="4000" dirty="0">
              <a:solidFill>
                <a:srgbClr val="1BB080"/>
              </a:solidFill>
            </a:endParaRPr>
          </a:p>
        </p:txBody>
      </p:sp>
      <p:sp>
        <p:nvSpPr>
          <p:cNvPr id="44" name="Google Shape;3518;p41">
            <a:extLst>
              <a:ext uri="{FF2B5EF4-FFF2-40B4-BE49-F238E27FC236}">
                <a16:creationId xmlns:a16="http://schemas.microsoft.com/office/drawing/2014/main" id="{FB37A118-52CA-33FD-F37D-DF42D43CA353}"/>
              </a:ext>
            </a:extLst>
          </p:cNvPr>
          <p:cNvSpPr txBox="1">
            <a:spLocks/>
          </p:cNvSpPr>
          <p:nvPr/>
        </p:nvSpPr>
        <p:spPr>
          <a:xfrm>
            <a:off x="1579777" y="4435930"/>
            <a:ext cx="932320" cy="310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pt-BR" sz="1000" i="1" dirty="0">
                <a:hlinkClick r:id="rId7"/>
              </a:rPr>
              <a:t>Saiba mais</a:t>
            </a:r>
            <a:endParaRPr lang="pt-BR" sz="1000" i="1" dirty="0"/>
          </a:p>
        </p:txBody>
      </p:sp>
      <p:pic>
        <p:nvPicPr>
          <p:cNvPr id="45" name="Picture 44" descr="A grey arrow in a square&#10;&#10;Description automatically generated">
            <a:extLst>
              <a:ext uri="{FF2B5EF4-FFF2-40B4-BE49-F238E27FC236}">
                <a16:creationId xmlns:a16="http://schemas.microsoft.com/office/drawing/2014/main" id="{D711E2A2-AF51-B15F-B681-86D2F98957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2422" y="4524539"/>
            <a:ext cx="150712" cy="150712"/>
          </a:xfrm>
          <a:prstGeom prst="rect">
            <a:avLst/>
          </a:prstGeom>
        </p:spPr>
      </p:pic>
      <p:sp>
        <p:nvSpPr>
          <p:cNvPr id="46" name="Google Shape;3518;p41">
            <a:extLst>
              <a:ext uri="{FF2B5EF4-FFF2-40B4-BE49-F238E27FC236}">
                <a16:creationId xmlns:a16="http://schemas.microsoft.com/office/drawing/2014/main" id="{19B6EA3D-03F0-2695-3EB3-8FC971472DBE}"/>
              </a:ext>
            </a:extLst>
          </p:cNvPr>
          <p:cNvSpPr txBox="1">
            <a:spLocks/>
          </p:cNvSpPr>
          <p:nvPr/>
        </p:nvSpPr>
        <p:spPr>
          <a:xfrm>
            <a:off x="4257600" y="4435930"/>
            <a:ext cx="932320" cy="310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pt-BR" sz="1000" i="1" dirty="0">
                <a:hlinkClick r:id="rId9"/>
              </a:rPr>
              <a:t>Saiba mais</a:t>
            </a:r>
            <a:endParaRPr lang="pt-BR" sz="1000" i="1" dirty="0"/>
          </a:p>
        </p:txBody>
      </p:sp>
      <p:pic>
        <p:nvPicPr>
          <p:cNvPr id="47" name="Picture 46" descr="A grey arrow in a square&#10;&#10;Description automatically generated">
            <a:extLst>
              <a:ext uri="{FF2B5EF4-FFF2-40B4-BE49-F238E27FC236}">
                <a16:creationId xmlns:a16="http://schemas.microsoft.com/office/drawing/2014/main" id="{4EC584DC-A009-475A-EE55-540C827D02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0245" y="4524539"/>
            <a:ext cx="150712" cy="150712"/>
          </a:xfrm>
          <a:prstGeom prst="rect">
            <a:avLst/>
          </a:prstGeom>
        </p:spPr>
      </p:pic>
      <p:sp>
        <p:nvSpPr>
          <p:cNvPr id="48" name="Google Shape;3518;p41">
            <a:extLst>
              <a:ext uri="{FF2B5EF4-FFF2-40B4-BE49-F238E27FC236}">
                <a16:creationId xmlns:a16="http://schemas.microsoft.com/office/drawing/2014/main" id="{E6A2526B-3C4A-0EBF-A926-F842E74792E6}"/>
              </a:ext>
            </a:extLst>
          </p:cNvPr>
          <p:cNvSpPr txBox="1">
            <a:spLocks/>
          </p:cNvSpPr>
          <p:nvPr/>
        </p:nvSpPr>
        <p:spPr>
          <a:xfrm>
            <a:off x="6975178" y="4435930"/>
            <a:ext cx="932320" cy="310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pt-BR" sz="1000" i="1" dirty="0">
                <a:hlinkClick r:id="rId10"/>
              </a:rPr>
              <a:t>Saiba mais</a:t>
            </a:r>
            <a:endParaRPr lang="pt-BR" sz="1000" i="1" dirty="0"/>
          </a:p>
        </p:txBody>
      </p:sp>
      <p:pic>
        <p:nvPicPr>
          <p:cNvPr id="49" name="Picture 48" descr="A grey arrow in a square&#10;&#10;Description automatically generated">
            <a:extLst>
              <a:ext uri="{FF2B5EF4-FFF2-40B4-BE49-F238E27FC236}">
                <a16:creationId xmlns:a16="http://schemas.microsoft.com/office/drawing/2014/main" id="{70475CFA-DC23-8435-0D9C-9C1394EEA7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7823" y="4524539"/>
            <a:ext cx="150712" cy="15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2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35" grpId="0" animBg="1"/>
      <p:bldP spid="4136" grpId="0" uiExpand="1" build="p"/>
      <p:bldP spid="4137" grpId="0" animBg="1"/>
      <p:bldP spid="4138" grpId="0" uiExpand="1" build="p"/>
      <p:bldP spid="4140" grpId="0" animBg="1"/>
      <p:bldP spid="4141" grpId="0" uiExpand="1" build="p"/>
      <p:bldP spid="44" grpId="0"/>
      <p:bldP spid="46" grpId="0"/>
      <p:bldP spid="4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HIGHLIGHTS DA SEÇÃO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Principais pontos de reflexão abordados até aqui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2FB38E-D9E2-DFFC-5FDB-0F79DDDBC8F3}"/>
              </a:ext>
            </a:extLst>
          </p:cNvPr>
          <p:cNvGrpSpPr/>
          <p:nvPr/>
        </p:nvGrpSpPr>
        <p:grpSpPr>
          <a:xfrm>
            <a:off x="735240" y="1540905"/>
            <a:ext cx="7840947" cy="723334"/>
            <a:chOff x="735240" y="1540905"/>
            <a:chExt cx="7840947" cy="723334"/>
          </a:xfrm>
        </p:grpSpPr>
        <p:pic>
          <p:nvPicPr>
            <p:cNvPr id="4" name="Picture 3" descr="A light bulb with rays of light coming out of it&#10;&#10;Description automatically generated">
              <a:extLst>
                <a:ext uri="{FF2B5EF4-FFF2-40B4-BE49-F238E27FC236}">
                  <a16:creationId xmlns:a16="http://schemas.microsoft.com/office/drawing/2014/main" id="{40A5A483-3BF3-4D6D-8DF8-708160D29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5240" y="1586902"/>
              <a:ext cx="378486" cy="37848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84F5DB8-2E2F-92E0-162D-0AB60ABA7C9F}"/>
                </a:ext>
              </a:extLst>
            </p:cNvPr>
            <p:cNvSpPr txBox="1"/>
            <p:nvPr/>
          </p:nvSpPr>
          <p:spPr>
            <a:xfrm>
              <a:off x="1187245" y="1540905"/>
              <a:ext cx="738894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Features podem ser consideradas como “</a:t>
              </a:r>
              <a:r>
                <a:rPr lang="pt-BR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colunas</a:t>
              </a:r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” ou “</a:t>
              </a:r>
              <a:r>
                <a:rPr lang="pt-BR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atributos</a:t>
              </a:r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” de um conjunto de dados e representam características de uma entidade pré estabelecida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2E0FC1-BBBA-6315-674A-107C05FBB147}"/>
                </a:ext>
              </a:extLst>
            </p:cNvPr>
            <p:cNvSpPr txBox="1"/>
            <p:nvPr/>
          </p:nvSpPr>
          <p:spPr>
            <a:xfrm>
              <a:off x="1187245" y="2018018"/>
              <a:ext cx="738894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Um conjunto de features formam tabelas muitas vezes chamadas de Feature </a:t>
              </a:r>
              <a:r>
                <a:rPr lang="pt-BR" sz="10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Tables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, Feature </a:t>
              </a:r>
              <a:r>
                <a:rPr lang="pt-BR" sz="10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Views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ou Feature </a:t>
              </a:r>
              <a:r>
                <a:rPr lang="pt-BR" sz="10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Groups</a:t>
              </a:r>
              <a:endPara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416B180-58F4-3476-540F-1A1BF11C9197}"/>
              </a:ext>
            </a:extLst>
          </p:cNvPr>
          <p:cNvGrpSpPr/>
          <p:nvPr/>
        </p:nvGrpSpPr>
        <p:grpSpPr>
          <a:xfrm>
            <a:off x="735240" y="2493503"/>
            <a:ext cx="7840947" cy="722013"/>
            <a:chOff x="735240" y="2493503"/>
            <a:chExt cx="7840947" cy="722013"/>
          </a:xfrm>
        </p:grpSpPr>
        <p:pic>
          <p:nvPicPr>
            <p:cNvPr id="6" name="Picture 5" descr="A light bulb with rays of light coming out of it&#10;&#10;Description automatically generated">
              <a:extLst>
                <a:ext uri="{FF2B5EF4-FFF2-40B4-BE49-F238E27FC236}">
                  <a16:creationId xmlns:a16="http://schemas.microsoft.com/office/drawing/2014/main" id="{FEFBE213-5DC1-6380-56DA-467CA09B2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5240" y="2524752"/>
              <a:ext cx="378486" cy="37848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397BCBE-A35F-C0D0-3EBF-9FFE82B20692}"/>
                </a:ext>
              </a:extLst>
            </p:cNvPr>
            <p:cNvSpPr txBox="1"/>
            <p:nvPr/>
          </p:nvSpPr>
          <p:spPr>
            <a:xfrm>
              <a:off x="1187245" y="2493503"/>
              <a:ext cx="738894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Engineering é uma parte </a:t>
              </a:r>
              <a:r>
                <a:rPr lang="pt-BR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vital</a:t>
              </a:r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do trabalho de um </a:t>
              </a:r>
              <a:r>
                <a:rPr lang="pt-BR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Cientista de Dados</a:t>
              </a:r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para a modelagem estatística de um problema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51EB9C-D195-D9DE-854F-D4CC515B22B3}"/>
                </a:ext>
              </a:extLst>
            </p:cNvPr>
            <p:cNvSpPr txBox="1"/>
            <p:nvPr/>
          </p:nvSpPr>
          <p:spPr>
            <a:xfrm>
              <a:off x="1187245" y="2969295"/>
              <a:ext cx="738894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Excelentes modelos de ML não podem existir sem excelentes dados, sendo estes muitas vezes gerados em processos de FE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350E97-19F7-1196-C8BE-DC2E7D513671}"/>
              </a:ext>
            </a:extLst>
          </p:cNvPr>
          <p:cNvGrpSpPr/>
          <p:nvPr/>
        </p:nvGrpSpPr>
        <p:grpSpPr>
          <a:xfrm>
            <a:off x="720000" y="3479804"/>
            <a:ext cx="7840947" cy="731409"/>
            <a:chOff x="720000" y="3479804"/>
            <a:chExt cx="7840947" cy="731409"/>
          </a:xfrm>
        </p:grpSpPr>
        <p:pic>
          <p:nvPicPr>
            <p:cNvPr id="13" name="Picture 12" descr="A light bulb with rays of light coming out of it&#10;&#10;Description automatically generated">
              <a:extLst>
                <a:ext uri="{FF2B5EF4-FFF2-40B4-BE49-F238E27FC236}">
                  <a16:creationId xmlns:a16="http://schemas.microsoft.com/office/drawing/2014/main" id="{ECBA40D3-E249-2CF3-4128-CEFFDE556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000" y="3511053"/>
              <a:ext cx="378486" cy="37848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F42FE4-2379-C75D-8B6B-B2F9E0C71166}"/>
                </a:ext>
              </a:extLst>
            </p:cNvPr>
            <p:cNvSpPr txBox="1"/>
            <p:nvPr/>
          </p:nvSpPr>
          <p:spPr>
            <a:xfrm>
              <a:off x="1172005" y="3479804"/>
              <a:ext cx="738894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O início e o final de processos de Feature Engineering que envolvem transformações do tipo </a:t>
              </a:r>
              <a:r>
                <a:rPr lang="pt-BR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model </a:t>
              </a:r>
              <a:r>
                <a:rPr lang="pt-BR" dirty="0" err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independent</a:t>
              </a:r>
              <a:r>
                <a:rPr lang="pt-BR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</a:t>
              </a:r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 </a:t>
              </a:r>
              <a:r>
                <a:rPr lang="pt-BR" dirty="0" err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on</a:t>
              </a:r>
              <a:r>
                <a:rPr lang="pt-BR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</a:t>
              </a:r>
              <a:r>
                <a:rPr lang="pt-BR" dirty="0" err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demand</a:t>
              </a:r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podem apontar para o mesmo caminho: </a:t>
              </a:r>
              <a:r>
                <a:rPr lang="pt-BR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Stores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96FE36-78B6-71D3-BC83-8985B8150158}"/>
                </a:ext>
              </a:extLst>
            </p:cNvPr>
            <p:cNvSpPr txBox="1"/>
            <p:nvPr/>
          </p:nvSpPr>
          <p:spPr>
            <a:xfrm>
              <a:off x="1172005" y="3964992"/>
              <a:ext cx="738894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Nessa dinâmica, o uso e o compartilhamento de features confiáveis é uma das principais vantagens de se ter uma Feature Store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3373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p39"/>
          <p:cNvSpPr txBox="1">
            <a:spLocks noGrp="1"/>
          </p:cNvSpPr>
          <p:nvPr>
            <p:ph type="subTitle" idx="1"/>
          </p:nvPr>
        </p:nvSpPr>
        <p:spPr>
          <a:xfrm>
            <a:off x="736438" y="3335943"/>
            <a:ext cx="3787072" cy="8689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Conceituando o verdadeiro marketplace de features para modelos de Machine Learning</a:t>
            </a:r>
            <a:endParaRPr dirty="0"/>
          </a:p>
        </p:txBody>
      </p:sp>
      <p:sp>
        <p:nvSpPr>
          <p:cNvPr id="3504" name="Google Shape;3504;p39"/>
          <p:cNvSpPr txBox="1">
            <a:spLocks noGrp="1"/>
          </p:cNvSpPr>
          <p:nvPr>
            <p:ph type="title"/>
          </p:nvPr>
        </p:nvSpPr>
        <p:spPr>
          <a:xfrm>
            <a:off x="736438" y="2008588"/>
            <a:ext cx="4360200" cy="16213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dirty="0"/>
              <a:t>FEATURE STORES</a:t>
            </a:r>
            <a:endParaRPr sz="5400" dirty="0"/>
          </a:p>
        </p:txBody>
      </p:sp>
      <p:sp>
        <p:nvSpPr>
          <p:cNvPr id="3505" name="Google Shape;3505;p39"/>
          <p:cNvSpPr txBox="1">
            <a:spLocks noGrp="1"/>
          </p:cNvSpPr>
          <p:nvPr>
            <p:ph type="title" idx="2"/>
          </p:nvPr>
        </p:nvSpPr>
        <p:spPr>
          <a:xfrm rot="-5400000">
            <a:off x="580893" y="829223"/>
            <a:ext cx="1267800" cy="5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506" name="Google Shape;3506;p39"/>
          <p:cNvSpPr/>
          <p:nvPr/>
        </p:nvSpPr>
        <p:spPr>
          <a:xfrm>
            <a:off x="867543" y="484073"/>
            <a:ext cx="58500" cy="126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8493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DEFINIÇÕES DE FEATURE STORE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Como especialistas definem o conceito de Feature Store em uma organização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8CD3CA-849B-0E7D-F492-C4910013CD34}"/>
              </a:ext>
            </a:extLst>
          </p:cNvPr>
          <p:cNvGrpSpPr/>
          <p:nvPr/>
        </p:nvGrpSpPr>
        <p:grpSpPr>
          <a:xfrm>
            <a:off x="693240" y="1308363"/>
            <a:ext cx="7587160" cy="1075003"/>
            <a:chOff x="693240" y="1308363"/>
            <a:chExt cx="7587160" cy="107500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441D884B-095D-6DE2-3E95-F003F4F43D23}"/>
                </a:ext>
              </a:extLst>
            </p:cNvPr>
            <p:cNvSpPr/>
            <p:nvPr/>
          </p:nvSpPr>
          <p:spPr>
            <a:xfrm>
              <a:off x="844431" y="1380330"/>
              <a:ext cx="7435969" cy="93107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FE0A692-A2AF-650A-C782-F83B709F6C74}"/>
                </a:ext>
              </a:extLst>
            </p:cNvPr>
            <p:cNvSpPr txBox="1"/>
            <p:nvPr/>
          </p:nvSpPr>
          <p:spPr>
            <a:xfrm>
              <a:off x="1919434" y="1434991"/>
              <a:ext cx="597996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Stores proporcionam mecanismos de leitura de dados de várias fontes (online e offline), conduzem processos de transformação de dados e armazenam dados em sistemas online e offline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385DA5-423E-EF29-50BD-66A2CF559565}"/>
                </a:ext>
              </a:extLst>
            </p:cNvPr>
            <p:cNvSpPr txBox="1"/>
            <p:nvPr/>
          </p:nvSpPr>
          <p:spPr>
            <a:xfrm>
              <a:off x="1919433" y="2030178"/>
              <a:ext cx="537036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Yaron </a:t>
              </a:r>
              <a:r>
                <a:rPr lang="pt-BR" sz="1000" i="1" dirty="0" err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Haviv</a:t>
              </a:r>
              <a:r>
                <a:rPr lang="pt-BR" sz="1000" i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, fundador da </a:t>
              </a:r>
              <a:r>
                <a:rPr lang="pt-BR" sz="1000" i="1" dirty="0" err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Iguazio</a:t>
              </a:r>
              <a:r>
                <a:rPr lang="pt-BR" sz="1000" i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e autor do livro </a:t>
              </a:r>
              <a:r>
                <a:rPr lang="pt-BR" sz="1000" i="1" dirty="0" err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Implementing</a:t>
              </a:r>
              <a:r>
                <a:rPr lang="pt-BR" sz="1000" i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MLOps in the Enterprise</a:t>
              </a:r>
            </a:p>
          </p:txBody>
        </p:sp>
        <p:pic>
          <p:nvPicPr>
            <p:cNvPr id="4098" name="Picture 2" descr="yaron haviv (@yaronhaviv) / X">
              <a:extLst>
                <a:ext uri="{FF2B5EF4-FFF2-40B4-BE49-F238E27FC236}">
                  <a16:creationId xmlns:a16="http://schemas.microsoft.com/office/drawing/2014/main" id="{888146E0-B772-D488-F171-A5542A858D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240" y="1308363"/>
              <a:ext cx="1075003" cy="1075003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23CE6E-FCCC-7923-54D5-DFC49E59CF9B}"/>
              </a:ext>
            </a:extLst>
          </p:cNvPr>
          <p:cNvGrpSpPr/>
          <p:nvPr/>
        </p:nvGrpSpPr>
        <p:grpSpPr>
          <a:xfrm>
            <a:off x="679442" y="2530247"/>
            <a:ext cx="7600958" cy="1080000"/>
            <a:chOff x="679442" y="2530247"/>
            <a:chExt cx="7600958" cy="108000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5FD4CED3-A2C0-F5DB-AA61-1187EE7E6AC4}"/>
                </a:ext>
              </a:extLst>
            </p:cNvPr>
            <p:cNvSpPr/>
            <p:nvPr/>
          </p:nvSpPr>
          <p:spPr>
            <a:xfrm>
              <a:off x="844431" y="2607472"/>
              <a:ext cx="7435969" cy="93107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02" name="Picture 6" descr="Mike Del Balso">
              <a:extLst>
                <a:ext uri="{FF2B5EF4-FFF2-40B4-BE49-F238E27FC236}">
                  <a16:creationId xmlns:a16="http://schemas.microsoft.com/office/drawing/2014/main" id="{3DDE513E-A621-25CC-7E5A-5837F714B8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442" y="2530247"/>
              <a:ext cx="1080000" cy="10800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12C47A8-62B9-55B4-B707-9D203530EB73}"/>
                </a:ext>
              </a:extLst>
            </p:cNvPr>
            <p:cNvSpPr txBox="1"/>
            <p:nvPr/>
          </p:nvSpPr>
          <p:spPr>
            <a:xfrm>
              <a:off x="1919434" y="2662133"/>
              <a:ext cx="605616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Soluções de Feature Store trazem economia para organizações através da colaboração. Quando uma feature é registrada na Feature Store, esta se torna disponível para ser reutilizada por toda a organização.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B64FE0-43A6-3C53-65EA-EEB5B9D6CCC2}"/>
                </a:ext>
              </a:extLst>
            </p:cNvPr>
            <p:cNvSpPr txBox="1"/>
            <p:nvPr/>
          </p:nvSpPr>
          <p:spPr>
            <a:xfrm>
              <a:off x="1919433" y="3257320"/>
              <a:ext cx="588486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Mike </a:t>
              </a:r>
              <a:r>
                <a:rPr lang="pt-BR" sz="1000" i="1" dirty="0" err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del</a:t>
              </a:r>
              <a:r>
                <a:rPr lang="pt-BR" sz="1000" i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</a:t>
              </a:r>
              <a:r>
                <a:rPr lang="pt-BR" sz="1000" i="1" dirty="0" err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Baso</a:t>
              </a:r>
              <a:r>
                <a:rPr lang="pt-BR" sz="1000" i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, idealizador do Michelangelo (Uber) e CEO da </a:t>
              </a:r>
              <a:r>
                <a:rPr lang="pt-BR" sz="1000" i="1" dirty="0" err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Tecton</a:t>
              </a:r>
              <a:endParaRPr lang="pt-BR" sz="1000" i="1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E7BB58-D533-0B44-AC02-D9A169C4877C}"/>
              </a:ext>
            </a:extLst>
          </p:cNvPr>
          <p:cNvGrpSpPr/>
          <p:nvPr/>
        </p:nvGrpSpPr>
        <p:grpSpPr>
          <a:xfrm>
            <a:off x="679442" y="3753419"/>
            <a:ext cx="7592157" cy="1080000"/>
            <a:chOff x="679442" y="3753419"/>
            <a:chExt cx="7592157" cy="108000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A7B2C9A-0AA5-D167-FE62-C8AF0697E541}"/>
                </a:ext>
              </a:extLst>
            </p:cNvPr>
            <p:cNvSpPr/>
            <p:nvPr/>
          </p:nvSpPr>
          <p:spPr>
            <a:xfrm>
              <a:off x="835630" y="3830383"/>
              <a:ext cx="7435969" cy="93107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06" name="Picture 10" descr="Jim Dowling - Feature Store Summit">
              <a:extLst>
                <a:ext uri="{FF2B5EF4-FFF2-40B4-BE49-F238E27FC236}">
                  <a16:creationId xmlns:a16="http://schemas.microsoft.com/office/drawing/2014/main" id="{784BBA17-17EC-0CF5-E067-10D11FED22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442" y="3753419"/>
              <a:ext cx="1072000" cy="10800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6D5339-88E6-A21B-C1DA-F105F1DA2FC3}"/>
                </a:ext>
              </a:extLst>
            </p:cNvPr>
            <p:cNvSpPr txBox="1"/>
            <p:nvPr/>
          </p:nvSpPr>
          <p:spPr>
            <a:xfrm>
              <a:off x="1910632" y="3885044"/>
              <a:ext cx="606496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Uma Feature Store é um “cofre central” usado para armazenar features documentadas, curadas e com acessos controlados que, em essência, são o combustível para modelos de Machine Learning.</a:t>
              </a:r>
            </a:p>
            <a:p>
              <a:endParaRPr lang="pt-BR" sz="12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314090-2172-B2D3-94AE-636A94D1ABCF}"/>
                </a:ext>
              </a:extLst>
            </p:cNvPr>
            <p:cNvSpPr txBox="1"/>
            <p:nvPr/>
          </p:nvSpPr>
          <p:spPr>
            <a:xfrm>
              <a:off x="1910632" y="4480231"/>
              <a:ext cx="617011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Jim </a:t>
              </a:r>
              <a:r>
                <a:rPr lang="pt-BR" sz="1000" i="1" dirty="0" err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Dowling</a:t>
              </a:r>
              <a:r>
                <a:rPr lang="pt-BR" sz="1000" i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, fundador da </a:t>
              </a:r>
              <a:r>
                <a:rPr lang="pt-BR" sz="1000" i="1" dirty="0" err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Hopsworks</a:t>
              </a:r>
              <a:r>
                <a:rPr lang="pt-BR" sz="1000" i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e idealizador do Feature Store Summit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156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21" name="Google Shape;3921;p54"/>
          <p:cNvCxnSpPr/>
          <p:nvPr/>
        </p:nvCxnSpPr>
        <p:spPr>
          <a:xfrm>
            <a:off x="973725" y="2940075"/>
            <a:ext cx="721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22" name="Google Shape;3922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STORE TIMELINE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AF7B07-EBFD-843A-F26D-A3DFECA11EA7}"/>
              </a:ext>
            </a:extLst>
          </p:cNvPr>
          <p:cNvGrpSpPr/>
          <p:nvPr/>
        </p:nvGrpSpPr>
        <p:grpSpPr>
          <a:xfrm>
            <a:off x="728838" y="1513650"/>
            <a:ext cx="2402512" cy="1071850"/>
            <a:chOff x="728838" y="1513650"/>
            <a:chExt cx="2402512" cy="1071850"/>
          </a:xfrm>
        </p:grpSpPr>
        <p:sp>
          <p:nvSpPr>
            <p:cNvPr id="3923" name="Google Shape;3923;p54"/>
            <p:cNvSpPr txBox="1"/>
            <p:nvPr/>
          </p:nvSpPr>
          <p:spPr>
            <a:xfrm>
              <a:off x="1335850" y="1514175"/>
              <a:ext cx="1795500" cy="52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rgbClr val="E7E5DD"/>
                  </a:solidFill>
                  <a:latin typeface="Teko"/>
                  <a:ea typeface="Teko"/>
                  <a:cs typeface="Teko"/>
                  <a:sym typeface="Teko"/>
                </a:rPr>
                <a:t>UBER</a:t>
              </a:r>
              <a:endParaRPr sz="2400" b="1" dirty="0">
                <a:solidFill>
                  <a:srgbClr val="E7E5DD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  <p:sp>
          <p:nvSpPr>
            <p:cNvPr id="3924" name="Google Shape;3924;p54"/>
            <p:cNvSpPr txBox="1"/>
            <p:nvPr/>
          </p:nvSpPr>
          <p:spPr>
            <a:xfrm rot="-5400000">
              <a:off x="448938" y="1852200"/>
              <a:ext cx="1070700" cy="393600"/>
            </a:xfrm>
            <a:prstGeom prst="rect">
              <a:avLst/>
            </a:prstGeom>
            <a:solidFill>
              <a:srgbClr val="E7E5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rgbClr val="1F1F1F"/>
                  </a:solidFill>
                  <a:latin typeface="Teko"/>
                  <a:ea typeface="Teko"/>
                  <a:cs typeface="Teko"/>
                  <a:sym typeface="Teko"/>
                </a:rPr>
                <a:t> 2017</a:t>
              </a:r>
              <a:endParaRPr sz="2400" b="1" dirty="0">
                <a:solidFill>
                  <a:srgbClr val="1F1F1F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  <p:sp>
          <p:nvSpPr>
            <p:cNvPr id="3925" name="Google Shape;3925;p54"/>
            <p:cNvSpPr txBox="1"/>
            <p:nvPr/>
          </p:nvSpPr>
          <p:spPr>
            <a:xfrm>
              <a:off x="1335850" y="2100700"/>
              <a:ext cx="1795500" cy="4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rPr>
                <a:t>Idealização e divulgação do Michelângelo</a:t>
              </a:r>
              <a:endParaRPr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endParaRPr>
            </a:p>
          </p:txBody>
        </p:sp>
        <p:sp>
          <p:nvSpPr>
            <p:cNvPr id="3938" name="Google Shape;3938;p54"/>
            <p:cNvSpPr/>
            <p:nvPr/>
          </p:nvSpPr>
          <p:spPr>
            <a:xfrm>
              <a:off x="728838" y="1513650"/>
              <a:ext cx="58500" cy="1070700"/>
            </a:xfrm>
            <a:prstGeom prst="rect">
              <a:avLst/>
            </a:prstGeom>
            <a:solidFill>
              <a:srgbClr val="FF5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F95E5B8-8324-B7E0-EF2F-D5AA216E9C9B}"/>
              </a:ext>
            </a:extLst>
          </p:cNvPr>
          <p:cNvGrpSpPr/>
          <p:nvPr/>
        </p:nvGrpSpPr>
        <p:grpSpPr>
          <a:xfrm>
            <a:off x="3455150" y="1513650"/>
            <a:ext cx="2401850" cy="1071850"/>
            <a:chOff x="3455150" y="1513650"/>
            <a:chExt cx="2401850" cy="1071850"/>
          </a:xfrm>
        </p:grpSpPr>
        <p:sp>
          <p:nvSpPr>
            <p:cNvPr id="3926" name="Google Shape;3926;p54"/>
            <p:cNvSpPr txBox="1"/>
            <p:nvPr/>
          </p:nvSpPr>
          <p:spPr>
            <a:xfrm>
              <a:off x="4051688" y="1514175"/>
              <a:ext cx="1795500" cy="52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rgbClr val="E7E5DD"/>
                  </a:solidFill>
                  <a:latin typeface="Teko"/>
                  <a:ea typeface="Teko"/>
                  <a:cs typeface="Teko"/>
                  <a:sym typeface="Teko"/>
                </a:rPr>
                <a:t>CLOUD</a:t>
              </a:r>
              <a:endParaRPr sz="2400" b="1" dirty="0">
                <a:solidFill>
                  <a:srgbClr val="E7E5DD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  <p:sp>
          <p:nvSpPr>
            <p:cNvPr id="3927" name="Google Shape;3927;p54"/>
            <p:cNvSpPr txBox="1"/>
            <p:nvPr/>
          </p:nvSpPr>
          <p:spPr>
            <a:xfrm rot="-5400000">
              <a:off x="3176137" y="1852200"/>
              <a:ext cx="1070700" cy="393600"/>
            </a:xfrm>
            <a:prstGeom prst="rect">
              <a:avLst/>
            </a:prstGeom>
            <a:solidFill>
              <a:srgbClr val="E7E5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dk1"/>
                  </a:solidFill>
                  <a:latin typeface="Teko"/>
                  <a:ea typeface="Teko"/>
                  <a:cs typeface="Teko"/>
                  <a:sym typeface="Teko"/>
                </a:rPr>
                <a:t> 2021</a:t>
              </a:r>
              <a:endParaRPr sz="2400" b="1" dirty="0">
                <a:solidFill>
                  <a:srgbClr val="1F1F1F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  <p:sp>
          <p:nvSpPr>
            <p:cNvPr id="3928" name="Google Shape;3928;p54"/>
            <p:cNvSpPr txBox="1"/>
            <p:nvPr/>
          </p:nvSpPr>
          <p:spPr>
            <a:xfrm>
              <a:off x="4061500" y="2100700"/>
              <a:ext cx="1795500" cy="4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rPr>
                <a:t>Vendors entregam soluções de FS utilizando cloud providers</a:t>
              </a:r>
              <a:endParaRPr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endParaRPr>
            </a:p>
          </p:txBody>
        </p:sp>
        <p:sp>
          <p:nvSpPr>
            <p:cNvPr id="3939" name="Google Shape;3939;p54"/>
            <p:cNvSpPr/>
            <p:nvPr/>
          </p:nvSpPr>
          <p:spPr>
            <a:xfrm>
              <a:off x="3455150" y="1513650"/>
              <a:ext cx="58500" cy="1070700"/>
            </a:xfrm>
            <a:prstGeom prst="rect">
              <a:avLst/>
            </a:prstGeom>
            <a:solidFill>
              <a:srgbClr val="FF5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1FC1C11-EA6F-FB2C-4EFC-E5B25043EBE8}"/>
              </a:ext>
            </a:extLst>
          </p:cNvPr>
          <p:cNvGrpSpPr/>
          <p:nvPr/>
        </p:nvGrpSpPr>
        <p:grpSpPr>
          <a:xfrm>
            <a:off x="2073788" y="3303147"/>
            <a:ext cx="2498212" cy="1071753"/>
            <a:chOff x="2073788" y="3303147"/>
            <a:chExt cx="2498212" cy="1071753"/>
          </a:xfrm>
        </p:grpSpPr>
        <p:sp>
          <p:nvSpPr>
            <p:cNvPr id="3932" name="Google Shape;3932;p54"/>
            <p:cNvSpPr txBox="1"/>
            <p:nvPr/>
          </p:nvSpPr>
          <p:spPr>
            <a:xfrm>
              <a:off x="2680838" y="3303575"/>
              <a:ext cx="1795500" cy="52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rgbClr val="E7E5DD"/>
                  </a:solidFill>
                  <a:latin typeface="Teko"/>
                  <a:ea typeface="Teko"/>
                  <a:cs typeface="Teko"/>
                  <a:sym typeface="Teko"/>
                </a:rPr>
                <a:t>OPEN SOURCE</a:t>
              </a:r>
              <a:endParaRPr sz="2400" b="1" dirty="0">
                <a:solidFill>
                  <a:srgbClr val="E7E5DD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  <p:sp>
          <p:nvSpPr>
            <p:cNvPr id="3933" name="Google Shape;3933;p54"/>
            <p:cNvSpPr txBox="1"/>
            <p:nvPr/>
          </p:nvSpPr>
          <p:spPr>
            <a:xfrm rot="-5400000">
              <a:off x="1794762" y="3642750"/>
              <a:ext cx="1070700" cy="393600"/>
            </a:xfrm>
            <a:prstGeom prst="rect">
              <a:avLst/>
            </a:prstGeom>
            <a:solidFill>
              <a:srgbClr val="E7E5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dk1"/>
                  </a:solidFill>
                  <a:latin typeface="Teko"/>
                  <a:ea typeface="Teko"/>
                  <a:cs typeface="Teko"/>
                  <a:sym typeface="Teko"/>
                </a:rPr>
                <a:t>2019</a:t>
              </a:r>
              <a:endParaRPr sz="2400" b="1" dirty="0">
                <a:solidFill>
                  <a:srgbClr val="1F1F1F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  <p:sp>
          <p:nvSpPr>
            <p:cNvPr id="3934" name="Google Shape;3934;p54"/>
            <p:cNvSpPr txBox="1"/>
            <p:nvPr/>
          </p:nvSpPr>
          <p:spPr>
            <a:xfrm>
              <a:off x="2680838" y="3890100"/>
              <a:ext cx="1891162" cy="4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rPr>
                <a:t>Primeiros lançamentos de soluções open source de FS</a:t>
              </a:r>
              <a:endParaRPr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endParaRPr>
            </a:p>
          </p:txBody>
        </p:sp>
        <p:sp>
          <p:nvSpPr>
            <p:cNvPr id="3940" name="Google Shape;3940;p54"/>
            <p:cNvSpPr/>
            <p:nvPr/>
          </p:nvSpPr>
          <p:spPr>
            <a:xfrm>
              <a:off x="2073788" y="3303147"/>
              <a:ext cx="58500" cy="1070700"/>
            </a:xfrm>
            <a:prstGeom prst="rect">
              <a:avLst/>
            </a:prstGeom>
            <a:solidFill>
              <a:srgbClr val="FF5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F0E6759-1863-FA3A-24A2-88964527B6C6}"/>
              </a:ext>
            </a:extLst>
          </p:cNvPr>
          <p:cNvGrpSpPr/>
          <p:nvPr/>
        </p:nvGrpSpPr>
        <p:grpSpPr>
          <a:xfrm>
            <a:off x="6181488" y="1513650"/>
            <a:ext cx="2486262" cy="1071850"/>
            <a:chOff x="6181488" y="1513650"/>
            <a:chExt cx="2486262" cy="1071850"/>
          </a:xfrm>
        </p:grpSpPr>
        <p:sp>
          <p:nvSpPr>
            <p:cNvPr id="3929" name="Google Shape;3929;p54"/>
            <p:cNvSpPr txBox="1"/>
            <p:nvPr/>
          </p:nvSpPr>
          <p:spPr>
            <a:xfrm>
              <a:off x="6767525" y="1514175"/>
              <a:ext cx="1795500" cy="52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rgbClr val="E7E5DD"/>
                  </a:solidFill>
                  <a:latin typeface="Teko"/>
                  <a:ea typeface="Teko"/>
                  <a:cs typeface="Teko"/>
                  <a:sym typeface="Teko"/>
                </a:rPr>
                <a:t>3º FS SUMMIT</a:t>
              </a:r>
              <a:endParaRPr sz="2400" b="1" dirty="0">
                <a:solidFill>
                  <a:srgbClr val="E7E5DD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  <p:sp>
          <p:nvSpPr>
            <p:cNvPr id="3930" name="Google Shape;3930;p54"/>
            <p:cNvSpPr txBox="1"/>
            <p:nvPr/>
          </p:nvSpPr>
          <p:spPr>
            <a:xfrm rot="-5400000">
              <a:off x="5903313" y="1852200"/>
              <a:ext cx="1070700" cy="393600"/>
            </a:xfrm>
            <a:prstGeom prst="rect">
              <a:avLst/>
            </a:prstGeom>
            <a:solidFill>
              <a:srgbClr val="E7E5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dk1"/>
                  </a:solidFill>
                  <a:latin typeface="Teko"/>
                  <a:ea typeface="Teko"/>
                  <a:cs typeface="Teko"/>
                  <a:sym typeface="Teko"/>
                </a:rPr>
                <a:t> 2023</a:t>
              </a:r>
              <a:endParaRPr sz="2400" b="1" dirty="0">
                <a:solidFill>
                  <a:srgbClr val="1F1F1F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  <p:sp>
          <p:nvSpPr>
            <p:cNvPr id="3931" name="Google Shape;3931;p54"/>
            <p:cNvSpPr txBox="1"/>
            <p:nvPr/>
          </p:nvSpPr>
          <p:spPr>
            <a:xfrm>
              <a:off x="6787150" y="2100700"/>
              <a:ext cx="1880600" cy="4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rPr>
                <a:t>Terceira edição do Feature Store Summit (Hopsworks)</a:t>
              </a:r>
              <a:endParaRPr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endParaRPr>
            </a:p>
          </p:txBody>
        </p:sp>
        <p:sp>
          <p:nvSpPr>
            <p:cNvPr id="3941" name="Google Shape;3941;p54"/>
            <p:cNvSpPr/>
            <p:nvPr/>
          </p:nvSpPr>
          <p:spPr>
            <a:xfrm>
              <a:off x="6181488" y="1513650"/>
              <a:ext cx="58500" cy="1070700"/>
            </a:xfrm>
            <a:prstGeom prst="rect">
              <a:avLst/>
            </a:prstGeom>
            <a:solidFill>
              <a:srgbClr val="FF5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DF0C74D-E225-462C-F4E4-8BAE10B945F4}"/>
              </a:ext>
            </a:extLst>
          </p:cNvPr>
          <p:cNvGrpSpPr/>
          <p:nvPr/>
        </p:nvGrpSpPr>
        <p:grpSpPr>
          <a:xfrm>
            <a:off x="4819188" y="3303150"/>
            <a:ext cx="2553161" cy="1071750"/>
            <a:chOff x="4819188" y="3303150"/>
            <a:chExt cx="2553161" cy="1071750"/>
          </a:xfrm>
        </p:grpSpPr>
        <p:sp>
          <p:nvSpPr>
            <p:cNvPr id="3935" name="Google Shape;3935;p54"/>
            <p:cNvSpPr txBox="1"/>
            <p:nvPr/>
          </p:nvSpPr>
          <p:spPr>
            <a:xfrm>
              <a:off x="5425563" y="3303575"/>
              <a:ext cx="1795500" cy="52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rgbClr val="E7E5DD"/>
                  </a:solidFill>
                  <a:latin typeface="Teko"/>
                  <a:ea typeface="Teko"/>
                  <a:cs typeface="Teko"/>
                  <a:sym typeface="Teko"/>
                </a:rPr>
                <a:t>REAL TIME</a:t>
              </a:r>
              <a:endParaRPr sz="2400" b="1" dirty="0">
                <a:solidFill>
                  <a:srgbClr val="E7E5DD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  <p:sp>
          <p:nvSpPr>
            <p:cNvPr id="3936" name="Google Shape;3936;p54"/>
            <p:cNvSpPr txBox="1"/>
            <p:nvPr/>
          </p:nvSpPr>
          <p:spPr>
            <a:xfrm rot="-5400000">
              <a:off x="4541013" y="3642750"/>
              <a:ext cx="1070700" cy="393600"/>
            </a:xfrm>
            <a:prstGeom prst="rect">
              <a:avLst/>
            </a:prstGeom>
            <a:solidFill>
              <a:srgbClr val="E7E5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dk1"/>
                  </a:solidFill>
                  <a:latin typeface="Teko"/>
                  <a:ea typeface="Teko"/>
                  <a:cs typeface="Teko"/>
                  <a:sym typeface="Teko"/>
                </a:rPr>
                <a:t> 2022</a:t>
              </a:r>
              <a:endParaRPr sz="2400" b="1" dirty="0">
                <a:solidFill>
                  <a:srgbClr val="1F1F1F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  <p:sp>
          <p:nvSpPr>
            <p:cNvPr id="3937" name="Google Shape;3937;p54"/>
            <p:cNvSpPr txBox="1"/>
            <p:nvPr/>
          </p:nvSpPr>
          <p:spPr>
            <a:xfrm>
              <a:off x="5425562" y="3890100"/>
              <a:ext cx="1946787" cy="4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rPr>
                <a:t>Soluções de FS começam a ofertar compatibilidade com dados em real time</a:t>
              </a:r>
              <a:endParaRPr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endParaRPr>
            </a:p>
          </p:txBody>
        </p:sp>
        <p:sp>
          <p:nvSpPr>
            <p:cNvPr id="3942" name="Google Shape;3942;p54"/>
            <p:cNvSpPr/>
            <p:nvPr/>
          </p:nvSpPr>
          <p:spPr>
            <a:xfrm>
              <a:off x="4819188" y="3303150"/>
              <a:ext cx="58500" cy="1070700"/>
            </a:xfrm>
            <a:prstGeom prst="rect">
              <a:avLst/>
            </a:prstGeom>
            <a:solidFill>
              <a:srgbClr val="FF5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3" name="Google Shape;3943;p54"/>
          <p:cNvSpPr/>
          <p:nvPr/>
        </p:nvSpPr>
        <p:spPr>
          <a:xfrm>
            <a:off x="3545784" y="2807547"/>
            <a:ext cx="272769" cy="272836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4" name="Google Shape;3944;p54"/>
          <p:cNvSpPr/>
          <p:nvPr/>
        </p:nvSpPr>
        <p:spPr>
          <a:xfrm>
            <a:off x="4910509" y="2807547"/>
            <a:ext cx="272769" cy="272836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5" name="Google Shape;3945;p54"/>
          <p:cNvSpPr/>
          <p:nvPr/>
        </p:nvSpPr>
        <p:spPr>
          <a:xfrm>
            <a:off x="6275246" y="2807547"/>
            <a:ext cx="272769" cy="272836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6" name="Google Shape;3946;p54"/>
          <p:cNvSpPr/>
          <p:nvPr/>
        </p:nvSpPr>
        <p:spPr>
          <a:xfrm>
            <a:off x="816296" y="2807547"/>
            <a:ext cx="272769" cy="272836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7" name="Google Shape;3947;p54"/>
          <p:cNvSpPr/>
          <p:nvPr/>
        </p:nvSpPr>
        <p:spPr>
          <a:xfrm>
            <a:off x="2181021" y="2807547"/>
            <a:ext cx="272769" cy="272836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8" name="Google Shape;3948;p54"/>
          <p:cNvSpPr/>
          <p:nvPr/>
        </p:nvSpPr>
        <p:spPr>
          <a:xfrm>
            <a:off x="8013173" y="2807547"/>
            <a:ext cx="272769" cy="272836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9" name="Google Shape;3949;p54"/>
          <p:cNvSpPr/>
          <p:nvPr/>
        </p:nvSpPr>
        <p:spPr>
          <a:xfrm rot="2700000">
            <a:off x="8243363" y="2807551"/>
            <a:ext cx="272778" cy="272832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0" name="Google Shape;3950;p54"/>
          <p:cNvSpPr/>
          <p:nvPr/>
        </p:nvSpPr>
        <p:spPr>
          <a:xfrm rot="2700000">
            <a:off x="621721" y="2807551"/>
            <a:ext cx="272778" cy="272832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18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3" name="Google Shape;3423;p36"/>
          <p:cNvSpPr txBox="1">
            <a:spLocks noGrp="1"/>
          </p:cNvSpPr>
          <p:nvPr>
            <p:ph type="title"/>
          </p:nvPr>
        </p:nvSpPr>
        <p:spPr>
          <a:xfrm>
            <a:off x="1327725" y="1742775"/>
            <a:ext cx="1975824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DESAFIO DE DADOS EM MLOPS</a:t>
            </a:r>
            <a:endParaRPr dirty="0"/>
          </a:p>
        </p:txBody>
      </p:sp>
      <p:sp>
        <p:nvSpPr>
          <p:cNvPr id="3424" name="Google Shape;3424;p36"/>
          <p:cNvSpPr txBox="1">
            <a:spLocks noGrp="1"/>
          </p:cNvSpPr>
          <p:nvPr>
            <p:ph type="title" idx="2"/>
          </p:nvPr>
        </p:nvSpPr>
        <p:spPr>
          <a:xfrm rot="-5400000">
            <a:off x="440100" y="2080800"/>
            <a:ext cx="1070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425" name="Google Shape;3425;p36"/>
          <p:cNvSpPr txBox="1">
            <a:spLocks noGrp="1"/>
          </p:cNvSpPr>
          <p:nvPr>
            <p:ph type="subTitle" idx="1"/>
          </p:nvPr>
        </p:nvSpPr>
        <p:spPr>
          <a:xfrm>
            <a:off x="1327725" y="2178438"/>
            <a:ext cx="1887536" cy="6345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/>
              <a:t>Estrutura e componentes de um projeto de Machine Learning</a:t>
            </a:r>
            <a:endParaRPr sz="12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426" name="Google Shape;3426;p36"/>
          <p:cNvSpPr txBox="1">
            <a:spLocks noGrp="1"/>
          </p:cNvSpPr>
          <p:nvPr>
            <p:ph type="title" idx="3"/>
          </p:nvPr>
        </p:nvSpPr>
        <p:spPr>
          <a:xfrm>
            <a:off x="3974037" y="1742775"/>
            <a:ext cx="2058888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QUE SÃO FEATURES?</a:t>
            </a:r>
            <a:endParaRPr dirty="0"/>
          </a:p>
        </p:txBody>
      </p:sp>
      <p:sp>
        <p:nvSpPr>
          <p:cNvPr id="3427" name="Google Shape;3427;p36"/>
          <p:cNvSpPr txBox="1">
            <a:spLocks noGrp="1"/>
          </p:cNvSpPr>
          <p:nvPr>
            <p:ph type="title" idx="4"/>
          </p:nvPr>
        </p:nvSpPr>
        <p:spPr>
          <a:xfrm rot="-5400000">
            <a:off x="3097774" y="2080800"/>
            <a:ext cx="1070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28" name="Google Shape;3428;p36"/>
          <p:cNvSpPr txBox="1">
            <a:spLocks noGrp="1"/>
          </p:cNvSpPr>
          <p:nvPr>
            <p:ph type="subTitle" idx="5"/>
          </p:nvPr>
        </p:nvSpPr>
        <p:spPr>
          <a:xfrm>
            <a:off x="3983850" y="2268283"/>
            <a:ext cx="1896675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Definindo objetivamente o conceito de features para modelos de ML</a:t>
            </a:r>
            <a:endParaRPr sz="12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429" name="Google Shape;3429;p36"/>
          <p:cNvSpPr txBox="1">
            <a:spLocks noGrp="1"/>
          </p:cNvSpPr>
          <p:nvPr>
            <p:ph type="title" idx="6"/>
          </p:nvPr>
        </p:nvSpPr>
        <p:spPr>
          <a:xfrm>
            <a:off x="6619674" y="1742775"/>
            <a:ext cx="1989809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STORES</a:t>
            </a:r>
            <a:endParaRPr dirty="0"/>
          </a:p>
        </p:txBody>
      </p:sp>
      <p:sp>
        <p:nvSpPr>
          <p:cNvPr id="3430" name="Google Shape;3430;p36"/>
          <p:cNvSpPr txBox="1">
            <a:spLocks noGrp="1"/>
          </p:cNvSpPr>
          <p:nvPr>
            <p:ph type="title" idx="7"/>
          </p:nvPr>
        </p:nvSpPr>
        <p:spPr>
          <a:xfrm rot="-5400000">
            <a:off x="5754750" y="2080800"/>
            <a:ext cx="1070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431" name="Google Shape;3431;p36"/>
          <p:cNvSpPr txBox="1">
            <a:spLocks noGrp="1"/>
          </p:cNvSpPr>
          <p:nvPr>
            <p:ph type="subTitle" idx="8"/>
          </p:nvPr>
        </p:nvSpPr>
        <p:spPr>
          <a:xfrm>
            <a:off x="6639300" y="2329300"/>
            <a:ext cx="1887536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Analisando os componentes de uma FS em uma arquitetura de dados</a:t>
            </a:r>
            <a:endParaRPr sz="1200" dirty="0"/>
          </a:p>
        </p:txBody>
      </p:sp>
      <p:sp>
        <p:nvSpPr>
          <p:cNvPr id="3432" name="Google Shape;3432;p36"/>
          <p:cNvSpPr txBox="1">
            <a:spLocks noGrp="1"/>
          </p:cNvSpPr>
          <p:nvPr>
            <p:ph type="title" idx="9"/>
          </p:nvPr>
        </p:nvSpPr>
        <p:spPr>
          <a:xfrm>
            <a:off x="1327725" y="3532175"/>
            <a:ext cx="179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FERRAMENTAS DE MERCADO</a:t>
            </a:r>
            <a:endParaRPr lang="en" dirty="0"/>
          </a:p>
        </p:txBody>
      </p:sp>
      <p:sp>
        <p:nvSpPr>
          <p:cNvPr id="3433" name="Google Shape;3433;p36"/>
          <p:cNvSpPr txBox="1">
            <a:spLocks noGrp="1"/>
          </p:cNvSpPr>
          <p:nvPr>
            <p:ph type="title" idx="13"/>
          </p:nvPr>
        </p:nvSpPr>
        <p:spPr>
          <a:xfrm rot="-5400000">
            <a:off x="440100" y="3871350"/>
            <a:ext cx="1070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434" name="Google Shape;3434;p36"/>
          <p:cNvSpPr txBox="1">
            <a:spLocks noGrp="1"/>
          </p:cNvSpPr>
          <p:nvPr>
            <p:ph type="subTitle" idx="14"/>
          </p:nvPr>
        </p:nvSpPr>
        <p:spPr>
          <a:xfrm>
            <a:off x="1327725" y="4118700"/>
            <a:ext cx="179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Analisando paltaformas e soluções de mercado</a:t>
            </a:r>
            <a:endParaRPr sz="1200" dirty="0"/>
          </a:p>
        </p:txBody>
      </p:sp>
      <p:sp>
        <p:nvSpPr>
          <p:cNvPr id="3435" name="Google Shape;3435;p36"/>
          <p:cNvSpPr txBox="1">
            <a:spLocks noGrp="1"/>
          </p:cNvSpPr>
          <p:nvPr>
            <p:ph type="title" idx="15"/>
          </p:nvPr>
        </p:nvSpPr>
        <p:spPr>
          <a:xfrm>
            <a:off x="3983850" y="3532175"/>
            <a:ext cx="179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STORES E DATA MESH</a:t>
            </a:r>
            <a:endParaRPr dirty="0"/>
          </a:p>
        </p:txBody>
      </p:sp>
      <p:sp>
        <p:nvSpPr>
          <p:cNvPr id="3436" name="Google Shape;3436;p36"/>
          <p:cNvSpPr txBox="1">
            <a:spLocks noGrp="1"/>
          </p:cNvSpPr>
          <p:nvPr>
            <p:ph type="title" idx="16"/>
          </p:nvPr>
        </p:nvSpPr>
        <p:spPr>
          <a:xfrm rot="-5400000">
            <a:off x="3097774" y="3871350"/>
            <a:ext cx="1070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437" name="Google Shape;3437;p36"/>
          <p:cNvSpPr txBox="1">
            <a:spLocks noGrp="1"/>
          </p:cNvSpPr>
          <p:nvPr>
            <p:ph type="subTitle" idx="17"/>
          </p:nvPr>
        </p:nvSpPr>
        <p:spPr>
          <a:xfrm>
            <a:off x="3983850" y="4118700"/>
            <a:ext cx="179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Visualizando como Feature Stores se conectam com o Mesh</a:t>
            </a:r>
            <a:endParaRPr sz="1200" dirty="0"/>
          </a:p>
        </p:txBody>
      </p:sp>
      <p:sp>
        <p:nvSpPr>
          <p:cNvPr id="3438" name="Google Shape;3438;p36"/>
          <p:cNvSpPr txBox="1">
            <a:spLocks noGrp="1"/>
          </p:cNvSpPr>
          <p:nvPr>
            <p:ph type="title" idx="18"/>
          </p:nvPr>
        </p:nvSpPr>
        <p:spPr>
          <a:xfrm>
            <a:off x="6639300" y="3532175"/>
            <a:ext cx="179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REFERÊNCIAS TÉCNICAS</a:t>
            </a:r>
            <a:endParaRPr dirty="0"/>
          </a:p>
        </p:txBody>
      </p:sp>
      <p:sp>
        <p:nvSpPr>
          <p:cNvPr id="3439" name="Google Shape;3439;p36"/>
          <p:cNvSpPr txBox="1">
            <a:spLocks noGrp="1"/>
          </p:cNvSpPr>
          <p:nvPr>
            <p:ph type="title" idx="19"/>
          </p:nvPr>
        </p:nvSpPr>
        <p:spPr>
          <a:xfrm rot="-5400000">
            <a:off x="5754750" y="3871350"/>
            <a:ext cx="1070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440" name="Google Shape;3440;p36"/>
          <p:cNvSpPr txBox="1">
            <a:spLocks noGrp="1"/>
          </p:cNvSpPr>
          <p:nvPr>
            <p:ph type="subTitle" idx="20"/>
          </p:nvPr>
        </p:nvSpPr>
        <p:spPr>
          <a:xfrm>
            <a:off x="6639300" y="4118700"/>
            <a:ext cx="179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Links úteis para aprender mais sobre o assunto</a:t>
            </a:r>
            <a:endParaRPr sz="1200" dirty="0"/>
          </a:p>
        </p:txBody>
      </p:sp>
      <p:sp>
        <p:nvSpPr>
          <p:cNvPr id="3441" name="Google Shape;3441;p36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442" name="Google Shape;3442;p36"/>
          <p:cNvSpPr/>
          <p:nvPr/>
        </p:nvSpPr>
        <p:spPr>
          <a:xfrm>
            <a:off x="720000" y="1742250"/>
            <a:ext cx="58500" cy="107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3" name="Google Shape;3443;p36"/>
          <p:cNvSpPr/>
          <p:nvPr/>
        </p:nvSpPr>
        <p:spPr>
          <a:xfrm>
            <a:off x="720000" y="3531750"/>
            <a:ext cx="58500" cy="107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4" name="Google Shape;3444;p36"/>
          <p:cNvSpPr/>
          <p:nvPr/>
        </p:nvSpPr>
        <p:spPr>
          <a:xfrm>
            <a:off x="3376788" y="1742250"/>
            <a:ext cx="58500" cy="107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5" name="Google Shape;3445;p36"/>
          <p:cNvSpPr/>
          <p:nvPr/>
        </p:nvSpPr>
        <p:spPr>
          <a:xfrm>
            <a:off x="3376800" y="3531747"/>
            <a:ext cx="58500" cy="107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6" name="Google Shape;3446;p36"/>
          <p:cNvSpPr/>
          <p:nvPr/>
        </p:nvSpPr>
        <p:spPr>
          <a:xfrm>
            <a:off x="6032925" y="1742250"/>
            <a:ext cx="58500" cy="107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7" name="Google Shape;3447;p36"/>
          <p:cNvSpPr/>
          <p:nvPr/>
        </p:nvSpPr>
        <p:spPr>
          <a:xfrm>
            <a:off x="6032925" y="3531750"/>
            <a:ext cx="58500" cy="107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6548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PROBLEMAS QUE UMA FS RESOLVE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Explorando benefícios em utilizar uma Feature Store para sistemas de Machine Learning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9D423E0-1E39-49E4-CB52-4FFA8182FD62}"/>
              </a:ext>
            </a:extLst>
          </p:cNvPr>
          <p:cNvGrpSpPr/>
          <p:nvPr/>
        </p:nvGrpSpPr>
        <p:grpSpPr>
          <a:xfrm>
            <a:off x="749416" y="1298682"/>
            <a:ext cx="2403359" cy="1673118"/>
            <a:chOff x="749416" y="1298682"/>
            <a:chExt cx="2403359" cy="1673118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89D910C-094C-CD12-F829-9111C0B47238}"/>
                </a:ext>
              </a:extLst>
            </p:cNvPr>
            <p:cNvSpPr/>
            <p:nvPr/>
          </p:nvSpPr>
          <p:spPr>
            <a:xfrm>
              <a:off x="827145" y="1613350"/>
              <a:ext cx="2325630" cy="1358450"/>
            </a:xfrm>
            <a:prstGeom prst="roundRect">
              <a:avLst>
                <a:gd name="adj" fmla="val 7815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Google Shape;3441;p36">
              <a:extLst>
                <a:ext uri="{FF2B5EF4-FFF2-40B4-BE49-F238E27FC236}">
                  <a16:creationId xmlns:a16="http://schemas.microsoft.com/office/drawing/2014/main" id="{09544A13-991E-5891-03C4-7D66F5F00AF9}"/>
                </a:ext>
              </a:extLst>
            </p:cNvPr>
            <p:cNvSpPr txBox="1">
              <a:spLocks/>
            </p:cNvSpPr>
            <p:nvPr/>
          </p:nvSpPr>
          <p:spPr>
            <a:xfrm>
              <a:off x="1211503" y="1378924"/>
              <a:ext cx="1849368" cy="373270"/>
            </a:xfrm>
            <a:prstGeom prst="rect">
              <a:avLst/>
            </a:prstGeom>
            <a:solidFill>
              <a:schemeClr val="tx1"/>
            </a:solidFill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OBTENÇÃO DE FEATURES</a:t>
              </a:r>
            </a:p>
          </p:txBody>
        </p:sp>
        <p:grpSp>
          <p:nvGrpSpPr>
            <p:cNvPr id="94" name="Google Shape;3471;p38">
              <a:extLst>
                <a:ext uri="{FF2B5EF4-FFF2-40B4-BE49-F238E27FC236}">
                  <a16:creationId xmlns:a16="http://schemas.microsoft.com/office/drawing/2014/main" id="{39E36209-992E-4384-DC32-78FDAD826A52}"/>
                </a:ext>
              </a:extLst>
            </p:cNvPr>
            <p:cNvGrpSpPr/>
            <p:nvPr/>
          </p:nvGrpSpPr>
          <p:grpSpPr>
            <a:xfrm>
              <a:off x="749416" y="1298682"/>
              <a:ext cx="480668" cy="464755"/>
              <a:chOff x="6705949" y="1465763"/>
              <a:chExt cx="1019501" cy="939300"/>
            </a:xfrm>
          </p:grpSpPr>
          <p:sp>
            <p:nvSpPr>
              <p:cNvPr id="95" name="Google Shape;3472;p38">
                <a:extLst>
                  <a:ext uri="{FF2B5EF4-FFF2-40B4-BE49-F238E27FC236}">
                    <a16:creationId xmlns:a16="http://schemas.microsoft.com/office/drawing/2014/main" id="{6318C79E-A3E8-7895-B18F-A0DA188AAE0D}"/>
                  </a:ext>
                </a:extLst>
              </p:cNvPr>
              <p:cNvSpPr/>
              <p:nvPr/>
            </p:nvSpPr>
            <p:spPr>
              <a:xfrm>
                <a:off x="6786150" y="1465763"/>
                <a:ext cx="939300" cy="939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3473;p38">
                <a:extLst>
                  <a:ext uri="{FF2B5EF4-FFF2-40B4-BE49-F238E27FC236}">
                    <a16:creationId xmlns:a16="http://schemas.microsoft.com/office/drawing/2014/main" id="{4CE944D4-A51C-1946-9E6A-7DFFD6FA9732}"/>
                  </a:ext>
                </a:extLst>
              </p:cNvPr>
              <p:cNvSpPr/>
              <p:nvPr/>
            </p:nvSpPr>
            <p:spPr>
              <a:xfrm>
                <a:off x="6705950" y="1465763"/>
                <a:ext cx="939300" cy="939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95FF42B-988C-7EC3-A1A4-744349350F92}"/>
                </a:ext>
              </a:extLst>
            </p:cNvPr>
            <p:cNvSpPr txBox="1"/>
            <p:nvPr/>
          </p:nvSpPr>
          <p:spPr>
            <a:xfrm>
              <a:off x="904875" y="1811172"/>
              <a:ext cx="2155996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Stores proporcionam uma maior </a:t>
              </a:r>
              <a:r>
                <a:rPr lang="pt-BR" sz="1000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velocidade</a:t>
              </a:r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para Cientistas de Dados encontrarem features que, de fato, podem ser eficientes para a realização da modelagem estatística em um modelo de ML</a:t>
              </a:r>
            </a:p>
          </p:txBody>
        </p:sp>
        <p:pic>
          <p:nvPicPr>
            <p:cNvPr id="5" name="Picture 4" descr="A hand with a hand and a group of circles&#10;&#10;Description automatically generated">
              <a:extLst>
                <a:ext uri="{FF2B5EF4-FFF2-40B4-BE49-F238E27FC236}">
                  <a16:creationId xmlns:a16="http://schemas.microsoft.com/office/drawing/2014/main" id="{1FA23E31-DA91-42B1-10A0-56E066C8F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0057" y="1351996"/>
              <a:ext cx="314211" cy="314211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660D3BA-046E-0731-2296-54FAF4418844}"/>
              </a:ext>
            </a:extLst>
          </p:cNvPr>
          <p:cNvGrpSpPr/>
          <p:nvPr/>
        </p:nvGrpSpPr>
        <p:grpSpPr>
          <a:xfrm>
            <a:off x="3268604" y="1298682"/>
            <a:ext cx="2403359" cy="1673118"/>
            <a:chOff x="3268604" y="1298682"/>
            <a:chExt cx="2403359" cy="1673118"/>
          </a:xfrm>
        </p:grpSpPr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8FE47456-CFC5-3B88-7BDD-B1311983C649}"/>
                </a:ext>
              </a:extLst>
            </p:cNvPr>
            <p:cNvSpPr/>
            <p:nvPr/>
          </p:nvSpPr>
          <p:spPr>
            <a:xfrm>
              <a:off x="3346333" y="1613350"/>
              <a:ext cx="2325630" cy="1358450"/>
            </a:xfrm>
            <a:prstGeom prst="roundRect">
              <a:avLst>
                <a:gd name="adj" fmla="val 7815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5" name="Google Shape;3441;p36">
              <a:extLst>
                <a:ext uri="{FF2B5EF4-FFF2-40B4-BE49-F238E27FC236}">
                  <a16:creationId xmlns:a16="http://schemas.microsoft.com/office/drawing/2014/main" id="{55CA2DC5-F707-AABC-D1E8-84D4C2A2D2A6}"/>
                </a:ext>
              </a:extLst>
            </p:cNvPr>
            <p:cNvSpPr txBox="1">
              <a:spLocks/>
            </p:cNvSpPr>
            <p:nvPr/>
          </p:nvSpPr>
          <p:spPr>
            <a:xfrm>
              <a:off x="3730691" y="1378924"/>
              <a:ext cx="1849368" cy="373270"/>
            </a:xfrm>
            <a:prstGeom prst="rect">
              <a:avLst/>
            </a:prstGeom>
            <a:solidFill>
              <a:schemeClr val="tx1"/>
            </a:solidFill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REUSO DE FEATURES</a:t>
              </a:r>
            </a:p>
          </p:txBody>
        </p:sp>
        <p:grpSp>
          <p:nvGrpSpPr>
            <p:cNvPr id="106" name="Google Shape;3471;p38">
              <a:extLst>
                <a:ext uri="{FF2B5EF4-FFF2-40B4-BE49-F238E27FC236}">
                  <a16:creationId xmlns:a16="http://schemas.microsoft.com/office/drawing/2014/main" id="{7FE18EF4-5FE6-8E7D-B010-4C80013D1B55}"/>
                </a:ext>
              </a:extLst>
            </p:cNvPr>
            <p:cNvGrpSpPr/>
            <p:nvPr/>
          </p:nvGrpSpPr>
          <p:grpSpPr>
            <a:xfrm>
              <a:off x="3268604" y="1298682"/>
              <a:ext cx="480668" cy="464755"/>
              <a:chOff x="6705949" y="1465763"/>
              <a:chExt cx="1019501" cy="939300"/>
            </a:xfrm>
          </p:grpSpPr>
          <p:sp>
            <p:nvSpPr>
              <p:cNvPr id="107" name="Google Shape;3472;p38">
                <a:extLst>
                  <a:ext uri="{FF2B5EF4-FFF2-40B4-BE49-F238E27FC236}">
                    <a16:creationId xmlns:a16="http://schemas.microsoft.com/office/drawing/2014/main" id="{88DEFE42-796E-BFB6-2E2E-816518C6F1E0}"/>
                  </a:ext>
                </a:extLst>
              </p:cNvPr>
              <p:cNvSpPr/>
              <p:nvPr/>
            </p:nvSpPr>
            <p:spPr>
              <a:xfrm>
                <a:off x="6786150" y="1465763"/>
                <a:ext cx="939300" cy="939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3473;p38">
                <a:extLst>
                  <a:ext uri="{FF2B5EF4-FFF2-40B4-BE49-F238E27FC236}">
                    <a16:creationId xmlns:a16="http://schemas.microsoft.com/office/drawing/2014/main" id="{EAB4043F-C887-5775-2645-200411C83B03}"/>
                  </a:ext>
                </a:extLst>
              </p:cNvPr>
              <p:cNvSpPr/>
              <p:nvPr/>
            </p:nvSpPr>
            <p:spPr>
              <a:xfrm>
                <a:off x="6705950" y="1465763"/>
                <a:ext cx="939300" cy="939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33BC165-4E77-A816-9EA1-E2979CA1D5BD}"/>
                </a:ext>
              </a:extLst>
            </p:cNvPr>
            <p:cNvSpPr txBox="1"/>
            <p:nvPr/>
          </p:nvSpPr>
          <p:spPr>
            <a:xfrm>
              <a:off x="3424063" y="1811172"/>
              <a:ext cx="2155996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Features calculadas em tempo de desenvolvimento de um modelo de ML podem ser compartilhadas na Feature Store como novas entradas para outros cientistas utilizarem, fomentando o </a:t>
              </a:r>
              <a:r>
                <a:rPr lang="pt-BR" sz="1000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reuso</a:t>
              </a:r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.</a:t>
              </a:r>
            </a:p>
          </p:txBody>
        </p:sp>
        <p:pic>
          <p:nvPicPr>
            <p:cNvPr id="7" name="Picture 6" descr="A black circular arrows in a circle&#10;&#10;Description automatically generated">
              <a:extLst>
                <a:ext uri="{FF2B5EF4-FFF2-40B4-BE49-F238E27FC236}">
                  <a16:creationId xmlns:a16="http://schemas.microsoft.com/office/drawing/2014/main" id="{B9DF580F-DB08-49C1-664B-B96FCBAED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46333" y="1382788"/>
              <a:ext cx="290226" cy="290226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E48ADF8-B587-B818-A0C4-DDD62D52D661}"/>
              </a:ext>
            </a:extLst>
          </p:cNvPr>
          <p:cNvGrpSpPr/>
          <p:nvPr/>
        </p:nvGrpSpPr>
        <p:grpSpPr>
          <a:xfrm>
            <a:off x="5780500" y="1309102"/>
            <a:ext cx="2403359" cy="1673118"/>
            <a:chOff x="5780500" y="1309102"/>
            <a:chExt cx="2403359" cy="1673118"/>
          </a:xfrm>
        </p:grpSpPr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9FD87560-EC71-8249-AED6-7A239AA0876F}"/>
                </a:ext>
              </a:extLst>
            </p:cNvPr>
            <p:cNvSpPr/>
            <p:nvPr/>
          </p:nvSpPr>
          <p:spPr>
            <a:xfrm>
              <a:off x="5858229" y="1623770"/>
              <a:ext cx="2325630" cy="1358450"/>
            </a:xfrm>
            <a:prstGeom prst="roundRect">
              <a:avLst>
                <a:gd name="adj" fmla="val 7815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3" name="Google Shape;3441;p36">
              <a:extLst>
                <a:ext uri="{FF2B5EF4-FFF2-40B4-BE49-F238E27FC236}">
                  <a16:creationId xmlns:a16="http://schemas.microsoft.com/office/drawing/2014/main" id="{3F31EACA-8CA8-F865-1E45-73B8B1AED0B1}"/>
                </a:ext>
              </a:extLst>
            </p:cNvPr>
            <p:cNvSpPr txBox="1">
              <a:spLocks/>
            </p:cNvSpPr>
            <p:nvPr/>
          </p:nvSpPr>
          <p:spPr>
            <a:xfrm>
              <a:off x="6242587" y="1389344"/>
              <a:ext cx="1849368" cy="373270"/>
            </a:xfrm>
            <a:prstGeom prst="rect">
              <a:avLst/>
            </a:prstGeom>
            <a:solidFill>
              <a:schemeClr val="tx1"/>
            </a:solidFill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PREPARAÇÃO DOS DADOS</a:t>
              </a:r>
            </a:p>
          </p:txBody>
        </p:sp>
        <p:grpSp>
          <p:nvGrpSpPr>
            <p:cNvPr id="124" name="Google Shape;3471;p38">
              <a:extLst>
                <a:ext uri="{FF2B5EF4-FFF2-40B4-BE49-F238E27FC236}">
                  <a16:creationId xmlns:a16="http://schemas.microsoft.com/office/drawing/2014/main" id="{4BDF87F5-E7CA-22AC-C337-F7E95EEE68E0}"/>
                </a:ext>
              </a:extLst>
            </p:cNvPr>
            <p:cNvGrpSpPr/>
            <p:nvPr/>
          </p:nvGrpSpPr>
          <p:grpSpPr>
            <a:xfrm>
              <a:off x="5780500" y="1309102"/>
              <a:ext cx="480668" cy="464755"/>
              <a:chOff x="6705949" y="1465763"/>
              <a:chExt cx="1019501" cy="939300"/>
            </a:xfrm>
          </p:grpSpPr>
          <p:sp>
            <p:nvSpPr>
              <p:cNvPr id="125" name="Google Shape;3472;p38">
                <a:extLst>
                  <a:ext uri="{FF2B5EF4-FFF2-40B4-BE49-F238E27FC236}">
                    <a16:creationId xmlns:a16="http://schemas.microsoft.com/office/drawing/2014/main" id="{9838E229-2399-FC68-0CCC-21019A2A747A}"/>
                  </a:ext>
                </a:extLst>
              </p:cNvPr>
              <p:cNvSpPr/>
              <p:nvPr/>
            </p:nvSpPr>
            <p:spPr>
              <a:xfrm>
                <a:off x="6786150" y="1465763"/>
                <a:ext cx="939300" cy="939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3473;p38">
                <a:extLst>
                  <a:ext uri="{FF2B5EF4-FFF2-40B4-BE49-F238E27FC236}">
                    <a16:creationId xmlns:a16="http://schemas.microsoft.com/office/drawing/2014/main" id="{DC7CCB82-D32D-3C44-B6F8-7622788812F8}"/>
                  </a:ext>
                </a:extLst>
              </p:cNvPr>
              <p:cNvSpPr/>
              <p:nvPr/>
            </p:nvSpPr>
            <p:spPr>
              <a:xfrm>
                <a:off x="6705950" y="1465763"/>
                <a:ext cx="939300" cy="939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58C7953-BE8D-A87C-1F72-41466BA48DA7}"/>
                </a:ext>
              </a:extLst>
            </p:cNvPr>
            <p:cNvSpPr txBox="1"/>
            <p:nvPr/>
          </p:nvSpPr>
          <p:spPr>
            <a:xfrm>
              <a:off x="5935959" y="1821592"/>
              <a:ext cx="2155996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Ao consumir features de uma Feature Store, Cientistas de Dados podem investir um tempo substancialmente maior na modelagem em si e menos em </a:t>
              </a:r>
              <a:r>
                <a:rPr lang="pt-BR" sz="1000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preparar dados brutos</a:t>
              </a:r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.</a:t>
              </a:r>
            </a:p>
          </p:txBody>
        </p:sp>
        <p:pic>
          <p:nvPicPr>
            <p:cNvPr id="9" name="Picture 8" descr="A black and white icon of a server&#10;&#10;Description automatically generated">
              <a:extLst>
                <a:ext uri="{FF2B5EF4-FFF2-40B4-BE49-F238E27FC236}">
                  <a16:creationId xmlns:a16="http://schemas.microsoft.com/office/drawing/2014/main" id="{49185C1F-C288-2309-D92F-42B60E01A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65521" y="1383189"/>
              <a:ext cx="292454" cy="292454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8ABA285-B6EA-8BE3-4344-1A2315B7158E}"/>
              </a:ext>
            </a:extLst>
          </p:cNvPr>
          <p:cNvGrpSpPr/>
          <p:nvPr/>
        </p:nvGrpSpPr>
        <p:grpSpPr>
          <a:xfrm>
            <a:off x="749416" y="3114258"/>
            <a:ext cx="2403359" cy="1673118"/>
            <a:chOff x="749416" y="3114258"/>
            <a:chExt cx="2403359" cy="1673118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3ADDFC69-2026-9AE6-7BC9-EF67246EB29B}"/>
                </a:ext>
              </a:extLst>
            </p:cNvPr>
            <p:cNvSpPr/>
            <p:nvPr/>
          </p:nvSpPr>
          <p:spPr>
            <a:xfrm>
              <a:off x="827145" y="3428926"/>
              <a:ext cx="2325630" cy="1358450"/>
            </a:xfrm>
            <a:prstGeom prst="roundRect">
              <a:avLst>
                <a:gd name="adj" fmla="val 7815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Google Shape;3441;p36">
              <a:extLst>
                <a:ext uri="{FF2B5EF4-FFF2-40B4-BE49-F238E27FC236}">
                  <a16:creationId xmlns:a16="http://schemas.microsoft.com/office/drawing/2014/main" id="{F73BA60C-C5A5-1E0C-22FA-81CAD89A06F9}"/>
                </a:ext>
              </a:extLst>
            </p:cNvPr>
            <p:cNvSpPr txBox="1">
              <a:spLocks/>
            </p:cNvSpPr>
            <p:nvPr/>
          </p:nvSpPr>
          <p:spPr>
            <a:xfrm>
              <a:off x="1211503" y="3194500"/>
              <a:ext cx="1849368" cy="373270"/>
            </a:xfrm>
            <a:prstGeom prst="rect">
              <a:avLst/>
            </a:prstGeom>
            <a:solidFill>
              <a:schemeClr val="tx1"/>
            </a:solidFill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LINHAGEM DE ASSETS</a:t>
              </a:r>
            </a:p>
          </p:txBody>
        </p:sp>
        <p:grpSp>
          <p:nvGrpSpPr>
            <p:cNvPr id="100" name="Google Shape;3471;p38">
              <a:extLst>
                <a:ext uri="{FF2B5EF4-FFF2-40B4-BE49-F238E27FC236}">
                  <a16:creationId xmlns:a16="http://schemas.microsoft.com/office/drawing/2014/main" id="{EFC0F69A-BD03-9A3F-D911-3A04BF4AF288}"/>
                </a:ext>
              </a:extLst>
            </p:cNvPr>
            <p:cNvGrpSpPr/>
            <p:nvPr/>
          </p:nvGrpSpPr>
          <p:grpSpPr>
            <a:xfrm>
              <a:off x="749416" y="3114258"/>
              <a:ext cx="480668" cy="464755"/>
              <a:chOff x="6705949" y="1465763"/>
              <a:chExt cx="1019501" cy="939300"/>
            </a:xfrm>
          </p:grpSpPr>
          <p:sp>
            <p:nvSpPr>
              <p:cNvPr id="101" name="Google Shape;3472;p38">
                <a:extLst>
                  <a:ext uri="{FF2B5EF4-FFF2-40B4-BE49-F238E27FC236}">
                    <a16:creationId xmlns:a16="http://schemas.microsoft.com/office/drawing/2014/main" id="{0BD47460-FCB6-ACFB-71BE-FAB69736FA4D}"/>
                  </a:ext>
                </a:extLst>
              </p:cNvPr>
              <p:cNvSpPr/>
              <p:nvPr/>
            </p:nvSpPr>
            <p:spPr>
              <a:xfrm>
                <a:off x="6786150" y="1465763"/>
                <a:ext cx="939300" cy="939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3473;p38">
                <a:extLst>
                  <a:ext uri="{FF2B5EF4-FFF2-40B4-BE49-F238E27FC236}">
                    <a16:creationId xmlns:a16="http://schemas.microsoft.com/office/drawing/2014/main" id="{4A56AF08-9D73-7D62-C1EC-E3E0676789EB}"/>
                  </a:ext>
                </a:extLst>
              </p:cNvPr>
              <p:cNvSpPr/>
              <p:nvPr/>
            </p:nvSpPr>
            <p:spPr>
              <a:xfrm>
                <a:off x="6705950" y="1465763"/>
                <a:ext cx="939300" cy="939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1F1AFAB-DD63-9852-0933-7D5129C1390F}"/>
                </a:ext>
              </a:extLst>
            </p:cNvPr>
            <p:cNvSpPr txBox="1"/>
            <p:nvPr/>
          </p:nvSpPr>
          <p:spPr>
            <a:xfrm>
              <a:off x="904875" y="3626748"/>
              <a:ext cx="2155996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Com uma Feature Store composta por componentes eficientes, é possível realizar todo o </a:t>
              </a:r>
              <a:r>
                <a:rPr lang="pt-BR" sz="1000" i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tracking</a:t>
              </a:r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de uso das features, permitindo analisar, por exemplo, qual modelo utiliza qual feature.</a:t>
              </a:r>
            </a:p>
          </p:txBody>
        </p:sp>
        <p:pic>
          <p:nvPicPr>
            <p:cNvPr id="12" name="Picture 11" descr="A black and white image of a diagram&#10;&#10;Description automatically generated">
              <a:extLst>
                <a:ext uri="{FF2B5EF4-FFF2-40B4-BE49-F238E27FC236}">
                  <a16:creationId xmlns:a16="http://schemas.microsoft.com/office/drawing/2014/main" id="{6D3A5807-F18A-098A-52F1-1EC07E747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0057" y="3194500"/>
              <a:ext cx="305948" cy="305948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2D4F0F3-0201-85CD-47C9-66829CFEE4D7}"/>
              </a:ext>
            </a:extLst>
          </p:cNvPr>
          <p:cNvGrpSpPr/>
          <p:nvPr/>
        </p:nvGrpSpPr>
        <p:grpSpPr>
          <a:xfrm>
            <a:off x="3268604" y="3114258"/>
            <a:ext cx="2403359" cy="1673118"/>
            <a:chOff x="3268604" y="3114258"/>
            <a:chExt cx="2403359" cy="1673118"/>
          </a:xfrm>
        </p:grpSpPr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FA4F7CF7-840E-C5A4-FA10-A727EAFAF512}"/>
                </a:ext>
              </a:extLst>
            </p:cNvPr>
            <p:cNvSpPr/>
            <p:nvPr/>
          </p:nvSpPr>
          <p:spPr>
            <a:xfrm>
              <a:off x="3346333" y="3428926"/>
              <a:ext cx="2325630" cy="1358450"/>
            </a:xfrm>
            <a:prstGeom prst="roundRect">
              <a:avLst>
                <a:gd name="adj" fmla="val 7815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1" name="Google Shape;3441;p36">
              <a:extLst>
                <a:ext uri="{FF2B5EF4-FFF2-40B4-BE49-F238E27FC236}">
                  <a16:creationId xmlns:a16="http://schemas.microsoft.com/office/drawing/2014/main" id="{1A4805AE-B9CC-6209-E79B-37528515BB89}"/>
                </a:ext>
              </a:extLst>
            </p:cNvPr>
            <p:cNvSpPr txBox="1">
              <a:spLocks/>
            </p:cNvSpPr>
            <p:nvPr/>
          </p:nvSpPr>
          <p:spPr>
            <a:xfrm>
              <a:off x="3730691" y="3194500"/>
              <a:ext cx="1849368" cy="373270"/>
            </a:xfrm>
            <a:prstGeom prst="rect">
              <a:avLst/>
            </a:prstGeom>
            <a:solidFill>
              <a:schemeClr val="tx1"/>
            </a:solidFill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TRAINING-SERVING SKEW</a:t>
              </a:r>
            </a:p>
          </p:txBody>
        </p:sp>
        <p:grpSp>
          <p:nvGrpSpPr>
            <p:cNvPr id="112" name="Google Shape;3471;p38">
              <a:extLst>
                <a:ext uri="{FF2B5EF4-FFF2-40B4-BE49-F238E27FC236}">
                  <a16:creationId xmlns:a16="http://schemas.microsoft.com/office/drawing/2014/main" id="{186E7C26-6BF1-F143-CB91-05E5A1E3D6B8}"/>
                </a:ext>
              </a:extLst>
            </p:cNvPr>
            <p:cNvGrpSpPr/>
            <p:nvPr/>
          </p:nvGrpSpPr>
          <p:grpSpPr>
            <a:xfrm>
              <a:off x="3268604" y="3114258"/>
              <a:ext cx="480668" cy="464755"/>
              <a:chOff x="6705949" y="1465763"/>
              <a:chExt cx="1019501" cy="939300"/>
            </a:xfrm>
          </p:grpSpPr>
          <p:sp>
            <p:nvSpPr>
              <p:cNvPr id="113" name="Google Shape;3472;p38">
                <a:extLst>
                  <a:ext uri="{FF2B5EF4-FFF2-40B4-BE49-F238E27FC236}">
                    <a16:creationId xmlns:a16="http://schemas.microsoft.com/office/drawing/2014/main" id="{92BDA6BA-418F-EA20-9787-568D01D453F5}"/>
                  </a:ext>
                </a:extLst>
              </p:cNvPr>
              <p:cNvSpPr/>
              <p:nvPr/>
            </p:nvSpPr>
            <p:spPr>
              <a:xfrm>
                <a:off x="6786150" y="1465763"/>
                <a:ext cx="939300" cy="939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3473;p38">
                <a:extLst>
                  <a:ext uri="{FF2B5EF4-FFF2-40B4-BE49-F238E27FC236}">
                    <a16:creationId xmlns:a16="http://schemas.microsoft.com/office/drawing/2014/main" id="{3657970A-BF5E-CE4B-4E4E-325455C2EBE3}"/>
                  </a:ext>
                </a:extLst>
              </p:cNvPr>
              <p:cNvSpPr/>
              <p:nvPr/>
            </p:nvSpPr>
            <p:spPr>
              <a:xfrm>
                <a:off x="6705950" y="1465763"/>
                <a:ext cx="939300" cy="939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DEFFDB2-A5EA-E5DB-46D0-43EAB643CEF0}"/>
                </a:ext>
              </a:extLst>
            </p:cNvPr>
            <p:cNvSpPr txBox="1"/>
            <p:nvPr/>
          </p:nvSpPr>
          <p:spPr>
            <a:xfrm>
              <a:off x="3424063" y="3626748"/>
              <a:ext cx="224790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 forma de se obter features para treinar modelos </a:t>
              </a:r>
              <a:r>
                <a:rPr lang="pt-BR" sz="1000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é a mesma</a:t>
              </a:r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para a inferência, garantindo que as predições realizadas por modelos treinados serão utilizados possuem um set consistente de features.</a:t>
              </a:r>
            </a:p>
          </p:txBody>
        </p:sp>
        <p:pic>
          <p:nvPicPr>
            <p:cNvPr id="14" name="Picture 13" descr="A black and white logo&#10;&#10;Description automatically generated">
              <a:extLst>
                <a:ext uri="{FF2B5EF4-FFF2-40B4-BE49-F238E27FC236}">
                  <a16:creationId xmlns:a16="http://schemas.microsoft.com/office/drawing/2014/main" id="{8E81B28C-483B-BEFF-5550-6F3861777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39041" y="3152844"/>
              <a:ext cx="362840" cy="36284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281A93-9498-E46F-D165-1F36B743A42A}"/>
              </a:ext>
            </a:extLst>
          </p:cNvPr>
          <p:cNvGrpSpPr/>
          <p:nvPr/>
        </p:nvGrpSpPr>
        <p:grpSpPr>
          <a:xfrm>
            <a:off x="5780500" y="3124678"/>
            <a:ext cx="2403359" cy="1673118"/>
            <a:chOff x="5780500" y="3124678"/>
            <a:chExt cx="2403359" cy="1673118"/>
          </a:xfrm>
        </p:grpSpPr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C01B02DA-569C-D63D-B037-DE1435A094DF}"/>
                </a:ext>
              </a:extLst>
            </p:cNvPr>
            <p:cNvSpPr/>
            <p:nvPr/>
          </p:nvSpPr>
          <p:spPr>
            <a:xfrm>
              <a:off x="5858229" y="3439346"/>
              <a:ext cx="2325630" cy="1358450"/>
            </a:xfrm>
            <a:prstGeom prst="roundRect">
              <a:avLst>
                <a:gd name="adj" fmla="val 7815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9" name="Google Shape;3441;p36">
              <a:extLst>
                <a:ext uri="{FF2B5EF4-FFF2-40B4-BE49-F238E27FC236}">
                  <a16:creationId xmlns:a16="http://schemas.microsoft.com/office/drawing/2014/main" id="{2A594016-22C3-A6AB-02E9-FAF6F98A539E}"/>
                </a:ext>
              </a:extLst>
            </p:cNvPr>
            <p:cNvSpPr txBox="1">
              <a:spLocks/>
            </p:cNvSpPr>
            <p:nvPr/>
          </p:nvSpPr>
          <p:spPr>
            <a:xfrm>
              <a:off x="6242587" y="3204920"/>
              <a:ext cx="1849368" cy="373270"/>
            </a:xfrm>
            <a:prstGeom prst="rect">
              <a:avLst/>
            </a:prstGeom>
            <a:solidFill>
              <a:schemeClr val="tx1"/>
            </a:solidFill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DATA LEAKAGE (VAZAMENTO DE DADOS)</a:t>
              </a:r>
            </a:p>
          </p:txBody>
        </p:sp>
        <p:grpSp>
          <p:nvGrpSpPr>
            <p:cNvPr id="130" name="Google Shape;3471;p38">
              <a:extLst>
                <a:ext uri="{FF2B5EF4-FFF2-40B4-BE49-F238E27FC236}">
                  <a16:creationId xmlns:a16="http://schemas.microsoft.com/office/drawing/2014/main" id="{6A6D2AA0-ACB6-C996-85A3-197CEE84BCA8}"/>
                </a:ext>
              </a:extLst>
            </p:cNvPr>
            <p:cNvGrpSpPr/>
            <p:nvPr/>
          </p:nvGrpSpPr>
          <p:grpSpPr>
            <a:xfrm>
              <a:off x="5780500" y="3124678"/>
              <a:ext cx="480668" cy="464755"/>
              <a:chOff x="6705949" y="1465763"/>
              <a:chExt cx="1019501" cy="939300"/>
            </a:xfrm>
          </p:grpSpPr>
          <p:sp>
            <p:nvSpPr>
              <p:cNvPr id="131" name="Google Shape;3472;p38">
                <a:extLst>
                  <a:ext uri="{FF2B5EF4-FFF2-40B4-BE49-F238E27FC236}">
                    <a16:creationId xmlns:a16="http://schemas.microsoft.com/office/drawing/2014/main" id="{98CF3966-F8B1-BF1D-5201-AB3F89027E12}"/>
                  </a:ext>
                </a:extLst>
              </p:cNvPr>
              <p:cNvSpPr/>
              <p:nvPr/>
            </p:nvSpPr>
            <p:spPr>
              <a:xfrm>
                <a:off x="6786150" y="1465763"/>
                <a:ext cx="939300" cy="939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3473;p38">
                <a:extLst>
                  <a:ext uri="{FF2B5EF4-FFF2-40B4-BE49-F238E27FC236}">
                    <a16:creationId xmlns:a16="http://schemas.microsoft.com/office/drawing/2014/main" id="{02F20129-695A-ABCA-8D5B-02B3EBB27824}"/>
                  </a:ext>
                </a:extLst>
              </p:cNvPr>
              <p:cNvSpPr/>
              <p:nvPr/>
            </p:nvSpPr>
            <p:spPr>
              <a:xfrm>
                <a:off x="6705950" y="1465763"/>
                <a:ext cx="939300" cy="939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FE40FD10-E3D4-51AD-3F6C-80B693A509FC}"/>
                </a:ext>
              </a:extLst>
            </p:cNvPr>
            <p:cNvSpPr txBox="1"/>
            <p:nvPr/>
          </p:nvSpPr>
          <p:spPr>
            <a:xfrm>
              <a:off x="5935959" y="3637168"/>
              <a:ext cx="2155996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Stores garantem uma maior assertividade em </a:t>
              </a:r>
              <a:r>
                <a:rPr lang="pt-BR" sz="1000" i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point-in-time </a:t>
              </a:r>
              <a:r>
                <a:rPr lang="pt-BR" sz="1000" i="1" dirty="0" err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joins</a:t>
              </a:r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que, em essência, evitam que dados futuros sejam utilizados no treinamento de modelos (vazamento de dados).</a:t>
              </a:r>
            </a:p>
          </p:txBody>
        </p:sp>
        <p:pic>
          <p:nvPicPr>
            <p:cNvPr id="16" name="Picture 15" descr="A black and white image of a broken pipe&#10;&#10;Description automatically generated">
              <a:extLst>
                <a:ext uri="{FF2B5EF4-FFF2-40B4-BE49-F238E27FC236}">
                  <a16:creationId xmlns:a16="http://schemas.microsoft.com/office/drawing/2014/main" id="{8EEB9B7A-DAA5-6A1B-92ED-F160C2F2D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32865" y="3196715"/>
              <a:ext cx="347519" cy="3475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329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Rectangle: Rounded Corners 1075">
            <a:extLst>
              <a:ext uri="{FF2B5EF4-FFF2-40B4-BE49-F238E27FC236}">
                <a16:creationId xmlns:a16="http://schemas.microsoft.com/office/drawing/2014/main" id="{54E30DE5-D288-839C-E7B7-01D11B008B4E}"/>
              </a:ext>
            </a:extLst>
          </p:cNvPr>
          <p:cNvSpPr/>
          <p:nvPr/>
        </p:nvSpPr>
        <p:spPr>
          <a:xfrm>
            <a:off x="2089055" y="1061684"/>
            <a:ext cx="4065317" cy="3304383"/>
          </a:xfrm>
          <a:prstGeom prst="roundRect">
            <a:avLst>
              <a:gd name="adj" fmla="val 5490"/>
            </a:avLst>
          </a:prstGeom>
          <a:solidFill>
            <a:srgbClr val="1F1F1F"/>
          </a:solidFill>
          <a:ln w="6350">
            <a:solidFill>
              <a:schemeClr val="tx2">
                <a:alpha val="22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Google Shape;3441;p36">
            <a:extLst>
              <a:ext uri="{FF2B5EF4-FFF2-40B4-BE49-F238E27FC236}">
                <a16:creationId xmlns:a16="http://schemas.microsoft.com/office/drawing/2014/main" id="{5B9E91D7-ED48-3CB9-2418-B2970C40DA5A}"/>
              </a:ext>
            </a:extLst>
          </p:cNvPr>
          <p:cNvSpPr txBox="1">
            <a:spLocks/>
          </p:cNvSpPr>
          <p:nvPr/>
        </p:nvSpPr>
        <p:spPr>
          <a:xfrm>
            <a:off x="459299" y="659710"/>
            <a:ext cx="1290522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DATA SOURCES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9086C37-3326-4707-316A-EA51DD909FE4}"/>
              </a:ext>
            </a:extLst>
          </p:cNvPr>
          <p:cNvSpPr/>
          <p:nvPr/>
        </p:nvSpPr>
        <p:spPr>
          <a:xfrm>
            <a:off x="419099" y="814277"/>
            <a:ext cx="1350905" cy="3907763"/>
          </a:xfrm>
          <a:prstGeom prst="roundRect">
            <a:avLst>
              <a:gd name="adj" fmla="val 8057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778D89C-1593-5443-AEC8-EF51DB739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13" y="166711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24ACF23-C399-FC13-A8EA-E43F763E3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22" y="166711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3E69891-5E8C-CAD7-E1D6-D7E6B3B8E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2" y="2402558"/>
            <a:ext cx="540001" cy="54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D10C184-E4D3-A294-5E65-9279CA75F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28" y="309455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A485F2A8-8060-FC2B-1EB8-72BD655EC04E}"/>
              </a:ext>
            </a:extLst>
          </p:cNvPr>
          <p:cNvGrpSpPr/>
          <p:nvPr/>
        </p:nvGrpSpPr>
        <p:grpSpPr>
          <a:xfrm>
            <a:off x="1061422" y="3094558"/>
            <a:ext cx="540000" cy="540000"/>
            <a:chOff x="2775082" y="2135524"/>
            <a:chExt cx="540000" cy="540000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D5CDEA4B-94D6-853E-FBA7-53157655C4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5082" y="2135524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8013A8D-A5F7-3203-970D-AA2F24497E57}"/>
                </a:ext>
              </a:extLst>
            </p:cNvPr>
            <p:cNvSpPr/>
            <p:nvPr/>
          </p:nvSpPr>
          <p:spPr>
            <a:xfrm>
              <a:off x="2831307" y="2195513"/>
              <a:ext cx="426244" cy="423863"/>
            </a:xfrm>
            <a:prstGeom prst="rect">
              <a:avLst/>
            </a:prstGeom>
            <a:noFill/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C217084-DEF9-B431-98A6-832369E2568D}"/>
              </a:ext>
            </a:extLst>
          </p:cNvPr>
          <p:cNvGrpSpPr/>
          <p:nvPr/>
        </p:nvGrpSpPr>
        <p:grpSpPr>
          <a:xfrm>
            <a:off x="827472" y="920059"/>
            <a:ext cx="540000" cy="540000"/>
            <a:chOff x="2253992" y="2430980"/>
            <a:chExt cx="540000" cy="540000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EA0E80FD-60B6-5866-4B91-4B2F13739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3992" y="2430980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662702C-615B-4E3D-72DF-C5FC5416558F}"/>
                </a:ext>
              </a:extLst>
            </p:cNvPr>
            <p:cNvSpPr/>
            <p:nvPr/>
          </p:nvSpPr>
          <p:spPr>
            <a:xfrm>
              <a:off x="2300087" y="2489048"/>
              <a:ext cx="426244" cy="423863"/>
            </a:xfrm>
            <a:prstGeom prst="rect">
              <a:avLst/>
            </a:prstGeom>
            <a:noFill/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847101A-9636-DD05-1BE7-D1BC6CD2B6AF}"/>
              </a:ext>
            </a:extLst>
          </p:cNvPr>
          <p:cNvGrpSpPr/>
          <p:nvPr/>
        </p:nvGrpSpPr>
        <p:grpSpPr>
          <a:xfrm>
            <a:off x="884350" y="3844490"/>
            <a:ext cx="426244" cy="423863"/>
            <a:chOff x="881979" y="4040330"/>
            <a:chExt cx="426244" cy="423863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01FA4DB-65CF-5A49-D43E-2775BC8387D0}"/>
                </a:ext>
              </a:extLst>
            </p:cNvPr>
            <p:cNvSpPr/>
            <p:nvPr/>
          </p:nvSpPr>
          <p:spPr>
            <a:xfrm>
              <a:off x="881979" y="4040330"/>
              <a:ext cx="426244" cy="423863"/>
            </a:xfrm>
            <a:prstGeom prst="rect">
              <a:avLst/>
            </a:prstGeom>
            <a:solidFill>
              <a:srgbClr val="232F3E"/>
            </a:solidFill>
            <a:ln w="6350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8" name="Picture 57" descr="A white and black paper with lines&#10;&#10;Description automatically generated">
              <a:extLst>
                <a:ext uri="{FF2B5EF4-FFF2-40B4-BE49-F238E27FC236}">
                  <a16:creationId xmlns:a16="http://schemas.microsoft.com/office/drawing/2014/main" id="{37E7F5C2-032E-E96B-F992-C3C6870C3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3689" y="4113761"/>
              <a:ext cx="277000" cy="2770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54209D48-2F70-82A5-CD8D-6E440210DB98}"/>
              </a:ext>
            </a:extLst>
          </p:cNvPr>
          <p:cNvSpPr txBox="1"/>
          <p:nvPr/>
        </p:nvSpPr>
        <p:spPr>
          <a:xfrm>
            <a:off x="584649" y="1383495"/>
            <a:ext cx="10210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Streaming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916228D-D173-E71E-A43C-23335DD66FB8}"/>
              </a:ext>
            </a:extLst>
          </p:cNvPr>
          <p:cNvSpPr txBox="1"/>
          <p:nvPr/>
        </p:nvSpPr>
        <p:spPr>
          <a:xfrm>
            <a:off x="553235" y="2138718"/>
            <a:ext cx="108390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Dados transacionais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EFC103B9-290E-1C7E-210C-2B708D6A40DD}"/>
              </a:ext>
            </a:extLst>
          </p:cNvPr>
          <p:cNvSpPr txBox="1"/>
          <p:nvPr/>
        </p:nvSpPr>
        <p:spPr>
          <a:xfrm>
            <a:off x="584649" y="2869066"/>
            <a:ext cx="10210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 Warehouse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C044AA27-58CC-202C-9AB1-83B6B6C702A4}"/>
              </a:ext>
            </a:extLst>
          </p:cNvPr>
          <p:cNvSpPr txBox="1"/>
          <p:nvPr/>
        </p:nvSpPr>
        <p:spPr>
          <a:xfrm>
            <a:off x="584649" y="3562286"/>
            <a:ext cx="10210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 Lake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E4182DAF-215D-A734-9349-5CED80F1B1E5}"/>
              </a:ext>
            </a:extLst>
          </p:cNvPr>
          <p:cNvSpPr txBox="1"/>
          <p:nvPr/>
        </p:nvSpPr>
        <p:spPr>
          <a:xfrm>
            <a:off x="584649" y="4267594"/>
            <a:ext cx="10210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Arquivos manuais</a:t>
            </a:r>
          </a:p>
        </p:txBody>
      </p:sp>
      <p:sp>
        <p:nvSpPr>
          <p:cNvPr id="2167" name="TextBox 2166">
            <a:extLst>
              <a:ext uri="{FF2B5EF4-FFF2-40B4-BE49-F238E27FC236}">
                <a16:creationId xmlns:a16="http://schemas.microsoft.com/office/drawing/2014/main" id="{1027CC24-CE91-A551-FF59-5B30095D481C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Componentes de uma Feature Store</a:t>
            </a:r>
          </a:p>
        </p:txBody>
      </p:sp>
      <p:sp>
        <p:nvSpPr>
          <p:cNvPr id="2168" name="TextBox 2167">
            <a:extLst>
              <a:ext uri="{FF2B5EF4-FFF2-40B4-BE49-F238E27FC236}">
                <a16:creationId xmlns:a16="http://schemas.microsoft.com/office/drawing/2014/main" id="{ED730F0A-407C-775A-2F85-72B8CBA11E3B}"/>
              </a:ext>
            </a:extLst>
          </p:cNvPr>
          <p:cNvSpPr txBox="1"/>
          <p:nvPr/>
        </p:nvSpPr>
        <p:spPr>
          <a:xfrm>
            <a:off x="408044" y="297523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Elementos que estão presentes nas definições de uma Feature Store</a:t>
            </a:r>
          </a:p>
        </p:txBody>
      </p:sp>
      <p:pic>
        <p:nvPicPr>
          <p:cNvPr id="42" name="Graphic 41" descr="Caret Right with solid fill">
            <a:extLst>
              <a:ext uri="{FF2B5EF4-FFF2-40B4-BE49-F238E27FC236}">
                <a16:creationId xmlns:a16="http://schemas.microsoft.com/office/drawing/2014/main" id="{9136FFD1-D003-DBCF-71B4-9FFE777C91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51315" y="2290314"/>
            <a:ext cx="360000" cy="360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9CF4E0A-EA77-DF06-8114-384E7A8F51A4}"/>
              </a:ext>
            </a:extLst>
          </p:cNvPr>
          <p:cNvGrpSpPr/>
          <p:nvPr/>
        </p:nvGrpSpPr>
        <p:grpSpPr>
          <a:xfrm>
            <a:off x="2157665" y="1229021"/>
            <a:ext cx="1466698" cy="1459544"/>
            <a:chOff x="2157665" y="1229021"/>
            <a:chExt cx="1466698" cy="1459544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3863180-5970-86EE-D510-66E88228A391}"/>
                </a:ext>
              </a:extLst>
            </p:cNvPr>
            <p:cNvSpPr/>
            <p:nvPr/>
          </p:nvSpPr>
          <p:spPr>
            <a:xfrm>
              <a:off x="2283088" y="1229021"/>
              <a:ext cx="1228551" cy="1459544"/>
            </a:xfrm>
            <a:prstGeom prst="roundRect">
              <a:avLst>
                <a:gd name="adj" fmla="val 0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4B57137-D393-3AAC-EA9A-624F18EB4939}"/>
                </a:ext>
              </a:extLst>
            </p:cNvPr>
            <p:cNvSpPr txBox="1"/>
            <p:nvPr/>
          </p:nvSpPr>
          <p:spPr>
            <a:xfrm>
              <a:off x="2301140" y="1672468"/>
              <a:ext cx="115139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Computação de features em </a:t>
              </a:r>
              <a:r>
                <a:rPr lang="pt-BR" sz="800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jobs</a:t>
              </a:r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de feature </a:t>
              </a:r>
              <a:r>
                <a:rPr lang="pt-BR" sz="800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engineering</a:t>
              </a:r>
              <a:endPara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pic>
          <p:nvPicPr>
            <p:cNvPr id="19" name="Picture 18" descr="Comparing Databricks to Apache Spark | Databricks">
              <a:extLst>
                <a:ext uri="{FF2B5EF4-FFF2-40B4-BE49-F238E27FC236}">
                  <a16:creationId xmlns:a16="http://schemas.microsoft.com/office/drawing/2014/main" id="{B928C763-FDFF-6F8E-3744-D0740A26D1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494" y="2203453"/>
              <a:ext cx="440736" cy="229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A white rectangles with a pink and yellow center&#10;&#10;Description automatically generated">
              <a:extLst>
                <a:ext uri="{FF2B5EF4-FFF2-40B4-BE49-F238E27FC236}">
                  <a16:creationId xmlns:a16="http://schemas.microsoft.com/office/drawing/2014/main" id="{8B199284-B804-E3DF-1903-DEC5CBBEF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854938" y="2218029"/>
              <a:ext cx="259216" cy="259216"/>
            </a:xfrm>
            <a:prstGeom prst="rect">
              <a:avLst/>
            </a:prstGeom>
          </p:spPr>
        </p:pic>
        <p:sp>
          <p:nvSpPr>
            <p:cNvPr id="22" name="Google Shape;3441;p36">
              <a:extLst>
                <a:ext uri="{FF2B5EF4-FFF2-40B4-BE49-F238E27FC236}">
                  <a16:creationId xmlns:a16="http://schemas.microsoft.com/office/drawing/2014/main" id="{E13CB52A-5ADD-5E4E-4402-DF60ED2D6352}"/>
                </a:ext>
              </a:extLst>
            </p:cNvPr>
            <p:cNvSpPr txBox="1">
              <a:spLocks/>
            </p:cNvSpPr>
            <p:nvPr/>
          </p:nvSpPr>
          <p:spPr>
            <a:xfrm>
              <a:off x="2157665" y="1419997"/>
              <a:ext cx="1466698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sz="1200" b="1" dirty="0">
                  <a:solidFill>
                    <a:schemeClr val="accent1"/>
                  </a:solidFill>
                  <a:latin typeface="Teko" panose="020B0604020202020204" charset="0"/>
                  <a:cs typeface="Teko" panose="020B0604020202020204" charset="0"/>
                </a:rPr>
                <a:t>TRANSFORMATION</a:t>
              </a:r>
            </a:p>
          </p:txBody>
        </p:sp>
        <p:pic>
          <p:nvPicPr>
            <p:cNvPr id="5128" name="Picture 8" descr="Apache Flink® — Stateful Computations over Data Streams | Apache Flink">
              <a:extLst>
                <a:ext uri="{FF2B5EF4-FFF2-40B4-BE49-F238E27FC236}">
                  <a16:creationId xmlns:a16="http://schemas.microsoft.com/office/drawing/2014/main" id="{5726AFAE-FB39-2ACC-3B17-9A26ECC671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57" y="2232527"/>
              <a:ext cx="226203" cy="226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59CFF4-625C-E8C1-AC63-948E115E31F2}"/>
              </a:ext>
            </a:extLst>
          </p:cNvPr>
          <p:cNvGrpSpPr/>
          <p:nvPr/>
        </p:nvGrpSpPr>
        <p:grpSpPr>
          <a:xfrm>
            <a:off x="3518727" y="1229022"/>
            <a:ext cx="1242420" cy="1459544"/>
            <a:chOff x="3518727" y="1229022"/>
            <a:chExt cx="1242420" cy="1459544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CEB53842-E492-1666-F7F3-FE53D2B44FF6}"/>
                </a:ext>
              </a:extLst>
            </p:cNvPr>
            <p:cNvSpPr/>
            <p:nvPr/>
          </p:nvSpPr>
          <p:spPr>
            <a:xfrm>
              <a:off x="3518727" y="1229022"/>
              <a:ext cx="1228551" cy="1459544"/>
            </a:xfrm>
            <a:prstGeom prst="roundRect">
              <a:avLst>
                <a:gd name="adj" fmla="val 0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40" name="TextBox 1039">
              <a:extLst>
                <a:ext uri="{FF2B5EF4-FFF2-40B4-BE49-F238E27FC236}">
                  <a16:creationId xmlns:a16="http://schemas.microsoft.com/office/drawing/2014/main" id="{0D313B67-873F-C942-89A0-485CADED8865}"/>
                </a:ext>
              </a:extLst>
            </p:cNvPr>
            <p:cNvSpPr txBox="1"/>
            <p:nvPr/>
          </p:nvSpPr>
          <p:spPr>
            <a:xfrm>
              <a:off x="3536773" y="1667098"/>
              <a:ext cx="122437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Armazenamento físico das features (offline e online)</a:t>
              </a:r>
            </a:p>
          </p:txBody>
        </p:sp>
        <p:sp>
          <p:nvSpPr>
            <p:cNvPr id="1047" name="Google Shape;3441;p36">
              <a:extLst>
                <a:ext uri="{FF2B5EF4-FFF2-40B4-BE49-F238E27FC236}">
                  <a16:creationId xmlns:a16="http://schemas.microsoft.com/office/drawing/2014/main" id="{C09A13BC-5D5F-68D0-E814-7D9E32A0E2C3}"/>
                </a:ext>
              </a:extLst>
            </p:cNvPr>
            <p:cNvSpPr txBox="1">
              <a:spLocks/>
            </p:cNvSpPr>
            <p:nvPr/>
          </p:nvSpPr>
          <p:spPr>
            <a:xfrm>
              <a:off x="3544436" y="1414627"/>
              <a:ext cx="1170088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sz="1200" b="1" dirty="0">
                  <a:solidFill>
                    <a:schemeClr val="accent1"/>
                  </a:solidFill>
                  <a:latin typeface="Teko" panose="020B0604020202020204" charset="0"/>
                  <a:cs typeface="Teko" panose="020B0604020202020204" charset="0"/>
                </a:rPr>
                <a:t>STORAGE</a:t>
              </a:r>
            </a:p>
          </p:txBody>
        </p:sp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D57AC068-5B06-D955-0948-38C559FAEC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835" y="2190674"/>
              <a:ext cx="286261" cy="295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Graphic 1049">
              <a:extLst>
                <a:ext uri="{FF2B5EF4-FFF2-40B4-BE49-F238E27FC236}">
                  <a16:creationId xmlns:a16="http://schemas.microsoft.com/office/drawing/2014/main" id="{E8A606A7-4ABF-E47A-F113-7A279542F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298818" y="2207333"/>
              <a:ext cx="286262" cy="286262"/>
            </a:xfrm>
            <a:prstGeom prst="rect">
              <a:avLst/>
            </a:prstGeom>
          </p:spPr>
        </p:pic>
        <p:pic>
          <p:nvPicPr>
            <p:cNvPr id="5134" name="Picture 14">
              <a:extLst>
                <a:ext uri="{FF2B5EF4-FFF2-40B4-BE49-F238E27FC236}">
                  <a16:creationId xmlns:a16="http://schemas.microsoft.com/office/drawing/2014/main" id="{3E60E46B-F480-DDCC-3B06-59406BC7E7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1323" y="2164874"/>
              <a:ext cx="360887" cy="360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C54D5E-7711-E1DA-2997-6041BE947E7F}"/>
              </a:ext>
            </a:extLst>
          </p:cNvPr>
          <p:cNvGrpSpPr/>
          <p:nvPr/>
        </p:nvGrpSpPr>
        <p:grpSpPr>
          <a:xfrm>
            <a:off x="4747277" y="1229021"/>
            <a:ext cx="1228551" cy="2425616"/>
            <a:chOff x="4747277" y="1229021"/>
            <a:chExt cx="1228551" cy="2425616"/>
          </a:xfrm>
        </p:grpSpPr>
        <p:sp>
          <p:nvSpPr>
            <p:cNvPr id="1060" name="Rectangle: Rounded Corners 1059">
              <a:extLst>
                <a:ext uri="{FF2B5EF4-FFF2-40B4-BE49-F238E27FC236}">
                  <a16:creationId xmlns:a16="http://schemas.microsoft.com/office/drawing/2014/main" id="{A41CEF4F-E307-2556-EC94-1A6AA19BCE16}"/>
                </a:ext>
              </a:extLst>
            </p:cNvPr>
            <p:cNvSpPr/>
            <p:nvPr/>
          </p:nvSpPr>
          <p:spPr>
            <a:xfrm>
              <a:off x="4747277" y="1229021"/>
              <a:ext cx="1228551" cy="2425616"/>
            </a:xfrm>
            <a:prstGeom prst="roundRect">
              <a:avLst>
                <a:gd name="adj" fmla="val 0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61" name="TextBox 1060">
              <a:extLst>
                <a:ext uri="{FF2B5EF4-FFF2-40B4-BE49-F238E27FC236}">
                  <a16:creationId xmlns:a16="http://schemas.microsoft.com/office/drawing/2014/main" id="{A80B2B53-3C70-E0E6-FAB1-BCC9C1259547}"/>
                </a:ext>
              </a:extLst>
            </p:cNvPr>
            <p:cNvSpPr txBox="1"/>
            <p:nvPr/>
          </p:nvSpPr>
          <p:spPr>
            <a:xfrm>
              <a:off x="4780223" y="1667097"/>
              <a:ext cx="1151395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Componente que permite interações sistêmicas e programáticas com a Feature Store, seja obtendo, criando ou atualizando features para treinamento ou inferência.</a:t>
              </a:r>
            </a:p>
          </p:txBody>
        </p:sp>
        <p:sp>
          <p:nvSpPr>
            <p:cNvPr id="1062" name="Google Shape;3441;p36">
              <a:extLst>
                <a:ext uri="{FF2B5EF4-FFF2-40B4-BE49-F238E27FC236}">
                  <a16:creationId xmlns:a16="http://schemas.microsoft.com/office/drawing/2014/main" id="{9954739E-2A97-B2D1-B038-B15063ECBD41}"/>
                </a:ext>
              </a:extLst>
            </p:cNvPr>
            <p:cNvSpPr txBox="1">
              <a:spLocks/>
            </p:cNvSpPr>
            <p:nvPr/>
          </p:nvSpPr>
          <p:spPr>
            <a:xfrm>
              <a:off x="4772986" y="1414626"/>
              <a:ext cx="1170088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sz="1200" b="1" dirty="0">
                  <a:solidFill>
                    <a:schemeClr val="accent1"/>
                  </a:solidFill>
                  <a:latin typeface="Teko" panose="020B0604020202020204" charset="0"/>
                  <a:cs typeface="Teko" panose="020B0604020202020204" charset="0"/>
                </a:rPr>
                <a:t>SDK / API</a:t>
              </a:r>
            </a:p>
          </p:txBody>
        </p:sp>
        <p:pic>
          <p:nvPicPr>
            <p:cNvPr id="5144" name="Picture 24">
              <a:extLst>
                <a:ext uri="{FF2B5EF4-FFF2-40B4-BE49-F238E27FC236}">
                  <a16:creationId xmlns:a16="http://schemas.microsoft.com/office/drawing/2014/main" id="{CE4EF08A-FC8D-423A-0549-1646A90384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7889" y="2966723"/>
              <a:ext cx="342188" cy="3782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7" name="Picture 1066" descr="A white snake with black background&#10;&#10;Description automatically generated">
              <a:extLst>
                <a:ext uri="{FF2B5EF4-FFF2-40B4-BE49-F238E27FC236}">
                  <a16:creationId xmlns:a16="http://schemas.microsoft.com/office/drawing/2014/main" id="{C04F8A4D-B53C-28E1-3C0A-4720BB5F0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23523" y="3016228"/>
              <a:ext cx="269423" cy="269423"/>
            </a:xfrm>
            <a:prstGeom prst="rect">
              <a:avLst/>
            </a:prstGeom>
          </p:spPr>
        </p:pic>
      </p:grpSp>
      <p:sp>
        <p:nvSpPr>
          <p:cNvPr id="5120" name="Google Shape;3441;p36">
            <a:extLst>
              <a:ext uri="{FF2B5EF4-FFF2-40B4-BE49-F238E27FC236}">
                <a16:creationId xmlns:a16="http://schemas.microsoft.com/office/drawing/2014/main" id="{D98DF0CA-87D8-07B6-3962-44A3703596B9}"/>
              </a:ext>
            </a:extLst>
          </p:cNvPr>
          <p:cNvSpPr txBox="1">
            <a:spLocks/>
          </p:cNvSpPr>
          <p:nvPr/>
        </p:nvSpPr>
        <p:spPr>
          <a:xfrm>
            <a:off x="3240768" y="941460"/>
            <a:ext cx="1698767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8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FEATURE STORE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A2DE8FF-F6EA-96CD-F17A-EFA36741F181}"/>
              </a:ext>
            </a:extLst>
          </p:cNvPr>
          <p:cNvGrpSpPr/>
          <p:nvPr/>
        </p:nvGrpSpPr>
        <p:grpSpPr>
          <a:xfrm>
            <a:off x="6562105" y="1690782"/>
            <a:ext cx="1344280" cy="880968"/>
            <a:chOff x="6562105" y="1690782"/>
            <a:chExt cx="1344280" cy="880968"/>
          </a:xfrm>
        </p:grpSpPr>
        <p:sp>
          <p:nvSpPr>
            <p:cNvPr id="5129" name="Rectangle: Rounded Corners 5128">
              <a:extLst>
                <a:ext uri="{FF2B5EF4-FFF2-40B4-BE49-F238E27FC236}">
                  <a16:creationId xmlns:a16="http://schemas.microsoft.com/office/drawing/2014/main" id="{C9EEB781-8D26-E3A3-BC83-843DA2F78208}"/>
                </a:ext>
              </a:extLst>
            </p:cNvPr>
            <p:cNvSpPr/>
            <p:nvPr/>
          </p:nvSpPr>
          <p:spPr>
            <a:xfrm>
              <a:off x="6562105" y="1690782"/>
              <a:ext cx="1231747" cy="813530"/>
            </a:xfrm>
            <a:prstGeom prst="roundRect">
              <a:avLst>
                <a:gd name="adj" fmla="val 11729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27" name="Rectangle: Rounded Corners 5126">
              <a:extLst>
                <a:ext uri="{FF2B5EF4-FFF2-40B4-BE49-F238E27FC236}">
                  <a16:creationId xmlns:a16="http://schemas.microsoft.com/office/drawing/2014/main" id="{97019919-1F47-2AA9-A4D3-81F2805A0884}"/>
                </a:ext>
              </a:extLst>
            </p:cNvPr>
            <p:cNvSpPr/>
            <p:nvPr/>
          </p:nvSpPr>
          <p:spPr>
            <a:xfrm>
              <a:off x="6617721" y="1724501"/>
              <a:ext cx="1231747" cy="813530"/>
            </a:xfrm>
            <a:prstGeom prst="roundRect">
              <a:avLst>
                <a:gd name="adj" fmla="val 11729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77" name="Rectangle: Rounded Corners 1076">
              <a:extLst>
                <a:ext uri="{FF2B5EF4-FFF2-40B4-BE49-F238E27FC236}">
                  <a16:creationId xmlns:a16="http://schemas.microsoft.com/office/drawing/2014/main" id="{60E5D7F3-5DB5-2E7A-2154-003844BC71E3}"/>
                </a:ext>
              </a:extLst>
            </p:cNvPr>
            <p:cNvSpPr/>
            <p:nvPr/>
          </p:nvSpPr>
          <p:spPr>
            <a:xfrm>
              <a:off x="6674638" y="1758220"/>
              <a:ext cx="1231747" cy="813530"/>
            </a:xfrm>
            <a:prstGeom prst="roundRect">
              <a:avLst>
                <a:gd name="adj" fmla="val 11729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46" name="Picture 26">
              <a:extLst>
                <a:ext uri="{FF2B5EF4-FFF2-40B4-BE49-F238E27FC236}">
                  <a16:creationId xmlns:a16="http://schemas.microsoft.com/office/drawing/2014/main" id="{23594990-C8F4-685A-E0C3-1AB9E0C1C9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5932" y="2063379"/>
              <a:ext cx="453870" cy="453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3" name="Picture 4" descr="Jupyter&quot; Icon - Download for free – Iconduck">
              <a:extLst>
                <a:ext uri="{FF2B5EF4-FFF2-40B4-BE49-F238E27FC236}">
                  <a16:creationId xmlns:a16="http://schemas.microsoft.com/office/drawing/2014/main" id="{01043E40-6930-22C3-D1C2-A655E8F7ED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2182" y="2112247"/>
              <a:ext cx="251149" cy="342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30" name="Google Shape;3441;p36">
              <a:extLst>
                <a:ext uri="{FF2B5EF4-FFF2-40B4-BE49-F238E27FC236}">
                  <a16:creationId xmlns:a16="http://schemas.microsoft.com/office/drawing/2014/main" id="{94B493B0-4D27-8766-3AB1-47BECAE1CBEC}"/>
                </a:ext>
              </a:extLst>
            </p:cNvPr>
            <p:cNvSpPr txBox="1">
              <a:spLocks/>
            </p:cNvSpPr>
            <p:nvPr/>
          </p:nvSpPr>
          <p:spPr>
            <a:xfrm>
              <a:off x="6865919" y="1818047"/>
              <a:ext cx="849185" cy="247126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TRAINING</a:t>
              </a:r>
            </a:p>
          </p:txBody>
        </p:sp>
        <p:pic>
          <p:nvPicPr>
            <p:cNvPr id="5148" name="Picture 28" descr="Toric + Databricks | Data Integration">
              <a:extLst>
                <a:ext uri="{FF2B5EF4-FFF2-40B4-BE49-F238E27FC236}">
                  <a16:creationId xmlns:a16="http://schemas.microsoft.com/office/drawing/2014/main" id="{3E07B47D-0CF9-DE25-8236-2009C04BB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9101" y="2129391"/>
              <a:ext cx="321845" cy="321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2E1406A-CCEE-777E-CD2B-83A6443C2045}"/>
              </a:ext>
            </a:extLst>
          </p:cNvPr>
          <p:cNvGrpSpPr/>
          <p:nvPr/>
        </p:nvGrpSpPr>
        <p:grpSpPr>
          <a:xfrm>
            <a:off x="6562105" y="2876117"/>
            <a:ext cx="1344280" cy="880968"/>
            <a:chOff x="6562105" y="2876117"/>
            <a:chExt cx="1344280" cy="880968"/>
          </a:xfrm>
        </p:grpSpPr>
        <p:sp>
          <p:nvSpPr>
            <p:cNvPr id="5131" name="Rectangle: Rounded Corners 5130">
              <a:extLst>
                <a:ext uri="{FF2B5EF4-FFF2-40B4-BE49-F238E27FC236}">
                  <a16:creationId xmlns:a16="http://schemas.microsoft.com/office/drawing/2014/main" id="{96C236EE-0CF3-1C0A-CDB9-4F8E8A876239}"/>
                </a:ext>
              </a:extLst>
            </p:cNvPr>
            <p:cNvSpPr/>
            <p:nvPr/>
          </p:nvSpPr>
          <p:spPr>
            <a:xfrm>
              <a:off x="6562105" y="2876117"/>
              <a:ext cx="1231747" cy="813530"/>
            </a:xfrm>
            <a:prstGeom prst="roundRect">
              <a:avLst>
                <a:gd name="adj" fmla="val 11729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33" name="Rectangle: Rounded Corners 5132">
              <a:extLst>
                <a:ext uri="{FF2B5EF4-FFF2-40B4-BE49-F238E27FC236}">
                  <a16:creationId xmlns:a16="http://schemas.microsoft.com/office/drawing/2014/main" id="{891CA804-C51F-AD55-C765-0F774479FC17}"/>
                </a:ext>
              </a:extLst>
            </p:cNvPr>
            <p:cNvSpPr/>
            <p:nvPr/>
          </p:nvSpPr>
          <p:spPr>
            <a:xfrm>
              <a:off x="6617721" y="2909836"/>
              <a:ext cx="1231747" cy="813530"/>
            </a:xfrm>
            <a:prstGeom prst="roundRect">
              <a:avLst>
                <a:gd name="adj" fmla="val 11729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35" name="Rectangle: Rounded Corners 5134">
              <a:extLst>
                <a:ext uri="{FF2B5EF4-FFF2-40B4-BE49-F238E27FC236}">
                  <a16:creationId xmlns:a16="http://schemas.microsoft.com/office/drawing/2014/main" id="{9349F8DD-A13B-9A46-76A1-BF242C72C579}"/>
                </a:ext>
              </a:extLst>
            </p:cNvPr>
            <p:cNvSpPr/>
            <p:nvPr/>
          </p:nvSpPr>
          <p:spPr>
            <a:xfrm>
              <a:off x="6674638" y="2943555"/>
              <a:ext cx="1231747" cy="813530"/>
            </a:xfrm>
            <a:prstGeom prst="roundRect">
              <a:avLst>
                <a:gd name="adj" fmla="val 11729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37" name="Picture 26">
              <a:extLst>
                <a:ext uri="{FF2B5EF4-FFF2-40B4-BE49-F238E27FC236}">
                  <a16:creationId xmlns:a16="http://schemas.microsoft.com/office/drawing/2014/main" id="{CF1031BB-9338-F449-D6E5-D064BD3858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107" y="3248682"/>
              <a:ext cx="453870" cy="453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41" name="Google Shape;3441;p36">
              <a:extLst>
                <a:ext uri="{FF2B5EF4-FFF2-40B4-BE49-F238E27FC236}">
                  <a16:creationId xmlns:a16="http://schemas.microsoft.com/office/drawing/2014/main" id="{BD321451-B834-999E-30F7-2C3222938BD3}"/>
                </a:ext>
              </a:extLst>
            </p:cNvPr>
            <p:cNvSpPr txBox="1">
              <a:spLocks/>
            </p:cNvSpPr>
            <p:nvPr/>
          </p:nvSpPr>
          <p:spPr>
            <a:xfrm>
              <a:off x="6865919" y="3003382"/>
              <a:ext cx="849185" cy="247126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SERVING</a:t>
              </a:r>
            </a:p>
          </p:txBody>
        </p:sp>
        <p:pic>
          <p:nvPicPr>
            <p:cNvPr id="5150" name="Picture 30">
              <a:extLst>
                <a:ext uri="{FF2B5EF4-FFF2-40B4-BE49-F238E27FC236}">
                  <a16:creationId xmlns:a16="http://schemas.microsoft.com/office/drawing/2014/main" id="{F63C5548-38E4-8EBE-6DA0-BF4A781BE7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7644" y="3250508"/>
              <a:ext cx="453600" cy="45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45" name="Picture 5144" descr="A white snake with black background&#10;&#10;Description automatically generated">
              <a:extLst>
                <a:ext uri="{FF2B5EF4-FFF2-40B4-BE49-F238E27FC236}">
                  <a16:creationId xmlns:a16="http://schemas.microsoft.com/office/drawing/2014/main" id="{33A1348F-E986-4447-1930-80C307D77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516829" y="3348214"/>
              <a:ext cx="269423" cy="269423"/>
            </a:xfrm>
            <a:prstGeom prst="rect">
              <a:avLst/>
            </a:prstGeom>
          </p:spPr>
        </p:pic>
      </p:grpSp>
      <p:pic>
        <p:nvPicPr>
          <p:cNvPr id="5147" name="Graphic 5146" descr="Caret Right with solid fill">
            <a:extLst>
              <a:ext uri="{FF2B5EF4-FFF2-40B4-BE49-F238E27FC236}">
                <a16:creationId xmlns:a16="http://schemas.microsoft.com/office/drawing/2014/main" id="{29392A26-DD94-2DCF-63EB-7E60A144EE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88420" y="1903536"/>
            <a:ext cx="360000" cy="360000"/>
          </a:xfrm>
          <a:prstGeom prst="rect">
            <a:avLst/>
          </a:prstGeom>
        </p:spPr>
      </p:pic>
      <p:pic>
        <p:nvPicPr>
          <p:cNvPr id="5149" name="Graphic 5148" descr="Caret Right with solid fill">
            <a:extLst>
              <a:ext uri="{FF2B5EF4-FFF2-40B4-BE49-F238E27FC236}">
                <a16:creationId xmlns:a16="http://schemas.microsoft.com/office/drawing/2014/main" id="{8DC57975-23E5-9AE6-8FF0-63A950F18A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02766" y="3062707"/>
            <a:ext cx="360000" cy="360000"/>
          </a:xfrm>
          <a:prstGeom prst="rect">
            <a:avLst/>
          </a:prstGeom>
        </p:spPr>
      </p:pic>
      <p:grpSp>
        <p:nvGrpSpPr>
          <p:cNvPr id="5151" name="Group 5150">
            <a:extLst>
              <a:ext uri="{FF2B5EF4-FFF2-40B4-BE49-F238E27FC236}">
                <a16:creationId xmlns:a16="http://schemas.microsoft.com/office/drawing/2014/main" id="{58CC2A43-7D87-0160-AF33-71C17D02F16D}"/>
              </a:ext>
            </a:extLst>
          </p:cNvPr>
          <p:cNvGrpSpPr/>
          <p:nvPr/>
        </p:nvGrpSpPr>
        <p:grpSpPr>
          <a:xfrm>
            <a:off x="7975906" y="1778582"/>
            <a:ext cx="1021079" cy="900207"/>
            <a:chOff x="1935257" y="986075"/>
            <a:chExt cx="1021079" cy="900207"/>
          </a:xfrm>
        </p:grpSpPr>
        <p:pic>
          <p:nvPicPr>
            <p:cNvPr id="5152" name="Picture 5151" descr="A person with a hoodie&#10;&#10;Description automatically generated">
              <a:extLst>
                <a:ext uri="{FF2B5EF4-FFF2-40B4-BE49-F238E27FC236}">
                  <a16:creationId xmlns:a16="http://schemas.microsoft.com/office/drawing/2014/main" id="{DA526327-4254-1078-DE5F-CE77F7308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2175797" y="986075"/>
              <a:ext cx="540000" cy="540000"/>
            </a:xfrm>
            <a:prstGeom prst="rect">
              <a:avLst/>
            </a:prstGeom>
          </p:spPr>
        </p:pic>
        <p:sp>
          <p:nvSpPr>
            <p:cNvPr id="5153" name="TextBox 5152">
              <a:extLst>
                <a:ext uri="{FF2B5EF4-FFF2-40B4-BE49-F238E27FC236}">
                  <a16:creationId xmlns:a16="http://schemas.microsoft.com/office/drawing/2014/main" id="{16774C01-14FE-1CFE-1095-72B8E674A595}"/>
                </a:ext>
              </a:extLst>
            </p:cNvPr>
            <p:cNvSpPr txBox="1"/>
            <p:nvPr/>
          </p:nvSpPr>
          <p:spPr>
            <a:xfrm>
              <a:off x="1935257" y="1547728"/>
              <a:ext cx="102107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Data </a:t>
              </a:r>
            </a:p>
            <a:p>
              <a:pPr algn="ctr"/>
              <a:r>
                <a:rPr lang="pt-BR" sz="800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Scientist</a:t>
              </a:r>
              <a:endPara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</p:grpSp>
      <p:pic>
        <p:nvPicPr>
          <p:cNvPr id="5154" name="Graphic 5153" descr="Caret Right with solid fill">
            <a:extLst>
              <a:ext uri="{FF2B5EF4-FFF2-40B4-BE49-F238E27FC236}">
                <a16:creationId xmlns:a16="http://schemas.microsoft.com/office/drawing/2014/main" id="{19F17B0B-1F62-3601-2364-6D72A2DCE2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93819" y="1931538"/>
            <a:ext cx="360000" cy="360000"/>
          </a:xfrm>
          <a:prstGeom prst="rect">
            <a:avLst/>
          </a:prstGeom>
        </p:spPr>
      </p:pic>
      <p:grpSp>
        <p:nvGrpSpPr>
          <p:cNvPr id="5155" name="Group 5154">
            <a:extLst>
              <a:ext uri="{FF2B5EF4-FFF2-40B4-BE49-F238E27FC236}">
                <a16:creationId xmlns:a16="http://schemas.microsoft.com/office/drawing/2014/main" id="{93505F03-9858-BFB7-A1EF-A94C0852CC1E}"/>
              </a:ext>
            </a:extLst>
          </p:cNvPr>
          <p:cNvGrpSpPr/>
          <p:nvPr/>
        </p:nvGrpSpPr>
        <p:grpSpPr>
          <a:xfrm>
            <a:off x="8136824" y="2999509"/>
            <a:ext cx="699241" cy="778891"/>
            <a:chOff x="7397836" y="3313552"/>
            <a:chExt cx="699241" cy="778891"/>
          </a:xfrm>
        </p:grpSpPr>
        <p:pic>
          <p:nvPicPr>
            <p:cNvPr id="5156" name="Picture 5155" descr="A person with short hair and a tie&#10;&#10;Description automatically generated">
              <a:extLst>
                <a:ext uri="{FF2B5EF4-FFF2-40B4-BE49-F238E27FC236}">
                  <a16:creationId xmlns:a16="http://schemas.microsoft.com/office/drawing/2014/main" id="{67C1CB01-7BFD-C0E4-BB55-77716F271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7477456" y="3313552"/>
              <a:ext cx="540000" cy="540000"/>
            </a:xfrm>
            <a:prstGeom prst="rect">
              <a:avLst/>
            </a:prstGeom>
          </p:spPr>
        </p:pic>
        <p:sp>
          <p:nvSpPr>
            <p:cNvPr id="5157" name="TextBox 5156">
              <a:extLst>
                <a:ext uri="{FF2B5EF4-FFF2-40B4-BE49-F238E27FC236}">
                  <a16:creationId xmlns:a16="http://schemas.microsoft.com/office/drawing/2014/main" id="{39DD7094-0C86-15AA-9F3F-48528179F8EC}"/>
                </a:ext>
              </a:extLst>
            </p:cNvPr>
            <p:cNvSpPr txBox="1"/>
            <p:nvPr/>
          </p:nvSpPr>
          <p:spPr>
            <a:xfrm>
              <a:off x="7397836" y="3876999"/>
              <a:ext cx="69924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rgbClr val="F06757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End User</a:t>
              </a:r>
            </a:p>
          </p:txBody>
        </p:sp>
      </p:grpSp>
      <p:pic>
        <p:nvPicPr>
          <p:cNvPr id="5158" name="Graphic 5157" descr="Caret Right with solid fill">
            <a:extLst>
              <a:ext uri="{FF2B5EF4-FFF2-40B4-BE49-F238E27FC236}">
                <a16:creationId xmlns:a16="http://schemas.microsoft.com/office/drawing/2014/main" id="{B7C0DBDF-249E-7A27-F60A-AEC78B215D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31551" y="3119930"/>
            <a:ext cx="360000" cy="36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CC0046-BD9F-00BF-D9C0-2D207C728B6F}"/>
              </a:ext>
            </a:extLst>
          </p:cNvPr>
          <p:cNvSpPr txBox="1"/>
          <p:nvPr/>
        </p:nvSpPr>
        <p:spPr>
          <a:xfrm>
            <a:off x="3161442" y="4583422"/>
            <a:ext cx="559500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Adaptado de: “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What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is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a Feature Store” de Mike Del Balso para a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Tecton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AI Blog- 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27"/>
              </a:rPr>
              <a:t>link</a:t>
            </a:r>
            <a:endParaRPr lang="pt-BR" sz="800" i="1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AFCBB01-9D18-4388-C877-BD6C09161975}"/>
              </a:ext>
            </a:extLst>
          </p:cNvPr>
          <p:cNvGrpSpPr/>
          <p:nvPr/>
        </p:nvGrpSpPr>
        <p:grpSpPr>
          <a:xfrm>
            <a:off x="2283089" y="2688564"/>
            <a:ext cx="2464190" cy="966073"/>
            <a:chOff x="2283089" y="2688564"/>
            <a:chExt cx="2464190" cy="966073"/>
          </a:xfrm>
        </p:grpSpPr>
        <p:sp>
          <p:nvSpPr>
            <p:cNvPr id="1051" name="Rectangle: Rounded Corners 1050">
              <a:extLst>
                <a:ext uri="{FF2B5EF4-FFF2-40B4-BE49-F238E27FC236}">
                  <a16:creationId xmlns:a16="http://schemas.microsoft.com/office/drawing/2014/main" id="{664F71C1-9F5C-27FC-CF53-5EDEE7F15AD4}"/>
                </a:ext>
              </a:extLst>
            </p:cNvPr>
            <p:cNvSpPr/>
            <p:nvPr/>
          </p:nvSpPr>
          <p:spPr>
            <a:xfrm>
              <a:off x="2283089" y="2688564"/>
              <a:ext cx="2464190" cy="966073"/>
            </a:xfrm>
            <a:prstGeom prst="roundRect">
              <a:avLst>
                <a:gd name="adj" fmla="val 0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52" name="Google Shape;3441;p36">
              <a:extLst>
                <a:ext uri="{FF2B5EF4-FFF2-40B4-BE49-F238E27FC236}">
                  <a16:creationId xmlns:a16="http://schemas.microsoft.com/office/drawing/2014/main" id="{1907FC07-1DCC-9EDF-FE19-8AC077DB97D8}"/>
                </a:ext>
              </a:extLst>
            </p:cNvPr>
            <p:cNvSpPr txBox="1">
              <a:spLocks/>
            </p:cNvSpPr>
            <p:nvPr/>
          </p:nvSpPr>
          <p:spPr>
            <a:xfrm>
              <a:off x="2726800" y="2750476"/>
              <a:ext cx="1676102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sz="1200" b="1" dirty="0">
                  <a:solidFill>
                    <a:schemeClr val="accent1"/>
                  </a:solidFill>
                  <a:latin typeface="Teko" panose="020B0604020202020204" charset="0"/>
                  <a:cs typeface="Teko" panose="020B0604020202020204" charset="0"/>
                </a:rPr>
                <a:t>METADATA / REGISTRY</a:t>
              </a:r>
            </a:p>
          </p:txBody>
        </p:sp>
        <p:sp>
          <p:nvSpPr>
            <p:cNvPr id="1053" name="TextBox 1052">
              <a:extLst>
                <a:ext uri="{FF2B5EF4-FFF2-40B4-BE49-F238E27FC236}">
                  <a16:creationId xmlns:a16="http://schemas.microsoft.com/office/drawing/2014/main" id="{6702B96E-0036-BCD2-902A-B1E63AA0A786}"/>
                </a:ext>
              </a:extLst>
            </p:cNvPr>
            <p:cNvSpPr txBox="1"/>
            <p:nvPr/>
          </p:nvSpPr>
          <p:spPr>
            <a:xfrm>
              <a:off x="2351853" y="2941036"/>
              <a:ext cx="2362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Interface (UI) de catalogação e gerenciamento de features compartilhadas</a:t>
              </a:r>
            </a:p>
          </p:txBody>
        </p:sp>
        <p:pic>
          <p:nvPicPr>
            <p:cNvPr id="5136" name="Picture 16" descr="Cloud Icons | Amazon DataZone">
              <a:extLst>
                <a:ext uri="{FF2B5EF4-FFF2-40B4-BE49-F238E27FC236}">
                  <a16:creationId xmlns:a16="http://schemas.microsoft.com/office/drawing/2014/main" id="{C592D335-F8C4-2C5B-D79A-1D4AA81912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1638" y="3307567"/>
              <a:ext cx="241035" cy="241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40" name="Picture 20" descr="Atlan">
              <a:extLst>
                <a:ext uri="{FF2B5EF4-FFF2-40B4-BE49-F238E27FC236}">
                  <a16:creationId xmlns:a16="http://schemas.microsoft.com/office/drawing/2014/main" id="{481EA752-6912-91E4-AA5A-B624327628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7186" y="3338236"/>
              <a:ext cx="410084" cy="131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42" name="Picture 22">
              <a:extLst>
                <a:ext uri="{FF2B5EF4-FFF2-40B4-BE49-F238E27FC236}">
                  <a16:creationId xmlns:a16="http://schemas.microsoft.com/office/drawing/2014/main" id="{CDC40124-9400-E4B1-7348-0FF6BAC1AD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611" y="3232254"/>
              <a:ext cx="410084" cy="3827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ollibra Tips – UNCG Data Governance">
              <a:extLst>
                <a:ext uri="{FF2B5EF4-FFF2-40B4-BE49-F238E27FC236}">
                  <a16:creationId xmlns:a16="http://schemas.microsoft.com/office/drawing/2014/main" id="{0AF12793-F682-D50F-2652-8E89250BC0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6833" y="3342518"/>
              <a:ext cx="658444" cy="172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4CAC668-2C30-DD0A-8577-6EADD5C6CFC8}"/>
              </a:ext>
            </a:extLst>
          </p:cNvPr>
          <p:cNvGrpSpPr/>
          <p:nvPr/>
        </p:nvGrpSpPr>
        <p:grpSpPr>
          <a:xfrm>
            <a:off x="2286632" y="3647095"/>
            <a:ext cx="3689196" cy="567343"/>
            <a:chOff x="2286632" y="3647095"/>
            <a:chExt cx="3689196" cy="56734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0D1C991-7986-8C4D-4121-23F9743BAE38}"/>
                </a:ext>
              </a:extLst>
            </p:cNvPr>
            <p:cNvSpPr/>
            <p:nvPr/>
          </p:nvSpPr>
          <p:spPr>
            <a:xfrm>
              <a:off x="2286632" y="3647095"/>
              <a:ext cx="3689196" cy="567343"/>
            </a:xfrm>
            <a:prstGeom prst="roundRect">
              <a:avLst>
                <a:gd name="adj" fmla="val 0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Google Shape;3441;p36">
              <a:extLst>
                <a:ext uri="{FF2B5EF4-FFF2-40B4-BE49-F238E27FC236}">
                  <a16:creationId xmlns:a16="http://schemas.microsoft.com/office/drawing/2014/main" id="{9A02079E-7985-8BAA-26C4-F6FD43CA0852}"/>
                </a:ext>
              </a:extLst>
            </p:cNvPr>
            <p:cNvSpPr txBox="1">
              <a:spLocks/>
            </p:cNvSpPr>
            <p:nvPr/>
          </p:nvSpPr>
          <p:spPr>
            <a:xfrm>
              <a:off x="3055919" y="3730671"/>
              <a:ext cx="2147121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sz="1200" b="1" dirty="0">
                  <a:solidFill>
                    <a:schemeClr val="accent1"/>
                  </a:solidFill>
                  <a:latin typeface="Teko" panose="020B0604020202020204" charset="0"/>
                  <a:cs typeface="Teko" panose="020B0604020202020204" charset="0"/>
                </a:rPr>
                <a:t>OPERATIONAL MONITORING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B9F3C1C-5B8D-C7AB-0943-A956E33564E3}"/>
                </a:ext>
              </a:extLst>
            </p:cNvPr>
            <p:cNvSpPr txBox="1"/>
            <p:nvPr/>
          </p:nvSpPr>
          <p:spPr>
            <a:xfrm>
              <a:off x="2392278" y="3924202"/>
              <a:ext cx="347440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Monitoramento e controle de features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824DC76-CF40-DE37-FEA0-DB581001FE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427" y="3779335"/>
              <a:ext cx="279508" cy="290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C81F2790-34AC-6120-0E63-36F27CF8B4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9448" y="3684261"/>
              <a:ext cx="501233" cy="501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2962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6" grpId="0" animBg="1"/>
      <p:bldP spid="512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A cloud and a stack of coins&#10;&#10;Description automatically generated">
            <a:extLst>
              <a:ext uri="{FF2B5EF4-FFF2-40B4-BE49-F238E27FC236}">
                <a16:creationId xmlns:a16="http://schemas.microsoft.com/office/drawing/2014/main" id="{30E4D9B1-158F-6EF6-4E50-DE84760DFA8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20007554">
            <a:off x="4679602" y="1338967"/>
            <a:ext cx="780569" cy="780569"/>
          </a:xfrm>
          <a:prstGeom prst="rect">
            <a:avLst/>
          </a:prstGeom>
        </p:spPr>
      </p:pic>
      <p:pic>
        <p:nvPicPr>
          <p:cNvPr id="41" name="Picture 40" descr="A grey lock and cloud&#10;&#10;Description automatically generated">
            <a:extLst>
              <a:ext uri="{FF2B5EF4-FFF2-40B4-BE49-F238E27FC236}">
                <a16:creationId xmlns:a16="http://schemas.microsoft.com/office/drawing/2014/main" id="{7F61C1FA-CA7A-8919-10FE-2EE2A9744F7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 rot="20066926">
            <a:off x="4724142" y="2278955"/>
            <a:ext cx="787390" cy="787390"/>
          </a:xfrm>
          <a:prstGeom prst="rect">
            <a:avLst/>
          </a:prstGeom>
        </p:spPr>
      </p:pic>
      <p:pic>
        <p:nvPicPr>
          <p:cNvPr id="38" name="Picture 37" descr="A grey icon of server and shield&#10;&#10;Description automatically generated">
            <a:extLst>
              <a:ext uri="{FF2B5EF4-FFF2-40B4-BE49-F238E27FC236}">
                <a16:creationId xmlns:a16="http://schemas.microsoft.com/office/drawing/2014/main" id="{26F62722-03ED-B9A3-FC4B-2E43305A3DE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20451765">
            <a:off x="4877863" y="3372993"/>
            <a:ext cx="659006" cy="659006"/>
          </a:xfrm>
          <a:prstGeom prst="rect">
            <a:avLst/>
          </a:prstGeom>
        </p:spPr>
      </p:pic>
      <p:sp>
        <p:nvSpPr>
          <p:cNvPr id="2167" name="TextBox 2166">
            <a:extLst>
              <a:ext uri="{FF2B5EF4-FFF2-40B4-BE49-F238E27FC236}">
                <a16:creationId xmlns:a16="http://schemas.microsoft.com/office/drawing/2014/main" id="{1027CC24-CE91-A551-FF59-5B30095D481C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Componentes de uma Feature Store</a:t>
            </a:r>
          </a:p>
        </p:txBody>
      </p:sp>
      <p:sp>
        <p:nvSpPr>
          <p:cNvPr id="2168" name="TextBox 2167">
            <a:extLst>
              <a:ext uri="{FF2B5EF4-FFF2-40B4-BE49-F238E27FC236}">
                <a16:creationId xmlns:a16="http://schemas.microsoft.com/office/drawing/2014/main" id="{ED730F0A-407C-775A-2F85-72B8CBA11E3B}"/>
              </a:ext>
            </a:extLst>
          </p:cNvPr>
          <p:cNvSpPr txBox="1"/>
          <p:nvPr/>
        </p:nvSpPr>
        <p:spPr>
          <a:xfrm>
            <a:off x="408044" y="297523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Elementos que estão presentes nas definições de uma Feature Store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AB1EE1-7C2E-069C-CE99-A16FA9236E11}"/>
              </a:ext>
            </a:extLst>
          </p:cNvPr>
          <p:cNvSpPr txBox="1"/>
          <p:nvPr/>
        </p:nvSpPr>
        <p:spPr>
          <a:xfrm>
            <a:off x="5139157" y="1071154"/>
            <a:ext cx="3658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Processamento de Dados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05832-A42B-5077-E906-05839A33CFC2}"/>
              </a:ext>
            </a:extLst>
          </p:cNvPr>
          <p:cNvSpPr txBox="1"/>
          <p:nvPr/>
        </p:nvSpPr>
        <p:spPr>
          <a:xfrm>
            <a:off x="5139157" y="1282808"/>
            <a:ext cx="3658760" cy="861774"/>
          </a:xfrm>
          <a:prstGeom prst="rect">
            <a:avLst/>
          </a:prstGeom>
          <a:solidFill>
            <a:srgbClr val="1F1F1F">
              <a:alpha val="50000"/>
            </a:srgbClr>
          </a:solidFill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Em geral, frameworks de processamento paralelo (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ex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: Spark) ou serviços de processamento (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ex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: 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Glue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ou EMR) atuam para promover uma atualização recorrente de features usadas para treinar ou consumir modelos de ML. Processos de agendamento e orquestração de dados são essenciais.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3E2E1-8AE7-B15D-C98A-C3A92D5E9CDA}"/>
              </a:ext>
            </a:extLst>
          </p:cNvPr>
          <p:cNvSpPr txBox="1"/>
          <p:nvPr/>
        </p:nvSpPr>
        <p:spPr>
          <a:xfrm>
            <a:off x="5139157" y="2126833"/>
            <a:ext cx="3658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Pipelines de Dados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32393B-131B-69EF-13DC-49D3E63C96E0}"/>
              </a:ext>
            </a:extLst>
          </p:cNvPr>
          <p:cNvSpPr txBox="1"/>
          <p:nvPr/>
        </p:nvSpPr>
        <p:spPr>
          <a:xfrm>
            <a:off x="5139157" y="2343383"/>
            <a:ext cx="3658760" cy="707886"/>
          </a:xfrm>
          <a:prstGeom prst="rect">
            <a:avLst/>
          </a:prstGeom>
          <a:solidFill>
            <a:srgbClr val="1F1F1F">
              <a:alpha val="50000"/>
            </a:srgbClr>
          </a:solidFill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Essencialmente, novas tabelas de features são processadas e armazenadas através de processos governados que usam ferramenta de controle de versão (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ex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: GitHub) e esteiras de CI/CD (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ex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: GitHub 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Actions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53D95E2-C48F-F1C7-BB84-BB38E55B3F0C}"/>
              </a:ext>
            </a:extLst>
          </p:cNvPr>
          <p:cNvSpPr txBox="1"/>
          <p:nvPr/>
        </p:nvSpPr>
        <p:spPr>
          <a:xfrm>
            <a:off x="5139157" y="3054124"/>
            <a:ext cx="3658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Qualidade de Dados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80897FB-EB89-1C59-093F-E59689C85B9D}"/>
              </a:ext>
            </a:extLst>
          </p:cNvPr>
          <p:cNvSpPr txBox="1"/>
          <p:nvPr/>
        </p:nvSpPr>
        <p:spPr>
          <a:xfrm>
            <a:off x="5139157" y="3270674"/>
            <a:ext cx="3658760" cy="861774"/>
          </a:xfrm>
          <a:prstGeom prst="rect">
            <a:avLst/>
          </a:prstGeom>
          <a:solidFill>
            <a:srgbClr val="1F1F1F">
              <a:alpha val="50000"/>
            </a:srgbClr>
          </a:solidFill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Features computadas e armazenadas em tabelas de features precisam garantir, para seus usuários (Cientistas de Dados e Engenheiros de ML), total confiança e segurança em seu uso. Processos de qualidade de dados precisam ser intimamente embarcados nas pipelines de dados e nos resultados gerados.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BDE4F02-3DE2-1E75-D149-B77D26EF8FAF}"/>
              </a:ext>
            </a:extLst>
          </p:cNvPr>
          <p:cNvSpPr/>
          <p:nvPr/>
        </p:nvSpPr>
        <p:spPr>
          <a:xfrm>
            <a:off x="4572000" y="1154440"/>
            <a:ext cx="567157" cy="3376422"/>
          </a:xfrm>
          <a:prstGeom prst="rect">
            <a:avLst/>
          </a:prstGeom>
          <a:solidFill>
            <a:srgbClr val="1F1F1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DADE067-BE1F-77B4-8A6A-7C5817B898C0}"/>
              </a:ext>
            </a:extLst>
          </p:cNvPr>
          <p:cNvSpPr/>
          <p:nvPr/>
        </p:nvSpPr>
        <p:spPr>
          <a:xfrm>
            <a:off x="449573" y="949538"/>
            <a:ext cx="4065317" cy="3304383"/>
          </a:xfrm>
          <a:prstGeom prst="roundRect">
            <a:avLst>
              <a:gd name="adj" fmla="val 5490"/>
            </a:avLst>
          </a:prstGeom>
          <a:solidFill>
            <a:srgbClr val="1F1F1F"/>
          </a:solidFill>
          <a:ln w="6350">
            <a:solidFill>
              <a:schemeClr val="tx2">
                <a:alpha val="22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5BD7B01-1AAE-5B3B-EBC4-E6A6465832E0}"/>
              </a:ext>
            </a:extLst>
          </p:cNvPr>
          <p:cNvSpPr/>
          <p:nvPr/>
        </p:nvSpPr>
        <p:spPr>
          <a:xfrm>
            <a:off x="1879245" y="1116876"/>
            <a:ext cx="1228551" cy="1459544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7FEA53-08D0-87CC-16B8-458194229A1B}"/>
              </a:ext>
            </a:extLst>
          </p:cNvPr>
          <p:cNvSpPr txBox="1"/>
          <p:nvPr/>
        </p:nvSpPr>
        <p:spPr>
          <a:xfrm>
            <a:off x="1897291" y="1554952"/>
            <a:ext cx="12243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Armazenamento físico das features (offline e online)</a:t>
            </a:r>
          </a:p>
        </p:txBody>
      </p:sp>
      <p:sp>
        <p:nvSpPr>
          <p:cNvPr id="34" name="Google Shape;3441;p36">
            <a:extLst>
              <a:ext uri="{FF2B5EF4-FFF2-40B4-BE49-F238E27FC236}">
                <a16:creationId xmlns:a16="http://schemas.microsoft.com/office/drawing/2014/main" id="{B423AF1F-DECC-5A04-BD03-B42DBE96D447}"/>
              </a:ext>
            </a:extLst>
          </p:cNvPr>
          <p:cNvSpPr txBox="1">
            <a:spLocks/>
          </p:cNvSpPr>
          <p:nvPr/>
        </p:nvSpPr>
        <p:spPr>
          <a:xfrm>
            <a:off x="1904954" y="1302481"/>
            <a:ext cx="1170088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STORAGE</a:t>
            </a:r>
          </a:p>
        </p:txBody>
      </p:sp>
      <p:pic>
        <p:nvPicPr>
          <p:cNvPr id="35" name="Picture 6">
            <a:extLst>
              <a:ext uri="{FF2B5EF4-FFF2-40B4-BE49-F238E27FC236}">
                <a16:creationId xmlns:a16="http://schemas.microsoft.com/office/drawing/2014/main" id="{EEE22390-138D-B422-BCC1-D0AE69435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353" y="2078528"/>
            <a:ext cx="286261" cy="29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9AD886CC-BBEC-8734-74B2-E732A68778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59336" y="2095187"/>
            <a:ext cx="286262" cy="286262"/>
          </a:xfrm>
          <a:prstGeom prst="rect">
            <a:avLst/>
          </a:prstGeom>
        </p:spPr>
      </p:pic>
      <p:pic>
        <p:nvPicPr>
          <p:cNvPr id="40" name="Picture 14">
            <a:extLst>
              <a:ext uri="{FF2B5EF4-FFF2-40B4-BE49-F238E27FC236}">
                <a16:creationId xmlns:a16="http://schemas.microsoft.com/office/drawing/2014/main" id="{88A6FD02-9D5E-BBFA-89DB-F9F736124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841" y="2052728"/>
            <a:ext cx="360887" cy="36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0196D60-9A6E-7836-ECC7-BD3FA89FC5E6}"/>
              </a:ext>
            </a:extLst>
          </p:cNvPr>
          <p:cNvSpPr/>
          <p:nvPr/>
        </p:nvSpPr>
        <p:spPr>
          <a:xfrm>
            <a:off x="643607" y="2576418"/>
            <a:ext cx="2464190" cy="966073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3" name="Google Shape;3441;p36">
            <a:extLst>
              <a:ext uri="{FF2B5EF4-FFF2-40B4-BE49-F238E27FC236}">
                <a16:creationId xmlns:a16="http://schemas.microsoft.com/office/drawing/2014/main" id="{43B689A1-5F82-EC21-6387-599076AAA32B}"/>
              </a:ext>
            </a:extLst>
          </p:cNvPr>
          <p:cNvSpPr txBox="1">
            <a:spLocks/>
          </p:cNvSpPr>
          <p:nvPr/>
        </p:nvSpPr>
        <p:spPr>
          <a:xfrm>
            <a:off x="1087318" y="2638330"/>
            <a:ext cx="1676102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METADATA / REGISTRY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4B7802B-ED73-B258-E3E4-7686BE13D660}"/>
              </a:ext>
            </a:extLst>
          </p:cNvPr>
          <p:cNvSpPr txBox="1"/>
          <p:nvPr/>
        </p:nvSpPr>
        <p:spPr>
          <a:xfrm>
            <a:off x="712371" y="2828890"/>
            <a:ext cx="2362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Interface (UI) de catalogação e gerenciamento de features compartilhadas</a:t>
            </a:r>
          </a:p>
        </p:txBody>
      </p:sp>
      <p:pic>
        <p:nvPicPr>
          <p:cNvPr id="46" name="Picture 16" descr="Cloud Icons | Amazon DataZone">
            <a:extLst>
              <a:ext uri="{FF2B5EF4-FFF2-40B4-BE49-F238E27FC236}">
                <a16:creationId xmlns:a16="http://schemas.microsoft.com/office/drawing/2014/main" id="{35077F61-097C-785A-33D4-B96C4C1A5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156" y="3195421"/>
            <a:ext cx="241035" cy="24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0" descr="Atlan">
            <a:extLst>
              <a:ext uri="{FF2B5EF4-FFF2-40B4-BE49-F238E27FC236}">
                <a16:creationId xmlns:a16="http://schemas.microsoft.com/office/drawing/2014/main" id="{D3B083A7-F631-747C-BB0C-4AD31F807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704" y="3226090"/>
            <a:ext cx="410084" cy="13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2">
            <a:extLst>
              <a:ext uri="{FF2B5EF4-FFF2-40B4-BE49-F238E27FC236}">
                <a16:creationId xmlns:a16="http://schemas.microsoft.com/office/drawing/2014/main" id="{3A889E93-1AE8-C883-CA6A-0AF45F9C5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129" y="3120108"/>
            <a:ext cx="410084" cy="38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8C14B9CB-3E89-AB83-2610-12857175B582}"/>
              </a:ext>
            </a:extLst>
          </p:cNvPr>
          <p:cNvSpPr/>
          <p:nvPr/>
        </p:nvSpPr>
        <p:spPr>
          <a:xfrm>
            <a:off x="3107795" y="1116875"/>
            <a:ext cx="1228551" cy="2425616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C097B8A-C863-49CE-3685-E73C417DB8A2}"/>
              </a:ext>
            </a:extLst>
          </p:cNvPr>
          <p:cNvSpPr txBox="1"/>
          <p:nvPr/>
        </p:nvSpPr>
        <p:spPr>
          <a:xfrm>
            <a:off x="3140741" y="1554951"/>
            <a:ext cx="11513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Componente que permite interações sistêmicas e programáticas com a Feature Store, seja obtendo, criando ou atualizando features para treinamento ou inferência.</a:t>
            </a:r>
          </a:p>
        </p:txBody>
      </p:sp>
      <p:sp>
        <p:nvSpPr>
          <p:cNvPr id="51" name="Google Shape;3441;p36">
            <a:extLst>
              <a:ext uri="{FF2B5EF4-FFF2-40B4-BE49-F238E27FC236}">
                <a16:creationId xmlns:a16="http://schemas.microsoft.com/office/drawing/2014/main" id="{0BB1BC8D-356C-AF93-70AE-1B12ECA981B1}"/>
              </a:ext>
            </a:extLst>
          </p:cNvPr>
          <p:cNvSpPr txBox="1">
            <a:spLocks/>
          </p:cNvSpPr>
          <p:nvPr/>
        </p:nvSpPr>
        <p:spPr>
          <a:xfrm>
            <a:off x="3133504" y="1302480"/>
            <a:ext cx="1170088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SDK / API</a:t>
            </a:r>
          </a:p>
        </p:txBody>
      </p:sp>
      <p:pic>
        <p:nvPicPr>
          <p:cNvPr id="52" name="Picture 24">
            <a:extLst>
              <a:ext uri="{FF2B5EF4-FFF2-40B4-BE49-F238E27FC236}">
                <a16:creationId xmlns:a16="http://schemas.microsoft.com/office/drawing/2014/main" id="{0B9E41F7-5075-6B82-182A-52AB29EA7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407" y="2854577"/>
            <a:ext cx="342188" cy="37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 descr="A white snake with black background&#10;&#10;Description automatically generated">
            <a:extLst>
              <a:ext uri="{FF2B5EF4-FFF2-40B4-BE49-F238E27FC236}">
                <a16:creationId xmlns:a16="http://schemas.microsoft.com/office/drawing/2014/main" id="{A8532B01-8516-3A29-B95F-E85F267E88F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84041" y="2904082"/>
            <a:ext cx="269423" cy="269423"/>
          </a:xfrm>
          <a:prstGeom prst="rect">
            <a:avLst/>
          </a:prstGeom>
        </p:spPr>
      </p:pic>
      <p:sp>
        <p:nvSpPr>
          <p:cNvPr id="54" name="Google Shape;3441;p36">
            <a:extLst>
              <a:ext uri="{FF2B5EF4-FFF2-40B4-BE49-F238E27FC236}">
                <a16:creationId xmlns:a16="http://schemas.microsoft.com/office/drawing/2014/main" id="{FB0C3676-5C64-7080-02F0-8C0EFB0B94D2}"/>
              </a:ext>
            </a:extLst>
          </p:cNvPr>
          <p:cNvSpPr txBox="1">
            <a:spLocks/>
          </p:cNvSpPr>
          <p:nvPr/>
        </p:nvSpPr>
        <p:spPr>
          <a:xfrm>
            <a:off x="1601286" y="829314"/>
            <a:ext cx="1698767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8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FEATURE STORE</a:t>
            </a:r>
          </a:p>
        </p:txBody>
      </p:sp>
      <p:pic>
        <p:nvPicPr>
          <p:cNvPr id="55" name="Picture 6" descr="Collibra Tips – UNCG Data Governance">
            <a:extLst>
              <a:ext uri="{FF2B5EF4-FFF2-40B4-BE49-F238E27FC236}">
                <a16:creationId xmlns:a16="http://schemas.microsoft.com/office/drawing/2014/main" id="{3848E485-4778-0247-27CE-A7234AD7B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351" y="3230372"/>
            <a:ext cx="658444" cy="17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EDE43307-031D-3FC7-862E-E884676CFC21}"/>
              </a:ext>
            </a:extLst>
          </p:cNvPr>
          <p:cNvSpPr/>
          <p:nvPr/>
        </p:nvSpPr>
        <p:spPr>
          <a:xfrm>
            <a:off x="647150" y="3534949"/>
            <a:ext cx="3689196" cy="567343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7" name="Google Shape;3441;p36">
            <a:extLst>
              <a:ext uri="{FF2B5EF4-FFF2-40B4-BE49-F238E27FC236}">
                <a16:creationId xmlns:a16="http://schemas.microsoft.com/office/drawing/2014/main" id="{911520AF-E39B-8EDE-5251-327D2AC1658E}"/>
              </a:ext>
            </a:extLst>
          </p:cNvPr>
          <p:cNvSpPr txBox="1">
            <a:spLocks/>
          </p:cNvSpPr>
          <p:nvPr/>
        </p:nvSpPr>
        <p:spPr>
          <a:xfrm>
            <a:off x="1416437" y="3618525"/>
            <a:ext cx="2147121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OPERATIONAL MONITORING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5256906-9174-C258-BE46-627E01D34172}"/>
              </a:ext>
            </a:extLst>
          </p:cNvPr>
          <p:cNvSpPr txBox="1"/>
          <p:nvPr/>
        </p:nvSpPr>
        <p:spPr>
          <a:xfrm>
            <a:off x="752796" y="3812056"/>
            <a:ext cx="347440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Monitoramento e controle de features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4122B279-024F-0DE9-B22E-D1D3C25DA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945" y="3667189"/>
            <a:ext cx="279508" cy="2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>
            <a:extLst>
              <a:ext uri="{FF2B5EF4-FFF2-40B4-BE49-F238E27FC236}">
                <a16:creationId xmlns:a16="http://schemas.microsoft.com/office/drawing/2014/main" id="{599FA49B-0BFD-2E62-38C8-A1863AAD3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966" y="3572115"/>
            <a:ext cx="501233" cy="50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0D65C9BF-CD2A-AFED-8F4F-E54E347A3355}"/>
              </a:ext>
            </a:extLst>
          </p:cNvPr>
          <p:cNvSpPr/>
          <p:nvPr/>
        </p:nvSpPr>
        <p:spPr>
          <a:xfrm>
            <a:off x="614385" y="1089663"/>
            <a:ext cx="3790185" cy="3104299"/>
          </a:xfrm>
          <a:prstGeom prst="roundRect">
            <a:avLst>
              <a:gd name="adj" fmla="val 0"/>
            </a:avLst>
          </a:prstGeom>
          <a:solidFill>
            <a:srgbClr val="1F1F1F">
              <a:alpha val="85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3642A227-3530-513F-B294-D460A04F3AD0}"/>
              </a:ext>
            </a:extLst>
          </p:cNvPr>
          <p:cNvSpPr/>
          <p:nvPr/>
        </p:nvSpPr>
        <p:spPr>
          <a:xfrm>
            <a:off x="643606" y="1116875"/>
            <a:ext cx="1228551" cy="1459544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01BBE36-DAF1-A212-7A76-09EA8F2BDB68}"/>
              </a:ext>
            </a:extLst>
          </p:cNvPr>
          <p:cNvSpPr txBox="1"/>
          <p:nvPr/>
        </p:nvSpPr>
        <p:spPr>
          <a:xfrm>
            <a:off x="661658" y="1560322"/>
            <a:ext cx="11513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Computação de features em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jobs</a:t>
            </a:r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de feature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engineering</a:t>
            </a:r>
            <a:endParaRPr lang="pt-BR" sz="8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1024" name="Picture 1023" descr="Comparing Databricks to Apache Spark | Databricks">
            <a:extLst>
              <a:ext uri="{FF2B5EF4-FFF2-40B4-BE49-F238E27FC236}">
                <a16:creationId xmlns:a16="http://schemas.microsoft.com/office/drawing/2014/main" id="{834AAC80-5D8B-99CA-C00F-BC8484108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12" y="2091307"/>
            <a:ext cx="440736" cy="22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024" descr="A white rectangles with a pink and yellow center&#10;&#10;Description automatically generated">
            <a:extLst>
              <a:ext uri="{FF2B5EF4-FFF2-40B4-BE49-F238E27FC236}">
                <a16:creationId xmlns:a16="http://schemas.microsoft.com/office/drawing/2014/main" id="{1A33DD4C-D397-F52F-999E-E285B9D41E0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15456" y="2105883"/>
            <a:ext cx="259216" cy="259216"/>
          </a:xfrm>
          <a:prstGeom prst="rect">
            <a:avLst/>
          </a:prstGeom>
        </p:spPr>
      </p:pic>
      <p:sp>
        <p:nvSpPr>
          <p:cNvPr id="1026" name="Google Shape;3441;p36">
            <a:extLst>
              <a:ext uri="{FF2B5EF4-FFF2-40B4-BE49-F238E27FC236}">
                <a16:creationId xmlns:a16="http://schemas.microsoft.com/office/drawing/2014/main" id="{3CDC955F-FFD6-BC3C-0AE3-862002AA26DF}"/>
              </a:ext>
            </a:extLst>
          </p:cNvPr>
          <p:cNvSpPr txBox="1">
            <a:spLocks/>
          </p:cNvSpPr>
          <p:nvPr/>
        </p:nvSpPr>
        <p:spPr>
          <a:xfrm>
            <a:off x="518183" y="1307851"/>
            <a:ext cx="1466698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TRANSFORMATION</a:t>
            </a:r>
          </a:p>
        </p:txBody>
      </p:sp>
      <p:pic>
        <p:nvPicPr>
          <p:cNvPr id="1027" name="Picture 8" descr="Apache Flink® — Stateful Computations over Data Streams | Apache Flink">
            <a:extLst>
              <a:ext uri="{FF2B5EF4-FFF2-40B4-BE49-F238E27FC236}">
                <a16:creationId xmlns:a16="http://schemas.microsoft.com/office/drawing/2014/main" id="{1C437399-22E2-860B-D8D7-A74D61203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75" y="2120381"/>
            <a:ext cx="226203" cy="22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01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/>
      <p:bldP spid="16" grpId="0" animBg="1"/>
      <p:bldP spid="32" grpId="0"/>
      <p:bldP spid="33" grpId="0" animBg="1"/>
      <p:bldP spid="6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group of round objects&#10;&#10;Description automatically generated">
            <a:extLst>
              <a:ext uri="{FF2B5EF4-FFF2-40B4-BE49-F238E27FC236}">
                <a16:creationId xmlns:a16="http://schemas.microsoft.com/office/drawing/2014/main" id="{D5C1A5D7-19DD-EFA3-398A-D66DB79DF52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20019857">
            <a:off x="4813380" y="1589100"/>
            <a:ext cx="660964" cy="660964"/>
          </a:xfrm>
          <a:prstGeom prst="rect">
            <a:avLst/>
          </a:prstGeom>
        </p:spPr>
      </p:pic>
      <p:pic>
        <p:nvPicPr>
          <p:cNvPr id="29" name="Picture 28" descr="A key on a server&#10;&#10;Description automatically generated">
            <a:extLst>
              <a:ext uri="{FF2B5EF4-FFF2-40B4-BE49-F238E27FC236}">
                <a16:creationId xmlns:a16="http://schemas.microsoft.com/office/drawing/2014/main" id="{F0F30B73-798B-ADF6-0503-2053A1D19AC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 rot="20012075">
            <a:off x="4746816" y="2806397"/>
            <a:ext cx="736464" cy="736464"/>
          </a:xfrm>
          <a:prstGeom prst="rect">
            <a:avLst/>
          </a:prstGeom>
        </p:spPr>
      </p:pic>
      <p:sp>
        <p:nvSpPr>
          <p:cNvPr id="2167" name="TextBox 2166">
            <a:extLst>
              <a:ext uri="{FF2B5EF4-FFF2-40B4-BE49-F238E27FC236}">
                <a16:creationId xmlns:a16="http://schemas.microsoft.com/office/drawing/2014/main" id="{1027CC24-CE91-A551-FF59-5B30095D481C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Componentes de uma Feature Store</a:t>
            </a:r>
          </a:p>
        </p:txBody>
      </p:sp>
      <p:sp>
        <p:nvSpPr>
          <p:cNvPr id="2168" name="TextBox 2167">
            <a:extLst>
              <a:ext uri="{FF2B5EF4-FFF2-40B4-BE49-F238E27FC236}">
                <a16:creationId xmlns:a16="http://schemas.microsoft.com/office/drawing/2014/main" id="{ED730F0A-407C-775A-2F85-72B8CBA11E3B}"/>
              </a:ext>
            </a:extLst>
          </p:cNvPr>
          <p:cNvSpPr txBox="1"/>
          <p:nvPr/>
        </p:nvSpPr>
        <p:spPr>
          <a:xfrm>
            <a:off x="408044" y="297523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Elementos que estão presentes nas definições de uma Feature Store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AB1EE1-7C2E-069C-CE99-A16FA9236E11}"/>
              </a:ext>
            </a:extLst>
          </p:cNvPr>
          <p:cNvSpPr txBox="1"/>
          <p:nvPr/>
        </p:nvSpPr>
        <p:spPr>
          <a:xfrm>
            <a:off x="5150494" y="1180211"/>
            <a:ext cx="3658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Armazenamento “offline” (alta latência)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05832-A42B-5077-E906-05839A33CFC2}"/>
              </a:ext>
            </a:extLst>
          </p:cNvPr>
          <p:cNvSpPr txBox="1"/>
          <p:nvPr/>
        </p:nvSpPr>
        <p:spPr>
          <a:xfrm>
            <a:off x="5150494" y="1391865"/>
            <a:ext cx="3658760" cy="1015663"/>
          </a:xfrm>
          <a:prstGeom prst="rect">
            <a:avLst/>
          </a:prstGeom>
          <a:solidFill>
            <a:srgbClr val="1F1F1F">
              <a:alpha val="50000"/>
            </a:srgbClr>
          </a:solidFill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Essencialmente, Cientistas de Dados treinam modelos utilizando dados históricos capazes de corroborar as hipóteses e que, essencialmente, estão armazenados em sistemas de alta latência, como Data 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Lakes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(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ex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: S3) e Data 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Warehouses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(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ex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: Redshift). Essas mesmas origens são utilizadas nas etapas de inferência em caso de modelos batch ou offline.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3E2E1-8AE7-B15D-C98A-C3A92D5E9CDA}"/>
              </a:ext>
            </a:extLst>
          </p:cNvPr>
          <p:cNvSpPr txBox="1"/>
          <p:nvPr/>
        </p:nvSpPr>
        <p:spPr>
          <a:xfrm>
            <a:off x="5150494" y="2504338"/>
            <a:ext cx="3658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Armazenamento “online” (baixa latência)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32393B-131B-69EF-13DC-49D3E63C96E0}"/>
              </a:ext>
            </a:extLst>
          </p:cNvPr>
          <p:cNvSpPr txBox="1"/>
          <p:nvPr/>
        </p:nvSpPr>
        <p:spPr>
          <a:xfrm>
            <a:off x="5150494" y="2720888"/>
            <a:ext cx="3658760" cy="1169551"/>
          </a:xfrm>
          <a:prstGeom prst="rect">
            <a:avLst/>
          </a:prstGeom>
          <a:solidFill>
            <a:srgbClr val="1F1F1F">
              <a:alpha val="50000"/>
            </a:srgbClr>
          </a:solidFill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No caso de modelos real time ou online, aplicações necessitam consumir e processar dados da forma mais rápida possível. Assim, features precisam ser consumidas em sistemas de baixa latência, como bancos de dados de chave e valor (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ex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: DynamoDB). Algumas soluções de Feature Store proporcionam formas “transparentes” de sincronismo entre dados offline e online através de materializações.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60DAB9-297C-FD41-9899-6F50DA237C69}"/>
              </a:ext>
            </a:extLst>
          </p:cNvPr>
          <p:cNvSpPr/>
          <p:nvPr/>
        </p:nvSpPr>
        <p:spPr>
          <a:xfrm>
            <a:off x="4580389" y="1154440"/>
            <a:ext cx="567157" cy="3376422"/>
          </a:xfrm>
          <a:prstGeom prst="rect">
            <a:avLst/>
          </a:prstGeom>
          <a:solidFill>
            <a:srgbClr val="1F1F1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0A59BC-917E-408A-894A-C772905ABDD9}"/>
              </a:ext>
            </a:extLst>
          </p:cNvPr>
          <p:cNvSpPr/>
          <p:nvPr/>
        </p:nvSpPr>
        <p:spPr>
          <a:xfrm>
            <a:off x="449573" y="949538"/>
            <a:ext cx="4065317" cy="3304383"/>
          </a:xfrm>
          <a:prstGeom prst="roundRect">
            <a:avLst>
              <a:gd name="adj" fmla="val 5490"/>
            </a:avLst>
          </a:prstGeom>
          <a:solidFill>
            <a:srgbClr val="1F1F1F"/>
          </a:solidFill>
          <a:ln w="6350">
            <a:solidFill>
              <a:schemeClr val="tx2">
                <a:alpha val="22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F2BF686-0F90-3C90-C635-02F93A3D519D}"/>
              </a:ext>
            </a:extLst>
          </p:cNvPr>
          <p:cNvSpPr/>
          <p:nvPr/>
        </p:nvSpPr>
        <p:spPr>
          <a:xfrm>
            <a:off x="643607" y="2576418"/>
            <a:ext cx="2464190" cy="966073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Google Shape;3441;p36">
            <a:extLst>
              <a:ext uri="{FF2B5EF4-FFF2-40B4-BE49-F238E27FC236}">
                <a16:creationId xmlns:a16="http://schemas.microsoft.com/office/drawing/2014/main" id="{84E8FBDB-9485-AA57-A6D0-79645CCD297E}"/>
              </a:ext>
            </a:extLst>
          </p:cNvPr>
          <p:cNvSpPr txBox="1">
            <a:spLocks/>
          </p:cNvSpPr>
          <p:nvPr/>
        </p:nvSpPr>
        <p:spPr>
          <a:xfrm>
            <a:off x="1087318" y="2638330"/>
            <a:ext cx="1676102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METADATA / REGISTRY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6497A3-3E6C-2D54-521A-1C2C33C184E0}"/>
              </a:ext>
            </a:extLst>
          </p:cNvPr>
          <p:cNvSpPr txBox="1"/>
          <p:nvPr/>
        </p:nvSpPr>
        <p:spPr>
          <a:xfrm>
            <a:off x="712371" y="2828890"/>
            <a:ext cx="2362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Interface (UI) de catalogação e gerenciamento de features compartilhadas</a:t>
            </a:r>
          </a:p>
        </p:txBody>
      </p:sp>
      <p:pic>
        <p:nvPicPr>
          <p:cNvPr id="36" name="Picture 16" descr="Cloud Icons | Amazon DataZone">
            <a:extLst>
              <a:ext uri="{FF2B5EF4-FFF2-40B4-BE49-F238E27FC236}">
                <a16:creationId xmlns:a16="http://schemas.microsoft.com/office/drawing/2014/main" id="{A77D26D9-12D1-5A46-7240-313097156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156" y="3195421"/>
            <a:ext cx="241035" cy="24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0" descr="Atlan">
            <a:extLst>
              <a:ext uri="{FF2B5EF4-FFF2-40B4-BE49-F238E27FC236}">
                <a16:creationId xmlns:a16="http://schemas.microsoft.com/office/drawing/2014/main" id="{07A69690-DD2C-966F-154B-B05B7898E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704" y="3226090"/>
            <a:ext cx="410084" cy="13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2">
            <a:extLst>
              <a:ext uri="{FF2B5EF4-FFF2-40B4-BE49-F238E27FC236}">
                <a16:creationId xmlns:a16="http://schemas.microsoft.com/office/drawing/2014/main" id="{19BB935A-1466-5F76-37B5-2B104A968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129" y="3120108"/>
            <a:ext cx="410084" cy="38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5CD6258-1BDE-F571-906E-02815719F3D3}"/>
              </a:ext>
            </a:extLst>
          </p:cNvPr>
          <p:cNvSpPr/>
          <p:nvPr/>
        </p:nvSpPr>
        <p:spPr>
          <a:xfrm>
            <a:off x="3107795" y="1116875"/>
            <a:ext cx="1228551" cy="2425616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5132C2B-7735-2F4F-EE2A-6F60BF5595BE}"/>
              </a:ext>
            </a:extLst>
          </p:cNvPr>
          <p:cNvSpPr txBox="1"/>
          <p:nvPr/>
        </p:nvSpPr>
        <p:spPr>
          <a:xfrm>
            <a:off x="3140741" y="1554951"/>
            <a:ext cx="11513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Componente que permite interações sistêmicas e programáticas com a Feature Store, seja obtendo, criando ou atualizando features para treinamento ou inferência.</a:t>
            </a:r>
          </a:p>
        </p:txBody>
      </p:sp>
      <p:sp>
        <p:nvSpPr>
          <p:cNvPr id="41" name="Google Shape;3441;p36">
            <a:extLst>
              <a:ext uri="{FF2B5EF4-FFF2-40B4-BE49-F238E27FC236}">
                <a16:creationId xmlns:a16="http://schemas.microsoft.com/office/drawing/2014/main" id="{8D44D748-381D-C09F-37C0-555D4B555DA3}"/>
              </a:ext>
            </a:extLst>
          </p:cNvPr>
          <p:cNvSpPr txBox="1">
            <a:spLocks/>
          </p:cNvSpPr>
          <p:nvPr/>
        </p:nvSpPr>
        <p:spPr>
          <a:xfrm>
            <a:off x="3133504" y="1302480"/>
            <a:ext cx="1170088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SDK / API</a:t>
            </a:r>
          </a:p>
        </p:txBody>
      </p:sp>
      <p:pic>
        <p:nvPicPr>
          <p:cNvPr id="42" name="Picture 24">
            <a:extLst>
              <a:ext uri="{FF2B5EF4-FFF2-40B4-BE49-F238E27FC236}">
                <a16:creationId xmlns:a16="http://schemas.microsoft.com/office/drawing/2014/main" id="{C0048632-2BAE-18CD-1F92-3C58E0105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407" y="2854577"/>
            <a:ext cx="342188" cy="37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 descr="A white snake with black background&#10;&#10;Description automatically generated">
            <a:extLst>
              <a:ext uri="{FF2B5EF4-FFF2-40B4-BE49-F238E27FC236}">
                <a16:creationId xmlns:a16="http://schemas.microsoft.com/office/drawing/2014/main" id="{480D311D-ACFC-900B-1FA8-77735D8419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84041" y="2904082"/>
            <a:ext cx="269423" cy="269423"/>
          </a:xfrm>
          <a:prstGeom prst="rect">
            <a:avLst/>
          </a:prstGeom>
        </p:spPr>
      </p:pic>
      <p:pic>
        <p:nvPicPr>
          <p:cNvPr id="45" name="Picture 6" descr="Collibra Tips – UNCG Data Governance">
            <a:extLst>
              <a:ext uri="{FF2B5EF4-FFF2-40B4-BE49-F238E27FC236}">
                <a16:creationId xmlns:a16="http://schemas.microsoft.com/office/drawing/2014/main" id="{512D177B-63F1-82F5-620B-92EE82FA8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351" y="3230372"/>
            <a:ext cx="658444" cy="17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0AE9907D-00CF-2C7D-5BEE-70E7E5EF899A}"/>
              </a:ext>
            </a:extLst>
          </p:cNvPr>
          <p:cNvSpPr/>
          <p:nvPr/>
        </p:nvSpPr>
        <p:spPr>
          <a:xfrm>
            <a:off x="647150" y="3534949"/>
            <a:ext cx="3689196" cy="567343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Google Shape;3441;p36">
            <a:extLst>
              <a:ext uri="{FF2B5EF4-FFF2-40B4-BE49-F238E27FC236}">
                <a16:creationId xmlns:a16="http://schemas.microsoft.com/office/drawing/2014/main" id="{D8CC237C-2EFA-BC40-25A6-C0FECD8A487A}"/>
              </a:ext>
            </a:extLst>
          </p:cNvPr>
          <p:cNvSpPr txBox="1">
            <a:spLocks/>
          </p:cNvSpPr>
          <p:nvPr/>
        </p:nvSpPr>
        <p:spPr>
          <a:xfrm>
            <a:off x="1416437" y="3618525"/>
            <a:ext cx="2147121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OPERATIONAL MONITORING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1B99D42-803F-A6A3-DBFA-BC6353FF5DBD}"/>
              </a:ext>
            </a:extLst>
          </p:cNvPr>
          <p:cNvSpPr txBox="1"/>
          <p:nvPr/>
        </p:nvSpPr>
        <p:spPr>
          <a:xfrm>
            <a:off x="752796" y="3812056"/>
            <a:ext cx="347440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Monitoramento e controle de features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07BC1559-B28A-2756-D19D-38E3D5B65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945" y="3667189"/>
            <a:ext cx="279508" cy="2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>
            <a:extLst>
              <a:ext uri="{FF2B5EF4-FFF2-40B4-BE49-F238E27FC236}">
                <a16:creationId xmlns:a16="http://schemas.microsoft.com/office/drawing/2014/main" id="{690ADDBB-DCB3-5E6B-1BAB-5E9BD0141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966" y="3572115"/>
            <a:ext cx="501233" cy="50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76B89E9E-969B-9B2A-4D52-68775396445D}"/>
              </a:ext>
            </a:extLst>
          </p:cNvPr>
          <p:cNvSpPr/>
          <p:nvPr/>
        </p:nvSpPr>
        <p:spPr>
          <a:xfrm>
            <a:off x="643606" y="1116875"/>
            <a:ext cx="1228551" cy="1459544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5E1BA8B-54B6-BAF7-4B50-432C61B6EC2A}"/>
              </a:ext>
            </a:extLst>
          </p:cNvPr>
          <p:cNvSpPr txBox="1"/>
          <p:nvPr/>
        </p:nvSpPr>
        <p:spPr>
          <a:xfrm>
            <a:off x="661658" y="1560322"/>
            <a:ext cx="11513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Computação de features em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jobs</a:t>
            </a:r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de feature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engineering</a:t>
            </a:r>
            <a:endParaRPr lang="pt-BR" sz="8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54" name="Picture 53" descr="Comparing Databricks to Apache Spark | Databricks">
            <a:extLst>
              <a:ext uri="{FF2B5EF4-FFF2-40B4-BE49-F238E27FC236}">
                <a16:creationId xmlns:a16="http://schemas.microsoft.com/office/drawing/2014/main" id="{E6FA6AAB-1026-DC54-B461-BC73B501C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12" y="2091307"/>
            <a:ext cx="440736" cy="22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 descr="A white rectangles with a pink and yellow center&#10;&#10;Description automatically generated">
            <a:extLst>
              <a:ext uri="{FF2B5EF4-FFF2-40B4-BE49-F238E27FC236}">
                <a16:creationId xmlns:a16="http://schemas.microsoft.com/office/drawing/2014/main" id="{0088E893-8DC7-3B2A-B174-40A0BB43877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5456" y="2105883"/>
            <a:ext cx="259216" cy="259216"/>
          </a:xfrm>
          <a:prstGeom prst="rect">
            <a:avLst/>
          </a:prstGeom>
        </p:spPr>
      </p:pic>
      <p:sp>
        <p:nvSpPr>
          <p:cNvPr id="56" name="Google Shape;3441;p36">
            <a:extLst>
              <a:ext uri="{FF2B5EF4-FFF2-40B4-BE49-F238E27FC236}">
                <a16:creationId xmlns:a16="http://schemas.microsoft.com/office/drawing/2014/main" id="{9F32B2C1-BA5C-1C35-9C05-735C685E49E1}"/>
              </a:ext>
            </a:extLst>
          </p:cNvPr>
          <p:cNvSpPr txBox="1">
            <a:spLocks/>
          </p:cNvSpPr>
          <p:nvPr/>
        </p:nvSpPr>
        <p:spPr>
          <a:xfrm>
            <a:off x="518183" y="1307851"/>
            <a:ext cx="1466698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TRANSFORMATION</a:t>
            </a:r>
          </a:p>
        </p:txBody>
      </p:sp>
      <p:pic>
        <p:nvPicPr>
          <p:cNvPr id="57" name="Picture 8" descr="Apache Flink® — Stateful Computations over Data Streams | Apache Flink">
            <a:extLst>
              <a:ext uri="{FF2B5EF4-FFF2-40B4-BE49-F238E27FC236}">
                <a16:creationId xmlns:a16="http://schemas.microsoft.com/office/drawing/2014/main" id="{051F0FCD-D09D-A208-6316-B2BA2168B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75" y="2120381"/>
            <a:ext cx="226203" cy="22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3CB7CD6B-8012-27E6-C46D-5E0CCC06E025}"/>
              </a:ext>
            </a:extLst>
          </p:cNvPr>
          <p:cNvSpPr/>
          <p:nvPr/>
        </p:nvSpPr>
        <p:spPr>
          <a:xfrm>
            <a:off x="614385" y="1089663"/>
            <a:ext cx="3790185" cy="3104299"/>
          </a:xfrm>
          <a:prstGeom prst="roundRect">
            <a:avLst>
              <a:gd name="adj" fmla="val 0"/>
            </a:avLst>
          </a:prstGeom>
          <a:solidFill>
            <a:srgbClr val="1F1F1F">
              <a:alpha val="85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7758D14B-6AAF-F365-FFCD-8EE10A4853C8}"/>
              </a:ext>
            </a:extLst>
          </p:cNvPr>
          <p:cNvSpPr/>
          <p:nvPr/>
        </p:nvSpPr>
        <p:spPr>
          <a:xfrm>
            <a:off x="1879245" y="1116876"/>
            <a:ext cx="1228551" cy="1459544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C3226D3-F939-74C9-89D6-56738907F949}"/>
              </a:ext>
            </a:extLst>
          </p:cNvPr>
          <p:cNvSpPr txBox="1"/>
          <p:nvPr/>
        </p:nvSpPr>
        <p:spPr>
          <a:xfrm>
            <a:off x="1897291" y="1554952"/>
            <a:ext cx="12243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Armazenamento físico das features (offline e online)</a:t>
            </a:r>
          </a:p>
        </p:txBody>
      </p:sp>
      <p:sp>
        <p:nvSpPr>
          <p:cNvPr id="61" name="Google Shape;3441;p36">
            <a:extLst>
              <a:ext uri="{FF2B5EF4-FFF2-40B4-BE49-F238E27FC236}">
                <a16:creationId xmlns:a16="http://schemas.microsoft.com/office/drawing/2014/main" id="{3FDE7121-6CEE-AE60-4F70-D2F1890BC654}"/>
              </a:ext>
            </a:extLst>
          </p:cNvPr>
          <p:cNvSpPr txBox="1">
            <a:spLocks/>
          </p:cNvSpPr>
          <p:nvPr/>
        </p:nvSpPr>
        <p:spPr>
          <a:xfrm>
            <a:off x="1904954" y="1302481"/>
            <a:ext cx="1170088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STORAGE</a:t>
            </a:r>
          </a:p>
        </p:txBody>
      </p:sp>
      <p:pic>
        <p:nvPicPr>
          <p:cNvPr id="62" name="Picture 6">
            <a:extLst>
              <a:ext uri="{FF2B5EF4-FFF2-40B4-BE49-F238E27FC236}">
                <a16:creationId xmlns:a16="http://schemas.microsoft.com/office/drawing/2014/main" id="{F1ACC597-D7DE-3111-6BC4-3A1E73D10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353" y="2078528"/>
            <a:ext cx="286261" cy="29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A6550169-AEB2-7AD6-A934-2EDE165EC3F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659336" y="2095187"/>
            <a:ext cx="286262" cy="286262"/>
          </a:xfrm>
          <a:prstGeom prst="rect">
            <a:avLst/>
          </a:prstGeom>
        </p:spPr>
      </p:pic>
      <p:pic>
        <p:nvPicPr>
          <p:cNvPr id="1024" name="Picture 14">
            <a:extLst>
              <a:ext uri="{FF2B5EF4-FFF2-40B4-BE49-F238E27FC236}">
                <a16:creationId xmlns:a16="http://schemas.microsoft.com/office/drawing/2014/main" id="{CE372D0A-A7C1-805C-429E-8B739A9E9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841" y="2052728"/>
            <a:ext cx="360887" cy="36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" name="Google Shape;3441;p36">
            <a:extLst>
              <a:ext uri="{FF2B5EF4-FFF2-40B4-BE49-F238E27FC236}">
                <a16:creationId xmlns:a16="http://schemas.microsoft.com/office/drawing/2014/main" id="{50BCDCCD-D9E1-E570-277D-025AA1FB013D}"/>
              </a:ext>
            </a:extLst>
          </p:cNvPr>
          <p:cNvSpPr txBox="1">
            <a:spLocks/>
          </p:cNvSpPr>
          <p:nvPr/>
        </p:nvSpPr>
        <p:spPr>
          <a:xfrm>
            <a:off x="1601286" y="829314"/>
            <a:ext cx="1698767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8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FEATURE STORE</a:t>
            </a:r>
          </a:p>
        </p:txBody>
      </p:sp>
    </p:spTree>
    <p:extLst>
      <p:ext uri="{BB962C8B-B14F-4D97-AF65-F5344CB8AC3E}">
        <p14:creationId xmlns:p14="http://schemas.microsoft.com/office/powerpoint/2010/main" val="395433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/>
      <p:bldP spid="16" grpId="0" animBg="1"/>
      <p:bldP spid="5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group of people connected together&#10;&#10;Description automatically generated">
            <a:extLst>
              <a:ext uri="{FF2B5EF4-FFF2-40B4-BE49-F238E27FC236}">
                <a16:creationId xmlns:a16="http://schemas.microsoft.com/office/drawing/2014/main" id="{19B74C2C-2239-C189-7AA3-05405853AED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20056662">
            <a:off x="4802319" y="3181670"/>
            <a:ext cx="713661" cy="713661"/>
          </a:xfrm>
          <a:prstGeom prst="rect">
            <a:avLst/>
          </a:prstGeom>
        </p:spPr>
      </p:pic>
      <p:pic>
        <p:nvPicPr>
          <p:cNvPr id="38" name="Picture 37" descr="A grey and black icon of a book&#10;&#10;Description automatically generated">
            <a:extLst>
              <a:ext uri="{FF2B5EF4-FFF2-40B4-BE49-F238E27FC236}">
                <a16:creationId xmlns:a16="http://schemas.microsoft.com/office/drawing/2014/main" id="{9B9B1406-9B64-49BE-A43B-EAF7DEC8F81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 rot="20189976">
            <a:off x="4835563" y="2287313"/>
            <a:ext cx="737443" cy="737443"/>
          </a:xfrm>
          <a:prstGeom prst="rect">
            <a:avLst/>
          </a:prstGeom>
        </p:spPr>
      </p:pic>
      <p:pic>
        <p:nvPicPr>
          <p:cNvPr id="41" name="Picture 40" descr="A grey and black open book&#10;&#10;Description automatically generated">
            <a:extLst>
              <a:ext uri="{FF2B5EF4-FFF2-40B4-BE49-F238E27FC236}">
                <a16:creationId xmlns:a16="http://schemas.microsoft.com/office/drawing/2014/main" id="{49468B93-35B9-922A-7E42-6A264965C64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20037291">
            <a:off x="4783787" y="1451390"/>
            <a:ext cx="646219" cy="646219"/>
          </a:xfrm>
          <a:prstGeom prst="rect">
            <a:avLst/>
          </a:prstGeom>
        </p:spPr>
      </p:pic>
      <p:sp>
        <p:nvSpPr>
          <p:cNvPr id="2167" name="TextBox 2166">
            <a:extLst>
              <a:ext uri="{FF2B5EF4-FFF2-40B4-BE49-F238E27FC236}">
                <a16:creationId xmlns:a16="http://schemas.microsoft.com/office/drawing/2014/main" id="{1027CC24-CE91-A551-FF59-5B30095D481C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Componentes de uma Feature Store</a:t>
            </a:r>
          </a:p>
        </p:txBody>
      </p:sp>
      <p:sp>
        <p:nvSpPr>
          <p:cNvPr id="2168" name="TextBox 2167">
            <a:extLst>
              <a:ext uri="{FF2B5EF4-FFF2-40B4-BE49-F238E27FC236}">
                <a16:creationId xmlns:a16="http://schemas.microsoft.com/office/drawing/2014/main" id="{ED730F0A-407C-775A-2F85-72B8CBA11E3B}"/>
              </a:ext>
            </a:extLst>
          </p:cNvPr>
          <p:cNvSpPr txBox="1"/>
          <p:nvPr/>
        </p:nvSpPr>
        <p:spPr>
          <a:xfrm>
            <a:off x="408044" y="297523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Elementos que estão presentes nas definições de uma Feature Store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AB1EE1-7C2E-069C-CE99-A16FA9236E11}"/>
              </a:ext>
            </a:extLst>
          </p:cNvPr>
          <p:cNvSpPr txBox="1"/>
          <p:nvPr/>
        </p:nvSpPr>
        <p:spPr>
          <a:xfrm>
            <a:off x="5139157" y="1180211"/>
            <a:ext cx="3658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Catalogação de tabelas de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05832-A42B-5077-E906-05839A33CFC2}"/>
              </a:ext>
            </a:extLst>
          </p:cNvPr>
          <p:cNvSpPr txBox="1"/>
          <p:nvPr/>
        </p:nvSpPr>
        <p:spPr>
          <a:xfrm>
            <a:off x="5139157" y="1391865"/>
            <a:ext cx="3658760" cy="707886"/>
          </a:xfrm>
          <a:prstGeom prst="rect">
            <a:avLst/>
          </a:prstGeom>
          <a:solidFill>
            <a:srgbClr val="1F1F1F">
              <a:alpha val="50000"/>
            </a:srgbClr>
          </a:solidFill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Tabelas de features precisam ser facilmente encontradas e utilizadas por Cientistas de Dados para o treinamento de modelos e, para isso, uma interface que possa “contar a história das features” é essencial.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3E2E1-8AE7-B15D-C98A-C3A92D5E9CDA}"/>
              </a:ext>
            </a:extLst>
          </p:cNvPr>
          <p:cNvSpPr txBox="1"/>
          <p:nvPr/>
        </p:nvSpPr>
        <p:spPr>
          <a:xfrm>
            <a:off x="5139157" y="2101666"/>
            <a:ext cx="3658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Catalogação de modelos de Machine Learning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32393B-131B-69EF-13DC-49D3E63C96E0}"/>
              </a:ext>
            </a:extLst>
          </p:cNvPr>
          <p:cNvSpPr txBox="1"/>
          <p:nvPr/>
        </p:nvSpPr>
        <p:spPr>
          <a:xfrm>
            <a:off x="5139157" y="2318216"/>
            <a:ext cx="3658760" cy="707886"/>
          </a:xfrm>
          <a:prstGeom prst="rect">
            <a:avLst/>
          </a:prstGeom>
          <a:solidFill>
            <a:srgbClr val="1F1F1F">
              <a:alpha val="50000"/>
            </a:srgbClr>
          </a:solidFill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Uma vez treinado, um modelo de Machine Learning também pode ser registrado neste catálogo centralizado, permitindo assim um acompanhamento refinado da inteligência gerada, além de análises de linhagem, usabilidade e 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observability</a:t>
            </a:r>
            <a:endParaRPr lang="pt-BR" sz="10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53D95E2-C48F-F1C7-BB84-BB38E55B3F0C}"/>
              </a:ext>
            </a:extLst>
          </p:cNvPr>
          <p:cNvSpPr txBox="1"/>
          <p:nvPr/>
        </p:nvSpPr>
        <p:spPr>
          <a:xfrm>
            <a:off x="5139157" y="3012179"/>
            <a:ext cx="3658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Colaboração, reuso e eficiência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80897FB-EB89-1C59-093F-E59689C85B9D}"/>
              </a:ext>
            </a:extLst>
          </p:cNvPr>
          <p:cNvSpPr txBox="1"/>
          <p:nvPr/>
        </p:nvSpPr>
        <p:spPr>
          <a:xfrm>
            <a:off x="5139157" y="3228729"/>
            <a:ext cx="3658760" cy="707886"/>
          </a:xfrm>
          <a:prstGeom prst="rect">
            <a:avLst/>
          </a:prstGeom>
          <a:solidFill>
            <a:srgbClr val="1F1F1F">
              <a:alpha val="50000"/>
            </a:srgbClr>
          </a:solidFill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Uma interface de registro/catálogo promove interações essenciais entre Cientistas de Dados para encontrar, obter, discutir, aprimorar e incluir novos elementos em tabelas de features disponíveis dentro de uma organização.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966A47A-A79F-64AC-8491-508D8B439989}"/>
              </a:ext>
            </a:extLst>
          </p:cNvPr>
          <p:cNvSpPr/>
          <p:nvPr/>
        </p:nvSpPr>
        <p:spPr>
          <a:xfrm>
            <a:off x="4580390" y="1154440"/>
            <a:ext cx="558768" cy="3376422"/>
          </a:xfrm>
          <a:prstGeom prst="rect">
            <a:avLst/>
          </a:prstGeom>
          <a:solidFill>
            <a:srgbClr val="1F1F1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7C3EFDD-F5BF-8C42-5B40-C9CCFB12AE81}"/>
              </a:ext>
            </a:extLst>
          </p:cNvPr>
          <p:cNvSpPr/>
          <p:nvPr/>
        </p:nvSpPr>
        <p:spPr>
          <a:xfrm>
            <a:off x="449573" y="949538"/>
            <a:ext cx="4065317" cy="3304383"/>
          </a:xfrm>
          <a:prstGeom prst="roundRect">
            <a:avLst>
              <a:gd name="adj" fmla="val 5490"/>
            </a:avLst>
          </a:prstGeom>
          <a:solidFill>
            <a:srgbClr val="1F1F1F"/>
          </a:solidFill>
          <a:ln w="6350">
            <a:solidFill>
              <a:schemeClr val="tx2">
                <a:alpha val="22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9056E9A-E528-A60D-F0C4-5A7363D6E64D}"/>
              </a:ext>
            </a:extLst>
          </p:cNvPr>
          <p:cNvSpPr/>
          <p:nvPr/>
        </p:nvSpPr>
        <p:spPr>
          <a:xfrm>
            <a:off x="3107795" y="1116875"/>
            <a:ext cx="1228551" cy="2425616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C5706B1-6EDD-6909-B53A-9801462E7204}"/>
              </a:ext>
            </a:extLst>
          </p:cNvPr>
          <p:cNvSpPr txBox="1"/>
          <p:nvPr/>
        </p:nvSpPr>
        <p:spPr>
          <a:xfrm>
            <a:off x="3140741" y="1554951"/>
            <a:ext cx="11513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Componente que permite interações sistêmicas e programáticas com a Feature Store, seja obtendo, criando ou atualizando features para treinamento ou inferência.</a:t>
            </a:r>
          </a:p>
        </p:txBody>
      </p:sp>
      <p:sp>
        <p:nvSpPr>
          <p:cNvPr id="45" name="Google Shape;3441;p36">
            <a:extLst>
              <a:ext uri="{FF2B5EF4-FFF2-40B4-BE49-F238E27FC236}">
                <a16:creationId xmlns:a16="http://schemas.microsoft.com/office/drawing/2014/main" id="{4FBA5F2D-F8B3-B58A-3E50-9B31371AE4A6}"/>
              </a:ext>
            </a:extLst>
          </p:cNvPr>
          <p:cNvSpPr txBox="1">
            <a:spLocks/>
          </p:cNvSpPr>
          <p:nvPr/>
        </p:nvSpPr>
        <p:spPr>
          <a:xfrm>
            <a:off x="3133504" y="1302480"/>
            <a:ext cx="1170088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SDK / API</a:t>
            </a:r>
          </a:p>
        </p:txBody>
      </p:sp>
      <p:pic>
        <p:nvPicPr>
          <p:cNvPr id="46" name="Picture 24">
            <a:extLst>
              <a:ext uri="{FF2B5EF4-FFF2-40B4-BE49-F238E27FC236}">
                <a16:creationId xmlns:a16="http://schemas.microsoft.com/office/drawing/2014/main" id="{4BBCD855-8109-EE37-DEB5-A5424A5E4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407" y="2854577"/>
            <a:ext cx="342188" cy="37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 descr="A white snake with black background&#10;&#10;Description automatically generated">
            <a:extLst>
              <a:ext uri="{FF2B5EF4-FFF2-40B4-BE49-F238E27FC236}">
                <a16:creationId xmlns:a16="http://schemas.microsoft.com/office/drawing/2014/main" id="{623BB8FC-207B-605E-1414-37A9BA9E4E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4041" y="2904082"/>
            <a:ext cx="269423" cy="269423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7457A66-3B13-B80F-7C41-E332CC2F2AE9}"/>
              </a:ext>
            </a:extLst>
          </p:cNvPr>
          <p:cNvSpPr/>
          <p:nvPr/>
        </p:nvSpPr>
        <p:spPr>
          <a:xfrm>
            <a:off x="647150" y="3534949"/>
            <a:ext cx="3689196" cy="567343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0" name="Google Shape;3441;p36">
            <a:extLst>
              <a:ext uri="{FF2B5EF4-FFF2-40B4-BE49-F238E27FC236}">
                <a16:creationId xmlns:a16="http://schemas.microsoft.com/office/drawing/2014/main" id="{D9FA5BAE-446E-F8D2-254F-0E498FE982A0}"/>
              </a:ext>
            </a:extLst>
          </p:cNvPr>
          <p:cNvSpPr txBox="1">
            <a:spLocks/>
          </p:cNvSpPr>
          <p:nvPr/>
        </p:nvSpPr>
        <p:spPr>
          <a:xfrm>
            <a:off x="1416437" y="3618525"/>
            <a:ext cx="2147121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OPERATIONAL MONITORING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2FBC434-640F-5051-CEED-3DB3E5BE6072}"/>
              </a:ext>
            </a:extLst>
          </p:cNvPr>
          <p:cNvSpPr txBox="1"/>
          <p:nvPr/>
        </p:nvSpPr>
        <p:spPr>
          <a:xfrm>
            <a:off x="752796" y="3812056"/>
            <a:ext cx="347440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Monitoramento e controle de features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EC7BDBE7-1343-C64D-D32C-5DD8AFF74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945" y="3667189"/>
            <a:ext cx="279508" cy="2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>
            <a:extLst>
              <a:ext uri="{FF2B5EF4-FFF2-40B4-BE49-F238E27FC236}">
                <a16:creationId xmlns:a16="http://schemas.microsoft.com/office/drawing/2014/main" id="{C5538C77-82B7-D2EB-D9E4-546D9F54E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966" y="3572115"/>
            <a:ext cx="501233" cy="50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691315EA-429D-ABE9-CA3A-556363E39A78}"/>
              </a:ext>
            </a:extLst>
          </p:cNvPr>
          <p:cNvSpPr/>
          <p:nvPr/>
        </p:nvSpPr>
        <p:spPr>
          <a:xfrm>
            <a:off x="643606" y="1116875"/>
            <a:ext cx="1228551" cy="1459544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E0B4026-F77C-E53C-D2D7-D44888DA3EFD}"/>
              </a:ext>
            </a:extLst>
          </p:cNvPr>
          <p:cNvSpPr txBox="1"/>
          <p:nvPr/>
        </p:nvSpPr>
        <p:spPr>
          <a:xfrm>
            <a:off x="661658" y="1560322"/>
            <a:ext cx="11513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Computação de features em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jobs</a:t>
            </a:r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de feature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engineering</a:t>
            </a:r>
            <a:endParaRPr lang="pt-BR" sz="8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56" name="Picture 55" descr="Comparing Databricks to Apache Spark | Databricks">
            <a:extLst>
              <a:ext uri="{FF2B5EF4-FFF2-40B4-BE49-F238E27FC236}">
                <a16:creationId xmlns:a16="http://schemas.microsoft.com/office/drawing/2014/main" id="{2454C358-58E3-A43B-3390-D3989E612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12" y="2091307"/>
            <a:ext cx="440736" cy="22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56" descr="A white rectangles with a pink and yellow center&#10;&#10;Description automatically generated">
            <a:extLst>
              <a:ext uri="{FF2B5EF4-FFF2-40B4-BE49-F238E27FC236}">
                <a16:creationId xmlns:a16="http://schemas.microsoft.com/office/drawing/2014/main" id="{1BB5EAD8-8297-AF57-BA86-17424D0A5D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5456" y="2105883"/>
            <a:ext cx="259216" cy="259216"/>
          </a:xfrm>
          <a:prstGeom prst="rect">
            <a:avLst/>
          </a:prstGeom>
        </p:spPr>
      </p:pic>
      <p:sp>
        <p:nvSpPr>
          <p:cNvPr id="58" name="Google Shape;3441;p36">
            <a:extLst>
              <a:ext uri="{FF2B5EF4-FFF2-40B4-BE49-F238E27FC236}">
                <a16:creationId xmlns:a16="http://schemas.microsoft.com/office/drawing/2014/main" id="{860B4F63-8E1B-3A0D-4698-14DC163A5186}"/>
              </a:ext>
            </a:extLst>
          </p:cNvPr>
          <p:cNvSpPr txBox="1">
            <a:spLocks/>
          </p:cNvSpPr>
          <p:nvPr/>
        </p:nvSpPr>
        <p:spPr>
          <a:xfrm>
            <a:off x="518183" y="1307851"/>
            <a:ext cx="1466698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TRANSFORMATION</a:t>
            </a:r>
          </a:p>
        </p:txBody>
      </p:sp>
      <p:pic>
        <p:nvPicPr>
          <p:cNvPr id="59" name="Picture 8" descr="Apache Flink® — Stateful Computations over Data Streams | Apache Flink">
            <a:extLst>
              <a:ext uri="{FF2B5EF4-FFF2-40B4-BE49-F238E27FC236}">
                <a16:creationId xmlns:a16="http://schemas.microsoft.com/office/drawing/2014/main" id="{C71BCCC8-2CAE-A268-810D-F46DE4CE3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75" y="2120381"/>
            <a:ext cx="226203" cy="22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0F7CDDE9-485A-B7F8-B52F-906E67E60651}"/>
              </a:ext>
            </a:extLst>
          </p:cNvPr>
          <p:cNvSpPr/>
          <p:nvPr/>
        </p:nvSpPr>
        <p:spPr>
          <a:xfrm>
            <a:off x="1879245" y="1116876"/>
            <a:ext cx="1228551" cy="1459544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D1F22DC-5763-FBA5-9C2D-F55A4899FC64}"/>
              </a:ext>
            </a:extLst>
          </p:cNvPr>
          <p:cNvSpPr txBox="1"/>
          <p:nvPr/>
        </p:nvSpPr>
        <p:spPr>
          <a:xfrm>
            <a:off x="1897291" y="1554952"/>
            <a:ext cx="12243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Armazenamento físico das features (offline e online)</a:t>
            </a:r>
          </a:p>
        </p:txBody>
      </p:sp>
      <p:sp>
        <p:nvSpPr>
          <p:cNvPr id="63" name="Google Shape;3441;p36">
            <a:extLst>
              <a:ext uri="{FF2B5EF4-FFF2-40B4-BE49-F238E27FC236}">
                <a16:creationId xmlns:a16="http://schemas.microsoft.com/office/drawing/2014/main" id="{7A86D76D-2B90-4E33-F4EE-724BFE093F7F}"/>
              </a:ext>
            </a:extLst>
          </p:cNvPr>
          <p:cNvSpPr txBox="1">
            <a:spLocks/>
          </p:cNvSpPr>
          <p:nvPr/>
        </p:nvSpPr>
        <p:spPr>
          <a:xfrm>
            <a:off x="1904954" y="1302481"/>
            <a:ext cx="1170088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STORAGE</a:t>
            </a:r>
          </a:p>
        </p:txBody>
      </p:sp>
      <p:pic>
        <p:nvPicPr>
          <p:cNvPr id="1024" name="Picture 6">
            <a:extLst>
              <a:ext uri="{FF2B5EF4-FFF2-40B4-BE49-F238E27FC236}">
                <a16:creationId xmlns:a16="http://schemas.microsoft.com/office/drawing/2014/main" id="{5F67B35A-FDF7-FF0B-FEE7-4E2185F16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353" y="2078528"/>
            <a:ext cx="286261" cy="29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Graphic 1024">
            <a:extLst>
              <a:ext uri="{FF2B5EF4-FFF2-40B4-BE49-F238E27FC236}">
                <a16:creationId xmlns:a16="http://schemas.microsoft.com/office/drawing/2014/main" id="{F99724DD-B48D-5AEC-89A4-1D1EB93BA45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59336" y="2095187"/>
            <a:ext cx="286262" cy="286262"/>
          </a:xfrm>
          <a:prstGeom prst="rect">
            <a:avLst/>
          </a:prstGeom>
        </p:spPr>
      </p:pic>
      <p:pic>
        <p:nvPicPr>
          <p:cNvPr id="1026" name="Picture 14">
            <a:extLst>
              <a:ext uri="{FF2B5EF4-FFF2-40B4-BE49-F238E27FC236}">
                <a16:creationId xmlns:a16="http://schemas.microsoft.com/office/drawing/2014/main" id="{33239B18-518D-E302-F5AC-07BC4886E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841" y="2052728"/>
            <a:ext cx="360887" cy="36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Google Shape;3441;p36">
            <a:extLst>
              <a:ext uri="{FF2B5EF4-FFF2-40B4-BE49-F238E27FC236}">
                <a16:creationId xmlns:a16="http://schemas.microsoft.com/office/drawing/2014/main" id="{C530BD12-A644-3DE6-A494-B31CC8979803}"/>
              </a:ext>
            </a:extLst>
          </p:cNvPr>
          <p:cNvSpPr txBox="1">
            <a:spLocks/>
          </p:cNvSpPr>
          <p:nvPr/>
        </p:nvSpPr>
        <p:spPr>
          <a:xfrm>
            <a:off x="1601286" y="829314"/>
            <a:ext cx="1698767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8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FEATURE STORE</a:t>
            </a:r>
          </a:p>
        </p:txBody>
      </p: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D8CDE09C-8747-EDF6-0A45-91E29656F808}"/>
              </a:ext>
            </a:extLst>
          </p:cNvPr>
          <p:cNvSpPr/>
          <p:nvPr/>
        </p:nvSpPr>
        <p:spPr>
          <a:xfrm>
            <a:off x="614385" y="1089663"/>
            <a:ext cx="3790185" cy="3104299"/>
          </a:xfrm>
          <a:prstGeom prst="roundRect">
            <a:avLst>
              <a:gd name="adj" fmla="val 0"/>
            </a:avLst>
          </a:prstGeom>
          <a:solidFill>
            <a:srgbClr val="1F1F1F">
              <a:alpha val="85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29" name="Rectangle: Rounded Corners 1028">
            <a:extLst>
              <a:ext uri="{FF2B5EF4-FFF2-40B4-BE49-F238E27FC236}">
                <a16:creationId xmlns:a16="http://schemas.microsoft.com/office/drawing/2014/main" id="{52B92EC7-B1F1-28FD-7071-09E31A426019}"/>
              </a:ext>
            </a:extLst>
          </p:cNvPr>
          <p:cNvSpPr/>
          <p:nvPr/>
        </p:nvSpPr>
        <p:spPr>
          <a:xfrm>
            <a:off x="643607" y="2576418"/>
            <a:ext cx="2464190" cy="966073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30" name="Google Shape;3441;p36">
            <a:extLst>
              <a:ext uri="{FF2B5EF4-FFF2-40B4-BE49-F238E27FC236}">
                <a16:creationId xmlns:a16="http://schemas.microsoft.com/office/drawing/2014/main" id="{48185985-EAB9-C245-9D91-A71178E4780A}"/>
              </a:ext>
            </a:extLst>
          </p:cNvPr>
          <p:cNvSpPr txBox="1">
            <a:spLocks/>
          </p:cNvSpPr>
          <p:nvPr/>
        </p:nvSpPr>
        <p:spPr>
          <a:xfrm>
            <a:off x="1087318" y="2638330"/>
            <a:ext cx="1676102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METADATA / REGISTRY</a:t>
            </a: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A581A8EC-526A-729F-AB91-7B9611B411ED}"/>
              </a:ext>
            </a:extLst>
          </p:cNvPr>
          <p:cNvSpPr txBox="1"/>
          <p:nvPr/>
        </p:nvSpPr>
        <p:spPr>
          <a:xfrm>
            <a:off x="712371" y="2828890"/>
            <a:ext cx="2362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Interface (UI) de catalogação e gerenciamento de features compartilhadas</a:t>
            </a:r>
          </a:p>
        </p:txBody>
      </p:sp>
      <p:pic>
        <p:nvPicPr>
          <p:cNvPr id="1032" name="Picture 16" descr="Cloud Icons | Amazon DataZone">
            <a:extLst>
              <a:ext uri="{FF2B5EF4-FFF2-40B4-BE49-F238E27FC236}">
                <a16:creationId xmlns:a16="http://schemas.microsoft.com/office/drawing/2014/main" id="{21B04C39-A531-197B-7D0C-24EAB2EBB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156" y="3195421"/>
            <a:ext cx="241035" cy="24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20" descr="Atlan">
            <a:extLst>
              <a:ext uri="{FF2B5EF4-FFF2-40B4-BE49-F238E27FC236}">
                <a16:creationId xmlns:a16="http://schemas.microsoft.com/office/drawing/2014/main" id="{CCDF0D56-8A28-0BC2-073B-62A6AC9CF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704" y="3226090"/>
            <a:ext cx="410084" cy="13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22">
            <a:extLst>
              <a:ext uri="{FF2B5EF4-FFF2-40B4-BE49-F238E27FC236}">
                <a16:creationId xmlns:a16="http://schemas.microsoft.com/office/drawing/2014/main" id="{49BA12AB-98FC-C402-5103-007A0C53A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129" y="3120108"/>
            <a:ext cx="410084" cy="38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6" descr="Collibra Tips – UNCG Data Governance">
            <a:extLst>
              <a:ext uri="{FF2B5EF4-FFF2-40B4-BE49-F238E27FC236}">
                <a16:creationId xmlns:a16="http://schemas.microsoft.com/office/drawing/2014/main" id="{B8D954F9-5C6F-F5C0-0581-1EFC5F950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351" y="3230372"/>
            <a:ext cx="658444" cy="17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53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/>
      <p:bldP spid="16" grpId="0" animBg="1"/>
      <p:bldP spid="32" grpId="0"/>
      <p:bldP spid="33" grpId="0" animBg="1"/>
      <p:bldP spid="102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A grey and white logo&#10;&#10;Description automatically generated">
            <a:extLst>
              <a:ext uri="{FF2B5EF4-FFF2-40B4-BE49-F238E27FC236}">
                <a16:creationId xmlns:a16="http://schemas.microsoft.com/office/drawing/2014/main" id="{4C337D46-F390-E1B3-9933-6959EB1EA7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20015217">
            <a:off x="4852353" y="3292121"/>
            <a:ext cx="556949" cy="556949"/>
          </a:xfrm>
          <a:prstGeom prst="rect">
            <a:avLst/>
          </a:prstGeom>
        </p:spPr>
      </p:pic>
      <p:pic>
        <p:nvPicPr>
          <p:cNvPr id="34" name="Picture 33" descr="A grey gear with ribbons&#10;&#10;Description automatically generated">
            <a:extLst>
              <a:ext uri="{FF2B5EF4-FFF2-40B4-BE49-F238E27FC236}">
                <a16:creationId xmlns:a16="http://schemas.microsoft.com/office/drawing/2014/main" id="{837FFEC9-C859-A95F-8EC0-173899505A2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 rot="19816256">
            <a:off x="4791319" y="2237944"/>
            <a:ext cx="702651" cy="702651"/>
          </a:xfrm>
          <a:prstGeom prst="rect">
            <a:avLst/>
          </a:prstGeom>
        </p:spPr>
      </p:pic>
      <p:pic>
        <p:nvPicPr>
          <p:cNvPr id="30" name="Picture 29" descr="A grey and white hand pointing&#10;&#10;Description automatically generated">
            <a:extLst>
              <a:ext uri="{FF2B5EF4-FFF2-40B4-BE49-F238E27FC236}">
                <a16:creationId xmlns:a16="http://schemas.microsoft.com/office/drawing/2014/main" id="{367E93D7-2837-7A3D-8E78-8A233A5E427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20458268" flipH="1">
            <a:off x="4759385" y="1321777"/>
            <a:ext cx="644714" cy="644714"/>
          </a:xfrm>
          <a:prstGeom prst="rect">
            <a:avLst/>
          </a:prstGeom>
        </p:spPr>
      </p:pic>
      <p:sp>
        <p:nvSpPr>
          <p:cNvPr id="2167" name="TextBox 2166">
            <a:extLst>
              <a:ext uri="{FF2B5EF4-FFF2-40B4-BE49-F238E27FC236}">
                <a16:creationId xmlns:a16="http://schemas.microsoft.com/office/drawing/2014/main" id="{1027CC24-CE91-A551-FF59-5B30095D481C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Componentes de uma Feature Store</a:t>
            </a:r>
          </a:p>
        </p:txBody>
      </p:sp>
      <p:sp>
        <p:nvSpPr>
          <p:cNvPr id="2168" name="TextBox 2167">
            <a:extLst>
              <a:ext uri="{FF2B5EF4-FFF2-40B4-BE49-F238E27FC236}">
                <a16:creationId xmlns:a16="http://schemas.microsoft.com/office/drawing/2014/main" id="{ED730F0A-407C-775A-2F85-72B8CBA11E3B}"/>
              </a:ext>
            </a:extLst>
          </p:cNvPr>
          <p:cNvSpPr txBox="1"/>
          <p:nvPr/>
        </p:nvSpPr>
        <p:spPr>
          <a:xfrm>
            <a:off x="408044" y="297523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Elementos que estão presentes nas definições de uma Feature Store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595A89F-3F03-059B-4D02-E7636C84BD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9289" y="1154440"/>
            <a:ext cx="5083817" cy="33764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6DD9D4-A00D-D63D-A986-FF9A513F1A6E}"/>
              </a:ext>
            </a:extLst>
          </p:cNvPr>
          <p:cNvSpPr txBox="1"/>
          <p:nvPr/>
        </p:nvSpPr>
        <p:spPr>
          <a:xfrm>
            <a:off x="3800608" y="5292161"/>
            <a:ext cx="40653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Listar funcionalidades esperadas de um SDK de Feature Store</a:t>
            </a:r>
          </a:p>
          <a:p>
            <a:endParaRPr lang="pt-BR" sz="9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pt-BR" sz="9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(parece mais interessante)</a:t>
            </a:r>
          </a:p>
          <a:p>
            <a:endParaRPr lang="pt-BR" sz="9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pt-BR" sz="9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Deixar o detalhamento das funcionalidades para um possível </a:t>
            </a:r>
            <a:r>
              <a:rPr lang="pt-BR" sz="9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hands</a:t>
            </a:r>
            <a:r>
              <a:rPr lang="pt-BR" sz="9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pt-BR" sz="9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on</a:t>
            </a:r>
            <a:r>
              <a:rPr lang="pt-BR" sz="9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(</a:t>
            </a:r>
            <a:r>
              <a:rPr lang="pt-BR" sz="9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feast</a:t>
            </a:r>
            <a:r>
              <a:rPr lang="pt-BR" sz="9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AB1EE1-7C2E-069C-CE99-A16FA9236E11}"/>
              </a:ext>
            </a:extLst>
          </p:cNvPr>
          <p:cNvSpPr txBox="1"/>
          <p:nvPr/>
        </p:nvSpPr>
        <p:spPr>
          <a:xfrm>
            <a:off x="5150494" y="1129877"/>
            <a:ext cx="3658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Abstração de queries SQL complexas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05832-A42B-5077-E906-05839A33CFC2}"/>
              </a:ext>
            </a:extLst>
          </p:cNvPr>
          <p:cNvSpPr txBox="1"/>
          <p:nvPr/>
        </p:nvSpPr>
        <p:spPr>
          <a:xfrm>
            <a:off x="5150494" y="1341531"/>
            <a:ext cx="3658760" cy="707886"/>
          </a:xfrm>
          <a:prstGeom prst="rect">
            <a:avLst/>
          </a:prstGeom>
          <a:solidFill>
            <a:srgbClr val="1F1F1F">
              <a:alpha val="50000"/>
            </a:srgbClr>
          </a:solidFill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Cientistas de Dados podem executar um simples método de uma biblioteca para obter features como 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DataFrames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do pandas prontas para serem utilizadas para o treinamento de modelos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3E2E1-8AE7-B15D-C98A-C3A92D5E9CDA}"/>
              </a:ext>
            </a:extLst>
          </p:cNvPr>
          <p:cNvSpPr txBox="1"/>
          <p:nvPr/>
        </p:nvSpPr>
        <p:spPr>
          <a:xfrm>
            <a:off x="5150494" y="2042943"/>
            <a:ext cx="3658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Padronização do processo de obtenção de dados</a:t>
            </a:r>
            <a:endParaRPr lang="pt-BR" sz="800" i="1" dirty="0">
              <a:solidFill>
                <a:schemeClr val="accen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32393B-131B-69EF-13DC-49D3E63C96E0}"/>
              </a:ext>
            </a:extLst>
          </p:cNvPr>
          <p:cNvSpPr txBox="1"/>
          <p:nvPr/>
        </p:nvSpPr>
        <p:spPr>
          <a:xfrm>
            <a:off x="5150494" y="2259493"/>
            <a:ext cx="3658760" cy="707886"/>
          </a:xfrm>
          <a:prstGeom prst="rect">
            <a:avLst/>
          </a:prstGeom>
          <a:solidFill>
            <a:srgbClr val="1F1F1F">
              <a:alpha val="50000"/>
            </a:srgbClr>
          </a:solidFill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Um SDK estabelece um padrão confiável para a obtenção de dados, seja para a etapa de treinamento ou para a etapa de inferência, eliminando divergências relacionadas à dados nessas duas etapas (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ex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: training-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serving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skew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7C1DCF-EAC4-81B1-71B0-00FD4AB7DFCE}"/>
              </a:ext>
            </a:extLst>
          </p:cNvPr>
          <p:cNvSpPr txBox="1"/>
          <p:nvPr/>
        </p:nvSpPr>
        <p:spPr>
          <a:xfrm>
            <a:off x="5150494" y="2999981"/>
            <a:ext cx="3658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Integração com os demais componentes da FS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2509F8-036B-4616-0ED1-C13914A157F8}"/>
              </a:ext>
            </a:extLst>
          </p:cNvPr>
          <p:cNvSpPr txBox="1"/>
          <p:nvPr/>
        </p:nvSpPr>
        <p:spPr>
          <a:xfrm>
            <a:off x="5150494" y="3235588"/>
            <a:ext cx="3658760" cy="707886"/>
          </a:xfrm>
          <a:prstGeom prst="rect">
            <a:avLst/>
          </a:prstGeom>
          <a:solidFill>
            <a:srgbClr val="1F1F1F">
              <a:alpha val="50000"/>
            </a:srgbClr>
          </a:solidFill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Um SDK proporciona interações e integrações com todos os demais componentes de uma Feature Store, como por exemplo, o registro de features e modelos em um catálogo ou até mesmo o armazenamento físico e virtual de dados.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BB7F77D-075A-4BEE-1324-6C54247943D6}"/>
              </a:ext>
            </a:extLst>
          </p:cNvPr>
          <p:cNvSpPr/>
          <p:nvPr/>
        </p:nvSpPr>
        <p:spPr>
          <a:xfrm>
            <a:off x="4580390" y="1154440"/>
            <a:ext cx="570104" cy="2863887"/>
          </a:xfrm>
          <a:prstGeom prst="rect">
            <a:avLst/>
          </a:prstGeom>
          <a:solidFill>
            <a:srgbClr val="1F1F1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2311FEC-EE6F-BFF4-1B9D-1F5397694CFC}"/>
              </a:ext>
            </a:extLst>
          </p:cNvPr>
          <p:cNvSpPr/>
          <p:nvPr/>
        </p:nvSpPr>
        <p:spPr>
          <a:xfrm>
            <a:off x="449573" y="949538"/>
            <a:ext cx="4065317" cy="3304383"/>
          </a:xfrm>
          <a:prstGeom prst="roundRect">
            <a:avLst>
              <a:gd name="adj" fmla="val 5490"/>
            </a:avLst>
          </a:prstGeom>
          <a:solidFill>
            <a:srgbClr val="1F1F1F"/>
          </a:solidFill>
          <a:ln w="6350">
            <a:solidFill>
              <a:schemeClr val="tx2">
                <a:alpha val="22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9943906-3B56-344F-79AA-CD01C07040BD}"/>
              </a:ext>
            </a:extLst>
          </p:cNvPr>
          <p:cNvSpPr/>
          <p:nvPr/>
        </p:nvSpPr>
        <p:spPr>
          <a:xfrm>
            <a:off x="647150" y="3534949"/>
            <a:ext cx="3689196" cy="567343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Google Shape;3441;p36">
            <a:extLst>
              <a:ext uri="{FF2B5EF4-FFF2-40B4-BE49-F238E27FC236}">
                <a16:creationId xmlns:a16="http://schemas.microsoft.com/office/drawing/2014/main" id="{DC4BA36E-6EE8-6B0A-4F09-7FBCC79E6684}"/>
              </a:ext>
            </a:extLst>
          </p:cNvPr>
          <p:cNvSpPr txBox="1">
            <a:spLocks/>
          </p:cNvSpPr>
          <p:nvPr/>
        </p:nvSpPr>
        <p:spPr>
          <a:xfrm>
            <a:off x="1416437" y="3618525"/>
            <a:ext cx="2147121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OPERATIONAL MONITORING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0328DF-0176-BFC2-5CA9-4E0A501AFC4E}"/>
              </a:ext>
            </a:extLst>
          </p:cNvPr>
          <p:cNvSpPr txBox="1"/>
          <p:nvPr/>
        </p:nvSpPr>
        <p:spPr>
          <a:xfrm>
            <a:off x="752796" y="3812056"/>
            <a:ext cx="347440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Monitoramento e controle de features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ACC4208-9C1F-9B14-091F-53CF8CF07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945" y="3667189"/>
            <a:ext cx="279508" cy="2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>
            <a:extLst>
              <a:ext uri="{FF2B5EF4-FFF2-40B4-BE49-F238E27FC236}">
                <a16:creationId xmlns:a16="http://schemas.microsoft.com/office/drawing/2014/main" id="{FAAEC48D-6684-4F3B-2D4A-3FDE01D30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966" y="3572115"/>
            <a:ext cx="501233" cy="50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824C7CD-A8A2-57EC-AAE4-1FB58B216B3F}"/>
              </a:ext>
            </a:extLst>
          </p:cNvPr>
          <p:cNvSpPr/>
          <p:nvPr/>
        </p:nvSpPr>
        <p:spPr>
          <a:xfrm>
            <a:off x="643606" y="1116875"/>
            <a:ext cx="1228551" cy="1459544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E17A83-9847-62C5-3B58-9754BE76B0EE}"/>
              </a:ext>
            </a:extLst>
          </p:cNvPr>
          <p:cNvSpPr txBox="1"/>
          <p:nvPr/>
        </p:nvSpPr>
        <p:spPr>
          <a:xfrm>
            <a:off x="661658" y="1560322"/>
            <a:ext cx="11513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Computação de features em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jobs</a:t>
            </a:r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de feature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engineering</a:t>
            </a:r>
            <a:endParaRPr lang="pt-BR" sz="8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39" name="Picture 38" descr="Comparing Databricks to Apache Spark | Databricks">
            <a:extLst>
              <a:ext uri="{FF2B5EF4-FFF2-40B4-BE49-F238E27FC236}">
                <a16:creationId xmlns:a16="http://schemas.microsoft.com/office/drawing/2014/main" id="{3A363567-4900-1E86-4525-FD2BE8175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12" y="2091307"/>
            <a:ext cx="440736" cy="22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 descr="A white rectangles with a pink and yellow center&#10;&#10;Description automatically generated">
            <a:extLst>
              <a:ext uri="{FF2B5EF4-FFF2-40B4-BE49-F238E27FC236}">
                <a16:creationId xmlns:a16="http://schemas.microsoft.com/office/drawing/2014/main" id="{CD8973F4-51FA-FA8B-F40C-5FFD6CD514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5456" y="2105883"/>
            <a:ext cx="259216" cy="259216"/>
          </a:xfrm>
          <a:prstGeom prst="rect">
            <a:avLst/>
          </a:prstGeom>
        </p:spPr>
      </p:pic>
      <p:sp>
        <p:nvSpPr>
          <p:cNvPr id="41" name="Google Shape;3441;p36">
            <a:extLst>
              <a:ext uri="{FF2B5EF4-FFF2-40B4-BE49-F238E27FC236}">
                <a16:creationId xmlns:a16="http://schemas.microsoft.com/office/drawing/2014/main" id="{FC3843CC-1F9E-5779-9928-57E2225C0C7E}"/>
              </a:ext>
            </a:extLst>
          </p:cNvPr>
          <p:cNvSpPr txBox="1">
            <a:spLocks/>
          </p:cNvSpPr>
          <p:nvPr/>
        </p:nvSpPr>
        <p:spPr>
          <a:xfrm>
            <a:off x="518183" y="1307851"/>
            <a:ext cx="1466698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TRANSFORMATION</a:t>
            </a:r>
          </a:p>
        </p:txBody>
      </p:sp>
      <p:pic>
        <p:nvPicPr>
          <p:cNvPr id="42" name="Picture 8" descr="Apache Flink® — Stateful Computations over Data Streams | Apache Flink">
            <a:extLst>
              <a:ext uri="{FF2B5EF4-FFF2-40B4-BE49-F238E27FC236}">
                <a16:creationId xmlns:a16="http://schemas.microsoft.com/office/drawing/2014/main" id="{493D4BB1-C3DF-79F5-0814-DD9900F14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75" y="2120381"/>
            <a:ext cx="226203" cy="22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EBF2FA3-00D8-0F8E-3429-69596471F47E}"/>
              </a:ext>
            </a:extLst>
          </p:cNvPr>
          <p:cNvSpPr/>
          <p:nvPr/>
        </p:nvSpPr>
        <p:spPr>
          <a:xfrm>
            <a:off x="1879245" y="1116876"/>
            <a:ext cx="1228551" cy="1459544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6F921B-2723-FA74-4C57-EB170CAB79EA}"/>
              </a:ext>
            </a:extLst>
          </p:cNvPr>
          <p:cNvSpPr txBox="1"/>
          <p:nvPr/>
        </p:nvSpPr>
        <p:spPr>
          <a:xfrm>
            <a:off x="1897291" y="1554952"/>
            <a:ext cx="12243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Armazenamento físico das features (offline e online)</a:t>
            </a:r>
          </a:p>
        </p:txBody>
      </p:sp>
      <p:sp>
        <p:nvSpPr>
          <p:cNvPr id="45" name="Google Shape;3441;p36">
            <a:extLst>
              <a:ext uri="{FF2B5EF4-FFF2-40B4-BE49-F238E27FC236}">
                <a16:creationId xmlns:a16="http://schemas.microsoft.com/office/drawing/2014/main" id="{D90791CD-DCB7-3222-0479-76BB99B30EFB}"/>
              </a:ext>
            </a:extLst>
          </p:cNvPr>
          <p:cNvSpPr txBox="1">
            <a:spLocks/>
          </p:cNvSpPr>
          <p:nvPr/>
        </p:nvSpPr>
        <p:spPr>
          <a:xfrm>
            <a:off x="1904954" y="1302481"/>
            <a:ext cx="1170088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STORAGE</a:t>
            </a:r>
          </a:p>
        </p:txBody>
      </p:sp>
      <p:pic>
        <p:nvPicPr>
          <p:cNvPr id="46" name="Picture 6">
            <a:extLst>
              <a:ext uri="{FF2B5EF4-FFF2-40B4-BE49-F238E27FC236}">
                <a16:creationId xmlns:a16="http://schemas.microsoft.com/office/drawing/2014/main" id="{25126219-CF80-FA6A-DACD-E706B7F39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353" y="2078528"/>
            <a:ext cx="286261" cy="29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856BD8D6-CE96-457F-C3D9-26DE4777E2A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59336" y="2095187"/>
            <a:ext cx="286262" cy="286262"/>
          </a:xfrm>
          <a:prstGeom prst="rect">
            <a:avLst/>
          </a:prstGeom>
        </p:spPr>
      </p:pic>
      <p:pic>
        <p:nvPicPr>
          <p:cNvPr id="48" name="Picture 14">
            <a:extLst>
              <a:ext uri="{FF2B5EF4-FFF2-40B4-BE49-F238E27FC236}">
                <a16:creationId xmlns:a16="http://schemas.microsoft.com/office/drawing/2014/main" id="{7AF0E334-3BE7-BB25-00A9-A709AD133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841" y="2052728"/>
            <a:ext cx="360887" cy="36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Google Shape;3441;p36">
            <a:extLst>
              <a:ext uri="{FF2B5EF4-FFF2-40B4-BE49-F238E27FC236}">
                <a16:creationId xmlns:a16="http://schemas.microsoft.com/office/drawing/2014/main" id="{63057041-FC7C-8E9C-FC2A-66E4CA3FB523}"/>
              </a:ext>
            </a:extLst>
          </p:cNvPr>
          <p:cNvSpPr txBox="1">
            <a:spLocks/>
          </p:cNvSpPr>
          <p:nvPr/>
        </p:nvSpPr>
        <p:spPr>
          <a:xfrm>
            <a:off x="1601286" y="829314"/>
            <a:ext cx="1698767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8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FEATURE STORE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EF302CA-E437-B381-4DFE-7F9F9EE77DB4}"/>
              </a:ext>
            </a:extLst>
          </p:cNvPr>
          <p:cNvSpPr/>
          <p:nvPr/>
        </p:nvSpPr>
        <p:spPr>
          <a:xfrm>
            <a:off x="643607" y="2576418"/>
            <a:ext cx="2464190" cy="966073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2" name="Google Shape;3441;p36">
            <a:extLst>
              <a:ext uri="{FF2B5EF4-FFF2-40B4-BE49-F238E27FC236}">
                <a16:creationId xmlns:a16="http://schemas.microsoft.com/office/drawing/2014/main" id="{4C98B6F0-E0C1-9A58-CBFE-A4B4D85D5215}"/>
              </a:ext>
            </a:extLst>
          </p:cNvPr>
          <p:cNvSpPr txBox="1">
            <a:spLocks/>
          </p:cNvSpPr>
          <p:nvPr/>
        </p:nvSpPr>
        <p:spPr>
          <a:xfrm>
            <a:off x="1087318" y="2638330"/>
            <a:ext cx="1676102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METADATA / REGISTRY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32710D3-8ABC-5638-8655-A4CA6F13BFC8}"/>
              </a:ext>
            </a:extLst>
          </p:cNvPr>
          <p:cNvSpPr txBox="1"/>
          <p:nvPr/>
        </p:nvSpPr>
        <p:spPr>
          <a:xfrm>
            <a:off x="712371" y="2828890"/>
            <a:ext cx="2362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Interface (UI) de catalogação e gerenciamento de features compartilhadas</a:t>
            </a:r>
          </a:p>
        </p:txBody>
      </p:sp>
      <p:pic>
        <p:nvPicPr>
          <p:cNvPr id="54" name="Picture 16" descr="Cloud Icons | Amazon DataZone">
            <a:extLst>
              <a:ext uri="{FF2B5EF4-FFF2-40B4-BE49-F238E27FC236}">
                <a16:creationId xmlns:a16="http://schemas.microsoft.com/office/drawing/2014/main" id="{2B56B950-758A-6433-8C43-C985E06C2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156" y="3195421"/>
            <a:ext cx="241035" cy="24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0" descr="Atlan">
            <a:extLst>
              <a:ext uri="{FF2B5EF4-FFF2-40B4-BE49-F238E27FC236}">
                <a16:creationId xmlns:a16="http://schemas.microsoft.com/office/drawing/2014/main" id="{9E600CE4-06C5-ED3F-AC7F-B830DDB83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704" y="3226090"/>
            <a:ext cx="410084" cy="13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2">
            <a:extLst>
              <a:ext uri="{FF2B5EF4-FFF2-40B4-BE49-F238E27FC236}">
                <a16:creationId xmlns:a16="http://schemas.microsoft.com/office/drawing/2014/main" id="{2D34DD40-DF7A-181B-F6F3-BA9D7C9EF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129" y="3120108"/>
            <a:ext cx="410084" cy="38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Collibra Tips – UNCG Data Governance">
            <a:extLst>
              <a:ext uri="{FF2B5EF4-FFF2-40B4-BE49-F238E27FC236}">
                <a16:creationId xmlns:a16="http://schemas.microsoft.com/office/drawing/2014/main" id="{094E83FD-4176-5E53-F077-8636FD5BC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351" y="3230372"/>
            <a:ext cx="658444" cy="17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8F25F712-B4BE-5ECB-CF89-56FCF27EDDF6}"/>
              </a:ext>
            </a:extLst>
          </p:cNvPr>
          <p:cNvSpPr/>
          <p:nvPr/>
        </p:nvSpPr>
        <p:spPr>
          <a:xfrm>
            <a:off x="614385" y="1089663"/>
            <a:ext cx="3790185" cy="3104299"/>
          </a:xfrm>
          <a:prstGeom prst="roundRect">
            <a:avLst>
              <a:gd name="adj" fmla="val 0"/>
            </a:avLst>
          </a:prstGeom>
          <a:solidFill>
            <a:srgbClr val="1F1F1F">
              <a:alpha val="85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511A0D0-B007-6C26-05C6-4E6132C2DDD7}"/>
              </a:ext>
            </a:extLst>
          </p:cNvPr>
          <p:cNvSpPr/>
          <p:nvPr/>
        </p:nvSpPr>
        <p:spPr>
          <a:xfrm>
            <a:off x="3107795" y="1116875"/>
            <a:ext cx="1228551" cy="2425616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0C00B51-E5AF-7485-B14E-42CE92624E02}"/>
              </a:ext>
            </a:extLst>
          </p:cNvPr>
          <p:cNvSpPr txBox="1"/>
          <p:nvPr/>
        </p:nvSpPr>
        <p:spPr>
          <a:xfrm>
            <a:off x="3140741" y="1554951"/>
            <a:ext cx="11513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Componente que permite interações sistêmicas e programáticas com a Feature Store, seja obtendo, criando ou atualizando features para treinamento ou inferência.</a:t>
            </a:r>
          </a:p>
        </p:txBody>
      </p:sp>
      <p:sp>
        <p:nvSpPr>
          <p:cNvPr id="61" name="Google Shape;3441;p36">
            <a:extLst>
              <a:ext uri="{FF2B5EF4-FFF2-40B4-BE49-F238E27FC236}">
                <a16:creationId xmlns:a16="http://schemas.microsoft.com/office/drawing/2014/main" id="{FAAC883F-1AD1-2C4E-849B-DBFF8A0A0328}"/>
              </a:ext>
            </a:extLst>
          </p:cNvPr>
          <p:cNvSpPr txBox="1">
            <a:spLocks/>
          </p:cNvSpPr>
          <p:nvPr/>
        </p:nvSpPr>
        <p:spPr>
          <a:xfrm>
            <a:off x="3133504" y="1302480"/>
            <a:ext cx="1170088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SDK / API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92E6DFF5-ABCD-C722-0333-C49CF7D1C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407" y="2854577"/>
            <a:ext cx="342188" cy="37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2" descr="A white snake with black background&#10;&#10;Description automatically generated">
            <a:extLst>
              <a:ext uri="{FF2B5EF4-FFF2-40B4-BE49-F238E27FC236}">
                <a16:creationId xmlns:a16="http://schemas.microsoft.com/office/drawing/2014/main" id="{99D91ED3-E76D-9DD7-4393-1A36A57B8A2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384041" y="2904082"/>
            <a:ext cx="269423" cy="26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016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/>
      <p:bldP spid="16" grpId="0" animBg="1"/>
      <p:bldP spid="20" grpId="0"/>
      <p:bldP spid="23" grpId="0" animBg="1"/>
      <p:bldP spid="5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BCE3A1C-0F9B-BB2F-7CD3-2592F8CC293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20268578">
            <a:off x="4862785" y="2831252"/>
            <a:ext cx="617498" cy="617498"/>
          </a:xfrm>
          <a:prstGeom prst="rect">
            <a:avLst/>
          </a:prstGeom>
        </p:spPr>
      </p:pic>
      <p:pic>
        <p:nvPicPr>
          <p:cNvPr id="14" name="Picture 13" descr="A black and white logo&#10;&#10;Description automatically generated">
            <a:extLst>
              <a:ext uri="{FF2B5EF4-FFF2-40B4-BE49-F238E27FC236}">
                <a16:creationId xmlns:a16="http://schemas.microsoft.com/office/drawing/2014/main" id="{6CF5420A-712C-C3B2-B595-53DB256EBC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 b="32268"/>
          <a:stretch/>
        </p:blipFill>
        <p:spPr>
          <a:xfrm rot="20000274">
            <a:off x="4745996" y="1986609"/>
            <a:ext cx="732859" cy="496378"/>
          </a:xfrm>
          <a:prstGeom prst="rect">
            <a:avLst/>
          </a:prstGeom>
        </p:spPr>
      </p:pic>
      <p:sp>
        <p:nvSpPr>
          <p:cNvPr id="2167" name="TextBox 2166">
            <a:extLst>
              <a:ext uri="{FF2B5EF4-FFF2-40B4-BE49-F238E27FC236}">
                <a16:creationId xmlns:a16="http://schemas.microsoft.com/office/drawing/2014/main" id="{1027CC24-CE91-A551-FF59-5B30095D481C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Componentes de uma Feature Store</a:t>
            </a:r>
          </a:p>
        </p:txBody>
      </p:sp>
      <p:sp>
        <p:nvSpPr>
          <p:cNvPr id="2168" name="TextBox 2167">
            <a:extLst>
              <a:ext uri="{FF2B5EF4-FFF2-40B4-BE49-F238E27FC236}">
                <a16:creationId xmlns:a16="http://schemas.microsoft.com/office/drawing/2014/main" id="{ED730F0A-407C-775A-2F85-72B8CBA11E3B}"/>
              </a:ext>
            </a:extLst>
          </p:cNvPr>
          <p:cNvSpPr txBox="1"/>
          <p:nvPr/>
        </p:nvSpPr>
        <p:spPr>
          <a:xfrm>
            <a:off x="408044" y="297523"/>
            <a:ext cx="33925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Elementos que estão presentes nas definições de uma Feature Store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6DD9D4-A00D-D63D-A986-FF9A513F1A6E}"/>
              </a:ext>
            </a:extLst>
          </p:cNvPr>
          <p:cNvSpPr txBox="1"/>
          <p:nvPr/>
        </p:nvSpPr>
        <p:spPr>
          <a:xfrm>
            <a:off x="3800608" y="5292161"/>
            <a:ext cx="40653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Listar funcionalidades esperadas de um SDK de Feature Store</a:t>
            </a:r>
          </a:p>
          <a:p>
            <a:endParaRPr lang="pt-BR" sz="9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pt-BR" sz="9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(parece mais interessante)</a:t>
            </a:r>
          </a:p>
          <a:p>
            <a:endParaRPr lang="pt-BR" sz="9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pt-BR" sz="9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Deixar o detalhamento das funcionalidades para um possível </a:t>
            </a:r>
            <a:r>
              <a:rPr lang="pt-BR" sz="9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hands</a:t>
            </a:r>
            <a:r>
              <a:rPr lang="pt-BR" sz="9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pt-BR" sz="9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on</a:t>
            </a:r>
            <a:r>
              <a:rPr lang="pt-BR" sz="9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(</a:t>
            </a:r>
            <a:r>
              <a:rPr lang="pt-BR" sz="9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feast</a:t>
            </a:r>
            <a:r>
              <a:rPr lang="pt-BR" sz="9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AB1EE1-7C2E-069C-CE99-A16FA9236E11}"/>
              </a:ext>
            </a:extLst>
          </p:cNvPr>
          <p:cNvSpPr txBox="1"/>
          <p:nvPr/>
        </p:nvSpPr>
        <p:spPr>
          <a:xfrm>
            <a:off x="5150494" y="1662023"/>
            <a:ext cx="3658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Detecção de </a:t>
            </a:r>
            <a:r>
              <a:rPr lang="pt-BR" sz="1200" dirty="0" err="1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drift</a:t>
            </a:r>
            <a:endParaRPr lang="pt-BR" sz="1200" dirty="0">
              <a:solidFill>
                <a:schemeClr val="accen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05832-A42B-5077-E906-05839A33CFC2}"/>
              </a:ext>
            </a:extLst>
          </p:cNvPr>
          <p:cNvSpPr txBox="1"/>
          <p:nvPr/>
        </p:nvSpPr>
        <p:spPr>
          <a:xfrm>
            <a:off x="5150494" y="1873677"/>
            <a:ext cx="3746168" cy="553998"/>
          </a:xfrm>
          <a:prstGeom prst="rect">
            <a:avLst/>
          </a:prstGeom>
          <a:solidFill>
            <a:srgbClr val="1F1F1F">
              <a:alpha val="50000"/>
            </a:srgbClr>
          </a:solidFill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Processos agendados e automáticos podem analisar distribuições estatísticas de tabelas de features e apontar inconsistências capazes de prejudicar a performance de modelos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3E2E1-8AE7-B15D-C98A-C3A92D5E9CDA}"/>
              </a:ext>
            </a:extLst>
          </p:cNvPr>
          <p:cNvSpPr txBox="1"/>
          <p:nvPr/>
        </p:nvSpPr>
        <p:spPr>
          <a:xfrm>
            <a:off x="5150494" y="2575089"/>
            <a:ext cx="3658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Detecção de outliers, </a:t>
            </a:r>
            <a:r>
              <a:rPr lang="pt-BR" sz="1200" dirty="0" err="1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skew</a:t>
            </a:r>
            <a:r>
              <a:rPr lang="pt-BR" sz="12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e correlação</a:t>
            </a:r>
            <a:endParaRPr lang="pt-BR" sz="800" i="1" dirty="0">
              <a:solidFill>
                <a:schemeClr val="accen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32393B-131B-69EF-13DC-49D3E63C96E0}"/>
              </a:ext>
            </a:extLst>
          </p:cNvPr>
          <p:cNvSpPr txBox="1"/>
          <p:nvPr/>
        </p:nvSpPr>
        <p:spPr>
          <a:xfrm>
            <a:off x="5150494" y="2791639"/>
            <a:ext cx="3658760" cy="553998"/>
          </a:xfrm>
          <a:prstGeom prst="rect">
            <a:avLst/>
          </a:prstGeom>
          <a:solidFill>
            <a:srgbClr val="1F1F1F">
              <a:alpha val="50000"/>
            </a:srgbClr>
          </a:solidFill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Outras análises estatísticas também podem ser extremamente relevantes para garantir que as tabelas de features estão consistentes.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BB7F77D-075A-4BEE-1324-6C54247943D6}"/>
              </a:ext>
            </a:extLst>
          </p:cNvPr>
          <p:cNvSpPr/>
          <p:nvPr/>
        </p:nvSpPr>
        <p:spPr>
          <a:xfrm>
            <a:off x="4580390" y="1154440"/>
            <a:ext cx="570104" cy="2863887"/>
          </a:xfrm>
          <a:prstGeom prst="rect">
            <a:avLst/>
          </a:prstGeom>
          <a:solidFill>
            <a:srgbClr val="1F1F1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2311FEC-EE6F-BFF4-1B9D-1F5397694CFC}"/>
              </a:ext>
            </a:extLst>
          </p:cNvPr>
          <p:cNvSpPr/>
          <p:nvPr/>
        </p:nvSpPr>
        <p:spPr>
          <a:xfrm>
            <a:off x="449573" y="949538"/>
            <a:ext cx="4065317" cy="3304383"/>
          </a:xfrm>
          <a:prstGeom prst="roundRect">
            <a:avLst>
              <a:gd name="adj" fmla="val 5490"/>
            </a:avLst>
          </a:prstGeom>
          <a:solidFill>
            <a:srgbClr val="1F1F1F"/>
          </a:solidFill>
          <a:ln w="6350">
            <a:solidFill>
              <a:schemeClr val="tx2">
                <a:alpha val="22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824C7CD-A8A2-57EC-AAE4-1FB58B216B3F}"/>
              </a:ext>
            </a:extLst>
          </p:cNvPr>
          <p:cNvSpPr/>
          <p:nvPr/>
        </p:nvSpPr>
        <p:spPr>
          <a:xfrm>
            <a:off x="643606" y="1116875"/>
            <a:ext cx="1228551" cy="1459544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E17A83-9847-62C5-3B58-9754BE76B0EE}"/>
              </a:ext>
            </a:extLst>
          </p:cNvPr>
          <p:cNvSpPr txBox="1"/>
          <p:nvPr/>
        </p:nvSpPr>
        <p:spPr>
          <a:xfrm>
            <a:off x="661658" y="1560322"/>
            <a:ext cx="11513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Computação de features em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jobs</a:t>
            </a:r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de feature </a:t>
            </a:r>
            <a:r>
              <a:rPr lang="pt-BR" sz="800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engineering</a:t>
            </a:r>
            <a:endParaRPr lang="pt-BR" sz="8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39" name="Picture 38" descr="Comparing Databricks to Apache Spark | Databricks">
            <a:extLst>
              <a:ext uri="{FF2B5EF4-FFF2-40B4-BE49-F238E27FC236}">
                <a16:creationId xmlns:a16="http://schemas.microsoft.com/office/drawing/2014/main" id="{3A363567-4900-1E86-4525-FD2BE8175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12" y="2091307"/>
            <a:ext cx="440736" cy="22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 descr="A white rectangles with a pink and yellow center&#10;&#10;Description automatically generated">
            <a:extLst>
              <a:ext uri="{FF2B5EF4-FFF2-40B4-BE49-F238E27FC236}">
                <a16:creationId xmlns:a16="http://schemas.microsoft.com/office/drawing/2014/main" id="{CD8973F4-51FA-FA8B-F40C-5FFD6CD51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5456" y="2105883"/>
            <a:ext cx="259216" cy="259216"/>
          </a:xfrm>
          <a:prstGeom prst="rect">
            <a:avLst/>
          </a:prstGeom>
        </p:spPr>
      </p:pic>
      <p:sp>
        <p:nvSpPr>
          <p:cNvPr id="41" name="Google Shape;3441;p36">
            <a:extLst>
              <a:ext uri="{FF2B5EF4-FFF2-40B4-BE49-F238E27FC236}">
                <a16:creationId xmlns:a16="http://schemas.microsoft.com/office/drawing/2014/main" id="{FC3843CC-1F9E-5779-9928-57E2225C0C7E}"/>
              </a:ext>
            </a:extLst>
          </p:cNvPr>
          <p:cNvSpPr txBox="1">
            <a:spLocks/>
          </p:cNvSpPr>
          <p:nvPr/>
        </p:nvSpPr>
        <p:spPr>
          <a:xfrm>
            <a:off x="518183" y="1307851"/>
            <a:ext cx="1466698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TRANSFORMATION</a:t>
            </a:r>
          </a:p>
        </p:txBody>
      </p:sp>
      <p:pic>
        <p:nvPicPr>
          <p:cNvPr id="42" name="Picture 8" descr="Apache Flink® — Stateful Computations over Data Streams | Apache Flink">
            <a:extLst>
              <a:ext uri="{FF2B5EF4-FFF2-40B4-BE49-F238E27FC236}">
                <a16:creationId xmlns:a16="http://schemas.microsoft.com/office/drawing/2014/main" id="{493D4BB1-C3DF-79F5-0814-DD9900F14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75" y="2120381"/>
            <a:ext cx="226203" cy="22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EBF2FA3-00D8-0F8E-3429-69596471F47E}"/>
              </a:ext>
            </a:extLst>
          </p:cNvPr>
          <p:cNvSpPr/>
          <p:nvPr/>
        </p:nvSpPr>
        <p:spPr>
          <a:xfrm>
            <a:off x="1879245" y="1116876"/>
            <a:ext cx="1228551" cy="1459544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6F921B-2723-FA74-4C57-EB170CAB79EA}"/>
              </a:ext>
            </a:extLst>
          </p:cNvPr>
          <p:cNvSpPr txBox="1"/>
          <p:nvPr/>
        </p:nvSpPr>
        <p:spPr>
          <a:xfrm>
            <a:off x="1897291" y="1554952"/>
            <a:ext cx="12243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Armazenamento físico das features (offline e online)</a:t>
            </a:r>
          </a:p>
        </p:txBody>
      </p:sp>
      <p:sp>
        <p:nvSpPr>
          <p:cNvPr id="45" name="Google Shape;3441;p36">
            <a:extLst>
              <a:ext uri="{FF2B5EF4-FFF2-40B4-BE49-F238E27FC236}">
                <a16:creationId xmlns:a16="http://schemas.microsoft.com/office/drawing/2014/main" id="{D90791CD-DCB7-3222-0479-76BB99B30EFB}"/>
              </a:ext>
            </a:extLst>
          </p:cNvPr>
          <p:cNvSpPr txBox="1">
            <a:spLocks/>
          </p:cNvSpPr>
          <p:nvPr/>
        </p:nvSpPr>
        <p:spPr>
          <a:xfrm>
            <a:off x="1904954" y="1302481"/>
            <a:ext cx="1170088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STORAGE</a:t>
            </a:r>
          </a:p>
        </p:txBody>
      </p:sp>
      <p:pic>
        <p:nvPicPr>
          <p:cNvPr id="46" name="Picture 6">
            <a:extLst>
              <a:ext uri="{FF2B5EF4-FFF2-40B4-BE49-F238E27FC236}">
                <a16:creationId xmlns:a16="http://schemas.microsoft.com/office/drawing/2014/main" id="{25126219-CF80-FA6A-DACD-E706B7F39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353" y="2078528"/>
            <a:ext cx="286261" cy="29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856BD8D6-CE96-457F-C3D9-26DE4777E2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59336" y="2095187"/>
            <a:ext cx="286262" cy="286262"/>
          </a:xfrm>
          <a:prstGeom prst="rect">
            <a:avLst/>
          </a:prstGeom>
        </p:spPr>
      </p:pic>
      <p:pic>
        <p:nvPicPr>
          <p:cNvPr id="48" name="Picture 14">
            <a:extLst>
              <a:ext uri="{FF2B5EF4-FFF2-40B4-BE49-F238E27FC236}">
                <a16:creationId xmlns:a16="http://schemas.microsoft.com/office/drawing/2014/main" id="{7AF0E334-3BE7-BB25-00A9-A709AD133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841" y="2052728"/>
            <a:ext cx="360887" cy="36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Google Shape;3441;p36">
            <a:extLst>
              <a:ext uri="{FF2B5EF4-FFF2-40B4-BE49-F238E27FC236}">
                <a16:creationId xmlns:a16="http://schemas.microsoft.com/office/drawing/2014/main" id="{63057041-FC7C-8E9C-FC2A-66E4CA3FB523}"/>
              </a:ext>
            </a:extLst>
          </p:cNvPr>
          <p:cNvSpPr txBox="1">
            <a:spLocks/>
          </p:cNvSpPr>
          <p:nvPr/>
        </p:nvSpPr>
        <p:spPr>
          <a:xfrm>
            <a:off x="1601286" y="829314"/>
            <a:ext cx="1698767" cy="260349"/>
          </a:xfrm>
          <a:prstGeom prst="rect">
            <a:avLst/>
          </a:prstGeom>
          <a:solidFill>
            <a:srgbClr val="1F1F1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8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FEATURE STORE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EF302CA-E437-B381-4DFE-7F9F9EE77DB4}"/>
              </a:ext>
            </a:extLst>
          </p:cNvPr>
          <p:cNvSpPr/>
          <p:nvPr/>
        </p:nvSpPr>
        <p:spPr>
          <a:xfrm>
            <a:off x="643607" y="2576418"/>
            <a:ext cx="2464190" cy="966073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2" name="Google Shape;3441;p36">
            <a:extLst>
              <a:ext uri="{FF2B5EF4-FFF2-40B4-BE49-F238E27FC236}">
                <a16:creationId xmlns:a16="http://schemas.microsoft.com/office/drawing/2014/main" id="{4C98B6F0-E0C1-9A58-CBFE-A4B4D85D5215}"/>
              </a:ext>
            </a:extLst>
          </p:cNvPr>
          <p:cNvSpPr txBox="1">
            <a:spLocks/>
          </p:cNvSpPr>
          <p:nvPr/>
        </p:nvSpPr>
        <p:spPr>
          <a:xfrm>
            <a:off x="1087318" y="2638330"/>
            <a:ext cx="1676102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METADATA / REGISTRY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32710D3-8ABC-5638-8655-A4CA6F13BFC8}"/>
              </a:ext>
            </a:extLst>
          </p:cNvPr>
          <p:cNvSpPr txBox="1"/>
          <p:nvPr/>
        </p:nvSpPr>
        <p:spPr>
          <a:xfrm>
            <a:off x="712371" y="2828890"/>
            <a:ext cx="2362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Interface (UI) de catalogação e gerenciamento de features compartilhadas</a:t>
            </a:r>
          </a:p>
        </p:txBody>
      </p:sp>
      <p:pic>
        <p:nvPicPr>
          <p:cNvPr id="54" name="Picture 16" descr="Cloud Icons | Amazon DataZone">
            <a:extLst>
              <a:ext uri="{FF2B5EF4-FFF2-40B4-BE49-F238E27FC236}">
                <a16:creationId xmlns:a16="http://schemas.microsoft.com/office/drawing/2014/main" id="{2B56B950-758A-6433-8C43-C985E06C2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156" y="3195421"/>
            <a:ext cx="241035" cy="24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0" descr="Atlan">
            <a:extLst>
              <a:ext uri="{FF2B5EF4-FFF2-40B4-BE49-F238E27FC236}">
                <a16:creationId xmlns:a16="http://schemas.microsoft.com/office/drawing/2014/main" id="{9E600CE4-06C5-ED3F-AC7F-B830DDB83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704" y="3226090"/>
            <a:ext cx="410084" cy="13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2">
            <a:extLst>
              <a:ext uri="{FF2B5EF4-FFF2-40B4-BE49-F238E27FC236}">
                <a16:creationId xmlns:a16="http://schemas.microsoft.com/office/drawing/2014/main" id="{2D34DD40-DF7A-181B-F6F3-BA9D7C9EF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129" y="3120108"/>
            <a:ext cx="410084" cy="38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Collibra Tips – UNCG Data Governance">
            <a:extLst>
              <a:ext uri="{FF2B5EF4-FFF2-40B4-BE49-F238E27FC236}">
                <a16:creationId xmlns:a16="http://schemas.microsoft.com/office/drawing/2014/main" id="{094E83FD-4176-5E53-F077-8636FD5BC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351" y="3230372"/>
            <a:ext cx="658444" cy="17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511A0D0-B007-6C26-05C6-4E6132C2DDD7}"/>
              </a:ext>
            </a:extLst>
          </p:cNvPr>
          <p:cNvSpPr/>
          <p:nvPr/>
        </p:nvSpPr>
        <p:spPr>
          <a:xfrm>
            <a:off x="3107795" y="1116875"/>
            <a:ext cx="1228551" cy="2425616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0C00B51-E5AF-7485-B14E-42CE92624E02}"/>
              </a:ext>
            </a:extLst>
          </p:cNvPr>
          <p:cNvSpPr txBox="1"/>
          <p:nvPr/>
        </p:nvSpPr>
        <p:spPr>
          <a:xfrm>
            <a:off x="3140741" y="1554951"/>
            <a:ext cx="11513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Componente que permite interações sistêmicas e programáticas com a Feature Store, seja obtendo, criando ou atualizando features para treinamento ou inferência.</a:t>
            </a:r>
          </a:p>
        </p:txBody>
      </p:sp>
      <p:sp>
        <p:nvSpPr>
          <p:cNvPr id="61" name="Google Shape;3441;p36">
            <a:extLst>
              <a:ext uri="{FF2B5EF4-FFF2-40B4-BE49-F238E27FC236}">
                <a16:creationId xmlns:a16="http://schemas.microsoft.com/office/drawing/2014/main" id="{FAAC883F-1AD1-2C4E-849B-DBFF8A0A0328}"/>
              </a:ext>
            </a:extLst>
          </p:cNvPr>
          <p:cNvSpPr txBox="1">
            <a:spLocks/>
          </p:cNvSpPr>
          <p:nvPr/>
        </p:nvSpPr>
        <p:spPr>
          <a:xfrm>
            <a:off x="3133504" y="1302480"/>
            <a:ext cx="1170088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SDK / API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92E6DFF5-ABCD-C722-0333-C49CF7D1C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407" y="2854577"/>
            <a:ext cx="342188" cy="37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2" descr="A white snake with black background&#10;&#10;Description automatically generated">
            <a:extLst>
              <a:ext uri="{FF2B5EF4-FFF2-40B4-BE49-F238E27FC236}">
                <a16:creationId xmlns:a16="http://schemas.microsoft.com/office/drawing/2014/main" id="{99D91ED3-E76D-9DD7-4393-1A36A57B8A2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84041" y="2904082"/>
            <a:ext cx="269423" cy="269423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F25F712-B4BE-5ECB-CF89-56FCF27EDDF6}"/>
              </a:ext>
            </a:extLst>
          </p:cNvPr>
          <p:cNvSpPr/>
          <p:nvPr/>
        </p:nvSpPr>
        <p:spPr>
          <a:xfrm>
            <a:off x="614385" y="1089663"/>
            <a:ext cx="3790185" cy="3104299"/>
          </a:xfrm>
          <a:prstGeom prst="roundRect">
            <a:avLst>
              <a:gd name="adj" fmla="val 0"/>
            </a:avLst>
          </a:prstGeom>
          <a:solidFill>
            <a:srgbClr val="1F1F1F">
              <a:alpha val="85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943906-3B56-344F-79AA-CD01C07040BD}"/>
              </a:ext>
            </a:extLst>
          </p:cNvPr>
          <p:cNvSpPr/>
          <p:nvPr/>
        </p:nvSpPr>
        <p:spPr>
          <a:xfrm>
            <a:off x="647150" y="3534949"/>
            <a:ext cx="3689196" cy="567343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Google Shape;3441;p36">
            <a:extLst>
              <a:ext uri="{FF2B5EF4-FFF2-40B4-BE49-F238E27FC236}">
                <a16:creationId xmlns:a16="http://schemas.microsoft.com/office/drawing/2014/main" id="{DC4BA36E-6EE8-6B0A-4F09-7FBCC79E6684}"/>
              </a:ext>
            </a:extLst>
          </p:cNvPr>
          <p:cNvSpPr txBox="1">
            <a:spLocks/>
          </p:cNvSpPr>
          <p:nvPr/>
        </p:nvSpPr>
        <p:spPr>
          <a:xfrm>
            <a:off x="1416437" y="3618525"/>
            <a:ext cx="2147121" cy="260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Teko" panose="020B0604020202020204" charset="0"/>
                <a:cs typeface="Teko" panose="020B0604020202020204" charset="0"/>
              </a:rPr>
              <a:t>OPERATIONAL MONITORING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0328DF-0176-BFC2-5CA9-4E0A501AFC4E}"/>
              </a:ext>
            </a:extLst>
          </p:cNvPr>
          <p:cNvSpPr txBox="1"/>
          <p:nvPr/>
        </p:nvSpPr>
        <p:spPr>
          <a:xfrm>
            <a:off x="752796" y="3812056"/>
            <a:ext cx="347440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Monitoramento e controle de features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CC4208-9C1F-9B14-091F-53CF8CF07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945" y="3667189"/>
            <a:ext cx="279508" cy="2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FAAEC48D-6684-4F3B-2D4A-3FDE01D30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966" y="3572115"/>
            <a:ext cx="501233" cy="50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8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/>
      <p:bldP spid="16" grpId="0" animBg="1"/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2" name="Google Shape;3452;p37"/>
          <p:cNvSpPr txBox="1">
            <a:spLocks noGrp="1"/>
          </p:cNvSpPr>
          <p:nvPr>
            <p:ph type="title"/>
          </p:nvPr>
        </p:nvSpPr>
        <p:spPr>
          <a:xfrm>
            <a:off x="720000" y="1371142"/>
            <a:ext cx="3816300" cy="142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COMO PODEMOS INTERAGIR COM UMA FEATURE STORE?</a:t>
            </a:r>
            <a:endParaRPr sz="4400" dirty="0"/>
          </a:p>
        </p:txBody>
      </p:sp>
      <p:sp>
        <p:nvSpPr>
          <p:cNvPr id="3453" name="Google Shape;3453;p37"/>
          <p:cNvSpPr txBox="1">
            <a:spLocks noGrp="1"/>
          </p:cNvSpPr>
          <p:nvPr>
            <p:ph type="subTitle" idx="1"/>
          </p:nvPr>
        </p:nvSpPr>
        <p:spPr>
          <a:xfrm>
            <a:off x="720000" y="3185777"/>
            <a:ext cx="3495600" cy="9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De acordo com a                               , uma interação eficiente com soluções de Feature Store gira em torno de </a:t>
            </a:r>
            <a:r>
              <a:rPr lang="en" dirty="0">
                <a:solidFill>
                  <a:schemeClr val="accent1"/>
                </a:solidFill>
              </a:rPr>
              <a:t>três pipelines</a:t>
            </a:r>
            <a:r>
              <a:rPr lang="en" dirty="0"/>
              <a:t> fundamentais</a:t>
            </a:r>
            <a:endParaRPr dirty="0"/>
          </a:p>
        </p:txBody>
      </p:sp>
      <p:sp>
        <p:nvSpPr>
          <p:cNvPr id="3454" name="Google Shape;3454;p37"/>
          <p:cNvSpPr/>
          <p:nvPr/>
        </p:nvSpPr>
        <p:spPr>
          <a:xfrm>
            <a:off x="472473" y="3926637"/>
            <a:ext cx="176521" cy="176569"/>
          </a:xfrm>
          <a:custGeom>
            <a:avLst/>
            <a:gdLst/>
            <a:ahLst/>
            <a:cxnLst/>
            <a:rect l="l" t="t" r="r" b="b"/>
            <a:pathLst>
              <a:path w="4996" h="4997" extrusionOk="0">
                <a:moveTo>
                  <a:pt x="2489" y="0"/>
                </a:moveTo>
                <a:lnTo>
                  <a:pt x="2118" y="2117"/>
                </a:lnTo>
                <a:lnTo>
                  <a:pt x="0" y="2489"/>
                </a:lnTo>
                <a:lnTo>
                  <a:pt x="2118" y="2879"/>
                </a:lnTo>
                <a:lnTo>
                  <a:pt x="2489" y="4997"/>
                </a:lnTo>
                <a:lnTo>
                  <a:pt x="2878" y="2879"/>
                </a:lnTo>
                <a:lnTo>
                  <a:pt x="4995" y="2489"/>
                </a:lnTo>
                <a:lnTo>
                  <a:pt x="2878" y="2117"/>
                </a:lnTo>
                <a:lnTo>
                  <a:pt x="24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55" name="Google Shape;3455;p37"/>
          <p:cNvGrpSpPr/>
          <p:nvPr/>
        </p:nvGrpSpPr>
        <p:grpSpPr>
          <a:xfrm>
            <a:off x="-2295437" y="3947250"/>
            <a:ext cx="5712342" cy="1533020"/>
            <a:chOff x="4330176" y="-258275"/>
            <a:chExt cx="5712342" cy="1533020"/>
          </a:xfrm>
        </p:grpSpPr>
        <p:sp>
          <p:nvSpPr>
            <p:cNvPr id="3456" name="Google Shape;3456;p37"/>
            <p:cNvSpPr/>
            <p:nvPr/>
          </p:nvSpPr>
          <p:spPr>
            <a:xfrm>
              <a:off x="6127240" y="-31292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57" name="Google Shape;3457;p37"/>
            <p:cNvGrpSpPr/>
            <p:nvPr/>
          </p:nvGrpSpPr>
          <p:grpSpPr>
            <a:xfrm>
              <a:off x="4330176" y="-258275"/>
              <a:ext cx="5712342" cy="1533020"/>
              <a:chOff x="4070689" y="-258275"/>
              <a:chExt cx="5712342" cy="1533020"/>
            </a:xfrm>
          </p:grpSpPr>
          <p:sp>
            <p:nvSpPr>
              <p:cNvPr id="3458" name="Google Shape;3458;p37"/>
              <p:cNvSpPr/>
              <p:nvPr/>
            </p:nvSpPr>
            <p:spPr>
              <a:xfrm>
                <a:off x="5460585" y="158474"/>
                <a:ext cx="1253414" cy="484776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6867" extrusionOk="0">
                    <a:moveTo>
                      <a:pt x="7529" y="1"/>
                    </a:moveTo>
                    <a:cubicBezTo>
                      <a:pt x="5642" y="1"/>
                      <a:pt x="5825" y="1126"/>
                      <a:pt x="5825" y="1126"/>
                    </a:cubicBezTo>
                    <a:cubicBezTo>
                      <a:pt x="5825" y="1126"/>
                      <a:pt x="5486" y="874"/>
                      <a:pt x="5275" y="874"/>
                    </a:cubicBezTo>
                    <a:cubicBezTo>
                      <a:pt x="5210" y="874"/>
                      <a:pt x="5157" y="898"/>
                      <a:pt x="5130" y="960"/>
                    </a:cubicBezTo>
                    <a:cubicBezTo>
                      <a:pt x="5014" y="1241"/>
                      <a:pt x="4981" y="1704"/>
                      <a:pt x="4981" y="1704"/>
                    </a:cubicBezTo>
                    <a:cubicBezTo>
                      <a:pt x="4981" y="1704"/>
                      <a:pt x="4600" y="884"/>
                      <a:pt x="3976" y="884"/>
                    </a:cubicBezTo>
                    <a:cubicBezTo>
                      <a:pt x="3937" y="884"/>
                      <a:pt x="3896" y="887"/>
                      <a:pt x="3855" y="894"/>
                    </a:cubicBezTo>
                    <a:cubicBezTo>
                      <a:pt x="3160" y="1009"/>
                      <a:pt x="3277" y="1075"/>
                      <a:pt x="3045" y="1126"/>
                    </a:cubicBezTo>
                    <a:cubicBezTo>
                      <a:pt x="3039" y="1127"/>
                      <a:pt x="3032" y="1127"/>
                      <a:pt x="3026" y="1127"/>
                    </a:cubicBezTo>
                    <a:cubicBezTo>
                      <a:pt x="2824" y="1127"/>
                      <a:pt x="2656" y="680"/>
                      <a:pt x="2375" y="680"/>
                    </a:cubicBezTo>
                    <a:cubicBezTo>
                      <a:pt x="2346" y="680"/>
                      <a:pt x="2316" y="685"/>
                      <a:pt x="2284" y="696"/>
                    </a:cubicBezTo>
                    <a:cubicBezTo>
                      <a:pt x="2063" y="769"/>
                      <a:pt x="1902" y="782"/>
                      <a:pt x="1814" y="782"/>
                    </a:cubicBezTo>
                    <a:cubicBezTo>
                      <a:pt x="1764" y="782"/>
                      <a:pt x="1737" y="778"/>
                      <a:pt x="1737" y="778"/>
                    </a:cubicBezTo>
                    <a:lnTo>
                      <a:pt x="1" y="265"/>
                    </a:lnTo>
                    <a:lnTo>
                      <a:pt x="1" y="265"/>
                    </a:lnTo>
                    <a:cubicBezTo>
                      <a:pt x="1" y="266"/>
                      <a:pt x="9581" y="4667"/>
                      <a:pt x="17755" y="6867"/>
                    </a:cubicBezTo>
                    <a:cubicBezTo>
                      <a:pt x="17755" y="6867"/>
                      <a:pt x="16912" y="6222"/>
                      <a:pt x="16365" y="5792"/>
                    </a:cubicBezTo>
                    <a:cubicBezTo>
                      <a:pt x="15835" y="5362"/>
                      <a:pt x="15952" y="5064"/>
                      <a:pt x="15555" y="5064"/>
                    </a:cubicBezTo>
                    <a:cubicBezTo>
                      <a:pt x="15173" y="5064"/>
                      <a:pt x="14975" y="5064"/>
                      <a:pt x="14794" y="4749"/>
                    </a:cubicBezTo>
                    <a:cubicBezTo>
                      <a:pt x="14706" y="4610"/>
                      <a:pt x="14550" y="4572"/>
                      <a:pt x="14404" y="4572"/>
                    </a:cubicBezTo>
                    <a:cubicBezTo>
                      <a:pt x="14219" y="4572"/>
                      <a:pt x="14048" y="4634"/>
                      <a:pt x="14048" y="4634"/>
                    </a:cubicBezTo>
                    <a:cubicBezTo>
                      <a:pt x="14048" y="4634"/>
                      <a:pt x="13668" y="4203"/>
                      <a:pt x="13552" y="4203"/>
                    </a:cubicBezTo>
                    <a:cubicBezTo>
                      <a:pt x="13437" y="4203"/>
                      <a:pt x="13287" y="4286"/>
                      <a:pt x="13287" y="4286"/>
                    </a:cubicBezTo>
                    <a:cubicBezTo>
                      <a:pt x="13287" y="4286"/>
                      <a:pt x="13519" y="2697"/>
                      <a:pt x="12592" y="1854"/>
                    </a:cubicBezTo>
                    <a:cubicBezTo>
                      <a:pt x="12234" y="1527"/>
                      <a:pt x="11863" y="1401"/>
                      <a:pt x="11527" y="1401"/>
                    </a:cubicBezTo>
                    <a:cubicBezTo>
                      <a:pt x="10996" y="1401"/>
                      <a:pt x="10554" y="1717"/>
                      <a:pt x="10392" y="2052"/>
                    </a:cubicBezTo>
                    <a:cubicBezTo>
                      <a:pt x="10110" y="2582"/>
                      <a:pt x="10227" y="3855"/>
                      <a:pt x="10227" y="3855"/>
                    </a:cubicBezTo>
                    <a:cubicBezTo>
                      <a:pt x="10227" y="3855"/>
                      <a:pt x="10122" y="2887"/>
                      <a:pt x="9687" y="2887"/>
                    </a:cubicBezTo>
                    <a:cubicBezTo>
                      <a:pt x="9663" y="2887"/>
                      <a:pt x="9639" y="2890"/>
                      <a:pt x="9614" y="2896"/>
                    </a:cubicBezTo>
                    <a:cubicBezTo>
                      <a:pt x="9117" y="3012"/>
                      <a:pt x="8919" y="3326"/>
                      <a:pt x="8919" y="3326"/>
                    </a:cubicBezTo>
                    <a:cubicBezTo>
                      <a:pt x="8919" y="3326"/>
                      <a:pt x="8837" y="2863"/>
                      <a:pt x="8654" y="2863"/>
                    </a:cubicBezTo>
                    <a:cubicBezTo>
                      <a:pt x="8455" y="2863"/>
                      <a:pt x="8109" y="2929"/>
                      <a:pt x="8109" y="2929"/>
                    </a:cubicBezTo>
                    <a:cubicBezTo>
                      <a:pt x="8109" y="2929"/>
                      <a:pt x="9415" y="1"/>
                      <a:pt x="75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3459;p37"/>
              <p:cNvSpPr/>
              <p:nvPr/>
            </p:nvSpPr>
            <p:spPr>
              <a:xfrm>
                <a:off x="4070689" y="-258275"/>
                <a:ext cx="5712342" cy="1533020"/>
              </a:xfrm>
              <a:custGeom>
                <a:avLst/>
                <a:gdLst/>
                <a:ahLst/>
                <a:cxnLst/>
                <a:rect l="l" t="t" r="r" b="b"/>
                <a:pathLst>
                  <a:path w="80717" h="21662" extrusionOk="0">
                    <a:moveTo>
                      <a:pt x="1" y="1"/>
                    </a:moveTo>
                    <a:lnTo>
                      <a:pt x="117" y="2318"/>
                    </a:lnTo>
                    <a:cubicBezTo>
                      <a:pt x="117" y="2318"/>
                      <a:pt x="9251" y="6719"/>
                      <a:pt x="11914" y="7877"/>
                    </a:cubicBezTo>
                    <a:cubicBezTo>
                      <a:pt x="14579" y="9036"/>
                      <a:pt x="25119" y="11816"/>
                      <a:pt x="26509" y="11932"/>
                    </a:cubicBezTo>
                    <a:cubicBezTo>
                      <a:pt x="27899" y="12047"/>
                      <a:pt x="49096" y="17492"/>
                      <a:pt x="50718" y="17839"/>
                    </a:cubicBezTo>
                    <a:cubicBezTo>
                      <a:pt x="52339" y="18187"/>
                      <a:pt x="65427" y="20503"/>
                      <a:pt x="67512" y="20503"/>
                    </a:cubicBezTo>
                    <a:cubicBezTo>
                      <a:pt x="69597" y="20503"/>
                      <a:pt x="80717" y="21662"/>
                      <a:pt x="80717" y="21662"/>
                    </a:cubicBezTo>
                    <a:lnTo>
                      <a:pt x="80138" y="20040"/>
                    </a:lnTo>
                    <a:cubicBezTo>
                      <a:pt x="80138" y="20040"/>
                      <a:pt x="69134" y="19808"/>
                      <a:pt x="66652" y="19411"/>
                    </a:cubicBezTo>
                    <a:cubicBezTo>
                      <a:pt x="64187" y="19030"/>
                      <a:pt x="54192" y="18302"/>
                      <a:pt x="51064" y="17375"/>
                    </a:cubicBezTo>
                    <a:cubicBezTo>
                      <a:pt x="47938" y="16449"/>
                      <a:pt x="29173" y="12510"/>
                      <a:pt x="26857" y="11237"/>
                    </a:cubicBezTo>
                    <a:cubicBezTo>
                      <a:pt x="24540" y="9962"/>
                      <a:pt x="15737" y="7531"/>
                      <a:pt x="13768" y="6719"/>
                    </a:cubicBezTo>
                    <a:cubicBezTo>
                      <a:pt x="11799" y="590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60" name="Google Shape;3460;p37"/>
            <p:cNvSpPr/>
            <p:nvPr/>
          </p:nvSpPr>
          <p:spPr>
            <a:xfrm>
              <a:off x="6127240" y="-83406"/>
              <a:ext cx="3104365" cy="1131005"/>
            </a:xfrm>
            <a:custGeom>
              <a:avLst/>
              <a:gdLst/>
              <a:ahLst/>
              <a:cxnLst/>
              <a:rect l="l" t="t" r="r" b="b"/>
              <a:pathLst>
                <a:path w="47375" h="1726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457" y="4750"/>
                    <a:pt x="13205" y="7066"/>
                  </a:cubicBezTo>
                  <a:cubicBezTo>
                    <a:pt x="17954" y="9383"/>
                    <a:pt x="22356" y="11120"/>
                    <a:pt x="26409" y="12510"/>
                  </a:cubicBezTo>
                  <a:cubicBezTo>
                    <a:pt x="30464" y="13900"/>
                    <a:pt x="31274" y="14131"/>
                    <a:pt x="36255" y="15290"/>
                  </a:cubicBezTo>
                  <a:cubicBezTo>
                    <a:pt x="41235" y="16448"/>
                    <a:pt x="43320" y="16564"/>
                    <a:pt x="43784" y="16679"/>
                  </a:cubicBezTo>
                  <a:cubicBezTo>
                    <a:pt x="44247" y="16796"/>
                    <a:pt x="47375" y="17259"/>
                    <a:pt x="47375" y="17259"/>
                  </a:cubicBezTo>
                  <a:cubicBezTo>
                    <a:pt x="47375" y="17259"/>
                    <a:pt x="37645" y="15091"/>
                    <a:pt x="35940" y="14711"/>
                  </a:cubicBezTo>
                  <a:cubicBezTo>
                    <a:pt x="33542" y="14164"/>
                    <a:pt x="23283" y="10310"/>
                    <a:pt x="21511" y="9531"/>
                  </a:cubicBezTo>
                  <a:cubicBezTo>
                    <a:pt x="19625" y="8721"/>
                    <a:pt x="12973" y="4981"/>
                    <a:pt x="11583" y="3938"/>
                  </a:cubicBezTo>
                  <a:cubicBezTo>
                    <a:pt x="10193" y="2897"/>
                    <a:pt x="6372" y="348"/>
                    <a:pt x="6372" y="3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DCBCFCA-FE65-D4B1-F1F6-45B8994BB97F}"/>
              </a:ext>
            </a:extLst>
          </p:cNvPr>
          <p:cNvGrpSpPr/>
          <p:nvPr/>
        </p:nvGrpSpPr>
        <p:grpSpPr>
          <a:xfrm>
            <a:off x="1827491" y="3185777"/>
            <a:ext cx="2242866" cy="552301"/>
            <a:chOff x="977990" y="1935155"/>
            <a:chExt cx="2242866" cy="552301"/>
          </a:xfrm>
        </p:grpSpPr>
        <p:pic>
          <p:nvPicPr>
            <p:cNvPr id="3" name="Picture 6" descr="Hopsworks - My AI">
              <a:extLst>
                <a:ext uri="{FF2B5EF4-FFF2-40B4-BE49-F238E27FC236}">
                  <a16:creationId xmlns:a16="http://schemas.microsoft.com/office/drawing/2014/main" id="{95F05CA9-6754-9416-86AF-B2DE94AF36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148" y="2029589"/>
              <a:ext cx="202031" cy="192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Google Shape;3907;p53">
              <a:extLst>
                <a:ext uri="{FF2B5EF4-FFF2-40B4-BE49-F238E27FC236}">
                  <a16:creationId xmlns:a16="http://schemas.microsoft.com/office/drawing/2014/main" id="{3FC280C7-7885-8B17-762B-FF6630010645}"/>
                </a:ext>
              </a:extLst>
            </p:cNvPr>
            <p:cNvSpPr txBox="1">
              <a:spLocks/>
            </p:cNvSpPr>
            <p:nvPr/>
          </p:nvSpPr>
          <p:spPr>
            <a:xfrm>
              <a:off x="977990" y="1935155"/>
              <a:ext cx="2242866" cy="5523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9pPr>
            </a:lstStyle>
            <a:p>
              <a:pPr algn="ctr"/>
              <a:r>
                <a:rPr lang="en" sz="1600" dirty="0">
                  <a:solidFill>
                    <a:srgbClr val="1BB080"/>
                  </a:solidFill>
                </a:rPr>
                <a:t>HOPSWORKS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AD768A4-A53F-39A1-9C4C-3AB8B60F1FBE}"/>
              </a:ext>
            </a:extLst>
          </p:cNvPr>
          <p:cNvCxnSpPr/>
          <p:nvPr/>
        </p:nvCxnSpPr>
        <p:spPr>
          <a:xfrm flipH="1">
            <a:off x="7156877" y="2645078"/>
            <a:ext cx="6896" cy="1225131"/>
          </a:xfrm>
          <a:prstGeom prst="straightConnector1">
            <a:avLst/>
          </a:prstGeom>
          <a:ln w="12700">
            <a:solidFill>
              <a:srgbClr val="36D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2DE5BB3-D1B3-D2D0-B196-5B387CCEF28B}"/>
              </a:ext>
            </a:extLst>
          </p:cNvPr>
          <p:cNvCxnSpPr>
            <a:cxnSpLocks/>
          </p:cNvCxnSpPr>
          <p:nvPr/>
        </p:nvCxnSpPr>
        <p:spPr>
          <a:xfrm flipV="1">
            <a:off x="6657171" y="2641568"/>
            <a:ext cx="0" cy="1238208"/>
          </a:xfrm>
          <a:prstGeom prst="straightConnector1">
            <a:avLst/>
          </a:prstGeom>
          <a:ln w="12700">
            <a:solidFill>
              <a:srgbClr val="36D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665FC0B-9C4A-B3E3-4737-DE9B14EEC7FF}"/>
              </a:ext>
            </a:extLst>
          </p:cNvPr>
          <p:cNvCxnSpPr>
            <a:cxnSpLocks/>
          </p:cNvCxnSpPr>
          <p:nvPr/>
        </p:nvCxnSpPr>
        <p:spPr>
          <a:xfrm flipV="1">
            <a:off x="5929915" y="2641568"/>
            <a:ext cx="0" cy="791887"/>
          </a:xfrm>
          <a:prstGeom prst="straightConnector1">
            <a:avLst/>
          </a:prstGeom>
          <a:ln w="12700">
            <a:solidFill>
              <a:srgbClr val="FF2E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7CE2075-3E55-ECE9-91E9-32F7CAC0F861}"/>
              </a:ext>
            </a:extLst>
          </p:cNvPr>
          <p:cNvCxnSpPr>
            <a:cxnSpLocks/>
          </p:cNvCxnSpPr>
          <p:nvPr/>
        </p:nvCxnSpPr>
        <p:spPr>
          <a:xfrm>
            <a:off x="5073816" y="2645078"/>
            <a:ext cx="0" cy="800254"/>
          </a:xfrm>
          <a:prstGeom prst="straightConnector1">
            <a:avLst/>
          </a:prstGeom>
          <a:ln w="12700">
            <a:solidFill>
              <a:srgbClr val="FF2E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51A7A26-0551-E3C5-03F6-085E0EAE21F5}"/>
              </a:ext>
            </a:extLst>
          </p:cNvPr>
          <p:cNvCxnSpPr>
            <a:cxnSpLocks/>
          </p:cNvCxnSpPr>
          <p:nvPr/>
        </p:nvCxnSpPr>
        <p:spPr>
          <a:xfrm flipV="1">
            <a:off x="4115551" y="2634069"/>
            <a:ext cx="0" cy="1238208"/>
          </a:xfrm>
          <a:prstGeom prst="straightConnector1">
            <a:avLst/>
          </a:prstGeom>
          <a:ln w="12700">
            <a:solidFill>
              <a:srgbClr val="36D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AABB52E-D78F-53D8-B1C2-294EAA0DBDF3}"/>
              </a:ext>
            </a:extLst>
          </p:cNvPr>
          <p:cNvCxnSpPr>
            <a:stCxn id="4" idx="2"/>
          </p:cNvCxnSpPr>
          <p:nvPr/>
        </p:nvCxnSpPr>
        <p:spPr>
          <a:xfrm flipH="1">
            <a:off x="2734811" y="2647146"/>
            <a:ext cx="6896" cy="1225131"/>
          </a:xfrm>
          <a:prstGeom prst="straightConnector1">
            <a:avLst/>
          </a:prstGeom>
          <a:ln w="12700">
            <a:solidFill>
              <a:srgbClr val="36D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O CONCEITO DE PIPELINES FTI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Estabelecendo três esteiras de interação com uma solução de Feature Store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BC0F3F-C378-84E5-926C-3DF54F4FF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7176" y="1478807"/>
            <a:ext cx="5268686" cy="206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8AA67E-8B8D-B743-5AE9-385EDCDCE6DF}"/>
              </a:ext>
            </a:extLst>
          </p:cNvPr>
          <p:cNvSpPr txBox="1"/>
          <p:nvPr/>
        </p:nvSpPr>
        <p:spPr>
          <a:xfrm>
            <a:off x="3132414" y="4802170"/>
            <a:ext cx="559500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Adaptado de: “Feature Store: the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Definitive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Guide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” no dicionário de termos da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Hopsworks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- </a:t>
            </a:r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/>
              </a:rPr>
              <a:t>link</a:t>
            </a:r>
            <a:endParaRPr lang="pt-BR" sz="800" i="1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AD58640-7545-1ECF-B164-C1F00764D777}"/>
              </a:ext>
            </a:extLst>
          </p:cNvPr>
          <p:cNvGrpSpPr/>
          <p:nvPr/>
        </p:nvGrpSpPr>
        <p:grpSpPr>
          <a:xfrm>
            <a:off x="1952992" y="1380158"/>
            <a:ext cx="1577430" cy="1266988"/>
            <a:chOff x="1952992" y="1380158"/>
            <a:chExt cx="1577430" cy="126698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44FB107-5A16-09C7-D791-0545EE6A2593}"/>
                </a:ext>
              </a:extLst>
            </p:cNvPr>
            <p:cNvSpPr/>
            <p:nvPr/>
          </p:nvSpPr>
          <p:spPr>
            <a:xfrm>
              <a:off x="1952992" y="1380158"/>
              <a:ext cx="1577430" cy="1266988"/>
            </a:xfrm>
            <a:prstGeom prst="roundRect">
              <a:avLst>
                <a:gd name="adj" fmla="val 5349"/>
              </a:avLst>
            </a:prstGeom>
            <a:solidFill>
              <a:srgbClr val="1F1F1F"/>
            </a:solidFill>
            <a:ln w="9525">
              <a:solidFill>
                <a:srgbClr val="36D5A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37156D1-444E-E40F-1980-3C39C697D971}"/>
                </a:ext>
              </a:extLst>
            </p:cNvPr>
            <p:cNvSpPr/>
            <p:nvPr/>
          </p:nvSpPr>
          <p:spPr>
            <a:xfrm>
              <a:off x="2008283" y="1436862"/>
              <a:ext cx="1466849" cy="600989"/>
            </a:xfrm>
            <a:prstGeom prst="roundRect">
              <a:avLst>
                <a:gd name="adj" fmla="val 11146"/>
              </a:avLst>
            </a:prstGeom>
            <a:solidFill>
              <a:srgbClr val="36D5A5">
                <a:alpha val="8000"/>
              </a:srgbClr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733AB48-B91B-C58F-35F2-0E3C5C908F1E}"/>
                </a:ext>
              </a:extLst>
            </p:cNvPr>
            <p:cNvSpPr txBox="1"/>
            <p:nvPr/>
          </p:nvSpPr>
          <p:spPr>
            <a:xfrm>
              <a:off x="2011118" y="1751705"/>
              <a:ext cx="1464014" cy="275992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 sz="3600" b="1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defRPr>
              </a:lvl1pPr>
            </a:lstStyle>
            <a:p>
              <a:pPr algn="ctr"/>
              <a:r>
                <a:rPr lang="pt-BR" sz="1400" dirty="0">
                  <a:solidFill>
                    <a:srgbClr val="36D5A5"/>
                  </a:solidFill>
                </a:rPr>
                <a:t>FEATURE PIPELINE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CA926B-9FA6-DBED-D76E-995750A101D8}"/>
                </a:ext>
              </a:extLst>
            </p:cNvPr>
            <p:cNvSpPr txBox="1"/>
            <p:nvPr/>
          </p:nvSpPr>
          <p:spPr>
            <a:xfrm>
              <a:off x="2084064" y="2109795"/>
              <a:ext cx="131528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Transforma dados em features e labels</a:t>
              </a:r>
            </a:p>
          </p:txBody>
        </p:sp>
        <p:pic>
          <p:nvPicPr>
            <p:cNvPr id="21" name="Picture 20" descr="A green cube with three circles&#10;&#10;Description automatically generated">
              <a:extLst>
                <a:ext uri="{FF2B5EF4-FFF2-40B4-BE49-F238E27FC236}">
                  <a16:creationId xmlns:a16="http://schemas.microsoft.com/office/drawing/2014/main" id="{7B1FA8BC-EFFC-C18E-6DB3-738B9F271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12319" y="1479190"/>
              <a:ext cx="258775" cy="25877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8AF3F4F-7742-14B2-C77D-2279B1AFE8EE}"/>
              </a:ext>
            </a:extLst>
          </p:cNvPr>
          <p:cNvGrpSpPr/>
          <p:nvPr/>
        </p:nvGrpSpPr>
        <p:grpSpPr>
          <a:xfrm>
            <a:off x="5732512" y="1378090"/>
            <a:ext cx="1577430" cy="1266988"/>
            <a:chOff x="5732512" y="1378090"/>
            <a:chExt cx="1577430" cy="1266988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B8A92451-0AB7-8092-BA9B-CF0DD5F2344D}"/>
                </a:ext>
              </a:extLst>
            </p:cNvPr>
            <p:cNvSpPr/>
            <p:nvPr/>
          </p:nvSpPr>
          <p:spPr>
            <a:xfrm>
              <a:off x="5732512" y="1378090"/>
              <a:ext cx="1577430" cy="1266988"/>
            </a:xfrm>
            <a:prstGeom prst="roundRect">
              <a:avLst>
                <a:gd name="adj" fmla="val 5349"/>
              </a:avLst>
            </a:prstGeom>
            <a:solidFill>
              <a:srgbClr val="1F1F1F"/>
            </a:solidFill>
            <a:ln w="9525">
              <a:solidFill>
                <a:srgbClr val="7B66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990BAE09-4B3F-E06B-BC33-93A1A502C32F}"/>
                </a:ext>
              </a:extLst>
            </p:cNvPr>
            <p:cNvSpPr/>
            <p:nvPr/>
          </p:nvSpPr>
          <p:spPr>
            <a:xfrm>
              <a:off x="5787803" y="1434794"/>
              <a:ext cx="1466849" cy="600989"/>
            </a:xfrm>
            <a:prstGeom prst="roundRect">
              <a:avLst>
                <a:gd name="adj" fmla="val 11146"/>
              </a:avLst>
            </a:prstGeom>
            <a:solidFill>
              <a:srgbClr val="7B66FF">
                <a:alpha val="8000"/>
              </a:srgbClr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BA10413-A344-F75D-76F7-32BAA2493721}"/>
                </a:ext>
              </a:extLst>
            </p:cNvPr>
            <p:cNvSpPr txBox="1"/>
            <p:nvPr/>
          </p:nvSpPr>
          <p:spPr>
            <a:xfrm>
              <a:off x="5747752" y="1749637"/>
              <a:ext cx="1557362" cy="275992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 sz="3600" b="1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defRPr>
              </a:lvl1pPr>
            </a:lstStyle>
            <a:p>
              <a:pPr algn="ctr"/>
              <a:r>
                <a:rPr lang="pt-BR" sz="1400" dirty="0">
                  <a:solidFill>
                    <a:srgbClr val="7B66FF"/>
                  </a:solidFill>
                </a:rPr>
                <a:t>INFERENCE PIPELINE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2E31F80-CC0A-88FA-5C38-6326DA0EBFAC}"/>
                </a:ext>
              </a:extLst>
            </p:cNvPr>
            <p:cNvSpPr txBox="1"/>
            <p:nvPr/>
          </p:nvSpPr>
          <p:spPr>
            <a:xfrm>
              <a:off x="5767734" y="2114586"/>
              <a:ext cx="15221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Treina modelos de ML usando features e labels</a:t>
              </a:r>
            </a:p>
          </p:txBody>
        </p:sp>
        <p:pic>
          <p:nvPicPr>
            <p:cNvPr id="39" name="Picture 38" descr="A purple object with stars&#10;&#10;Description automatically generated">
              <a:extLst>
                <a:ext uri="{FF2B5EF4-FFF2-40B4-BE49-F238E27FC236}">
                  <a16:creationId xmlns:a16="http://schemas.microsoft.com/office/drawing/2014/main" id="{229144CE-B1FE-E5D0-06D7-26D17B75B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91627" y="1462616"/>
              <a:ext cx="259200" cy="25920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B5B848D-5AB9-BB14-3F4D-8E8373CF4C70}"/>
              </a:ext>
            </a:extLst>
          </p:cNvPr>
          <p:cNvGrpSpPr/>
          <p:nvPr/>
        </p:nvGrpSpPr>
        <p:grpSpPr>
          <a:xfrm>
            <a:off x="3842752" y="1378090"/>
            <a:ext cx="1577430" cy="1266988"/>
            <a:chOff x="3842752" y="1378090"/>
            <a:chExt cx="1577430" cy="1266988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24EE9592-522B-75C7-6DA5-93E432142277}"/>
                </a:ext>
              </a:extLst>
            </p:cNvPr>
            <p:cNvSpPr/>
            <p:nvPr/>
          </p:nvSpPr>
          <p:spPr>
            <a:xfrm>
              <a:off x="3842752" y="1378090"/>
              <a:ext cx="1577430" cy="1266988"/>
            </a:xfrm>
            <a:prstGeom prst="roundRect">
              <a:avLst>
                <a:gd name="adj" fmla="val 5349"/>
              </a:avLst>
            </a:prstGeom>
            <a:solidFill>
              <a:srgbClr val="1F1F1F"/>
            </a:solidFill>
            <a:ln w="9525">
              <a:solidFill>
                <a:srgbClr val="FF2E6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3EE07674-FC9F-0F0C-C5E0-9DF625AA1489}"/>
                </a:ext>
              </a:extLst>
            </p:cNvPr>
            <p:cNvSpPr/>
            <p:nvPr/>
          </p:nvSpPr>
          <p:spPr>
            <a:xfrm>
              <a:off x="3898043" y="1434794"/>
              <a:ext cx="1466849" cy="600989"/>
            </a:xfrm>
            <a:prstGeom prst="roundRect">
              <a:avLst>
                <a:gd name="adj" fmla="val 11146"/>
              </a:avLst>
            </a:prstGeom>
            <a:solidFill>
              <a:srgbClr val="FF2E63">
                <a:alpha val="8000"/>
              </a:srgbClr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937FDB-C47F-10C3-82D7-6FBCC2976C52}"/>
                </a:ext>
              </a:extLst>
            </p:cNvPr>
            <p:cNvSpPr txBox="1"/>
            <p:nvPr/>
          </p:nvSpPr>
          <p:spPr>
            <a:xfrm>
              <a:off x="3900878" y="1749637"/>
              <a:ext cx="1464014" cy="275992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 sz="3600" b="1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defRPr>
              </a:lvl1pPr>
            </a:lstStyle>
            <a:p>
              <a:pPr algn="ctr"/>
              <a:r>
                <a:rPr lang="pt-BR" sz="1400" dirty="0">
                  <a:solidFill>
                    <a:srgbClr val="FF2E63"/>
                  </a:solidFill>
                </a:rPr>
                <a:t>TRAINING PIPELINE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379CD94-E689-BC28-C6E8-CE9D721B24EF}"/>
                </a:ext>
              </a:extLst>
            </p:cNvPr>
            <p:cNvSpPr txBox="1"/>
            <p:nvPr/>
          </p:nvSpPr>
          <p:spPr>
            <a:xfrm>
              <a:off x="3877974" y="2114586"/>
              <a:ext cx="15221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Treina modelos de ML usando features e labels</a:t>
              </a:r>
            </a:p>
          </p:txBody>
        </p:sp>
        <p:pic>
          <p:nvPicPr>
            <p:cNvPr id="41" name="Picture 40" descr="A pink hat on a black background&#10;&#10;Description automatically generated">
              <a:extLst>
                <a:ext uri="{FF2B5EF4-FFF2-40B4-BE49-F238E27FC236}">
                  <a16:creationId xmlns:a16="http://schemas.microsoft.com/office/drawing/2014/main" id="{59ECC549-58C1-DD79-1B2C-C6CCAD832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01867" y="1471700"/>
              <a:ext cx="259200" cy="2592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F30CCBA-02D6-9CEF-55CD-2124036421F9}"/>
              </a:ext>
            </a:extLst>
          </p:cNvPr>
          <p:cNvGrpSpPr/>
          <p:nvPr/>
        </p:nvGrpSpPr>
        <p:grpSpPr>
          <a:xfrm>
            <a:off x="1952992" y="3872277"/>
            <a:ext cx="5358812" cy="743343"/>
            <a:chOff x="1952992" y="3872277"/>
            <a:chExt cx="5358812" cy="743343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F55993C-88F9-9070-77B5-0311BD94B6B1}"/>
                </a:ext>
              </a:extLst>
            </p:cNvPr>
            <p:cNvSpPr/>
            <p:nvPr/>
          </p:nvSpPr>
          <p:spPr>
            <a:xfrm>
              <a:off x="1952992" y="3872277"/>
              <a:ext cx="5358812" cy="743343"/>
            </a:xfrm>
            <a:prstGeom prst="roundRect">
              <a:avLst>
                <a:gd name="adj" fmla="val 11969"/>
              </a:avLst>
            </a:prstGeom>
            <a:solidFill>
              <a:schemeClr val="accent1">
                <a:alpha val="10000"/>
              </a:schemeClr>
            </a:solidFill>
            <a:ln w="9525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587687D-5C2A-E6C5-E322-035AA04031FC}"/>
                </a:ext>
              </a:extLst>
            </p:cNvPr>
            <p:cNvSpPr txBox="1"/>
            <p:nvPr/>
          </p:nvSpPr>
          <p:spPr>
            <a:xfrm>
              <a:off x="3484354" y="4116901"/>
              <a:ext cx="2294226" cy="275992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 sz="3600" b="1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defRPr>
              </a:lvl1pPr>
            </a:lstStyle>
            <a:p>
              <a:pPr algn="ctr"/>
              <a:r>
                <a:rPr lang="pt-BR" sz="2400" dirty="0">
                  <a:solidFill>
                    <a:schemeClr val="accent1"/>
                  </a:solidFill>
                </a:rPr>
                <a:t>FEATURE STORE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864517B-203F-3E53-E8E6-D163BBA4BB9A}"/>
              </a:ext>
            </a:extLst>
          </p:cNvPr>
          <p:cNvGrpSpPr/>
          <p:nvPr/>
        </p:nvGrpSpPr>
        <p:grpSpPr>
          <a:xfrm>
            <a:off x="859520" y="1987129"/>
            <a:ext cx="681181" cy="276999"/>
            <a:chOff x="859520" y="1987129"/>
            <a:chExt cx="681181" cy="27699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48375796-21FD-BF17-9252-ED56E2699C5F}"/>
                </a:ext>
              </a:extLst>
            </p:cNvPr>
            <p:cNvSpPr/>
            <p:nvPr/>
          </p:nvSpPr>
          <p:spPr>
            <a:xfrm>
              <a:off x="859520" y="1987129"/>
              <a:ext cx="674460" cy="276999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CECEC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A915371-90B4-1F82-FDEB-65C8C121FCAF}"/>
                </a:ext>
              </a:extLst>
            </p:cNvPr>
            <p:cNvSpPr txBox="1"/>
            <p:nvPr/>
          </p:nvSpPr>
          <p:spPr>
            <a:xfrm>
              <a:off x="866241" y="2002518"/>
              <a:ext cx="67446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Dados 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A4E81DF-F9E9-3E3A-0182-364DF1AB816D}"/>
              </a:ext>
            </a:extLst>
          </p:cNvPr>
          <p:cNvGrpSpPr/>
          <p:nvPr/>
        </p:nvGrpSpPr>
        <p:grpSpPr>
          <a:xfrm>
            <a:off x="4673538" y="2922095"/>
            <a:ext cx="800556" cy="246221"/>
            <a:chOff x="4673538" y="2922095"/>
            <a:chExt cx="800556" cy="246221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2FDEABB6-8DFA-77A2-DFC2-7951A7673E2B}"/>
                </a:ext>
              </a:extLst>
            </p:cNvPr>
            <p:cNvSpPr/>
            <p:nvPr/>
          </p:nvSpPr>
          <p:spPr>
            <a:xfrm>
              <a:off x="4717289" y="2922095"/>
              <a:ext cx="713055" cy="246220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FF2E6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ABB4857-7355-5D24-39EB-1A8ED93CC22D}"/>
                </a:ext>
              </a:extLst>
            </p:cNvPr>
            <p:cNvSpPr txBox="1"/>
            <p:nvPr/>
          </p:nvSpPr>
          <p:spPr>
            <a:xfrm>
              <a:off x="4673538" y="2922095"/>
              <a:ext cx="80055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Modelos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D57AA2D-6C4F-50AC-6985-A27B6DE80579}"/>
              </a:ext>
            </a:extLst>
          </p:cNvPr>
          <p:cNvGrpSpPr/>
          <p:nvPr/>
        </p:nvGrpSpPr>
        <p:grpSpPr>
          <a:xfrm>
            <a:off x="4717288" y="3433455"/>
            <a:ext cx="1525256" cy="276999"/>
            <a:chOff x="4717288" y="3433455"/>
            <a:chExt cx="1525256" cy="276999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F68BC97D-2237-B4B8-3583-EFC5F1ED7A50}"/>
                </a:ext>
              </a:extLst>
            </p:cNvPr>
            <p:cNvSpPr/>
            <p:nvPr/>
          </p:nvSpPr>
          <p:spPr>
            <a:xfrm>
              <a:off x="4717288" y="3433455"/>
              <a:ext cx="1525256" cy="276999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FF2E6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AA43C8B-9C00-2157-2470-DF9FABEB38BB}"/>
                </a:ext>
              </a:extLst>
            </p:cNvPr>
            <p:cNvSpPr txBox="1"/>
            <p:nvPr/>
          </p:nvSpPr>
          <p:spPr>
            <a:xfrm>
              <a:off x="4717288" y="3448843"/>
              <a:ext cx="152525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Catálogo de Modelos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641C013-5BA7-134C-7DFF-05EE73289FD4}"/>
              </a:ext>
            </a:extLst>
          </p:cNvPr>
          <p:cNvGrpSpPr/>
          <p:nvPr/>
        </p:nvGrpSpPr>
        <p:grpSpPr>
          <a:xfrm>
            <a:off x="5490392" y="2922095"/>
            <a:ext cx="800556" cy="246221"/>
            <a:chOff x="5490392" y="2922095"/>
            <a:chExt cx="800556" cy="246221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74F746B0-A53E-611D-2B43-88C6F1D708A9}"/>
                </a:ext>
              </a:extLst>
            </p:cNvPr>
            <p:cNvSpPr/>
            <p:nvPr/>
          </p:nvSpPr>
          <p:spPr>
            <a:xfrm>
              <a:off x="5534143" y="2922095"/>
              <a:ext cx="713055" cy="246220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FF2E6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CF493B6-EB71-92EA-8DF2-C2B6D49B6C5B}"/>
                </a:ext>
              </a:extLst>
            </p:cNvPr>
            <p:cNvSpPr txBox="1"/>
            <p:nvPr/>
          </p:nvSpPr>
          <p:spPr>
            <a:xfrm>
              <a:off x="5490392" y="2922095"/>
              <a:ext cx="80055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Modelos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B841B45-B70C-2B7C-C9D7-61F94FF41020}"/>
              </a:ext>
            </a:extLst>
          </p:cNvPr>
          <p:cNvGrpSpPr/>
          <p:nvPr/>
        </p:nvGrpSpPr>
        <p:grpSpPr>
          <a:xfrm>
            <a:off x="6254413" y="2922095"/>
            <a:ext cx="800556" cy="246221"/>
            <a:chOff x="6254413" y="2922095"/>
            <a:chExt cx="800556" cy="246221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44EBD249-50AF-862E-F5ED-8C072C405C92}"/>
                </a:ext>
              </a:extLst>
            </p:cNvPr>
            <p:cNvSpPr/>
            <p:nvPr/>
          </p:nvSpPr>
          <p:spPr>
            <a:xfrm>
              <a:off x="6298164" y="2922095"/>
              <a:ext cx="713055" cy="246220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36D5A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4130D39-FEDC-226F-1412-E5402A63AD30}"/>
                </a:ext>
              </a:extLst>
            </p:cNvPr>
            <p:cNvSpPr txBox="1"/>
            <p:nvPr/>
          </p:nvSpPr>
          <p:spPr>
            <a:xfrm>
              <a:off x="6254413" y="2922095"/>
              <a:ext cx="80055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34A1BA2-AC40-BE56-D5C1-4DC0DF726C29}"/>
              </a:ext>
            </a:extLst>
          </p:cNvPr>
          <p:cNvGrpSpPr/>
          <p:nvPr/>
        </p:nvGrpSpPr>
        <p:grpSpPr>
          <a:xfrm>
            <a:off x="6902336" y="3322221"/>
            <a:ext cx="490857" cy="246221"/>
            <a:chOff x="6902336" y="3322221"/>
            <a:chExt cx="490857" cy="246221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F9E3F733-46FE-55FF-F5A7-3DCCD6D4E37F}"/>
                </a:ext>
              </a:extLst>
            </p:cNvPr>
            <p:cNvSpPr/>
            <p:nvPr/>
          </p:nvSpPr>
          <p:spPr>
            <a:xfrm>
              <a:off x="6923227" y="3322221"/>
              <a:ext cx="453863" cy="246220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36D5A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E2B8DA7-F8D6-6CB5-1FCD-0927B9E233A5}"/>
                </a:ext>
              </a:extLst>
            </p:cNvPr>
            <p:cNvSpPr txBox="1"/>
            <p:nvPr/>
          </p:nvSpPr>
          <p:spPr>
            <a:xfrm>
              <a:off x="6902336" y="3322221"/>
              <a:ext cx="49085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Logs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FFF8A9-7C8E-73E8-F8E4-C911B72D42DB}"/>
              </a:ext>
            </a:extLst>
          </p:cNvPr>
          <p:cNvGrpSpPr/>
          <p:nvPr/>
        </p:nvGrpSpPr>
        <p:grpSpPr>
          <a:xfrm>
            <a:off x="3701311" y="2930481"/>
            <a:ext cx="800556" cy="406676"/>
            <a:chOff x="3701311" y="2930481"/>
            <a:chExt cx="800556" cy="406676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DFA47488-B3D7-51DE-2152-E33406593030}"/>
                </a:ext>
              </a:extLst>
            </p:cNvPr>
            <p:cNvSpPr/>
            <p:nvPr/>
          </p:nvSpPr>
          <p:spPr>
            <a:xfrm>
              <a:off x="3701311" y="2930481"/>
              <a:ext cx="800556" cy="400110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36D5A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5FA38FF-7954-809C-E0B4-E97470595590}"/>
                </a:ext>
              </a:extLst>
            </p:cNvPr>
            <p:cNvSpPr txBox="1"/>
            <p:nvPr/>
          </p:nvSpPr>
          <p:spPr>
            <a:xfrm>
              <a:off x="3701311" y="2937047"/>
              <a:ext cx="8005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Features e Labels 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4A37527-92AA-6310-1387-D7C0B9823216}"/>
              </a:ext>
            </a:extLst>
          </p:cNvPr>
          <p:cNvGrpSpPr/>
          <p:nvPr/>
        </p:nvGrpSpPr>
        <p:grpSpPr>
          <a:xfrm>
            <a:off x="2334533" y="2923915"/>
            <a:ext cx="800556" cy="406676"/>
            <a:chOff x="2334533" y="2923915"/>
            <a:chExt cx="800556" cy="406676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A00708CE-73D4-AA4F-BE4A-E8F02BBAB370}"/>
                </a:ext>
              </a:extLst>
            </p:cNvPr>
            <p:cNvSpPr/>
            <p:nvPr/>
          </p:nvSpPr>
          <p:spPr>
            <a:xfrm>
              <a:off x="2334533" y="2923915"/>
              <a:ext cx="800556" cy="400110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36D5A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6264D11-A131-30F7-AAA2-73B3961C4D63}"/>
                </a:ext>
              </a:extLst>
            </p:cNvPr>
            <p:cNvSpPr txBox="1"/>
            <p:nvPr/>
          </p:nvSpPr>
          <p:spPr>
            <a:xfrm>
              <a:off x="2334533" y="2930481"/>
              <a:ext cx="8005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Features e Labels 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06B4D33-6183-A2F4-EBF2-A2B0D21578D1}"/>
              </a:ext>
            </a:extLst>
          </p:cNvPr>
          <p:cNvGrpSpPr/>
          <p:nvPr/>
        </p:nvGrpSpPr>
        <p:grpSpPr>
          <a:xfrm>
            <a:off x="7637427" y="1987129"/>
            <a:ext cx="941072" cy="276999"/>
            <a:chOff x="7637427" y="1987129"/>
            <a:chExt cx="941072" cy="276999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F47AE40-ABFD-6A67-C53E-E93852682082}"/>
                </a:ext>
              </a:extLst>
            </p:cNvPr>
            <p:cNvSpPr/>
            <p:nvPr/>
          </p:nvSpPr>
          <p:spPr>
            <a:xfrm>
              <a:off x="7637427" y="1987129"/>
              <a:ext cx="941072" cy="276999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CECEC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2C28198-63BA-0602-6067-5DD658D88282}"/>
                </a:ext>
              </a:extLst>
            </p:cNvPr>
            <p:cNvSpPr txBox="1"/>
            <p:nvPr/>
          </p:nvSpPr>
          <p:spPr>
            <a:xfrm>
              <a:off x="7650830" y="2000744"/>
              <a:ext cx="92644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AI </a:t>
              </a:r>
              <a:r>
                <a:rPr lang="pt-BR" sz="10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Product</a:t>
              </a:r>
              <a:endPara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</p:grp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083689B-80C1-00AB-DDBB-664BDE578EE6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1533980" y="2125629"/>
            <a:ext cx="439512" cy="0"/>
          </a:xfrm>
          <a:prstGeom prst="straightConnector1">
            <a:avLst/>
          </a:prstGeom>
          <a:ln w="12700">
            <a:solidFill>
              <a:srgbClr val="CECEC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33B5A52-4758-72CB-7A7F-5CB93F3E4B63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7322131" y="2125628"/>
            <a:ext cx="315296" cy="1"/>
          </a:xfrm>
          <a:prstGeom prst="straightConnector1">
            <a:avLst/>
          </a:prstGeom>
          <a:ln w="12700">
            <a:solidFill>
              <a:srgbClr val="7B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pair of dice with black dots&#10;&#10;Description automatically generated">
            <a:extLst>
              <a:ext uri="{FF2B5EF4-FFF2-40B4-BE49-F238E27FC236}">
                <a16:creationId xmlns:a16="http://schemas.microsoft.com/office/drawing/2014/main" id="{0B2102FF-086E-70B8-ADD6-591D5894D93D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</a:blip>
          <a:stretch>
            <a:fillRect/>
          </a:stretch>
        </p:blipFill>
        <p:spPr>
          <a:xfrm>
            <a:off x="1101709" y="1714496"/>
            <a:ext cx="217012" cy="217012"/>
          </a:xfrm>
          <a:prstGeom prst="rect">
            <a:avLst/>
          </a:prstGeom>
        </p:spPr>
      </p:pic>
      <p:pic>
        <p:nvPicPr>
          <p:cNvPr id="37" name="Picture 36" descr="A grey and black head with circuit lines&#10;&#10;Description automatically generated">
            <a:extLst>
              <a:ext uri="{FF2B5EF4-FFF2-40B4-BE49-F238E27FC236}">
                <a16:creationId xmlns:a16="http://schemas.microsoft.com/office/drawing/2014/main" id="{D1888F52-E94A-21EC-5C41-78545E0156DA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</a:blip>
          <a:stretch>
            <a:fillRect/>
          </a:stretch>
        </p:blipFill>
        <p:spPr>
          <a:xfrm>
            <a:off x="7999504" y="1706576"/>
            <a:ext cx="207675" cy="20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42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TextBox 2166">
            <a:extLst>
              <a:ext uri="{FF2B5EF4-FFF2-40B4-BE49-F238E27FC236}">
                <a16:creationId xmlns:a16="http://schemas.microsoft.com/office/drawing/2014/main" id="{1027CC24-CE91-A551-FF59-5B30095D481C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O conceito de </a:t>
            </a:r>
            <a:r>
              <a:rPr lang="pt-BR" sz="1000" i="1" dirty="0">
                <a:solidFill>
                  <a:schemeClr val="accent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Pipelines FTI</a:t>
            </a:r>
          </a:p>
        </p:txBody>
      </p:sp>
      <p:sp>
        <p:nvSpPr>
          <p:cNvPr id="2168" name="TextBox 2167">
            <a:extLst>
              <a:ext uri="{FF2B5EF4-FFF2-40B4-BE49-F238E27FC236}">
                <a16:creationId xmlns:a16="http://schemas.microsoft.com/office/drawing/2014/main" id="{ED730F0A-407C-775A-2F85-72B8CBA11E3B}"/>
              </a:ext>
            </a:extLst>
          </p:cNvPr>
          <p:cNvSpPr txBox="1"/>
          <p:nvPr/>
        </p:nvSpPr>
        <p:spPr>
          <a:xfrm>
            <a:off x="408044" y="297523"/>
            <a:ext cx="384517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Estabelecendo três esteiras de interação com uma solução de Feature Store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D2AD69D-D68B-4001-1168-4DBFF432DEBF}"/>
              </a:ext>
            </a:extLst>
          </p:cNvPr>
          <p:cNvSpPr/>
          <p:nvPr/>
        </p:nvSpPr>
        <p:spPr>
          <a:xfrm>
            <a:off x="1354298" y="684521"/>
            <a:ext cx="1577430" cy="1709053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9525">
            <a:solidFill>
              <a:srgbClr val="36D5A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A52002-68E7-1545-4BC6-2AA5E66CE510}"/>
              </a:ext>
            </a:extLst>
          </p:cNvPr>
          <p:cNvSpPr txBox="1"/>
          <p:nvPr/>
        </p:nvSpPr>
        <p:spPr>
          <a:xfrm>
            <a:off x="1411006" y="704471"/>
            <a:ext cx="1464014" cy="275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3600" b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defRPr>
            </a:lvl1pPr>
          </a:lstStyle>
          <a:p>
            <a:pPr algn="ctr"/>
            <a:r>
              <a:rPr lang="pt-BR" sz="1200" dirty="0">
                <a:solidFill>
                  <a:srgbClr val="36D5A5"/>
                </a:solidFill>
              </a:rPr>
              <a:t>FEATURE PIPELINE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9F640BF-ED63-3117-9660-256E79FC17BC}"/>
              </a:ext>
            </a:extLst>
          </p:cNvPr>
          <p:cNvSpPr/>
          <p:nvPr/>
        </p:nvSpPr>
        <p:spPr>
          <a:xfrm>
            <a:off x="1532924" y="1033038"/>
            <a:ext cx="1263721" cy="281684"/>
          </a:xfrm>
          <a:prstGeom prst="roundRect">
            <a:avLst>
              <a:gd name="adj" fmla="val 5349"/>
            </a:avLst>
          </a:prstGeom>
          <a:solidFill>
            <a:srgbClr val="36D5A5">
              <a:alpha val="10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On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demand</a:t>
            </a:r>
            <a:endParaRPr lang="pt-BR" sz="10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D5D2BE8-C379-7C43-8FF5-5F5E89EFEB25}"/>
              </a:ext>
            </a:extLst>
          </p:cNvPr>
          <p:cNvSpPr/>
          <p:nvPr/>
        </p:nvSpPr>
        <p:spPr>
          <a:xfrm>
            <a:off x="1354299" y="3207946"/>
            <a:ext cx="5537509" cy="1032193"/>
          </a:xfrm>
          <a:prstGeom prst="roundRect">
            <a:avLst>
              <a:gd name="adj" fmla="val 0"/>
            </a:avLst>
          </a:prstGeom>
          <a:solidFill>
            <a:schemeClr val="accent1">
              <a:alpha val="1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19FE07A-8CEB-F85E-A827-99E3EDB6CE27}"/>
              </a:ext>
            </a:extLst>
          </p:cNvPr>
          <p:cNvSpPr/>
          <p:nvPr/>
        </p:nvSpPr>
        <p:spPr>
          <a:xfrm>
            <a:off x="3321890" y="684521"/>
            <a:ext cx="1577430" cy="1709053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9525">
            <a:solidFill>
              <a:srgbClr val="FF2E6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3AD3C2-D08B-1B42-C30F-EE57AE13B2EB}"/>
              </a:ext>
            </a:extLst>
          </p:cNvPr>
          <p:cNvSpPr txBox="1"/>
          <p:nvPr/>
        </p:nvSpPr>
        <p:spPr>
          <a:xfrm>
            <a:off x="3378598" y="704471"/>
            <a:ext cx="1464014" cy="275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3600" b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defRPr>
            </a:lvl1pPr>
          </a:lstStyle>
          <a:p>
            <a:pPr algn="ctr"/>
            <a:r>
              <a:rPr lang="pt-BR" sz="1200" dirty="0">
                <a:solidFill>
                  <a:srgbClr val="FF2E63"/>
                </a:solidFill>
              </a:rPr>
              <a:t>TRAINING PIPELINE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C2DA6CC-2362-B91E-F91E-161BFDBC4F65}"/>
              </a:ext>
            </a:extLst>
          </p:cNvPr>
          <p:cNvSpPr/>
          <p:nvPr/>
        </p:nvSpPr>
        <p:spPr>
          <a:xfrm>
            <a:off x="3568050" y="1910230"/>
            <a:ext cx="1147932" cy="281684"/>
          </a:xfrm>
          <a:prstGeom prst="roundRect">
            <a:avLst>
              <a:gd name="adj" fmla="val 5349"/>
            </a:avLst>
          </a:prstGeom>
          <a:solidFill>
            <a:srgbClr val="FF2E63">
              <a:alpha val="10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Model-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Dependent</a:t>
            </a:r>
            <a:endParaRPr lang="pt-BR" sz="10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A8BE669-2145-CA4E-B731-A9F00C99DE05}"/>
              </a:ext>
            </a:extLst>
          </p:cNvPr>
          <p:cNvSpPr/>
          <p:nvPr/>
        </p:nvSpPr>
        <p:spPr>
          <a:xfrm>
            <a:off x="3507555" y="1513961"/>
            <a:ext cx="1263721" cy="158580"/>
          </a:xfrm>
          <a:prstGeom prst="roundRect">
            <a:avLst>
              <a:gd name="adj" fmla="val 0"/>
            </a:avLst>
          </a:prstGeom>
          <a:solidFill>
            <a:schemeClr val="tx1">
              <a:lumMod val="90000"/>
              <a:lumOff val="10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training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D019A80-4422-2D1A-C5E6-FC087EE8597D}"/>
              </a:ext>
            </a:extLst>
          </p:cNvPr>
          <p:cNvSpPr/>
          <p:nvPr/>
        </p:nvSpPr>
        <p:spPr>
          <a:xfrm>
            <a:off x="4533901" y="2722101"/>
            <a:ext cx="1190623" cy="281684"/>
          </a:xfrm>
          <a:prstGeom prst="roundRect">
            <a:avLst>
              <a:gd name="adj" fmla="val 5349"/>
            </a:avLst>
          </a:prstGeom>
          <a:solidFill>
            <a:srgbClr val="FF2E63">
              <a:alpha val="10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Registry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B2DC297-5896-6B7E-DFD0-C0ADA338832A}"/>
              </a:ext>
            </a:extLst>
          </p:cNvPr>
          <p:cNvSpPr/>
          <p:nvPr/>
        </p:nvSpPr>
        <p:spPr>
          <a:xfrm>
            <a:off x="5314378" y="684521"/>
            <a:ext cx="1577430" cy="1709053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9525">
            <a:solidFill>
              <a:srgbClr val="7B66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7B66FF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F8DCD0-A254-9E7C-5B0B-3347C3D6103D}"/>
              </a:ext>
            </a:extLst>
          </p:cNvPr>
          <p:cNvSpPr txBox="1"/>
          <p:nvPr/>
        </p:nvSpPr>
        <p:spPr>
          <a:xfrm>
            <a:off x="5371086" y="704471"/>
            <a:ext cx="1464014" cy="275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3600" b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defRPr>
            </a:lvl1pPr>
          </a:lstStyle>
          <a:p>
            <a:pPr algn="ctr"/>
            <a:r>
              <a:rPr lang="pt-BR" sz="1200" dirty="0">
                <a:solidFill>
                  <a:srgbClr val="7B66FF"/>
                </a:solidFill>
              </a:rPr>
              <a:t>INFERENCE PIPELINE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6A2C0C0-FBC7-E761-6605-A75E964D63B7}"/>
              </a:ext>
            </a:extLst>
          </p:cNvPr>
          <p:cNvSpPr/>
          <p:nvPr/>
        </p:nvSpPr>
        <p:spPr>
          <a:xfrm>
            <a:off x="5495878" y="1033038"/>
            <a:ext cx="1263721" cy="281684"/>
          </a:xfrm>
          <a:prstGeom prst="roundRect">
            <a:avLst>
              <a:gd name="adj" fmla="val 5349"/>
            </a:avLst>
          </a:prstGeom>
          <a:solidFill>
            <a:srgbClr val="7B66FF">
              <a:alpha val="10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On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demand</a:t>
            </a:r>
            <a:endParaRPr lang="pt-BR" sz="10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9B6AA5C3-3177-C69D-7D75-D3B0486D10B7}"/>
              </a:ext>
            </a:extLst>
          </p:cNvPr>
          <p:cNvSpPr/>
          <p:nvPr/>
        </p:nvSpPr>
        <p:spPr>
          <a:xfrm>
            <a:off x="5553029" y="1910230"/>
            <a:ext cx="1147932" cy="281684"/>
          </a:xfrm>
          <a:prstGeom prst="roundRect">
            <a:avLst>
              <a:gd name="adj" fmla="val 5349"/>
            </a:avLst>
          </a:prstGeom>
          <a:solidFill>
            <a:srgbClr val="7B66FF">
              <a:alpha val="10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Model-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Dependent</a:t>
            </a:r>
            <a:endParaRPr lang="pt-BR" sz="10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ACF111D-DCEC-9D1C-39ED-C1F6E5CAB6DB}"/>
              </a:ext>
            </a:extLst>
          </p:cNvPr>
          <p:cNvSpPr/>
          <p:nvPr/>
        </p:nvSpPr>
        <p:spPr>
          <a:xfrm>
            <a:off x="5405256" y="1524432"/>
            <a:ext cx="1429844" cy="164881"/>
          </a:xfrm>
          <a:prstGeom prst="roundRect">
            <a:avLst>
              <a:gd name="adj" fmla="val 0"/>
            </a:avLst>
          </a:prstGeom>
          <a:solidFill>
            <a:schemeClr val="tx1">
              <a:lumMod val="90000"/>
              <a:lumOff val="10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</a:t>
            </a:r>
            <a:r>
              <a:rPr lang="pt-BR" sz="8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inference</a:t>
            </a:r>
            <a:endParaRPr lang="pt-BR" sz="8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1BB67671-4584-C95C-88AA-0B7C1DA5C70A}"/>
              </a:ext>
            </a:extLst>
          </p:cNvPr>
          <p:cNvSpPr/>
          <p:nvPr/>
        </p:nvSpPr>
        <p:spPr>
          <a:xfrm>
            <a:off x="8253332" y="1040863"/>
            <a:ext cx="482624" cy="721128"/>
          </a:xfrm>
          <a:prstGeom prst="roundRect">
            <a:avLst>
              <a:gd name="adj" fmla="val 0"/>
            </a:avLst>
          </a:prstGeom>
          <a:noFill/>
          <a:ln w="6350">
            <a:solidFill>
              <a:srgbClr val="CECECE">
                <a:alpha val="70000"/>
              </a:srgbClr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ML apps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EDD1F64-4517-DF5D-1A95-6493B9289C22}"/>
              </a:ext>
            </a:extLst>
          </p:cNvPr>
          <p:cNvGrpSpPr/>
          <p:nvPr/>
        </p:nvGrpSpPr>
        <p:grpSpPr>
          <a:xfrm>
            <a:off x="1752770" y="3327722"/>
            <a:ext cx="809762" cy="647338"/>
            <a:chOff x="1752770" y="3327722"/>
            <a:chExt cx="809762" cy="647338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8C404336-673B-6C1B-BB2A-E601ED054B95}"/>
                </a:ext>
              </a:extLst>
            </p:cNvPr>
            <p:cNvSpPr/>
            <p:nvPr/>
          </p:nvSpPr>
          <p:spPr>
            <a:xfrm>
              <a:off x="1752770" y="3327722"/>
              <a:ext cx="620681" cy="491810"/>
            </a:xfrm>
            <a:prstGeom prst="roundRect">
              <a:avLst>
                <a:gd name="adj" fmla="val 0"/>
              </a:avLst>
            </a:prstGeom>
            <a:solidFill>
              <a:srgbClr val="35241B"/>
            </a:solidFill>
            <a:ln w="6350">
              <a:solidFill>
                <a:srgbClr val="CECECE">
                  <a:alpha val="7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0DD79967-3272-6926-82B4-7627140E151C}"/>
                </a:ext>
              </a:extLst>
            </p:cNvPr>
            <p:cNvSpPr/>
            <p:nvPr/>
          </p:nvSpPr>
          <p:spPr>
            <a:xfrm>
              <a:off x="1849595" y="3408724"/>
              <a:ext cx="620681" cy="491810"/>
            </a:xfrm>
            <a:prstGeom prst="roundRect">
              <a:avLst>
                <a:gd name="adj" fmla="val 0"/>
              </a:avLst>
            </a:prstGeom>
            <a:solidFill>
              <a:srgbClr val="35241B"/>
            </a:solidFill>
            <a:ln w="6350">
              <a:solidFill>
                <a:srgbClr val="CECECE">
                  <a:alpha val="7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DA360212-C507-AFB9-3861-3B3F4A75F5BB}"/>
                </a:ext>
              </a:extLst>
            </p:cNvPr>
            <p:cNvSpPr/>
            <p:nvPr/>
          </p:nvSpPr>
          <p:spPr>
            <a:xfrm>
              <a:off x="1941851" y="3483250"/>
              <a:ext cx="620681" cy="491810"/>
            </a:xfrm>
            <a:prstGeom prst="roundRect">
              <a:avLst>
                <a:gd name="adj" fmla="val 0"/>
              </a:avLst>
            </a:prstGeom>
            <a:solidFill>
              <a:srgbClr val="35241B"/>
            </a:solidFill>
            <a:ln w="6350">
              <a:solidFill>
                <a:srgbClr val="CECECE">
                  <a:alpha val="7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</a:t>
              </a:r>
              <a:r>
                <a:rPr lang="pt-BR" sz="10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Group</a:t>
              </a:r>
              <a:endPara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</p:grp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401DF8F2-8B1F-01C0-6BC6-7CF10C1500E3}"/>
              </a:ext>
            </a:extLst>
          </p:cNvPr>
          <p:cNvSpPr/>
          <p:nvPr/>
        </p:nvSpPr>
        <p:spPr>
          <a:xfrm>
            <a:off x="3330412" y="3408725"/>
            <a:ext cx="3118013" cy="491810"/>
          </a:xfrm>
          <a:prstGeom prst="roundRect">
            <a:avLst>
              <a:gd name="adj" fmla="val 0"/>
            </a:avLst>
          </a:prstGeom>
          <a:solidFill>
            <a:srgbClr val="35241B"/>
          </a:solidFill>
          <a:ln w="6350">
            <a:solidFill>
              <a:srgbClr val="CECECE">
                <a:alpha val="70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Feature Store Query 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Engine</a:t>
            </a:r>
            <a:endParaRPr lang="pt-BR" sz="10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991F0EF-4386-75B0-DAA1-81D288E45F31}"/>
              </a:ext>
            </a:extLst>
          </p:cNvPr>
          <p:cNvSpPr txBox="1"/>
          <p:nvPr/>
        </p:nvSpPr>
        <p:spPr>
          <a:xfrm rot="16200000">
            <a:off x="655473" y="3586045"/>
            <a:ext cx="1172465" cy="275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3600" b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defRPr>
            </a:lvl1pPr>
          </a:lstStyle>
          <a:p>
            <a:pPr algn="ctr"/>
            <a:r>
              <a:rPr lang="pt-BR" sz="1200" dirty="0">
                <a:solidFill>
                  <a:schemeClr val="accent1"/>
                </a:solidFill>
              </a:rPr>
              <a:t>FEATURE STORE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4A85635-7ECA-738B-B403-2C719DEDA9D8}"/>
              </a:ext>
            </a:extLst>
          </p:cNvPr>
          <p:cNvSpPr/>
          <p:nvPr/>
        </p:nvSpPr>
        <p:spPr>
          <a:xfrm>
            <a:off x="3606652" y="4458979"/>
            <a:ext cx="1052656" cy="303328"/>
          </a:xfrm>
          <a:prstGeom prst="roundRect">
            <a:avLst>
              <a:gd name="adj" fmla="val 0"/>
            </a:avLst>
          </a:prstGeom>
          <a:noFill/>
          <a:ln w="6350">
            <a:solidFill>
              <a:srgbClr val="CECECE">
                <a:alpha val="70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Offline Store</a:t>
            </a:r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C44192EC-081E-2645-CF69-4174FFD5C680}"/>
              </a:ext>
            </a:extLst>
          </p:cNvPr>
          <p:cNvSpPr/>
          <p:nvPr/>
        </p:nvSpPr>
        <p:spPr>
          <a:xfrm>
            <a:off x="4969550" y="4458979"/>
            <a:ext cx="1052656" cy="303328"/>
          </a:xfrm>
          <a:prstGeom prst="roundRect">
            <a:avLst>
              <a:gd name="adj" fmla="val 0"/>
            </a:avLst>
          </a:prstGeom>
          <a:noFill/>
          <a:ln w="6350">
            <a:solidFill>
              <a:srgbClr val="CECECE">
                <a:alpha val="70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Online Store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B31BD1B-2EB8-3AD8-459D-1D091FC1B0C3}"/>
              </a:ext>
            </a:extLst>
          </p:cNvPr>
          <p:cNvGrpSpPr/>
          <p:nvPr/>
        </p:nvGrpSpPr>
        <p:grpSpPr>
          <a:xfrm>
            <a:off x="408044" y="1192429"/>
            <a:ext cx="946254" cy="874724"/>
            <a:chOff x="408044" y="1192429"/>
            <a:chExt cx="946254" cy="874724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59910BCB-E832-3BD4-E980-1FEF765B4CFB}"/>
                </a:ext>
              </a:extLst>
            </p:cNvPr>
            <p:cNvSpPr/>
            <p:nvPr/>
          </p:nvSpPr>
          <p:spPr>
            <a:xfrm>
              <a:off x="408044" y="1192429"/>
              <a:ext cx="594100" cy="387107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rgbClr val="CECECE">
                  <a:alpha val="70000"/>
                </a:srgbClr>
              </a:solidFill>
              <a:prstDash val="sysDash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New Data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FAAC2FCE-5C60-C02C-EDF1-44235C7E2343}"/>
                </a:ext>
              </a:extLst>
            </p:cNvPr>
            <p:cNvSpPr/>
            <p:nvPr/>
          </p:nvSpPr>
          <p:spPr>
            <a:xfrm>
              <a:off x="408044" y="1680046"/>
              <a:ext cx="594100" cy="387107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rgbClr val="CECECE">
                  <a:alpha val="70000"/>
                </a:srgbClr>
              </a:solidFill>
              <a:prstDash val="sysDash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Backfill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Data</a:t>
              </a:r>
            </a:p>
          </p:txBody>
        </p:sp>
        <p:cxnSp>
          <p:nvCxnSpPr>
            <p:cNvPr id="1025" name="Straight Arrow Connector 1024">
              <a:extLst>
                <a:ext uri="{FF2B5EF4-FFF2-40B4-BE49-F238E27FC236}">
                  <a16:creationId xmlns:a16="http://schemas.microsoft.com/office/drawing/2014/main" id="{AB26F49B-575B-9283-8086-E32F518BF9AB}"/>
                </a:ext>
              </a:extLst>
            </p:cNvPr>
            <p:cNvCxnSpPr>
              <a:cxnSpLocks/>
            </p:cNvCxnSpPr>
            <p:nvPr/>
          </p:nvCxnSpPr>
          <p:spPr>
            <a:xfrm>
              <a:off x="1002144" y="1404761"/>
              <a:ext cx="352154" cy="0"/>
            </a:xfrm>
            <a:prstGeom prst="straightConnector1">
              <a:avLst/>
            </a:prstGeom>
            <a:ln w="9525">
              <a:solidFill>
                <a:schemeClr val="bg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Straight Arrow Connector 1026">
              <a:extLst>
                <a:ext uri="{FF2B5EF4-FFF2-40B4-BE49-F238E27FC236}">
                  <a16:creationId xmlns:a16="http://schemas.microsoft.com/office/drawing/2014/main" id="{E783D52C-9036-D4C9-1DA8-0F7E3F9C3AF6}"/>
                </a:ext>
              </a:extLst>
            </p:cNvPr>
            <p:cNvCxnSpPr>
              <a:cxnSpLocks/>
            </p:cNvCxnSpPr>
            <p:nvPr/>
          </p:nvCxnSpPr>
          <p:spPr>
            <a:xfrm>
              <a:off x="1002144" y="1905291"/>
              <a:ext cx="352154" cy="0"/>
            </a:xfrm>
            <a:prstGeom prst="straightConnector1">
              <a:avLst/>
            </a:prstGeom>
            <a:ln w="9525">
              <a:solidFill>
                <a:schemeClr val="bg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1" name="Rectangle: Rounded Corners 1040">
            <a:extLst>
              <a:ext uri="{FF2B5EF4-FFF2-40B4-BE49-F238E27FC236}">
                <a16:creationId xmlns:a16="http://schemas.microsoft.com/office/drawing/2014/main" id="{1EEB533D-D233-E083-7A1E-FAEFCE440D45}"/>
              </a:ext>
            </a:extLst>
          </p:cNvPr>
          <p:cNvSpPr/>
          <p:nvPr/>
        </p:nvSpPr>
        <p:spPr>
          <a:xfrm>
            <a:off x="1532924" y="1910230"/>
            <a:ext cx="1263721" cy="281684"/>
          </a:xfrm>
          <a:prstGeom prst="roundRect">
            <a:avLst>
              <a:gd name="adj" fmla="val 5349"/>
            </a:avLst>
          </a:prstGeom>
          <a:solidFill>
            <a:srgbClr val="36D5A5">
              <a:alpha val="10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Model-Independent</a:t>
            </a:r>
          </a:p>
        </p:txBody>
      </p:sp>
      <p:cxnSp>
        <p:nvCxnSpPr>
          <p:cNvPr id="1042" name="Straight Arrow Connector 1041">
            <a:extLst>
              <a:ext uri="{FF2B5EF4-FFF2-40B4-BE49-F238E27FC236}">
                <a16:creationId xmlns:a16="http://schemas.microsoft.com/office/drawing/2014/main" id="{BA0F753E-C67F-8FF0-E238-C0E36992C278}"/>
              </a:ext>
            </a:extLst>
          </p:cNvPr>
          <p:cNvCxnSpPr>
            <a:cxnSpLocks/>
          </p:cNvCxnSpPr>
          <p:nvPr/>
        </p:nvCxnSpPr>
        <p:spPr>
          <a:xfrm flipH="1">
            <a:off x="2147582" y="2191914"/>
            <a:ext cx="0" cy="1287304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Arrow Connector 1045">
            <a:extLst>
              <a:ext uri="{FF2B5EF4-FFF2-40B4-BE49-F238E27FC236}">
                <a16:creationId xmlns:a16="http://schemas.microsoft.com/office/drawing/2014/main" id="{6A221BE6-E8C1-7CC3-C9C7-5BE105B4073C}"/>
              </a:ext>
            </a:extLst>
          </p:cNvPr>
          <p:cNvCxnSpPr>
            <a:cxnSpLocks/>
          </p:cNvCxnSpPr>
          <p:nvPr/>
        </p:nvCxnSpPr>
        <p:spPr>
          <a:xfrm>
            <a:off x="2143013" y="1314722"/>
            <a:ext cx="0" cy="584478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5" name="Rectangle: Rounded Corners 1054">
            <a:extLst>
              <a:ext uri="{FF2B5EF4-FFF2-40B4-BE49-F238E27FC236}">
                <a16:creationId xmlns:a16="http://schemas.microsoft.com/office/drawing/2014/main" id="{8057AC62-B252-459D-A307-D34756F8DEFD}"/>
              </a:ext>
            </a:extLst>
          </p:cNvPr>
          <p:cNvSpPr/>
          <p:nvPr/>
        </p:nvSpPr>
        <p:spPr>
          <a:xfrm>
            <a:off x="1601003" y="2580088"/>
            <a:ext cx="1084020" cy="281684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rgbClr val="CECECE">
                <a:alpha val="70000"/>
              </a:srgbClr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Features, Labels</a:t>
            </a:r>
          </a:p>
        </p:txBody>
      </p:sp>
      <p:cxnSp>
        <p:nvCxnSpPr>
          <p:cNvPr id="1056" name="Straight Arrow Connector 1055">
            <a:extLst>
              <a:ext uri="{FF2B5EF4-FFF2-40B4-BE49-F238E27FC236}">
                <a16:creationId xmlns:a16="http://schemas.microsoft.com/office/drawing/2014/main" id="{3F25FA8B-62AA-4981-0D90-3CE225B8629C}"/>
              </a:ext>
            </a:extLst>
          </p:cNvPr>
          <p:cNvCxnSpPr>
            <a:cxnSpLocks/>
            <a:stCxn id="26" idx="3"/>
            <a:endCxn id="46" idx="1"/>
          </p:cNvCxnSpPr>
          <p:nvPr/>
        </p:nvCxnSpPr>
        <p:spPr>
          <a:xfrm>
            <a:off x="2796645" y="1173880"/>
            <a:ext cx="2699233" cy="0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  <a:alpha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Arrow Connector 1058">
            <a:extLst>
              <a:ext uri="{FF2B5EF4-FFF2-40B4-BE49-F238E27FC236}">
                <a16:creationId xmlns:a16="http://schemas.microsoft.com/office/drawing/2014/main" id="{AF8F493D-D88E-0995-549F-6C6ED6C72244}"/>
              </a:ext>
            </a:extLst>
          </p:cNvPr>
          <p:cNvCxnSpPr>
            <a:cxnSpLocks/>
            <a:endCxn id="61" idx="1"/>
          </p:cNvCxnSpPr>
          <p:nvPr/>
        </p:nvCxnSpPr>
        <p:spPr>
          <a:xfrm>
            <a:off x="2562532" y="3654629"/>
            <a:ext cx="767880" cy="1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  <a:alpha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Arrow Connector 1061">
            <a:extLst>
              <a:ext uri="{FF2B5EF4-FFF2-40B4-BE49-F238E27FC236}">
                <a16:creationId xmlns:a16="http://schemas.microsoft.com/office/drawing/2014/main" id="{EFA8CF3D-C957-9FEA-F364-401AC0E8218F}"/>
              </a:ext>
            </a:extLst>
          </p:cNvPr>
          <p:cNvCxnSpPr>
            <a:cxnSpLocks/>
          </p:cNvCxnSpPr>
          <p:nvPr/>
        </p:nvCxnSpPr>
        <p:spPr>
          <a:xfrm flipV="1">
            <a:off x="3884805" y="2191914"/>
            <a:ext cx="0" cy="1208079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Rectangle: Rounded Corners 1068">
            <a:extLst>
              <a:ext uri="{FF2B5EF4-FFF2-40B4-BE49-F238E27FC236}">
                <a16:creationId xmlns:a16="http://schemas.microsoft.com/office/drawing/2014/main" id="{ABD32F0E-D850-C0DE-7E54-018D224E96B5}"/>
              </a:ext>
            </a:extLst>
          </p:cNvPr>
          <p:cNvSpPr/>
          <p:nvPr/>
        </p:nvSpPr>
        <p:spPr>
          <a:xfrm>
            <a:off x="3321890" y="2571357"/>
            <a:ext cx="1084020" cy="281684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rgbClr val="CECECE">
                <a:alpha val="70000"/>
              </a:srgbClr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Features, Labels</a:t>
            </a:r>
          </a:p>
        </p:txBody>
      </p:sp>
      <p:cxnSp>
        <p:nvCxnSpPr>
          <p:cNvPr id="1072" name="Straight Arrow Connector 1071">
            <a:extLst>
              <a:ext uri="{FF2B5EF4-FFF2-40B4-BE49-F238E27FC236}">
                <a16:creationId xmlns:a16="http://schemas.microsoft.com/office/drawing/2014/main" id="{475DECEC-36CE-B34C-F3E0-DA3B50C3680D}"/>
              </a:ext>
            </a:extLst>
          </p:cNvPr>
          <p:cNvCxnSpPr>
            <a:cxnSpLocks/>
          </p:cNvCxnSpPr>
          <p:nvPr/>
        </p:nvCxnSpPr>
        <p:spPr>
          <a:xfrm flipV="1">
            <a:off x="4144879" y="1672541"/>
            <a:ext cx="0" cy="237689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Arrow Connector 1074">
            <a:extLst>
              <a:ext uri="{FF2B5EF4-FFF2-40B4-BE49-F238E27FC236}">
                <a16:creationId xmlns:a16="http://schemas.microsoft.com/office/drawing/2014/main" id="{F779D16E-B72E-2D16-C7E4-2A174F103015}"/>
              </a:ext>
            </a:extLst>
          </p:cNvPr>
          <p:cNvCxnSpPr>
            <a:cxnSpLocks/>
          </p:cNvCxnSpPr>
          <p:nvPr/>
        </p:nvCxnSpPr>
        <p:spPr>
          <a:xfrm>
            <a:off x="4631869" y="2191914"/>
            <a:ext cx="1" cy="519421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Arrow Connector 1082">
            <a:extLst>
              <a:ext uri="{FF2B5EF4-FFF2-40B4-BE49-F238E27FC236}">
                <a16:creationId xmlns:a16="http://schemas.microsoft.com/office/drawing/2014/main" id="{BED74642-3EF7-C98C-DD23-97A6EFDC41DD}"/>
              </a:ext>
            </a:extLst>
          </p:cNvPr>
          <p:cNvCxnSpPr>
            <a:cxnSpLocks/>
          </p:cNvCxnSpPr>
          <p:nvPr/>
        </p:nvCxnSpPr>
        <p:spPr>
          <a:xfrm>
            <a:off x="4629375" y="1670885"/>
            <a:ext cx="0" cy="202714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Arrow Connector 1084">
            <a:extLst>
              <a:ext uri="{FF2B5EF4-FFF2-40B4-BE49-F238E27FC236}">
                <a16:creationId xmlns:a16="http://schemas.microsoft.com/office/drawing/2014/main" id="{B9A2ADBE-B911-4283-F833-26DEFDF6C7F0}"/>
              </a:ext>
            </a:extLst>
          </p:cNvPr>
          <p:cNvCxnSpPr>
            <a:cxnSpLocks/>
            <a:stCxn id="38" idx="3"/>
            <a:endCxn id="47" idx="1"/>
          </p:cNvCxnSpPr>
          <p:nvPr/>
        </p:nvCxnSpPr>
        <p:spPr>
          <a:xfrm>
            <a:off x="4715982" y="2051072"/>
            <a:ext cx="837047" cy="0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  <a:alpha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Arrow Connector 1086">
            <a:extLst>
              <a:ext uri="{FF2B5EF4-FFF2-40B4-BE49-F238E27FC236}">
                <a16:creationId xmlns:a16="http://schemas.microsoft.com/office/drawing/2014/main" id="{57053DDC-276C-3A1B-B77F-80874CA1DFD4}"/>
              </a:ext>
            </a:extLst>
          </p:cNvPr>
          <p:cNvCxnSpPr>
            <a:cxnSpLocks/>
          </p:cNvCxnSpPr>
          <p:nvPr/>
        </p:nvCxnSpPr>
        <p:spPr>
          <a:xfrm flipV="1">
            <a:off x="5451112" y="1698045"/>
            <a:ext cx="0" cy="1013290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3" name="Straight Arrow Connector 5122">
            <a:extLst>
              <a:ext uri="{FF2B5EF4-FFF2-40B4-BE49-F238E27FC236}">
                <a16:creationId xmlns:a16="http://schemas.microsoft.com/office/drawing/2014/main" id="{2377207A-597A-23FB-909A-D417E012DC1C}"/>
              </a:ext>
            </a:extLst>
          </p:cNvPr>
          <p:cNvCxnSpPr>
            <a:cxnSpLocks/>
          </p:cNvCxnSpPr>
          <p:nvPr/>
        </p:nvCxnSpPr>
        <p:spPr>
          <a:xfrm flipV="1">
            <a:off x="6285105" y="2191914"/>
            <a:ext cx="0" cy="1208079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4" name="Rectangle: Rounded Corners 5123">
            <a:extLst>
              <a:ext uri="{FF2B5EF4-FFF2-40B4-BE49-F238E27FC236}">
                <a16:creationId xmlns:a16="http://schemas.microsoft.com/office/drawing/2014/main" id="{20FA145F-C60C-2D7B-EB40-A087B5AEDC85}"/>
              </a:ext>
            </a:extLst>
          </p:cNvPr>
          <p:cNvSpPr/>
          <p:nvPr/>
        </p:nvSpPr>
        <p:spPr>
          <a:xfrm>
            <a:off x="5897879" y="2580802"/>
            <a:ext cx="745931" cy="281684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rgbClr val="CECECE">
                <a:alpha val="70000"/>
              </a:srgbClr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Features</a:t>
            </a:r>
          </a:p>
        </p:txBody>
      </p:sp>
      <p:cxnSp>
        <p:nvCxnSpPr>
          <p:cNvPr id="5125" name="Straight Arrow Connector 5124">
            <a:extLst>
              <a:ext uri="{FF2B5EF4-FFF2-40B4-BE49-F238E27FC236}">
                <a16:creationId xmlns:a16="http://schemas.microsoft.com/office/drawing/2014/main" id="{9C62F331-E02F-A2A6-7E46-A6198C7C99E1}"/>
              </a:ext>
            </a:extLst>
          </p:cNvPr>
          <p:cNvCxnSpPr>
            <a:cxnSpLocks/>
            <a:stCxn id="47" idx="0"/>
          </p:cNvCxnSpPr>
          <p:nvPr/>
        </p:nvCxnSpPr>
        <p:spPr>
          <a:xfrm flipV="1">
            <a:off x="6126995" y="1698045"/>
            <a:ext cx="0" cy="212185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9" name="Straight Arrow Connector 5128">
            <a:extLst>
              <a:ext uri="{FF2B5EF4-FFF2-40B4-BE49-F238E27FC236}">
                <a16:creationId xmlns:a16="http://schemas.microsoft.com/office/drawing/2014/main" id="{8ED68F4E-AF79-3BEB-210E-E2B5E278CAAD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 flipH="1">
            <a:off x="6120178" y="1314722"/>
            <a:ext cx="0" cy="209710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1" name="Straight Arrow Connector 5140">
            <a:extLst>
              <a:ext uri="{FF2B5EF4-FFF2-40B4-BE49-F238E27FC236}">
                <a16:creationId xmlns:a16="http://schemas.microsoft.com/office/drawing/2014/main" id="{AE4E898C-25FA-CBD1-EC35-30845FF0F8AD}"/>
              </a:ext>
            </a:extLst>
          </p:cNvPr>
          <p:cNvCxnSpPr>
            <a:cxnSpLocks/>
            <a:endCxn id="46" idx="3"/>
          </p:cNvCxnSpPr>
          <p:nvPr/>
        </p:nvCxnSpPr>
        <p:spPr>
          <a:xfrm flipH="1">
            <a:off x="6759599" y="1173880"/>
            <a:ext cx="1493733" cy="0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5" name="Rectangle: Rounded Corners 5144">
            <a:extLst>
              <a:ext uri="{FF2B5EF4-FFF2-40B4-BE49-F238E27FC236}">
                <a16:creationId xmlns:a16="http://schemas.microsoft.com/office/drawing/2014/main" id="{941DBF9A-9274-34D7-F455-14D459BD1B53}"/>
              </a:ext>
            </a:extLst>
          </p:cNvPr>
          <p:cNvSpPr/>
          <p:nvPr/>
        </p:nvSpPr>
        <p:spPr>
          <a:xfrm>
            <a:off x="7091421" y="1035471"/>
            <a:ext cx="947956" cy="281685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rgbClr val="CECECE">
                <a:alpha val="70000"/>
              </a:srgbClr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Request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data</a:t>
            </a:r>
          </a:p>
        </p:txBody>
      </p:sp>
      <p:cxnSp>
        <p:nvCxnSpPr>
          <p:cNvPr id="5146" name="Straight Arrow Connector 5145">
            <a:extLst>
              <a:ext uri="{FF2B5EF4-FFF2-40B4-BE49-F238E27FC236}">
                <a16:creationId xmlns:a16="http://schemas.microsoft.com/office/drawing/2014/main" id="{260F4C06-38F6-AAC1-5844-F52178B2DF89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6835100" y="1606873"/>
            <a:ext cx="1429844" cy="0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9" name="Rectangle: Rounded Corners 5148">
            <a:extLst>
              <a:ext uri="{FF2B5EF4-FFF2-40B4-BE49-F238E27FC236}">
                <a16:creationId xmlns:a16="http://schemas.microsoft.com/office/drawing/2014/main" id="{DAB07BF4-D842-392B-0EFA-B303990139F4}"/>
              </a:ext>
            </a:extLst>
          </p:cNvPr>
          <p:cNvSpPr/>
          <p:nvPr/>
        </p:nvSpPr>
        <p:spPr>
          <a:xfrm>
            <a:off x="7091421" y="1480306"/>
            <a:ext cx="947956" cy="281684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rgbClr val="CECECE">
                <a:alpha val="70000"/>
              </a:srgbClr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Predictions</a:t>
            </a:r>
            <a:endParaRPr lang="pt-BR" sz="10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cxnSp>
        <p:nvCxnSpPr>
          <p:cNvPr id="5151" name="Connector: Elbow 5150">
            <a:extLst>
              <a:ext uri="{FF2B5EF4-FFF2-40B4-BE49-F238E27FC236}">
                <a16:creationId xmlns:a16="http://schemas.microsoft.com/office/drawing/2014/main" id="{EA258B54-06CB-E297-EF3E-8A21A2FFE9D3}"/>
              </a:ext>
            </a:extLst>
          </p:cNvPr>
          <p:cNvCxnSpPr>
            <a:stCxn id="5149" idx="2"/>
            <a:endCxn id="61" idx="3"/>
          </p:cNvCxnSpPr>
          <p:nvPr/>
        </p:nvCxnSpPr>
        <p:spPr>
          <a:xfrm rot="5400000">
            <a:off x="6060592" y="2149823"/>
            <a:ext cx="1892640" cy="1116974"/>
          </a:xfrm>
          <a:prstGeom prst="bentConnector2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52" name="Rectangle: Rounded Corners 5151">
            <a:extLst>
              <a:ext uri="{FF2B5EF4-FFF2-40B4-BE49-F238E27FC236}">
                <a16:creationId xmlns:a16="http://schemas.microsoft.com/office/drawing/2014/main" id="{ED125C72-12B0-7792-62CF-F2F5C6B99EE9}"/>
              </a:ext>
            </a:extLst>
          </p:cNvPr>
          <p:cNvSpPr/>
          <p:nvPr/>
        </p:nvSpPr>
        <p:spPr>
          <a:xfrm>
            <a:off x="7640011" y="3275698"/>
            <a:ext cx="798732" cy="378931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rgbClr val="CECECE">
                <a:alpha val="70000"/>
              </a:srgbClr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Prediction</a:t>
            </a:r>
            <a:endParaRPr lang="pt-BR" sz="10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Logs</a:t>
            </a:r>
          </a:p>
        </p:txBody>
      </p:sp>
      <p:cxnSp>
        <p:nvCxnSpPr>
          <p:cNvPr id="5154" name="Straight Arrow Connector 5153">
            <a:extLst>
              <a:ext uri="{FF2B5EF4-FFF2-40B4-BE49-F238E27FC236}">
                <a16:creationId xmlns:a16="http://schemas.microsoft.com/office/drawing/2014/main" id="{7EC5FF07-1608-07EA-263F-52F45960D567}"/>
              </a:ext>
            </a:extLst>
          </p:cNvPr>
          <p:cNvCxnSpPr>
            <a:cxnSpLocks/>
            <a:stCxn id="63" idx="0"/>
          </p:cNvCxnSpPr>
          <p:nvPr/>
        </p:nvCxnSpPr>
        <p:spPr>
          <a:xfrm flipV="1">
            <a:off x="4132980" y="3900534"/>
            <a:ext cx="0" cy="558445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7" name="Straight Arrow Connector 5156">
            <a:extLst>
              <a:ext uri="{FF2B5EF4-FFF2-40B4-BE49-F238E27FC236}">
                <a16:creationId xmlns:a16="http://schemas.microsoft.com/office/drawing/2014/main" id="{C275689A-8F6E-7FA8-C0E2-107A0D678BBE}"/>
              </a:ext>
            </a:extLst>
          </p:cNvPr>
          <p:cNvCxnSpPr>
            <a:cxnSpLocks/>
          </p:cNvCxnSpPr>
          <p:nvPr/>
        </p:nvCxnSpPr>
        <p:spPr>
          <a:xfrm flipV="1">
            <a:off x="5493193" y="3900533"/>
            <a:ext cx="0" cy="558445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35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6DBA66B-F03B-75E6-6DC5-8E8018335BE3}"/>
              </a:ext>
            </a:extLst>
          </p:cNvPr>
          <p:cNvSpPr/>
          <p:nvPr/>
        </p:nvSpPr>
        <p:spPr>
          <a:xfrm>
            <a:off x="4188227" y="1105904"/>
            <a:ext cx="4603504" cy="3460775"/>
          </a:xfrm>
          <a:prstGeom prst="roundRect">
            <a:avLst>
              <a:gd name="adj" fmla="val 4536"/>
            </a:avLst>
          </a:prstGeom>
          <a:noFill/>
          <a:ln w="63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11" name="Google Shape;3511;p40"/>
          <p:cNvSpPr txBox="1">
            <a:spLocks noGrp="1"/>
          </p:cNvSpPr>
          <p:nvPr>
            <p:ph type="title"/>
          </p:nvPr>
        </p:nvSpPr>
        <p:spPr>
          <a:xfrm>
            <a:off x="77996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QUEM É THIAGO PANINI?</a:t>
            </a:r>
            <a:endParaRPr dirty="0"/>
          </a:p>
        </p:txBody>
      </p:sp>
      <p:pic>
        <p:nvPicPr>
          <p:cNvPr id="4" name="Picture 3" descr="A person wearing a black hat and a jersey&#10;&#10;Description automatically generated with low confidence">
            <a:extLst>
              <a:ext uri="{FF2B5EF4-FFF2-40B4-BE49-F238E27FC236}">
                <a16:creationId xmlns:a16="http://schemas.microsoft.com/office/drawing/2014/main" id="{B7890D2A-EAA3-C0EE-2951-4197498D61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43" t="40367" r="33518"/>
          <a:stretch/>
        </p:blipFill>
        <p:spPr>
          <a:xfrm>
            <a:off x="215067" y="356846"/>
            <a:ext cx="3384970" cy="4786654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95F862A6-ED8B-9902-29FF-1BF55D83818E}"/>
              </a:ext>
            </a:extLst>
          </p:cNvPr>
          <p:cNvGrpSpPr/>
          <p:nvPr/>
        </p:nvGrpSpPr>
        <p:grpSpPr>
          <a:xfrm>
            <a:off x="4465404" y="1245749"/>
            <a:ext cx="3938873" cy="442516"/>
            <a:chOff x="4465404" y="1401218"/>
            <a:chExt cx="3938873" cy="44251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7937A18-8597-29D8-10D9-A9B5E5289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5404" y="1459722"/>
              <a:ext cx="289392" cy="289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Google Shape;1281;p34">
              <a:extLst>
                <a:ext uri="{FF2B5EF4-FFF2-40B4-BE49-F238E27FC236}">
                  <a16:creationId xmlns:a16="http://schemas.microsoft.com/office/drawing/2014/main" id="{995E8A12-ED11-DDDD-6ECA-517DE8EE85B5}"/>
                </a:ext>
              </a:extLst>
            </p:cNvPr>
            <p:cNvSpPr txBox="1">
              <a:spLocks/>
            </p:cNvSpPr>
            <p:nvPr/>
          </p:nvSpPr>
          <p:spPr>
            <a:xfrm>
              <a:off x="4799141" y="1401218"/>
              <a:ext cx="3605136" cy="442516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Especialista em </a:t>
              </a:r>
              <a:r>
                <a:rPr lang="pt-BR" sz="1200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Engenharia de Analytics</a:t>
              </a:r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pelo Itaú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9B154B3-DCF0-E561-02A8-0A60889E5CBC}"/>
              </a:ext>
            </a:extLst>
          </p:cNvPr>
          <p:cNvGrpSpPr/>
          <p:nvPr/>
        </p:nvGrpSpPr>
        <p:grpSpPr>
          <a:xfrm>
            <a:off x="4455875" y="1781326"/>
            <a:ext cx="4293326" cy="442516"/>
            <a:chOff x="4455875" y="1866219"/>
            <a:chExt cx="4293326" cy="442516"/>
          </a:xfrm>
        </p:grpSpPr>
        <p:pic>
          <p:nvPicPr>
            <p:cNvPr id="1028" name="Picture 4" descr="UFABC - Universidade Federal do ABC">
              <a:extLst>
                <a:ext uri="{FF2B5EF4-FFF2-40B4-BE49-F238E27FC236}">
                  <a16:creationId xmlns:a16="http://schemas.microsoft.com/office/drawing/2014/main" id="{4FB8DB9C-FDA7-9DC1-4D46-99498BA179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5875" y="1899400"/>
              <a:ext cx="331208" cy="331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Google Shape;1281;p34">
              <a:extLst>
                <a:ext uri="{FF2B5EF4-FFF2-40B4-BE49-F238E27FC236}">
                  <a16:creationId xmlns:a16="http://schemas.microsoft.com/office/drawing/2014/main" id="{B9F29CCA-F50B-E917-5A90-91585A66F67B}"/>
                </a:ext>
              </a:extLst>
            </p:cNvPr>
            <p:cNvSpPr txBox="1">
              <a:spLocks/>
            </p:cNvSpPr>
            <p:nvPr/>
          </p:nvSpPr>
          <p:spPr>
            <a:xfrm>
              <a:off x="4837241" y="1866219"/>
              <a:ext cx="3911960" cy="442516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Formado em </a:t>
              </a:r>
              <a:r>
                <a:rPr lang="pt-BR" sz="1200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Engenharia da Informação</a:t>
              </a:r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pela UFABC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9ACDEBB-06F1-FCE0-0D69-91DB32A1E8A0}"/>
              </a:ext>
            </a:extLst>
          </p:cNvPr>
          <p:cNvGrpSpPr/>
          <p:nvPr/>
        </p:nvGrpSpPr>
        <p:grpSpPr>
          <a:xfrm>
            <a:off x="4410903" y="2318462"/>
            <a:ext cx="4338298" cy="442516"/>
            <a:chOff x="4410903" y="2357658"/>
            <a:chExt cx="4338298" cy="442516"/>
          </a:xfrm>
        </p:grpSpPr>
        <p:pic>
          <p:nvPicPr>
            <p:cNvPr id="1036" name="Picture 12" descr="AWS - VE3">
              <a:extLst>
                <a:ext uri="{FF2B5EF4-FFF2-40B4-BE49-F238E27FC236}">
                  <a16:creationId xmlns:a16="http://schemas.microsoft.com/office/drawing/2014/main" id="{868F1BA8-67D6-E30D-7303-09A20924A7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0903" y="2490114"/>
              <a:ext cx="403853" cy="241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Google Shape;1281;p34">
              <a:extLst>
                <a:ext uri="{FF2B5EF4-FFF2-40B4-BE49-F238E27FC236}">
                  <a16:creationId xmlns:a16="http://schemas.microsoft.com/office/drawing/2014/main" id="{2587D0B7-D98D-B0E9-5535-D41AC9665FB5}"/>
                </a:ext>
              </a:extLst>
            </p:cNvPr>
            <p:cNvSpPr txBox="1">
              <a:spLocks/>
            </p:cNvSpPr>
            <p:nvPr/>
          </p:nvSpPr>
          <p:spPr>
            <a:xfrm>
              <a:off x="4837241" y="2357658"/>
              <a:ext cx="3911960" cy="442516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200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AWS Community </a:t>
              </a:r>
              <a:r>
                <a:rPr lang="pt-BR" sz="1200" dirty="0" err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Builder</a:t>
              </a:r>
              <a:r>
                <a:rPr lang="pt-BR" sz="1200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</a:t>
              </a:r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desde 2023 e participante do AWS </a:t>
              </a:r>
              <a:r>
                <a:rPr lang="pt-BR" sz="1200" dirty="0" err="1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re:Invent</a:t>
              </a:r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2022 em </a:t>
              </a:r>
              <a:r>
                <a:rPr lang="pt-BR" sz="1200" dirty="0" err="1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Las</a:t>
              </a:r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Vegas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2CDA03D-0938-3EA0-ECB2-8CF87E21F2A8}"/>
              </a:ext>
            </a:extLst>
          </p:cNvPr>
          <p:cNvGrpSpPr/>
          <p:nvPr/>
        </p:nvGrpSpPr>
        <p:grpSpPr>
          <a:xfrm>
            <a:off x="4410903" y="3467770"/>
            <a:ext cx="4338298" cy="442516"/>
            <a:chOff x="4410903" y="3410620"/>
            <a:chExt cx="4338298" cy="442516"/>
          </a:xfrm>
        </p:grpSpPr>
        <p:sp>
          <p:nvSpPr>
            <p:cNvPr id="25" name="Google Shape;1281;p34">
              <a:extLst>
                <a:ext uri="{FF2B5EF4-FFF2-40B4-BE49-F238E27FC236}">
                  <a16:creationId xmlns:a16="http://schemas.microsoft.com/office/drawing/2014/main" id="{EECC31C9-0197-E337-7774-D098CBC98877}"/>
                </a:ext>
              </a:extLst>
            </p:cNvPr>
            <p:cNvSpPr txBox="1">
              <a:spLocks/>
            </p:cNvSpPr>
            <p:nvPr/>
          </p:nvSpPr>
          <p:spPr>
            <a:xfrm>
              <a:off x="4837241" y="3410620"/>
              <a:ext cx="3911960" cy="442516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200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Certificações</a:t>
              </a:r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Spark, AWS, </a:t>
              </a:r>
              <a:r>
                <a:rPr lang="pt-BR" sz="1200" dirty="0" err="1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GitLab</a:t>
              </a:r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e </a:t>
              </a:r>
              <a:r>
                <a:rPr lang="pt-BR" sz="1200" dirty="0" err="1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Alteryx</a:t>
              </a:r>
              <a:endParaRPr lang="pt-BR" sz="12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pic>
          <p:nvPicPr>
            <p:cNvPr id="1038" name="Picture 14" descr="Comparing Databricks to Apache Spark | Databricks">
              <a:extLst>
                <a:ext uri="{FF2B5EF4-FFF2-40B4-BE49-F238E27FC236}">
                  <a16:creationId xmlns:a16="http://schemas.microsoft.com/office/drawing/2014/main" id="{AFC0A9F6-B19B-0B48-B3A0-35C19A5C41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0903" y="3476223"/>
              <a:ext cx="422223" cy="219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E030845-9C13-3874-5751-F5C7752D311E}"/>
              </a:ext>
            </a:extLst>
          </p:cNvPr>
          <p:cNvGrpSpPr/>
          <p:nvPr/>
        </p:nvGrpSpPr>
        <p:grpSpPr>
          <a:xfrm>
            <a:off x="4465404" y="3996816"/>
            <a:ext cx="4283797" cy="442516"/>
            <a:chOff x="4465404" y="3911091"/>
            <a:chExt cx="4283797" cy="442516"/>
          </a:xfrm>
        </p:grpSpPr>
        <p:sp>
          <p:nvSpPr>
            <p:cNvPr id="26" name="Google Shape;1281;p34">
              <a:extLst>
                <a:ext uri="{FF2B5EF4-FFF2-40B4-BE49-F238E27FC236}">
                  <a16:creationId xmlns:a16="http://schemas.microsoft.com/office/drawing/2014/main" id="{CBB327B2-3F18-FD74-25C3-39E60C1FC080}"/>
                </a:ext>
              </a:extLst>
            </p:cNvPr>
            <p:cNvSpPr txBox="1">
              <a:spLocks/>
            </p:cNvSpPr>
            <p:nvPr/>
          </p:nvSpPr>
          <p:spPr>
            <a:xfrm>
              <a:off x="4837241" y="3911091"/>
              <a:ext cx="3911960" cy="442516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12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Mantenedor de +10 soluções </a:t>
              </a:r>
              <a:r>
                <a:rPr lang="pt-BR" sz="1200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open </a:t>
              </a:r>
              <a:r>
                <a:rPr lang="pt-BR" sz="1200" dirty="0" err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source</a:t>
              </a:r>
              <a:endParaRPr lang="pt-BR" sz="12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7C6BC9A5-EEE3-E74E-FD72-E80B07CF81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26685" t="15883" r="26588" b="14900"/>
            <a:stretch/>
          </p:blipFill>
          <p:spPr>
            <a:xfrm>
              <a:off x="4465404" y="3926234"/>
              <a:ext cx="331207" cy="327075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B71438F-EC98-8F98-7D4D-9676A7F9B712}"/>
              </a:ext>
            </a:extLst>
          </p:cNvPr>
          <p:cNvGrpSpPr/>
          <p:nvPr/>
        </p:nvGrpSpPr>
        <p:grpSpPr>
          <a:xfrm>
            <a:off x="4410903" y="2910594"/>
            <a:ext cx="4338298" cy="442516"/>
            <a:chOff x="4410903" y="2910594"/>
            <a:chExt cx="4338298" cy="442516"/>
          </a:xfrm>
        </p:grpSpPr>
        <p:pic>
          <p:nvPicPr>
            <p:cNvPr id="1044" name="Picture 20" descr="Kaggle, logo, logos icon - Free download on Iconfinder">
              <a:extLst>
                <a:ext uri="{FF2B5EF4-FFF2-40B4-BE49-F238E27FC236}">
                  <a16:creationId xmlns:a16="http://schemas.microsoft.com/office/drawing/2014/main" id="{D824AE25-447E-0D7F-245A-7E762CB857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0903" y="2923240"/>
              <a:ext cx="348354" cy="348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AC93C89-2B5A-9282-A64F-4D15AC0600DF}"/>
                </a:ext>
              </a:extLst>
            </p:cNvPr>
            <p:cNvGrpSpPr/>
            <p:nvPr/>
          </p:nvGrpSpPr>
          <p:grpSpPr>
            <a:xfrm>
              <a:off x="4837241" y="2910594"/>
              <a:ext cx="3911960" cy="442516"/>
              <a:chOff x="4654445" y="2759807"/>
              <a:chExt cx="3911960" cy="442516"/>
            </a:xfrm>
          </p:grpSpPr>
          <p:sp>
            <p:nvSpPr>
              <p:cNvPr id="30" name="Google Shape;1281;p34">
                <a:extLst>
                  <a:ext uri="{FF2B5EF4-FFF2-40B4-BE49-F238E27FC236}">
                    <a16:creationId xmlns:a16="http://schemas.microsoft.com/office/drawing/2014/main" id="{C64E043E-4BED-101C-0D49-D64D7A4010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4445" y="2759807"/>
                <a:ext cx="3911960" cy="44251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pt-BR" sz="1200" dirty="0">
                    <a:solidFill>
                      <a:schemeClr val="accent3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Título de </a:t>
                </a:r>
                <a:r>
                  <a:rPr lang="pt-BR" sz="1200" dirty="0">
                    <a:solidFill>
                      <a:schemeClr val="accent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Notebook Experts</a:t>
                </a:r>
                <a:r>
                  <a:rPr lang="pt-BR" sz="1200" dirty="0">
                    <a:solidFill>
                      <a:schemeClr val="accent3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 no Kaggle (2   , 4    e 6   ). Ranking mais alto: 373º</a:t>
                </a:r>
              </a:p>
            </p:txBody>
          </p:sp>
          <p:pic>
            <p:nvPicPr>
              <p:cNvPr id="32" name="Picture 31" descr="A gold medal with red ribbon&#10;&#10;Description automatically generated">
                <a:extLst>
                  <a:ext uri="{FF2B5EF4-FFF2-40B4-BE49-F238E27FC236}">
                    <a16:creationId xmlns:a16="http://schemas.microsoft.com/office/drawing/2014/main" id="{3BCBE40A-203A-F1FD-5585-9826FFB886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26434" y="2820630"/>
                <a:ext cx="126000" cy="126000"/>
              </a:xfrm>
              <a:prstGeom prst="rect">
                <a:avLst/>
              </a:prstGeom>
            </p:spPr>
          </p:pic>
          <p:pic>
            <p:nvPicPr>
              <p:cNvPr id="34" name="Picture 33" descr="A gold medal with red ribbon&#10;&#10;Description automatically generated">
                <a:extLst>
                  <a:ext uri="{FF2B5EF4-FFF2-40B4-BE49-F238E27FC236}">
                    <a16:creationId xmlns:a16="http://schemas.microsoft.com/office/drawing/2014/main" id="{E61E112D-F5DE-2377-4342-5F5E2DE006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14888" y="2820630"/>
                <a:ext cx="126000" cy="126000"/>
              </a:xfrm>
              <a:prstGeom prst="rect">
                <a:avLst/>
              </a:prstGeom>
            </p:spPr>
          </p:pic>
          <p:pic>
            <p:nvPicPr>
              <p:cNvPr id="36" name="Picture 35" descr="A white medal with red ribbon&#10;&#10;Description automatically generated">
                <a:extLst>
                  <a:ext uri="{FF2B5EF4-FFF2-40B4-BE49-F238E27FC236}">
                    <a16:creationId xmlns:a16="http://schemas.microsoft.com/office/drawing/2014/main" id="{E1ADC071-8E0C-7198-FF70-B24F370133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87414" y="2820630"/>
                <a:ext cx="126000" cy="126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1294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TextBox 2166">
            <a:extLst>
              <a:ext uri="{FF2B5EF4-FFF2-40B4-BE49-F238E27FC236}">
                <a16:creationId xmlns:a16="http://schemas.microsoft.com/office/drawing/2014/main" id="{1027CC24-CE91-A551-FF59-5B30095D481C}"/>
              </a:ext>
            </a:extLst>
          </p:cNvPr>
          <p:cNvSpPr txBox="1"/>
          <p:nvPr/>
        </p:nvSpPr>
        <p:spPr>
          <a:xfrm>
            <a:off x="408044" y="130697"/>
            <a:ext cx="3030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O conceito de </a:t>
            </a:r>
            <a:r>
              <a:rPr lang="pt-BR" sz="1000" i="1" dirty="0">
                <a:solidFill>
                  <a:schemeClr val="accent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Pipelines FTI</a:t>
            </a:r>
          </a:p>
        </p:txBody>
      </p:sp>
      <p:sp>
        <p:nvSpPr>
          <p:cNvPr id="2168" name="TextBox 2167">
            <a:extLst>
              <a:ext uri="{FF2B5EF4-FFF2-40B4-BE49-F238E27FC236}">
                <a16:creationId xmlns:a16="http://schemas.microsoft.com/office/drawing/2014/main" id="{ED730F0A-407C-775A-2F85-72B8CBA11E3B}"/>
              </a:ext>
            </a:extLst>
          </p:cNvPr>
          <p:cNvSpPr txBox="1"/>
          <p:nvPr/>
        </p:nvSpPr>
        <p:spPr>
          <a:xfrm>
            <a:off x="408044" y="297523"/>
            <a:ext cx="384517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Estabelecendo três esteiras de interação com uma solução de Feature Store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D2AD69D-D68B-4001-1168-4DBFF432DEBF}"/>
              </a:ext>
            </a:extLst>
          </p:cNvPr>
          <p:cNvSpPr/>
          <p:nvPr/>
        </p:nvSpPr>
        <p:spPr>
          <a:xfrm>
            <a:off x="1354298" y="684521"/>
            <a:ext cx="1577430" cy="1709053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9525">
            <a:solidFill>
              <a:srgbClr val="36D5A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A52002-68E7-1545-4BC6-2AA5E66CE510}"/>
              </a:ext>
            </a:extLst>
          </p:cNvPr>
          <p:cNvSpPr txBox="1"/>
          <p:nvPr/>
        </p:nvSpPr>
        <p:spPr>
          <a:xfrm>
            <a:off x="1411006" y="704471"/>
            <a:ext cx="1464014" cy="275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3600" b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defRPr>
            </a:lvl1pPr>
          </a:lstStyle>
          <a:p>
            <a:pPr algn="ctr"/>
            <a:r>
              <a:rPr lang="pt-BR" sz="1200" dirty="0">
                <a:solidFill>
                  <a:srgbClr val="36D5A5"/>
                </a:solidFill>
              </a:rPr>
              <a:t>FEATURE PIPELINE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9F640BF-ED63-3117-9660-256E79FC17BC}"/>
              </a:ext>
            </a:extLst>
          </p:cNvPr>
          <p:cNvSpPr/>
          <p:nvPr/>
        </p:nvSpPr>
        <p:spPr>
          <a:xfrm>
            <a:off x="1532924" y="1033038"/>
            <a:ext cx="1263721" cy="281684"/>
          </a:xfrm>
          <a:prstGeom prst="roundRect">
            <a:avLst>
              <a:gd name="adj" fmla="val 5349"/>
            </a:avLst>
          </a:prstGeom>
          <a:solidFill>
            <a:srgbClr val="36D5A5">
              <a:alpha val="10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On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demand</a:t>
            </a:r>
            <a:endParaRPr lang="pt-BR" sz="10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D5D2BE8-C379-7C43-8FF5-5F5E89EFEB25}"/>
              </a:ext>
            </a:extLst>
          </p:cNvPr>
          <p:cNvSpPr/>
          <p:nvPr/>
        </p:nvSpPr>
        <p:spPr>
          <a:xfrm>
            <a:off x="1354299" y="3207946"/>
            <a:ext cx="5537509" cy="1032193"/>
          </a:xfrm>
          <a:prstGeom prst="roundRect">
            <a:avLst>
              <a:gd name="adj" fmla="val 0"/>
            </a:avLst>
          </a:prstGeom>
          <a:solidFill>
            <a:schemeClr val="accent1">
              <a:alpha val="1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19FE07A-8CEB-F85E-A827-99E3EDB6CE27}"/>
              </a:ext>
            </a:extLst>
          </p:cNvPr>
          <p:cNvSpPr/>
          <p:nvPr/>
        </p:nvSpPr>
        <p:spPr>
          <a:xfrm>
            <a:off x="3321890" y="684521"/>
            <a:ext cx="1577430" cy="1709053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9525">
            <a:solidFill>
              <a:srgbClr val="FF2E6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3AD3C2-D08B-1B42-C30F-EE57AE13B2EB}"/>
              </a:ext>
            </a:extLst>
          </p:cNvPr>
          <p:cNvSpPr txBox="1"/>
          <p:nvPr/>
        </p:nvSpPr>
        <p:spPr>
          <a:xfrm>
            <a:off x="3378598" y="704471"/>
            <a:ext cx="1464014" cy="275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3600" b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defRPr>
            </a:lvl1pPr>
          </a:lstStyle>
          <a:p>
            <a:pPr algn="ctr"/>
            <a:r>
              <a:rPr lang="pt-BR" sz="1200" dirty="0">
                <a:solidFill>
                  <a:srgbClr val="FF2E63"/>
                </a:solidFill>
              </a:rPr>
              <a:t>TRAINING PIPELINE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C2DA6CC-2362-B91E-F91E-161BFDBC4F65}"/>
              </a:ext>
            </a:extLst>
          </p:cNvPr>
          <p:cNvSpPr/>
          <p:nvPr/>
        </p:nvSpPr>
        <p:spPr>
          <a:xfrm>
            <a:off x="3568050" y="1910230"/>
            <a:ext cx="1147932" cy="281684"/>
          </a:xfrm>
          <a:prstGeom prst="roundRect">
            <a:avLst>
              <a:gd name="adj" fmla="val 5349"/>
            </a:avLst>
          </a:prstGeom>
          <a:solidFill>
            <a:srgbClr val="FF2E63">
              <a:alpha val="10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Model-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Dependent</a:t>
            </a:r>
            <a:endParaRPr lang="pt-BR" sz="10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A8BE669-2145-CA4E-B731-A9F00C99DE05}"/>
              </a:ext>
            </a:extLst>
          </p:cNvPr>
          <p:cNvSpPr/>
          <p:nvPr/>
        </p:nvSpPr>
        <p:spPr>
          <a:xfrm>
            <a:off x="3507555" y="1513961"/>
            <a:ext cx="1263721" cy="158580"/>
          </a:xfrm>
          <a:prstGeom prst="roundRect">
            <a:avLst>
              <a:gd name="adj" fmla="val 0"/>
            </a:avLst>
          </a:prstGeom>
          <a:solidFill>
            <a:schemeClr val="tx1">
              <a:lumMod val="90000"/>
              <a:lumOff val="10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training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D019A80-4422-2D1A-C5E6-FC087EE8597D}"/>
              </a:ext>
            </a:extLst>
          </p:cNvPr>
          <p:cNvSpPr/>
          <p:nvPr/>
        </p:nvSpPr>
        <p:spPr>
          <a:xfrm>
            <a:off x="4533901" y="2722101"/>
            <a:ext cx="1190623" cy="281684"/>
          </a:xfrm>
          <a:prstGeom prst="roundRect">
            <a:avLst>
              <a:gd name="adj" fmla="val 5349"/>
            </a:avLst>
          </a:prstGeom>
          <a:solidFill>
            <a:srgbClr val="FF2E63">
              <a:alpha val="10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Registry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B2DC297-5896-6B7E-DFD0-C0ADA338832A}"/>
              </a:ext>
            </a:extLst>
          </p:cNvPr>
          <p:cNvSpPr/>
          <p:nvPr/>
        </p:nvSpPr>
        <p:spPr>
          <a:xfrm>
            <a:off x="5314378" y="684521"/>
            <a:ext cx="1577430" cy="1709053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9525">
            <a:solidFill>
              <a:srgbClr val="7B66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7B66FF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F8DCD0-A254-9E7C-5B0B-3347C3D6103D}"/>
              </a:ext>
            </a:extLst>
          </p:cNvPr>
          <p:cNvSpPr txBox="1"/>
          <p:nvPr/>
        </p:nvSpPr>
        <p:spPr>
          <a:xfrm>
            <a:off x="5371086" y="704471"/>
            <a:ext cx="1464014" cy="275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3600" b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defRPr>
            </a:lvl1pPr>
          </a:lstStyle>
          <a:p>
            <a:pPr algn="ctr"/>
            <a:r>
              <a:rPr lang="pt-BR" sz="1200" dirty="0">
                <a:solidFill>
                  <a:srgbClr val="7B66FF"/>
                </a:solidFill>
              </a:rPr>
              <a:t>INFERENCE PIPELINE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6A2C0C0-FBC7-E761-6605-A75E964D63B7}"/>
              </a:ext>
            </a:extLst>
          </p:cNvPr>
          <p:cNvSpPr/>
          <p:nvPr/>
        </p:nvSpPr>
        <p:spPr>
          <a:xfrm>
            <a:off x="5495878" y="1033038"/>
            <a:ext cx="1263721" cy="281684"/>
          </a:xfrm>
          <a:prstGeom prst="roundRect">
            <a:avLst>
              <a:gd name="adj" fmla="val 5349"/>
            </a:avLst>
          </a:prstGeom>
          <a:solidFill>
            <a:srgbClr val="7B66FF">
              <a:alpha val="10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On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demand</a:t>
            </a:r>
            <a:endParaRPr lang="pt-BR" sz="10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9B6AA5C3-3177-C69D-7D75-D3B0486D10B7}"/>
              </a:ext>
            </a:extLst>
          </p:cNvPr>
          <p:cNvSpPr/>
          <p:nvPr/>
        </p:nvSpPr>
        <p:spPr>
          <a:xfrm>
            <a:off x="5553029" y="1910230"/>
            <a:ext cx="1147932" cy="281684"/>
          </a:xfrm>
          <a:prstGeom prst="roundRect">
            <a:avLst>
              <a:gd name="adj" fmla="val 5349"/>
            </a:avLst>
          </a:prstGeom>
          <a:solidFill>
            <a:srgbClr val="7B66FF">
              <a:alpha val="10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Model-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Dependent</a:t>
            </a:r>
            <a:endParaRPr lang="pt-BR" sz="10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ACF111D-DCEC-9D1C-39ED-C1F6E5CAB6DB}"/>
              </a:ext>
            </a:extLst>
          </p:cNvPr>
          <p:cNvSpPr/>
          <p:nvPr/>
        </p:nvSpPr>
        <p:spPr>
          <a:xfrm>
            <a:off x="5405256" y="1524432"/>
            <a:ext cx="1429844" cy="164881"/>
          </a:xfrm>
          <a:prstGeom prst="roundRect">
            <a:avLst>
              <a:gd name="adj" fmla="val 0"/>
            </a:avLst>
          </a:prstGeom>
          <a:solidFill>
            <a:schemeClr val="tx1">
              <a:lumMod val="90000"/>
              <a:lumOff val="10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 </a:t>
            </a:r>
            <a:r>
              <a:rPr lang="pt-BR" sz="8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inference</a:t>
            </a:r>
            <a:endParaRPr lang="pt-BR" sz="8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1BB67671-4584-C95C-88AA-0B7C1DA5C70A}"/>
              </a:ext>
            </a:extLst>
          </p:cNvPr>
          <p:cNvSpPr/>
          <p:nvPr/>
        </p:nvSpPr>
        <p:spPr>
          <a:xfrm>
            <a:off x="8253332" y="1040863"/>
            <a:ext cx="482624" cy="721128"/>
          </a:xfrm>
          <a:prstGeom prst="roundRect">
            <a:avLst>
              <a:gd name="adj" fmla="val 0"/>
            </a:avLst>
          </a:prstGeom>
          <a:noFill/>
          <a:ln w="6350">
            <a:solidFill>
              <a:srgbClr val="CECECE">
                <a:alpha val="70000"/>
              </a:srgbClr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ML apps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EDD1F64-4517-DF5D-1A95-6493B9289C22}"/>
              </a:ext>
            </a:extLst>
          </p:cNvPr>
          <p:cNvGrpSpPr/>
          <p:nvPr/>
        </p:nvGrpSpPr>
        <p:grpSpPr>
          <a:xfrm>
            <a:off x="1752770" y="3327722"/>
            <a:ext cx="809762" cy="647338"/>
            <a:chOff x="1752770" y="3327722"/>
            <a:chExt cx="809762" cy="647338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8C404336-673B-6C1B-BB2A-E601ED054B95}"/>
                </a:ext>
              </a:extLst>
            </p:cNvPr>
            <p:cNvSpPr/>
            <p:nvPr/>
          </p:nvSpPr>
          <p:spPr>
            <a:xfrm>
              <a:off x="1752770" y="3327722"/>
              <a:ext cx="620681" cy="491810"/>
            </a:xfrm>
            <a:prstGeom prst="roundRect">
              <a:avLst>
                <a:gd name="adj" fmla="val 0"/>
              </a:avLst>
            </a:prstGeom>
            <a:solidFill>
              <a:srgbClr val="35241B"/>
            </a:solidFill>
            <a:ln w="6350">
              <a:solidFill>
                <a:srgbClr val="CECECE">
                  <a:alpha val="7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0DD79967-3272-6926-82B4-7627140E151C}"/>
                </a:ext>
              </a:extLst>
            </p:cNvPr>
            <p:cNvSpPr/>
            <p:nvPr/>
          </p:nvSpPr>
          <p:spPr>
            <a:xfrm>
              <a:off x="1849595" y="3408724"/>
              <a:ext cx="620681" cy="491810"/>
            </a:xfrm>
            <a:prstGeom prst="roundRect">
              <a:avLst>
                <a:gd name="adj" fmla="val 0"/>
              </a:avLst>
            </a:prstGeom>
            <a:solidFill>
              <a:srgbClr val="35241B"/>
            </a:solidFill>
            <a:ln w="6350">
              <a:solidFill>
                <a:srgbClr val="CECECE">
                  <a:alpha val="7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DA360212-C507-AFB9-3861-3B3F4A75F5BB}"/>
                </a:ext>
              </a:extLst>
            </p:cNvPr>
            <p:cNvSpPr/>
            <p:nvPr/>
          </p:nvSpPr>
          <p:spPr>
            <a:xfrm>
              <a:off x="1941851" y="3483250"/>
              <a:ext cx="620681" cy="491810"/>
            </a:xfrm>
            <a:prstGeom prst="roundRect">
              <a:avLst>
                <a:gd name="adj" fmla="val 0"/>
              </a:avLst>
            </a:prstGeom>
            <a:solidFill>
              <a:srgbClr val="35241B"/>
            </a:solidFill>
            <a:ln w="6350">
              <a:solidFill>
                <a:srgbClr val="CECECE">
                  <a:alpha val="7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</a:t>
              </a:r>
              <a:r>
                <a:rPr lang="pt-BR" sz="10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Group</a:t>
              </a:r>
              <a:endPara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</p:grp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401DF8F2-8B1F-01C0-6BC6-7CF10C1500E3}"/>
              </a:ext>
            </a:extLst>
          </p:cNvPr>
          <p:cNvSpPr/>
          <p:nvPr/>
        </p:nvSpPr>
        <p:spPr>
          <a:xfrm>
            <a:off x="3330412" y="3408725"/>
            <a:ext cx="3118013" cy="491810"/>
          </a:xfrm>
          <a:prstGeom prst="roundRect">
            <a:avLst>
              <a:gd name="adj" fmla="val 0"/>
            </a:avLst>
          </a:prstGeom>
          <a:solidFill>
            <a:srgbClr val="35241B"/>
          </a:solidFill>
          <a:ln w="6350">
            <a:solidFill>
              <a:srgbClr val="CECECE">
                <a:alpha val="70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Feature Store Query </a:t>
            </a:r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Engine</a:t>
            </a:r>
            <a:endParaRPr lang="pt-BR" sz="10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991F0EF-4386-75B0-DAA1-81D288E45F31}"/>
              </a:ext>
            </a:extLst>
          </p:cNvPr>
          <p:cNvSpPr txBox="1"/>
          <p:nvPr/>
        </p:nvSpPr>
        <p:spPr>
          <a:xfrm rot="16200000">
            <a:off x="655473" y="3586045"/>
            <a:ext cx="1172465" cy="275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3600" b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defRPr>
            </a:lvl1pPr>
          </a:lstStyle>
          <a:p>
            <a:pPr algn="ctr"/>
            <a:r>
              <a:rPr lang="pt-BR" sz="1200" dirty="0">
                <a:solidFill>
                  <a:schemeClr val="accent1"/>
                </a:solidFill>
              </a:rPr>
              <a:t>FEATURE STORE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4A85635-7ECA-738B-B403-2C719DEDA9D8}"/>
              </a:ext>
            </a:extLst>
          </p:cNvPr>
          <p:cNvSpPr/>
          <p:nvPr/>
        </p:nvSpPr>
        <p:spPr>
          <a:xfrm>
            <a:off x="3606652" y="4458979"/>
            <a:ext cx="1052656" cy="303328"/>
          </a:xfrm>
          <a:prstGeom prst="roundRect">
            <a:avLst>
              <a:gd name="adj" fmla="val 0"/>
            </a:avLst>
          </a:prstGeom>
          <a:noFill/>
          <a:ln w="6350">
            <a:solidFill>
              <a:srgbClr val="CECECE">
                <a:alpha val="70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Offline Store</a:t>
            </a:r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C44192EC-081E-2645-CF69-4174FFD5C680}"/>
              </a:ext>
            </a:extLst>
          </p:cNvPr>
          <p:cNvSpPr/>
          <p:nvPr/>
        </p:nvSpPr>
        <p:spPr>
          <a:xfrm>
            <a:off x="4969550" y="4458979"/>
            <a:ext cx="1052656" cy="303328"/>
          </a:xfrm>
          <a:prstGeom prst="roundRect">
            <a:avLst>
              <a:gd name="adj" fmla="val 0"/>
            </a:avLst>
          </a:prstGeom>
          <a:noFill/>
          <a:ln w="6350">
            <a:solidFill>
              <a:srgbClr val="CECECE">
                <a:alpha val="70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Online Store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B31BD1B-2EB8-3AD8-459D-1D091FC1B0C3}"/>
              </a:ext>
            </a:extLst>
          </p:cNvPr>
          <p:cNvGrpSpPr/>
          <p:nvPr/>
        </p:nvGrpSpPr>
        <p:grpSpPr>
          <a:xfrm>
            <a:off x="408044" y="1192429"/>
            <a:ext cx="946254" cy="874724"/>
            <a:chOff x="408044" y="1192429"/>
            <a:chExt cx="946254" cy="874724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59910BCB-E832-3BD4-E980-1FEF765B4CFB}"/>
                </a:ext>
              </a:extLst>
            </p:cNvPr>
            <p:cNvSpPr/>
            <p:nvPr/>
          </p:nvSpPr>
          <p:spPr>
            <a:xfrm>
              <a:off x="408044" y="1192429"/>
              <a:ext cx="594100" cy="387107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rgbClr val="CECECE">
                  <a:alpha val="70000"/>
                </a:srgbClr>
              </a:solidFill>
              <a:prstDash val="sysDash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New Data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FAAC2FCE-5C60-C02C-EDF1-44235C7E2343}"/>
                </a:ext>
              </a:extLst>
            </p:cNvPr>
            <p:cNvSpPr/>
            <p:nvPr/>
          </p:nvSpPr>
          <p:spPr>
            <a:xfrm>
              <a:off x="408044" y="1680046"/>
              <a:ext cx="594100" cy="387107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rgbClr val="CECECE">
                  <a:alpha val="70000"/>
                </a:srgbClr>
              </a:solidFill>
              <a:prstDash val="sysDash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Backfill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Data</a:t>
              </a:r>
            </a:p>
          </p:txBody>
        </p:sp>
        <p:cxnSp>
          <p:nvCxnSpPr>
            <p:cNvPr id="1025" name="Straight Arrow Connector 1024">
              <a:extLst>
                <a:ext uri="{FF2B5EF4-FFF2-40B4-BE49-F238E27FC236}">
                  <a16:creationId xmlns:a16="http://schemas.microsoft.com/office/drawing/2014/main" id="{AB26F49B-575B-9283-8086-E32F518BF9AB}"/>
                </a:ext>
              </a:extLst>
            </p:cNvPr>
            <p:cNvCxnSpPr>
              <a:cxnSpLocks/>
            </p:cNvCxnSpPr>
            <p:nvPr/>
          </p:nvCxnSpPr>
          <p:spPr>
            <a:xfrm>
              <a:off x="1002144" y="1404761"/>
              <a:ext cx="352154" cy="0"/>
            </a:xfrm>
            <a:prstGeom prst="straightConnector1">
              <a:avLst/>
            </a:prstGeom>
            <a:ln w="9525">
              <a:solidFill>
                <a:schemeClr val="bg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Straight Arrow Connector 1026">
              <a:extLst>
                <a:ext uri="{FF2B5EF4-FFF2-40B4-BE49-F238E27FC236}">
                  <a16:creationId xmlns:a16="http://schemas.microsoft.com/office/drawing/2014/main" id="{E783D52C-9036-D4C9-1DA8-0F7E3F9C3AF6}"/>
                </a:ext>
              </a:extLst>
            </p:cNvPr>
            <p:cNvCxnSpPr>
              <a:cxnSpLocks/>
            </p:cNvCxnSpPr>
            <p:nvPr/>
          </p:nvCxnSpPr>
          <p:spPr>
            <a:xfrm>
              <a:off x="1002144" y="1905291"/>
              <a:ext cx="352154" cy="0"/>
            </a:xfrm>
            <a:prstGeom prst="straightConnector1">
              <a:avLst/>
            </a:prstGeom>
            <a:ln w="9525">
              <a:solidFill>
                <a:schemeClr val="bg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1" name="Rectangle: Rounded Corners 1040">
            <a:extLst>
              <a:ext uri="{FF2B5EF4-FFF2-40B4-BE49-F238E27FC236}">
                <a16:creationId xmlns:a16="http://schemas.microsoft.com/office/drawing/2014/main" id="{1EEB533D-D233-E083-7A1E-FAEFCE440D45}"/>
              </a:ext>
            </a:extLst>
          </p:cNvPr>
          <p:cNvSpPr/>
          <p:nvPr/>
        </p:nvSpPr>
        <p:spPr>
          <a:xfrm>
            <a:off x="1532924" y="1910230"/>
            <a:ext cx="1263721" cy="281684"/>
          </a:xfrm>
          <a:prstGeom prst="roundRect">
            <a:avLst>
              <a:gd name="adj" fmla="val 5349"/>
            </a:avLst>
          </a:prstGeom>
          <a:solidFill>
            <a:srgbClr val="36D5A5">
              <a:alpha val="10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Model-Independent</a:t>
            </a:r>
          </a:p>
        </p:txBody>
      </p:sp>
      <p:cxnSp>
        <p:nvCxnSpPr>
          <p:cNvPr id="1042" name="Straight Arrow Connector 1041">
            <a:extLst>
              <a:ext uri="{FF2B5EF4-FFF2-40B4-BE49-F238E27FC236}">
                <a16:creationId xmlns:a16="http://schemas.microsoft.com/office/drawing/2014/main" id="{BA0F753E-C67F-8FF0-E238-C0E36992C278}"/>
              </a:ext>
            </a:extLst>
          </p:cNvPr>
          <p:cNvCxnSpPr>
            <a:cxnSpLocks/>
          </p:cNvCxnSpPr>
          <p:nvPr/>
        </p:nvCxnSpPr>
        <p:spPr>
          <a:xfrm flipH="1">
            <a:off x="2147582" y="2191914"/>
            <a:ext cx="0" cy="1287304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Arrow Connector 1045">
            <a:extLst>
              <a:ext uri="{FF2B5EF4-FFF2-40B4-BE49-F238E27FC236}">
                <a16:creationId xmlns:a16="http://schemas.microsoft.com/office/drawing/2014/main" id="{6A221BE6-E8C1-7CC3-C9C7-5BE105B4073C}"/>
              </a:ext>
            </a:extLst>
          </p:cNvPr>
          <p:cNvCxnSpPr>
            <a:cxnSpLocks/>
          </p:cNvCxnSpPr>
          <p:nvPr/>
        </p:nvCxnSpPr>
        <p:spPr>
          <a:xfrm>
            <a:off x="2143013" y="1314722"/>
            <a:ext cx="0" cy="584478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5" name="Rectangle: Rounded Corners 1054">
            <a:extLst>
              <a:ext uri="{FF2B5EF4-FFF2-40B4-BE49-F238E27FC236}">
                <a16:creationId xmlns:a16="http://schemas.microsoft.com/office/drawing/2014/main" id="{8057AC62-B252-459D-A307-D34756F8DEFD}"/>
              </a:ext>
            </a:extLst>
          </p:cNvPr>
          <p:cNvSpPr/>
          <p:nvPr/>
        </p:nvSpPr>
        <p:spPr>
          <a:xfrm>
            <a:off x="1601003" y="2580088"/>
            <a:ext cx="1084020" cy="281684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rgbClr val="CECECE">
                <a:alpha val="70000"/>
              </a:srgbClr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Features, Labels</a:t>
            </a:r>
          </a:p>
        </p:txBody>
      </p:sp>
      <p:cxnSp>
        <p:nvCxnSpPr>
          <p:cNvPr id="1056" name="Straight Arrow Connector 1055">
            <a:extLst>
              <a:ext uri="{FF2B5EF4-FFF2-40B4-BE49-F238E27FC236}">
                <a16:creationId xmlns:a16="http://schemas.microsoft.com/office/drawing/2014/main" id="{3F25FA8B-62AA-4981-0D90-3CE225B8629C}"/>
              </a:ext>
            </a:extLst>
          </p:cNvPr>
          <p:cNvCxnSpPr>
            <a:cxnSpLocks/>
            <a:stCxn id="26" idx="3"/>
            <a:endCxn id="46" idx="1"/>
          </p:cNvCxnSpPr>
          <p:nvPr/>
        </p:nvCxnSpPr>
        <p:spPr>
          <a:xfrm>
            <a:off x="2796645" y="1173880"/>
            <a:ext cx="2699233" cy="0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  <a:alpha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Arrow Connector 1058">
            <a:extLst>
              <a:ext uri="{FF2B5EF4-FFF2-40B4-BE49-F238E27FC236}">
                <a16:creationId xmlns:a16="http://schemas.microsoft.com/office/drawing/2014/main" id="{AF8F493D-D88E-0995-549F-6C6ED6C72244}"/>
              </a:ext>
            </a:extLst>
          </p:cNvPr>
          <p:cNvCxnSpPr>
            <a:cxnSpLocks/>
            <a:endCxn id="61" idx="1"/>
          </p:cNvCxnSpPr>
          <p:nvPr/>
        </p:nvCxnSpPr>
        <p:spPr>
          <a:xfrm>
            <a:off x="2562532" y="3654629"/>
            <a:ext cx="767880" cy="1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  <a:alpha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Arrow Connector 1061">
            <a:extLst>
              <a:ext uri="{FF2B5EF4-FFF2-40B4-BE49-F238E27FC236}">
                <a16:creationId xmlns:a16="http://schemas.microsoft.com/office/drawing/2014/main" id="{EFA8CF3D-C957-9FEA-F364-401AC0E8218F}"/>
              </a:ext>
            </a:extLst>
          </p:cNvPr>
          <p:cNvCxnSpPr>
            <a:cxnSpLocks/>
          </p:cNvCxnSpPr>
          <p:nvPr/>
        </p:nvCxnSpPr>
        <p:spPr>
          <a:xfrm flipV="1">
            <a:off x="3884805" y="2191914"/>
            <a:ext cx="0" cy="1208079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Rectangle: Rounded Corners 1068">
            <a:extLst>
              <a:ext uri="{FF2B5EF4-FFF2-40B4-BE49-F238E27FC236}">
                <a16:creationId xmlns:a16="http://schemas.microsoft.com/office/drawing/2014/main" id="{ABD32F0E-D850-C0DE-7E54-018D224E96B5}"/>
              </a:ext>
            </a:extLst>
          </p:cNvPr>
          <p:cNvSpPr/>
          <p:nvPr/>
        </p:nvSpPr>
        <p:spPr>
          <a:xfrm>
            <a:off x="3321890" y="2571357"/>
            <a:ext cx="1084020" cy="281684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rgbClr val="CECECE">
                <a:alpha val="70000"/>
              </a:srgbClr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Features, Labels</a:t>
            </a:r>
          </a:p>
        </p:txBody>
      </p:sp>
      <p:cxnSp>
        <p:nvCxnSpPr>
          <p:cNvPr id="1072" name="Straight Arrow Connector 1071">
            <a:extLst>
              <a:ext uri="{FF2B5EF4-FFF2-40B4-BE49-F238E27FC236}">
                <a16:creationId xmlns:a16="http://schemas.microsoft.com/office/drawing/2014/main" id="{475DECEC-36CE-B34C-F3E0-DA3B50C3680D}"/>
              </a:ext>
            </a:extLst>
          </p:cNvPr>
          <p:cNvCxnSpPr>
            <a:cxnSpLocks/>
          </p:cNvCxnSpPr>
          <p:nvPr/>
        </p:nvCxnSpPr>
        <p:spPr>
          <a:xfrm flipV="1">
            <a:off x="4144879" y="1672541"/>
            <a:ext cx="0" cy="237689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Arrow Connector 1074">
            <a:extLst>
              <a:ext uri="{FF2B5EF4-FFF2-40B4-BE49-F238E27FC236}">
                <a16:creationId xmlns:a16="http://schemas.microsoft.com/office/drawing/2014/main" id="{F779D16E-B72E-2D16-C7E4-2A174F103015}"/>
              </a:ext>
            </a:extLst>
          </p:cNvPr>
          <p:cNvCxnSpPr>
            <a:cxnSpLocks/>
          </p:cNvCxnSpPr>
          <p:nvPr/>
        </p:nvCxnSpPr>
        <p:spPr>
          <a:xfrm>
            <a:off x="4631869" y="2191914"/>
            <a:ext cx="1" cy="519421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Arrow Connector 1082">
            <a:extLst>
              <a:ext uri="{FF2B5EF4-FFF2-40B4-BE49-F238E27FC236}">
                <a16:creationId xmlns:a16="http://schemas.microsoft.com/office/drawing/2014/main" id="{BED74642-3EF7-C98C-DD23-97A6EFDC41DD}"/>
              </a:ext>
            </a:extLst>
          </p:cNvPr>
          <p:cNvCxnSpPr>
            <a:cxnSpLocks/>
          </p:cNvCxnSpPr>
          <p:nvPr/>
        </p:nvCxnSpPr>
        <p:spPr>
          <a:xfrm>
            <a:off x="4629375" y="1670885"/>
            <a:ext cx="0" cy="202714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Arrow Connector 1084">
            <a:extLst>
              <a:ext uri="{FF2B5EF4-FFF2-40B4-BE49-F238E27FC236}">
                <a16:creationId xmlns:a16="http://schemas.microsoft.com/office/drawing/2014/main" id="{B9A2ADBE-B911-4283-F833-26DEFDF6C7F0}"/>
              </a:ext>
            </a:extLst>
          </p:cNvPr>
          <p:cNvCxnSpPr>
            <a:cxnSpLocks/>
            <a:stCxn id="38" idx="3"/>
            <a:endCxn id="47" idx="1"/>
          </p:cNvCxnSpPr>
          <p:nvPr/>
        </p:nvCxnSpPr>
        <p:spPr>
          <a:xfrm>
            <a:off x="4715982" y="2051072"/>
            <a:ext cx="837047" cy="0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  <a:alpha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Arrow Connector 1086">
            <a:extLst>
              <a:ext uri="{FF2B5EF4-FFF2-40B4-BE49-F238E27FC236}">
                <a16:creationId xmlns:a16="http://schemas.microsoft.com/office/drawing/2014/main" id="{57053DDC-276C-3A1B-B77F-80874CA1DFD4}"/>
              </a:ext>
            </a:extLst>
          </p:cNvPr>
          <p:cNvCxnSpPr>
            <a:cxnSpLocks/>
          </p:cNvCxnSpPr>
          <p:nvPr/>
        </p:nvCxnSpPr>
        <p:spPr>
          <a:xfrm flipV="1">
            <a:off x="5451112" y="1698045"/>
            <a:ext cx="0" cy="1013290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3" name="Straight Arrow Connector 5122">
            <a:extLst>
              <a:ext uri="{FF2B5EF4-FFF2-40B4-BE49-F238E27FC236}">
                <a16:creationId xmlns:a16="http://schemas.microsoft.com/office/drawing/2014/main" id="{2377207A-597A-23FB-909A-D417E012DC1C}"/>
              </a:ext>
            </a:extLst>
          </p:cNvPr>
          <p:cNvCxnSpPr>
            <a:cxnSpLocks/>
          </p:cNvCxnSpPr>
          <p:nvPr/>
        </p:nvCxnSpPr>
        <p:spPr>
          <a:xfrm flipV="1">
            <a:off x="6285105" y="2191914"/>
            <a:ext cx="0" cy="1208079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4" name="Rectangle: Rounded Corners 5123">
            <a:extLst>
              <a:ext uri="{FF2B5EF4-FFF2-40B4-BE49-F238E27FC236}">
                <a16:creationId xmlns:a16="http://schemas.microsoft.com/office/drawing/2014/main" id="{20FA145F-C60C-2D7B-EB40-A087B5AEDC85}"/>
              </a:ext>
            </a:extLst>
          </p:cNvPr>
          <p:cNvSpPr/>
          <p:nvPr/>
        </p:nvSpPr>
        <p:spPr>
          <a:xfrm>
            <a:off x="5897879" y="2580802"/>
            <a:ext cx="745931" cy="281684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6350">
            <a:solidFill>
              <a:srgbClr val="CECECE">
                <a:alpha val="70000"/>
              </a:srgbClr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Features</a:t>
            </a:r>
          </a:p>
        </p:txBody>
      </p:sp>
      <p:cxnSp>
        <p:nvCxnSpPr>
          <p:cNvPr id="5125" name="Straight Arrow Connector 5124">
            <a:extLst>
              <a:ext uri="{FF2B5EF4-FFF2-40B4-BE49-F238E27FC236}">
                <a16:creationId xmlns:a16="http://schemas.microsoft.com/office/drawing/2014/main" id="{9C62F331-E02F-A2A6-7E46-A6198C7C99E1}"/>
              </a:ext>
            </a:extLst>
          </p:cNvPr>
          <p:cNvCxnSpPr>
            <a:cxnSpLocks/>
            <a:stCxn id="47" idx="0"/>
          </p:cNvCxnSpPr>
          <p:nvPr/>
        </p:nvCxnSpPr>
        <p:spPr>
          <a:xfrm flipV="1">
            <a:off x="6126995" y="1698045"/>
            <a:ext cx="0" cy="212185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9" name="Straight Arrow Connector 5128">
            <a:extLst>
              <a:ext uri="{FF2B5EF4-FFF2-40B4-BE49-F238E27FC236}">
                <a16:creationId xmlns:a16="http://schemas.microsoft.com/office/drawing/2014/main" id="{8ED68F4E-AF79-3BEB-210E-E2B5E278CAAD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 flipH="1">
            <a:off x="6120178" y="1314722"/>
            <a:ext cx="0" cy="209710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1" name="Straight Arrow Connector 5140">
            <a:extLst>
              <a:ext uri="{FF2B5EF4-FFF2-40B4-BE49-F238E27FC236}">
                <a16:creationId xmlns:a16="http://schemas.microsoft.com/office/drawing/2014/main" id="{AE4E898C-25FA-CBD1-EC35-30845FF0F8AD}"/>
              </a:ext>
            </a:extLst>
          </p:cNvPr>
          <p:cNvCxnSpPr>
            <a:cxnSpLocks/>
            <a:endCxn id="46" idx="3"/>
          </p:cNvCxnSpPr>
          <p:nvPr/>
        </p:nvCxnSpPr>
        <p:spPr>
          <a:xfrm flipH="1">
            <a:off x="6759599" y="1173880"/>
            <a:ext cx="1493733" cy="0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5" name="Rectangle: Rounded Corners 5144">
            <a:extLst>
              <a:ext uri="{FF2B5EF4-FFF2-40B4-BE49-F238E27FC236}">
                <a16:creationId xmlns:a16="http://schemas.microsoft.com/office/drawing/2014/main" id="{941DBF9A-9274-34D7-F455-14D459BD1B53}"/>
              </a:ext>
            </a:extLst>
          </p:cNvPr>
          <p:cNvSpPr/>
          <p:nvPr/>
        </p:nvSpPr>
        <p:spPr>
          <a:xfrm>
            <a:off x="7091421" y="1035471"/>
            <a:ext cx="947956" cy="281685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rgbClr val="CECECE">
                <a:alpha val="70000"/>
              </a:srgbClr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Request</a:t>
            </a:r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data</a:t>
            </a:r>
          </a:p>
        </p:txBody>
      </p:sp>
      <p:cxnSp>
        <p:nvCxnSpPr>
          <p:cNvPr id="5146" name="Straight Arrow Connector 5145">
            <a:extLst>
              <a:ext uri="{FF2B5EF4-FFF2-40B4-BE49-F238E27FC236}">
                <a16:creationId xmlns:a16="http://schemas.microsoft.com/office/drawing/2014/main" id="{260F4C06-38F6-AAC1-5844-F52178B2DF89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6835100" y="1606873"/>
            <a:ext cx="1429844" cy="0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9" name="Rectangle: Rounded Corners 5148">
            <a:extLst>
              <a:ext uri="{FF2B5EF4-FFF2-40B4-BE49-F238E27FC236}">
                <a16:creationId xmlns:a16="http://schemas.microsoft.com/office/drawing/2014/main" id="{DAB07BF4-D842-392B-0EFA-B303990139F4}"/>
              </a:ext>
            </a:extLst>
          </p:cNvPr>
          <p:cNvSpPr/>
          <p:nvPr/>
        </p:nvSpPr>
        <p:spPr>
          <a:xfrm>
            <a:off x="7091421" y="1480306"/>
            <a:ext cx="947956" cy="281684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rgbClr val="CECECE">
                <a:alpha val="70000"/>
              </a:srgbClr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Predictions</a:t>
            </a:r>
            <a:endParaRPr lang="pt-BR" sz="10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cxnSp>
        <p:nvCxnSpPr>
          <p:cNvPr id="5151" name="Connector: Elbow 5150">
            <a:extLst>
              <a:ext uri="{FF2B5EF4-FFF2-40B4-BE49-F238E27FC236}">
                <a16:creationId xmlns:a16="http://schemas.microsoft.com/office/drawing/2014/main" id="{EA258B54-06CB-E297-EF3E-8A21A2FFE9D3}"/>
              </a:ext>
            </a:extLst>
          </p:cNvPr>
          <p:cNvCxnSpPr>
            <a:stCxn id="5149" idx="2"/>
            <a:endCxn id="61" idx="3"/>
          </p:cNvCxnSpPr>
          <p:nvPr/>
        </p:nvCxnSpPr>
        <p:spPr>
          <a:xfrm rot="5400000">
            <a:off x="6060592" y="2149823"/>
            <a:ext cx="1892640" cy="1116974"/>
          </a:xfrm>
          <a:prstGeom prst="bentConnector2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52" name="Rectangle: Rounded Corners 5151">
            <a:extLst>
              <a:ext uri="{FF2B5EF4-FFF2-40B4-BE49-F238E27FC236}">
                <a16:creationId xmlns:a16="http://schemas.microsoft.com/office/drawing/2014/main" id="{ED125C72-12B0-7792-62CF-F2F5C6B99EE9}"/>
              </a:ext>
            </a:extLst>
          </p:cNvPr>
          <p:cNvSpPr/>
          <p:nvPr/>
        </p:nvSpPr>
        <p:spPr>
          <a:xfrm>
            <a:off x="7640011" y="3275698"/>
            <a:ext cx="798732" cy="378931"/>
          </a:xfrm>
          <a:prstGeom prst="roundRect">
            <a:avLst>
              <a:gd name="adj" fmla="val 0"/>
            </a:avLst>
          </a:prstGeom>
          <a:solidFill>
            <a:srgbClr val="1F1F1F"/>
          </a:solidFill>
          <a:ln w="6350">
            <a:solidFill>
              <a:srgbClr val="CECECE">
                <a:alpha val="70000"/>
              </a:srgbClr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i="1" dirty="0" err="1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Prediction</a:t>
            </a:r>
            <a:endParaRPr lang="pt-BR" sz="1000" i="1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algn="ctr"/>
            <a:r>
              <a:rPr lang="pt-BR" sz="1000" i="1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Logs</a:t>
            </a:r>
          </a:p>
        </p:txBody>
      </p:sp>
      <p:cxnSp>
        <p:nvCxnSpPr>
          <p:cNvPr id="5154" name="Straight Arrow Connector 5153">
            <a:extLst>
              <a:ext uri="{FF2B5EF4-FFF2-40B4-BE49-F238E27FC236}">
                <a16:creationId xmlns:a16="http://schemas.microsoft.com/office/drawing/2014/main" id="{7EC5FF07-1608-07EA-263F-52F45960D567}"/>
              </a:ext>
            </a:extLst>
          </p:cNvPr>
          <p:cNvCxnSpPr>
            <a:cxnSpLocks/>
            <a:stCxn id="63" idx="0"/>
          </p:cNvCxnSpPr>
          <p:nvPr/>
        </p:nvCxnSpPr>
        <p:spPr>
          <a:xfrm flipV="1">
            <a:off x="4132980" y="3900534"/>
            <a:ext cx="0" cy="558445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7" name="Straight Arrow Connector 5156">
            <a:extLst>
              <a:ext uri="{FF2B5EF4-FFF2-40B4-BE49-F238E27FC236}">
                <a16:creationId xmlns:a16="http://schemas.microsoft.com/office/drawing/2014/main" id="{C275689A-8F6E-7FA8-C0E2-107A0D678BBE}"/>
              </a:ext>
            </a:extLst>
          </p:cNvPr>
          <p:cNvCxnSpPr>
            <a:cxnSpLocks/>
          </p:cNvCxnSpPr>
          <p:nvPr/>
        </p:nvCxnSpPr>
        <p:spPr>
          <a:xfrm flipV="1">
            <a:off x="5493193" y="3900533"/>
            <a:ext cx="0" cy="558445"/>
          </a:xfrm>
          <a:prstGeom prst="straightConnector1">
            <a:avLst/>
          </a:prstGeom>
          <a:ln w="9525">
            <a:solidFill>
              <a:schemeClr val="bg1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28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5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5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000"/>
                            </p:stCondLst>
                            <p:childTnLst>
                              <p:par>
                                <p:cTn id="1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5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5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000"/>
                            </p:stCondLst>
                            <p:childTnLst>
                              <p:par>
                                <p:cTn id="1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8" grpId="0" animBg="1"/>
      <p:bldP spid="39" grpId="0" animBg="1"/>
      <p:bldP spid="41" grpId="0" animBg="1"/>
      <p:bldP spid="46" grpId="0" animBg="1"/>
      <p:bldP spid="47" grpId="0" animBg="1"/>
      <p:bldP spid="48" grpId="0" animBg="1"/>
      <p:bldP spid="53" grpId="0" animBg="1"/>
      <p:bldP spid="61" grpId="0" animBg="1"/>
      <p:bldP spid="63" grpId="0" animBg="1"/>
      <p:bldP spid="1024" grpId="0" animBg="1"/>
      <p:bldP spid="1041" grpId="0" animBg="1"/>
      <p:bldP spid="1055" grpId="0" animBg="1"/>
      <p:bldP spid="1069" grpId="0" animBg="1"/>
      <p:bldP spid="5124" grpId="0" animBg="1"/>
      <p:bldP spid="5145" grpId="0" animBg="1"/>
      <p:bldP spid="5149" grpId="0" animBg="1"/>
      <p:bldP spid="515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HIGHLIGHTS DA SEÇÃO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Principais pontos de reflexão abordados até aqui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2FB38E-D9E2-DFFC-5FDB-0F79DDDBC8F3}"/>
              </a:ext>
            </a:extLst>
          </p:cNvPr>
          <p:cNvGrpSpPr/>
          <p:nvPr/>
        </p:nvGrpSpPr>
        <p:grpSpPr>
          <a:xfrm>
            <a:off x="735240" y="1540905"/>
            <a:ext cx="7840947" cy="723334"/>
            <a:chOff x="735240" y="1540905"/>
            <a:chExt cx="7840947" cy="723334"/>
          </a:xfrm>
        </p:grpSpPr>
        <p:pic>
          <p:nvPicPr>
            <p:cNvPr id="4" name="Picture 3" descr="A light bulb with rays of light coming out of it&#10;&#10;Description automatically generated">
              <a:extLst>
                <a:ext uri="{FF2B5EF4-FFF2-40B4-BE49-F238E27FC236}">
                  <a16:creationId xmlns:a16="http://schemas.microsoft.com/office/drawing/2014/main" id="{40A5A483-3BF3-4D6D-8DF8-708160D29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5240" y="1586902"/>
              <a:ext cx="378486" cy="37848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84F5DB8-2E2F-92E0-162D-0AB60ABA7C9F}"/>
                </a:ext>
              </a:extLst>
            </p:cNvPr>
            <p:cNvSpPr txBox="1"/>
            <p:nvPr/>
          </p:nvSpPr>
          <p:spPr>
            <a:xfrm>
              <a:off x="1187245" y="1540905"/>
              <a:ext cx="738894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Stores podem solucionar uma série de problemas relacionados a dados dentro da cadeia de MLOps em uma organização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2E0FC1-BBBA-6315-674A-107C05FBB147}"/>
                </a:ext>
              </a:extLst>
            </p:cNvPr>
            <p:cNvSpPr txBox="1"/>
            <p:nvPr/>
          </p:nvSpPr>
          <p:spPr>
            <a:xfrm>
              <a:off x="1187245" y="2018018"/>
              <a:ext cx="738894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 este é um assunto em constante crescimento no mercado de tecnologia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416B180-58F4-3476-540F-1A1BF11C9197}"/>
              </a:ext>
            </a:extLst>
          </p:cNvPr>
          <p:cNvGrpSpPr/>
          <p:nvPr/>
        </p:nvGrpSpPr>
        <p:grpSpPr>
          <a:xfrm>
            <a:off x="735240" y="2493503"/>
            <a:ext cx="7981540" cy="722013"/>
            <a:chOff x="735240" y="2493503"/>
            <a:chExt cx="7981540" cy="722013"/>
          </a:xfrm>
        </p:grpSpPr>
        <p:pic>
          <p:nvPicPr>
            <p:cNvPr id="6" name="Picture 5" descr="A light bulb with rays of light coming out of it&#10;&#10;Description automatically generated">
              <a:extLst>
                <a:ext uri="{FF2B5EF4-FFF2-40B4-BE49-F238E27FC236}">
                  <a16:creationId xmlns:a16="http://schemas.microsoft.com/office/drawing/2014/main" id="{FEFBE213-5DC1-6380-56DA-467CA09B2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5240" y="2524752"/>
              <a:ext cx="378486" cy="37848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397BCBE-A35F-C0D0-3EBF-9FFE82B20692}"/>
                </a:ext>
              </a:extLst>
            </p:cNvPr>
            <p:cNvSpPr txBox="1"/>
            <p:nvPr/>
          </p:nvSpPr>
          <p:spPr>
            <a:xfrm>
              <a:off x="1187245" y="2493503"/>
              <a:ext cx="738894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Existem alguns </a:t>
              </a:r>
              <a:r>
                <a:rPr lang="pt-BR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componentes mandatórios</a:t>
              </a:r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para que uma Feature Store tenha eficiência prática em uma organização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51EB9C-D195-D9DE-854F-D4CC515B22B3}"/>
                </a:ext>
              </a:extLst>
            </p:cNvPr>
            <p:cNvSpPr txBox="1"/>
            <p:nvPr/>
          </p:nvSpPr>
          <p:spPr>
            <a:xfrm>
              <a:off x="1187244" y="2969295"/>
              <a:ext cx="752953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Processos de transformação, armazenamento, catalogação, monitoramento e disponibilização de features precisam existir em uma FS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350E97-19F7-1196-C8BE-DC2E7D513671}"/>
              </a:ext>
            </a:extLst>
          </p:cNvPr>
          <p:cNvGrpSpPr/>
          <p:nvPr/>
        </p:nvGrpSpPr>
        <p:grpSpPr>
          <a:xfrm>
            <a:off x="720000" y="3479804"/>
            <a:ext cx="7840947" cy="731409"/>
            <a:chOff x="720000" y="3479804"/>
            <a:chExt cx="7840947" cy="731409"/>
          </a:xfrm>
        </p:grpSpPr>
        <p:pic>
          <p:nvPicPr>
            <p:cNvPr id="13" name="Picture 12" descr="A light bulb with rays of light coming out of it&#10;&#10;Description automatically generated">
              <a:extLst>
                <a:ext uri="{FF2B5EF4-FFF2-40B4-BE49-F238E27FC236}">
                  <a16:creationId xmlns:a16="http://schemas.microsoft.com/office/drawing/2014/main" id="{ECBA40D3-E249-2CF3-4128-CEFFDE556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000" y="3511053"/>
              <a:ext cx="378486" cy="37848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F42FE4-2379-C75D-8B6B-B2F9E0C71166}"/>
                </a:ext>
              </a:extLst>
            </p:cNvPr>
            <p:cNvSpPr txBox="1"/>
            <p:nvPr/>
          </p:nvSpPr>
          <p:spPr>
            <a:xfrm>
              <a:off x="1172005" y="3479804"/>
              <a:ext cx="738894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Uma forma interessante de proporcionar uma dinâmica de interação com Feature Stores é através das </a:t>
              </a:r>
              <a:r>
                <a:rPr lang="pt-BR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pipelines FTI </a:t>
              </a:r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(Feature, Training e </a:t>
              </a:r>
              <a:r>
                <a:rPr lang="pt-BR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Inference</a:t>
              </a:r>
              <a:r>
                <a:rPr lang="pt-BR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)</a:t>
              </a:r>
              <a:endParaRPr lang="pt-BR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96FE36-78B6-71D3-BC83-8985B8150158}"/>
                </a:ext>
              </a:extLst>
            </p:cNvPr>
            <p:cNvSpPr txBox="1"/>
            <p:nvPr/>
          </p:nvSpPr>
          <p:spPr>
            <a:xfrm>
              <a:off x="1172005" y="3964992"/>
              <a:ext cx="738894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 interação com os múltiplos componentes de uma FS pode se dar de diferentes formas. O desacoplamento de pipelines é uma delas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80521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p39"/>
          <p:cNvSpPr txBox="1">
            <a:spLocks noGrp="1"/>
          </p:cNvSpPr>
          <p:nvPr>
            <p:ph type="subTitle" idx="1"/>
          </p:nvPr>
        </p:nvSpPr>
        <p:spPr>
          <a:xfrm>
            <a:off x="736438" y="3335943"/>
            <a:ext cx="3787072" cy="8689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Algumas soluções consolidadas para a implantação de Feature Stores</a:t>
            </a:r>
            <a:endParaRPr dirty="0"/>
          </a:p>
        </p:txBody>
      </p:sp>
      <p:sp>
        <p:nvSpPr>
          <p:cNvPr id="3504" name="Google Shape;3504;p39"/>
          <p:cNvSpPr txBox="1">
            <a:spLocks noGrp="1"/>
          </p:cNvSpPr>
          <p:nvPr>
            <p:ph type="title"/>
          </p:nvPr>
        </p:nvSpPr>
        <p:spPr>
          <a:xfrm>
            <a:off x="736438" y="2008588"/>
            <a:ext cx="4360200" cy="16213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dirty="0"/>
              <a:t>FERRAMENTAS DE MERCADO</a:t>
            </a:r>
            <a:endParaRPr sz="5400" dirty="0"/>
          </a:p>
        </p:txBody>
      </p:sp>
      <p:sp>
        <p:nvSpPr>
          <p:cNvPr id="3505" name="Google Shape;3505;p39"/>
          <p:cNvSpPr txBox="1">
            <a:spLocks noGrp="1"/>
          </p:cNvSpPr>
          <p:nvPr>
            <p:ph type="title" idx="2"/>
          </p:nvPr>
        </p:nvSpPr>
        <p:spPr>
          <a:xfrm rot="-5400000">
            <a:off x="580893" y="829223"/>
            <a:ext cx="1267800" cy="5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506" name="Google Shape;3506;p39"/>
          <p:cNvSpPr/>
          <p:nvPr/>
        </p:nvSpPr>
        <p:spPr>
          <a:xfrm>
            <a:off x="867543" y="484073"/>
            <a:ext cx="58500" cy="126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431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PRINCIPAIS FEATURE STORES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329CC-8AEA-F224-D93C-63ABA2E6CB8B}"/>
              </a:ext>
            </a:extLst>
          </p:cNvPr>
          <p:cNvSpPr txBox="1"/>
          <p:nvPr/>
        </p:nvSpPr>
        <p:spPr>
          <a:xfrm>
            <a:off x="735240" y="879225"/>
            <a:ext cx="6077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Algumas soluções de mercado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316A94-75A8-16D6-6ADA-CDC0BAC1D56D}"/>
              </a:ext>
            </a:extLst>
          </p:cNvPr>
          <p:cNvGrpSpPr/>
          <p:nvPr/>
        </p:nvGrpSpPr>
        <p:grpSpPr>
          <a:xfrm>
            <a:off x="2768059" y="1356675"/>
            <a:ext cx="1764031" cy="3358718"/>
            <a:chOff x="2768059" y="1356675"/>
            <a:chExt cx="1764031" cy="3358718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1A5459D-8C76-1088-6C86-A77D9EE59A63}"/>
                </a:ext>
              </a:extLst>
            </p:cNvPr>
            <p:cNvSpPr/>
            <p:nvPr/>
          </p:nvSpPr>
          <p:spPr>
            <a:xfrm>
              <a:off x="2768059" y="1356675"/>
              <a:ext cx="1764031" cy="2986725"/>
            </a:xfrm>
            <a:prstGeom prst="roundRect">
              <a:avLst>
                <a:gd name="adj" fmla="val 8057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052" name="Picture 4" descr="Tecton - Software Engineer, Application Security">
              <a:extLst>
                <a:ext uri="{FF2B5EF4-FFF2-40B4-BE49-F238E27FC236}">
                  <a16:creationId xmlns:a16="http://schemas.microsoft.com/office/drawing/2014/main" id="{1B5FDC43-2261-4A43-0C28-51E2BB38C1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8309" y="1851959"/>
              <a:ext cx="603531" cy="445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Google Shape;3907;p53">
              <a:extLst>
                <a:ext uri="{FF2B5EF4-FFF2-40B4-BE49-F238E27FC236}">
                  <a16:creationId xmlns:a16="http://schemas.microsoft.com/office/drawing/2014/main" id="{EF24354B-A43F-C9C0-5DA9-108F000907DD}"/>
                </a:ext>
              </a:extLst>
            </p:cNvPr>
            <p:cNvSpPr txBox="1">
              <a:spLocks/>
            </p:cNvSpPr>
            <p:nvPr/>
          </p:nvSpPr>
          <p:spPr>
            <a:xfrm>
              <a:off x="2834099" y="1417699"/>
              <a:ext cx="1631951" cy="4450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9pPr>
            </a:lstStyle>
            <a:p>
              <a:pPr algn="ctr"/>
              <a:r>
                <a:rPr lang="en" sz="1600" dirty="0">
                  <a:solidFill>
                    <a:srgbClr val="EC3B26"/>
                  </a:solidFill>
                </a:rPr>
                <a:t>TECTON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7A90BE5-D30B-77F6-2737-608212FDFB7D}"/>
                </a:ext>
              </a:extLst>
            </p:cNvPr>
            <p:cNvSpPr txBox="1"/>
            <p:nvPr/>
          </p:nvSpPr>
          <p:spPr>
            <a:xfrm>
              <a:off x="2768059" y="2443080"/>
              <a:ext cx="1764031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Criada pelos idealizadores da </a:t>
              </a:r>
              <a:r>
                <a:rPr lang="pt-BR" sz="1000" i="1" dirty="0">
                  <a:solidFill>
                    <a:srgbClr val="EC3B2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primeira Feature Store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de mercado (Michelangelo/Uber), a </a:t>
              </a:r>
              <a:r>
                <a:rPr lang="pt-BR" sz="10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Tecton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é uma solução de mercado denominada como uma </a:t>
              </a:r>
              <a:r>
                <a:rPr lang="pt-BR" sz="1000" i="1" dirty="0">
                  <a:solidFill>
                    <a:srgbClr val="EC3B2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Platform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capaz de entregar uma verdadeira </a:t>
              </a:r>
              <a:r>
                <a:rPr lang="pt-BR" sz="1000" i="1" dirty="0">
                  <a:solidFill>
                    <a:srgbClr val="EC3B2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plataforma </a:t>
              </a:r>
              <a:r>
                <a:rPr lang="pt-BR" sz="1000" i="1" dirty="0" err="1">
                  <a:solidFill>
                    <a:srgbClr val="EC3B2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end</a:t>
              </a:r>
              <a:r>
                <a:rPr lang="pt-BR" sz="1000" i="1" dirty="0">
                  <a:solidFill>
                    <a:srgbClr val="EC3B2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-to-</a:t>
              </a:r>
              <a:r>
                <a:rPr lang="pt-BR" sz="1000" i="1" dirty="0" err="1">
                  <a:solidFill>
                    <a:srgbClr val="EC3B2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end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para modelos de ML.</a:t>
              </a:r>
            </a:p>
          </p:txBody>
        </p:sp>
        <p:sp>
          <p:nvSpPr>
            <p:cNvPr id="20" name="Google Shape;3518;p41">
              <a:extLst>
                <a:ext uri="{FF2B5EF4-FFF2-40B4-BE49-F238E27FC236}">
                  <a16:creationId xmlns:a16="http://schemas.microsoft.com/office/drawing/2014/main" id="{F0F6EF52-0BE2-3EA6-DC6B-8679E5AE2911}"/>
                </a:ext>
              </a:extLst>
            </p:cNvPr>
            <p:cNvSpPr txBox="1">
              <a:spLocks/>
            </p:cNvSpPr>
            <p:nvPr/>
          </p:nvSpPr>
          <p:spPr>
            <a:xfrm>
              <a:off x="3408270" y="4404424"/>
              <a:ext cx="932320" cy="310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marL="0" indent="0" algn="l">
                <a:spcAft>
                  <a:spcPts val="1600"/>
                </a:spcAft>
              </a:pPr>
              <a:r>
                <a:rPr lang="pt-BR" sz="1000" i="1" dirty="0">
                  <a:hlinkClick r:id="rId4"/>
                </a:rPr>
                <a:t>Saiba mais</a:t>
              </a:r>
              <a:endParaRPr lang="pt-BR" sz="1000" i="1" dirty="0"/>
            </a:p>
          </p:txBody>
        </p:sp>
        <p:pic>
          <p:nvPicPr>
            <p:cNvPr id="26" name="Picture 25" descr="A grey arrow in a square&#10;&#10;Description automatically generated">
              <a:extLst>
                <a:ext uri="{FF2B5EF4-FFF2-40B4-BE49-F238E27FC236}">
                  <a16:creationId xmlns:a16="http://schemas.microsoft.com/office/drawing/2014/main" id="{CFBCE01B-6348-57AC-B2CB-3495674FC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60915" y="4493033"/>
              <a:ext cx="150712" cy="150712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F08C94B-5371-55D8-0B5B-5D8084EBFBBB}"/>
              </a:ext>
            </a:extLst>
          </p:cNvPr>
          <p:cNvGrpSpPr/>
          <p:nvPr/>
        </p:nvGrpSpPr>
        <p:grpSpPr>
          <a:xfrm>
            <a:off x="794550" y="1356675"/>
            <a:ext cx="1764031" cy="3358718"/>
            <a:chOff x="794550" y="1356675"/>
            <a:chExt cx="1764031" cy="335871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2C8CAD0-F238-00CD-3ED2-289F5A16DE35}"/>
                </a:ext>
              </a:extLst>
            </p:cNvPr>
            <p:cNvSpPr/>
            <p:nvPr/>
          </p:nvSpPr>
          <p:spPr>
            <a:xfrm>
              <a:off x="794550" y="1356675"/>
              <a:ext cx="1764031" cy="2986725"/>
            </a:xfrm>
            <a:prstGeom prst="roundRect">
              <a:avLst>
                <a:gd name="adj" fmla="val 8057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054" name="Picture 6" descr="GitHub - feast-dev/feast: Feature Store for Machine Learning">
              <a:extLst>
                <a:ext uri="{FF2B5EF4-FFF2-40B4-BE49-F238E27FC236}">
                  <a16:creationId xmlns:a16="http://schemas.microsoft.com/office/drawing/2014/main" id="{D38F119E-6C47-52AA-9247-CAD511162C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206" y="1801112"/>
              <a:ext cx="546718" cy="546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Google Shape;3907;p53">
              <a:extLst>
                <a:ext uri="{FF2B5EF4-FFF2-40B4-BE49-F238E27FC236}">
                  <a16:creationId xmlns:a16="http://schemas.microsoft.com/office/drawing/2014/main" id="{08ED2531-1202-AB23-4DDA-E5558B6E0D3F}"/>
                </a:ext>
              </a:extLst>
            </p:cNvPr>
            <p:cNvSpPr txBox="1">
              <a:spLocks/>
            </p:cNvSpPr>
            <p:nvPr/>
          </p:nvSpPr>
          <p:spPr>
            <a:xfrm>
              <a:off x="860590" y="1417699"/>
              <a:ext cx="1631951" cy="4450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9pPr>
            </a:lstStyle>
            <a:p>
              <a:pPr algn="ctr"/>
              <a:r>
                <a:rPr lang="en" sz="1600" dirty="0">
                  <a:solidFill>
                    <a:srgbClr val="016CF1"/>
                  </a:solidFill>
                </a:rPr>
                <a:t>FEAST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F9DC371-CECD-233A-0DFF-C88B8F6684ED}"/>
                </a:ext>
              </a:extLst>
            </p:cNvPr>
            <p:cNvSpPr txBox="1"/>
            <p:nvPr/>
          </p:nvSpPr>
          <p:spPr>
            <a:xfrm>
              <a:off x="794550" y="2443080"/>
              <a:ext cx="1764031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Feast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é uma solução </a:t>
              </a:r>
              <a:r>
                <a:rPr lang="pt-BR" sz="1000" i="1" dirty="0">
                  <a:solidFill>
                    <a:srgbClr val="016CF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open </a:t>
              </a:r>
              <a:r>
                <a:rPr lang="pt-BR" sz="1000" i="1" dirty="0" err="1">
                  <a:solidFill>
                    <a:srgbClr val="016CF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source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de Feature Store que </a:t>
              </a:r>
              <a:r>
                <a:rPr lang="pt-BR" sz="1000" i="1" dirty="0">
                  <a:solidFill>
                    <a:srgbClr val="016CF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reutiliza a infraestrutura 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disponível no ambiente do usuário para entregar os benefícios e as vantagens de uma Feature Store. Grande parte das contribuições para a </a:t>
              </a:r>
              <a:r>
                <a:rPr lang="pt-BR" sz="10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Feast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são feitas pela </a:t>
              </a:r>
              <a:r>
                <a:rPr lang="pt-BR" sz="1000" i="1" dirty="0" err="1">
                  <a:solidFill>
                    <a:srgbClr val="016CF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Tecton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.</a:t>
              </a:r>
            </a:p>
          </p:txBody>
        </p:sp>
        <p:sp>
          <p:nvSpPr>
            <p:cNvPr id="28" name="Google Shape;3518;p41">
              <a:extLst>
                <a:ext uri="{FF2B5EF4-FFF2-40B4-BE49-F238E27FC236}">
                  <a16:creationId xmlns:a16="http://schemas.microsoft.com/office/drawing/2014/main" id="{91D6F59C-A620-E216-1FA8-C83460776304}"/>
                </a:ext>
              </a:extLst>
            </p:cNvPr>
            <p:cNvSpPr txBox="1">
              <a:spLocks/>
            </p:cNvSpPr>
            <p:nvPr/>
          </p:nvSpPr>
          <p:spPr>
            <a:xfrm>
              <a:off x="1403206" y="4404424"/>
              <a:ext cx="932320" cy="310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marL="0" indent="0" algn="l">
                <a:spcAft>
                  <a:spcPts val="1600"/>
                </a:spcAft>
              </a:pPr>
              <a:r>
                <a:rPr lang="pt-BR" sz="1000" i="1" dirty="0">
                  <a:hlinkClick r:id="rId7"/>
                </a:rPr>
                <a:t>Saiba mais</a:t>
              </a:r>
              <a:endParaRPr lang="pt-BR" sz="1000" i="1" dirty="0"/>
            </a:p>
          </p:txBody>
        </p:sp>
        <p:pic>
          <p:nvPicPr>
            <p:cNvPr id="30" name="Picture 29" descr="A grey arrow in a square&#10;&#10;Description automatically generated">
              <a:extLst>
                <a:ext uri="{FF2B5EF4-FFF2-40B4-BE49-F238E27FC236}">
                  <a16:creationId xmlns:a16="http://schemas.microsoft.com/office/drawing/2014/main" id="{E4E5A35E-5E93-29EF-595A-F41C2A41F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55851" y="4493033"/>
              <a:ext cx="150712" cy="150712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BB6C1B4-A50F-5D94-FDE3-F22C0309AAE7}"/>
              </a:ext>
            </a:extLst>
          </p:cNvPr>
          <p:cNvGrpSpPr/>
          <p:nvPr/>
        </p:nvGrpSpPr>
        <p:grpSpPr>
          <a:xfrm>
            <a:off x="4734665" y="1356675"/>
            <a:ext cx="1765342" cy="3358718"/>
            <a:chOff x="4734665" y="1356675"/>
            <a:chExt cx="1765342" cy="3358718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5DD37DC-6650-A82D-098D-EE5BFB506D54}"/>
                </a:ext>
              </a:extLst>
            </p:cNvPr>
            <p:cNvSpPr/>
            <p:nvPr/>
          </p:nvSpPr>
          <p:spPr>
            <a:xfrm>
              <a:off x="4734665" y="1356675"/>
              <a:ext cx="1764031" cy="2986725"/>
            </a:xfrm>
            <a:prstGeom prst="roundRect">
              <a:avLst>
                <a:gd name="adj" fmla="val 8057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056" name="Picture 8" descr="Hopsworks - My AI">
              <a:extLst>
                <a:ext uri="{FF2B5EF4-FFF2-40B4-BE49-F238E27FC236}">
                  <a16:creationId xmlns:a16="http://schemas.microsoft.com/office/drawing/2014/main" id="{210FD1E3-1EE7-B605-6829-4418B1AF29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3179" y="1851959"/>
              <a:ext cx="467002" cy="445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Google Shape;3907;p53">
              <a:extLst>
                <a:ext uri="{FF2B5EF4-FFF2-40B4-BE49-F238E27FC236}">
                  <a16:creationId xmlns:a16="http://schemas.microsoft.com/office/drawing/2014/main" id="{9482A3C8-0A5B-AC7B-8846-C498AC05194E}"/>
                </a:ext>
              </a:extLst>
            </p:cNvPr>
            <p:cNvSpPr txBox="1">
              <a:spLocks/>
            </p:cNvSpPr>
            <p:nvPr/>
          </p:nvSpPr>
          <p:spPr>
            <a:xfrm>
              <a:off x="4800705" y="1417699"/>
              <a:ext cx="1631951" cy="4450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9pPr>
            </a:lstStyle>
            <a:p>
              <a:pPr algn="ctr"/>
              <a:r>
                <a:rPr lang="en" sz="1600" dirty="0">
                  <a:solidFill>
                    <a:srgbClr val="1BB080"/>
                  </a:solidFill>
                </a:rPr>
                <a:t>HOPSWORKS</a:t>
              </a:r>
            </a:p>
          </p:txBody>
        </p:sp>
        <p:sp>
          <p:nvSpPr>
            <p:cNvPr id="31" name="Google Shape;3518;p41">
              <a:extLst>
                <a:ext uri="{FF2B5EF4-FFF2-40B4-BE49-F238E27FC236}">
                  <a16:creationId xmlns:a16="http://schemas.microsoft.com/office/drawing/2014/main" id="{56A8E3D5-558C-49A6-CBC8-BE663F3EEB24}"/>
                </a:ext>
              </a:extLst>
            </p:cNvPr>
            <p:cNvSpPr txBox="1">
              <a:spLocks/>
            </p:cNvSpPr>
            <p:nvPr/>
          </p:nvSpPr>
          <p:spPr>
            <a:xfrm>
              <a:off x="5383179" y="4404424"/>
              <a:ext cx="932320" cy="310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marL="0" indent="0" algn="l">
                <a:spcAft>
                  <a:spcPts val="1600"/>
                </a:spcAft>
              </a:pPr>
              <a:r>
                <a:rPr lang="pt-BR" sz="1000" i="1" dirty="0">
                  <a:hlinkClick r:id="rId9"/>
                </a:rPr>
                <a:t>Saiba mais</a:t>
              </a:r>
              <a:endParaRPr lang="pt-BR" sz="1000" i="1" dirty="0"/>
            </a:p>
          </p:txBody>
        </p:sp>
        <p:pic>
          <p:nvPicPr>
            <p:cNvPr id="32" name="Picture 31" descr="A grey arrow in a square&#10;&#10;Description automatically generated">
              <a:extLst>
                <a:ext uri="{FF2B5EF4-FFF2-40B4-BE49-F238E27FC236}">
                  <a16:creationId xmlns:a16="http://schemas.microsoft.com/office/drawing/2014/main" id="{213B16A1-3025-15F8-A653-F266D6DAD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35824" y="4493033"/>
              <a:ext cx="150712" cy="150712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5EE7576-99F8-5990-EB8B-FD6BBF5424A2}"/>
                </a:ext>
              </a:extLst>
            </p:cNvPr>
            <p:cNvSpPr txBox="1"/>
            <p:nvPr/>
          </p:nvSpPr>
          <p:spPr>
            <a:xfrm>
              <a:off x="4735976" y="2443080"/>
              <a:ext cx="1764031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Assim como a </a:t>
              </a:r>
              <a:r>
                <a:rPr lang="pt-BR" sz="10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Tecton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, a </a:t>
              </a:r>
              <a:r>
                <a:rPr lang="pt-BR" sz="10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Hopsworks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também pode ser considerada uma solução de </a:t>
              </a:r>
              <a:r>
                <a:rPr lang="pt-BR" sz="1000" i="1" dirty="0">
                  <a:solidFill>
                    <a:srgbClr val="1BB080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</a:t>
              </a:r>
              <a:r>
                <a:rPr lang="pt-BR" sz="1000" i="1" dirty="0" err="1">
                  <a:solidFill>
                    <a:srgbClr val="1BB080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Plataform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. Seu fundador, Jim </a:t>
              </a:r>
              <a:r>
                <a:rPr lang="pt-BR" sz="10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Dowling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, é o responsável por organizar o </a:t>
              </a:r>
              <a:r>
                <a:rPr lang="pt-BR" sz="1000" i="1" dirty="0">
                  <a:solidFill>
                    <a:srgbClr val="1BB080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Feature Store Summit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, além de possuir um livro em </a:t>
              </a:r>
              <a:r>
                <a:rPr lang="pt-BR" sz="1000" i="1" dirty="0">
                  <a:solidFill>
                    <a:srgbClr val="1BB080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pré release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sobre o assunto.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DAC0913-8FB9-4A6B-9DDD-53C2120E0659}"/>
              </a:ext>
            </a:extLst>
          </p:cNvPr>
          <p:cNvGrpSpPr/>
          <p:nvPr/>
        </p:nvGrpSpPr>
        <p:grpSpPr>
          <a:xfrm>
            <a:off x="6694764" y="1356675"/>
            <a:ext cx="1765342" cy="3358718"/>
            <a:chOff x="6694764" y="1356675"/>
            <a:chExt cx="1765342" cy="335871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B2D67A4-3F7E-4AD8-D95A-251CCDBA74F2}"/>
                </a:ext>
              </a:extLst>
            </p:cNvPr>
            <p:cNvSpPr/>
            <p:nvPr/>
          </p:nvSpPr>
          <p:spPr>
            <a:xfrm>
              <a:off x="6696075" y="1356675"/>
              <a:ext cx="1764031" cy="2986725"/>
            </a:xfrm>
            <a:prstGeom prst="roundRect">
              <a:avLst>
                <a:gd name="adj" fmla="val 8057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058" name="Picture 10" descr="Amazon SageMaker SVG Logo | Free SVG logos &amp; icons download | SVGmix">
              <a:extLst>
                <a:ext uri="{FF2B5EF4-FFF2-40B4-BE49-F238E27FC236}">
                  <a16:creationId xmlns:a16="http://schemas.microsoft.com/office/drawing/2014/main" id="{9E28D983-924E-00E7-9B1C-5BC29D7FB6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1872" y="1848253"/>
              <a:ext cx="452437" cy="452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Google Shape;3907;p53">
              <a:extLst>
                <a:ext uri="{FF2B5EF4-FFF2-40B4-BE49-F238E27FC236}">
                  <a16:creationId xmlns:a16="http://schemas.microsoft.com/office/drawing/2014/main" id="{1F90696B-4D6E-1324-6F53-D07E8D77E50A}"/>
                </a:ext>
              </a:extLst>
            </p:cNvPr>
            <p:cNvSpPr txBox="1">
              <a:spLocks/>
            </p:cNvSpPr>
            <p:nvPr/>
          </p:nvSpPr>
          <p:spPr>
            <a:xfrm>
              <a:off x="6762115" y="1417699"/>
              <a:ext cx="1631951" cy="4450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Teko"/>
                <a:buNone/>
                <a:defRPr sz="3600" b="1" i="0" u="none" strike="noStrike" cap="none">
                  <a:solidFill>
                    <a:schemeClr val="dk2"/>
                  </a:solidFill>
                  <a:latin typeface="Teko"/>
                  <a:ea typeface="Teko"/>
                  <a:cs typeface="Teko"/>
                  <a:sym typeface="Teko"/>
                </a:defRPr>
              </a:lvl9pPr>
            </a:lstStyle>
            <a:p>
              <a:pPr algn="ctr"/>
              <a:r>
                <a:rPr lang="en" sz="1600" dirty="0">
                  <a:solidFill>
                    <a:srgbClr val="49B19A"/>
                  </a:solidFill>
                </a:rPr>
                <a:t>SAGEMAKER FS</a:t>
              </a:r>
            </a:p>
          </p:txBody>
        </p:sp>
        <p:sp>
          <p:nvSpPr>
            <p:cNvPr id="37" name="Google Shape;3518;p41">
              <a:extLst>
                <a:ext uri="{FF2B5EF4-FFF2-40B4-BE49-F238E27FC236}">
                  <a16:creationId xmlns:a16="http://schemas.microsoft.com/office/drawing/2014/main" id="{77FFF6E4-8735-CE91-D248-CA117320A854}"/>
                </a:ext>
              </a:extLst>
            </p:cNvPr>
            <p:cNvSpPr txBox="1">
              <a:spLocks/>
            </p:cNvSpPr>
            <p:nvPr/>
          </p:nvSpPr>
          <p:spPr>
            <a:xfrm>
              <a:off x="7384447" y="4404424"/>
              <a:ext cx="932320" cy="310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Dosis"/>
                <a:buNone/>
                <a:defRPr sz="1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marL="0" indent="0" algn="l">
                <a:spcAft>
                  <a:spcPts val="1600"/>
                </a:spcAft>
              </a:pPr>
              <a:r>
                <a:rPr lang="pt-BR" sz="1000" i="1" dirty="0">
                  <a:hlinkClick r:id="rId11"/>
                </a:rPr>
                <a:t>Saiba mais</a:t>
              </a:r>
              <a:endParaRPr lang="pt-BR" sz="1000" i="1" dirty="0"/>
            </a:p>
          </p:txBody>
        </p:sp>
        <p:pic>
          <p:nvPicPr>
            <p:cNvPr id="38" name="Picture 37" descr="A grey arrow in a square&#10;&#10;Description automatically generated">
              <a:extLst>
                <a:ext uri="{FF2B5EF4-FFF2-40B4-BE49-F238E27FC236}">
                  <a16:creationId xmlns:a16="http://schemas.microsoft.com/office/drawing/2014/main" id="{B916D154-D398-95C8-E313-F7A0AD304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37092" y="4493033"/>
              <a:ext cx="150712" cy="150712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8BD2C65-BC65-A992-8273-F5BE406BD14E}"/>
                </a:ext>
              </a:extLst>
            </p:cNvPr>
            <p:cNvSpPr txBox="1"/>
            <p:nvPr/>
          </p:nvSpPr>
          <p:spPr>
            <a:xfrm>
              <a:off x="6694764" y="2443080"/>
              <a:ext cx="1764031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O </a:t>
              </a:r>
              <a:r>
                <a:rPr lang="pt-BR" sz="1000" i="1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Sagemaker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Feature Store é a solução da </a:t>
              </a:r>
              <a:r>
                <a:rPr lang="pt-BR" sz="1000" i="1" dirty="0">
                  <a:solidFill>
                    <a:srgbClr val="48B099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AWS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capaz de trazer todos os benefícios de uma Feature Store dentro do </a:t>
              </a:r>
              <a:r>
                <a:rPr lang="pt-BR" sz="1000" i="1" dirty="0">
                  <a:solidFill>
                    <a:srgbClr val="48B099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ecossistema do </a:t>
              </a:r>
              <a:r>
                <a:rPr lang="pt-BR" sz="1000" i="1" dirty="0" err="1">
                  <a:solidFill>
                    <a:srgbClr val="48B099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Sagemaker</a:t>
              </a:r>
              <a:r>
                <a:rPr lang="pt-BR" sz="1000" i="1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. Por natureza, utiliza a infraestrutura e os serviços da própria AWS para acelerar a entrega de modelos de ML.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937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p39"/>
          <p:cNvSpPr txBox="1">
            <a:spLocks noGrp="1"/>
          </p:cNvSpPr>
          <p:nvPr>
            <p:ph type="subTitle" idx="1"/>
          </p:nvPr>
        </p:nvSpPr>
        <p:spPr>
          <a:xfrm>
            <a:off x="736438" y="3335943"/>
            <a:ext cx="3787072" cy="8689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Como implementar uma Feature Store na dinâmica do Data </a:t>
            </a:r>
            <a:r>
              <a:rPr lang="pt-BR" dirty="0" err="1"/>
              <a:t>Mesh</a:t>
            </a:r>
            <a:endParaRPr dirty="0"/>
          </a:p>
        </p:txBody>
      </p:sp>
      <p:sp>
        <p:nvSpPr>
          <p:cNvPr id="3504" name="Google Shape;3504;p39"/>
          <p:cNvSpPr txBox="1">
            <a:spLocks noGrp="1"/>
          </p:cNvSpPr>
          <p:nvPr>
            <p:ph type="title"/>
          </p:nvPr>
        </p:nvSpPr>
        <p:spPr>
          <a:xfrm>
            <a:off x="736438" y="2008588"/>
            <a:ext cx="4360200" cy="16213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dirty="0"/>
              <a:t>FEATURE STORE E DATA MESH</a:t>
            </a:r>
            <a:endParaRPr sz="5400" dirty="0"/>
          </a:p>
        </p:txBody>
      </p:sp>
      <p:sp>
        <p:nvSpPr>
          <p:cNvPr id="3505" name="Google Shape;3505;p39"/>
          <p:cNvSpPr txBox="1">
            <a:spLocks noGrp="1"/>
          </p:cNvSpPr>
          <p:nvPr>
            <p:ph type="title" idx="2"/>
          </p:nvPr>
        </p:nvSpPr>
        <p:spPr>
          <a:xfrm rot="-5400000">
            <a:off x="580893" y="829223"/>
            <a:ext cx="1267800" cy="5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506" name="Google Shape;3506;p39"/>
          <p:cNvSpPr/>
          <p:nvPr/>
        </p:nvSpPr>
        <p:spPr>
          <a:xfrm>
            <a:off x="867543" y="484073"/>
            <a:ext cx="58500" cy="126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44075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TextBox 2166">
            <a:extLst>
              <a:ext uri="{FF2B5EF4-FFF2-40B4-BE49-F238E27FC236}">
                <a16:creationId xmlns:a16="http://schemas.microsoft.com/office/drawing/2014/main" id="{1027CC24-CE91-A551-FF59-5B30095D481C}"/>
              </a:ext>
            </a:extLst>
          </p:cNvPr>
          <p:cNvSpPr txBox="1"/>
          <p:nvPr/>
        </p:nvSpPr>
        <p:spPr>
          <a:xfrm>
            <a:off x="408044" y="130697"/>
            <a:ext cx="36686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Data </a:t>
            </a:r>
            <a:r>
              <a:rPr lang="pt-BR" sz="1000" i="1" dirty="0" err="1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Mesh</a:t>
            </a:r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101</a:t>
            </a:r>
            <a:endParaRPr lang="pt-BR" sz="1000" i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2168" name="TextBox 2167">
            <a:extLst>
              <a:ext uri="{FF2B5EF4-FFF2-40B4-BE49-F238E27FC236}">
                <a16:creationId xmlns:a16="http://schemas.microsoft.com/office/drawing/2014/main" id="{ED730F0A-407C-775A-2F85-72B8CBA11E3B}"/>
              </a:ext>
            </a:extLst>
          </p:cNvPr>
          <p:cNvSpPr txBox="1"/>
          <p:nvPr/>
        </p:nvSpPr>
        <p:spPr>
          <a:xfrm>
            <a:off x="408044" y="297523"/>
            <a:ext cx="384517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 básico sobre a arquitetura do Data </a:t>
            </a:r>
            <a:r>
              <a:rPr lang="pt-BR" sz="800" i="1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Mesh</a:t>
            </a:r>
            <a:endParaRPr lang="pt-BR" sz="800" i="1" dirty="0">
              <a:solidFill>
                <a:schemeClr val="bg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4" name="Picture 3" descr="A diagram of a data mesh architecture&#10;&#10;Description automatically generated">
            <a:extLst>
              <a:ext uri="{FF2B5EF4-FFF2-40B4-BE49-F238E27FC236}">
                <a16:creationId xmlns:a16="http://schemas.microsoft.com/office/drawing/2014/main" id="{6DAD3805-215D-6251-9386-4AE22C5AD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931" y="543744"/>
            <a:ext cx="6916138" cy="4421183"/>
          </a:xfrm>
          <a:prstGeom prst="rect">
            <a:avLst/>
          </a:prstGeom>
        </p:spPr>
      </p:pic>
      <p:sp>
        <p:nvSpPr>
          <p:cNvPr id="8" name="Google Shape;3518;p41">
            <a:extLst>
              <a:ext uri="{FF2B5EF4-FFF2-40B4-BE49-F238E27FC236}">
                <a16:creationId xmlns:a16="http://schemas.microsoft.com/office/drawing/2014/main" id="{5CC64632-FC12-DC31-82C7-EE216419C4F2}"/>
              </a:ext>
            </a:extLst>
          </p:cNvPr>
          <p:cNvSpPr txBox="1">
            <a:spLocks/>
          </p:cNvSpPr>
          <p:nvPr/>
        </p:nvSpPr>
        <p:spPr>
          <a:xfrm>
            <a:off x="8291187" y="4653958"/>
            <a:ext cx="932320" cy="310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pt-BR" sz="1000" i="1" dirty="0">
                <a:hlinkClick r:id="rId4"/>
              </a:rPr>
              <a:t>Saiba mais</a:t>
            </a:r>
            <a:endParaRPr lang="pt-BR" sz="1000" i="1" dirty="0"/>
          </a:p>
        </p:txBody>
      </p:sp>
      <p:pic>
        <p:nvPicPr>
          <p:cNvPr id="9" name="Picture 8" descr="A grey arrow in a square&#10;&#10;Description automatically generated">
            <a:extLst>
              <a:ext uri="{FF2B5EF4-FFF2-40B4-BE49-F238E27FC236}">
                <a16:creationId xmlns:a16="http://schemas.microsoft.com/office/drawing/2014/main" id="{D1CDA931-8D55-38B1-92A4-E23319AB7E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1307" y="4742567"/>
            <a:ext cx="150712" cy="15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063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464DF87-598A-5687-E8A6-CA68B6DEBD38}"/>
              </a:ext>
            </a:extLst>
          </p:cNvPr>
          <p:cNvCxnSpPr>
            <a:cxnSpLocks/>
            <a:endCxn id="2053" idx="1"/>
          </p:cNvCxnSpPr>
          <p:nvPr/>
        </p:nvCxnSpPr>
        <p:spPr>
          <a:xfrm flipV="1">
            <a:off x="2599684" y="3892118"/>
            <a:ext cx="123157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2435D9D-A9E3-AA0E-47FD-AACFD4E15C02}"/>
              </a:ext>
            </a:extLst>
          </p:cNvPr>
          <p:cNvCxnSpPr>
            <a:cxnSpLocks/>
          </p:cNvCxnSpPr>
          <p:nvPr/>
        </p:nvCxnSpPr>
        <p:spPr>
          <a:xfrm flipV="1">
            <a:off x="2608494" y="1214347"/>
            <a:ext cx="123304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3" name="Straight Connector 2102">
            <a:extLst>
              <a:ext uri="{FF2B5EF4-FFF2-40B4-BE49-F238E27FC236}">
                <a16:creationId xmlns:a16="http://schemas.microsoft.com/office/drawing/2014/main" id="{2400C3ED-05C4-876E-3FEA-9147B4B8D37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888955" y="2088965"/>
            <a:ext cx="8599" cy="1906926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1" name="Straight Connector 2090">
            <a:extLst>
              <a:ext uri="{FF2B5EF4-FFF2-40B4-BE49-F238E27FC236}">
                <a16:creationId xmlns:a16="http://schemas.microsoft.com/office/drawing/2014/main" id="{AB403466-0927-929B-B459-2DDF85355A3D}"/>
              </a:ext>
            </a:extLst>
          </p:cNvPr>
          <p:cNvCxnSpPr>
            <a:cxnSpLocks/>
            <a:stCxn id="29" idx="4"/>
            <a:endCxn id="2074" idx="0"/>
          </p:cNvCxnSpPr>
          <p:nvPr/>
        </p:nvCxnSpPr>
        <p:spPr>
          <a:xfrm flipH="1">
            <a:off x="937524" y="1754860"/>
            <a:ext cx="6436" cy="1754739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CC6B10C-1827-D503-7544-5A4517D3EECB}"/>
              </a:ext>
            </a:extLst>
          </p:cNvPr>
          <p:cNvCxnSpPr>
            <a:cxnSpLocks/>
          </p:cNvCxnSpPr>
          <p:nvPr/>
        </p:nvCxnSpPr>
        <p:spPr>
          <a:xfrm flipH="1">
            <a:off x="5425553" y="2423529"/>
            <a:ext cx="106503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77C2957-7E94-CA3A-1925-9AF4A060F0C8}"/>
              </a:ext>
            </a:extLst>
          </p:cNvPr>
          <p:cNvGrpSpPr/>
          <p:nvPr/>
        </p:nvGrpSpPr>
        <p:grpSpPr>
          <a:xfrm>
            <a:off x="3859447" y="805311"/>
            <a:ext cx="1577430" cy="714095"/>
            <a:chOff x="3859447" y="805311"/>
            <a:chExt cx="1577430" cy="714095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5F0A77E-1415-65F4-0D5E-D8DC37BBC229}"/>
                </a:ext>
              </a:extLst>
            </p:cNvPr>
            <p:cNvSpPr/>
            <p:nvPr/>
          </p:nvSpPr>
          <p:spPr>
            <a:xfrm>
              <a:off x="3859447" y="805311"/>
              <a:ext cx="1577430" cy="714095"/>
            </a:xfrm>
            <a:prstGeom prst="roundRect">
              <a:avLst>
                <a:gd name="adj" fmla="val 5349"/>
              </a:avLst>
            </a:prstGeom>
            <a:solidFill>
              <a:srgbClr val="1F1F1F"/>
            </a:solidFill>
            <a:ln w="9525">
              <a:solidFill>
                <a:srgbClr val="36D5A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47A26E9-C3B4-B1F4-1BB8-FDCE7827C288}"/>
                </a:ext>
              </a:extLst>
            </p:cNvPr>
            <p:cNvSpPr/>
            <p:nvPr/>
          </p:nvSpPr>
          <p:spPr>
            <a:xfrm>
              <a:off x="3914738" y="862015"/>
              <a:ext cx="1466849" cy="600989"/>
            </a:xfrm>
            <a:prstGeom prst="roundRect">
              <a:avLst>
                <a:gd name="adj" fmla="val 11146"/>
              </a:avLst>
            </a:prstGeom>
            <a:solidFill>
              <a:srgbClr val="36D5A5">
                <a:alpha val="8000"/>
              </a:srgbClr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EB6596-09A3-4845-DEDC-27CEF4B05EA4}"/>
                </a:ext>
              </a:extLst>
            </p:cNvPr>
            <p:cNvSpPr txBox="1"/>
            <p:nvPr/>
          </p:nvSpPr>
          <p:spPr>
            <a:xfrm>
              <a:off x="3917573" y="1176858"/>
              <a:ext cx="1464014" cy="275992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 sz="3600" b="1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defRPr>
              </a:lvl1pPr>
            </a:lstStyle>
            <a:p>
              <a:pPr algn="ctr"/>
              <a:r>
                <a:rPr lang="pt-BR" sz="1400" dirty="0">
                  <a:solidFill>
                    <a:srgbClr val="36D5A5"/>
                  </a:solidFill>
                </a:rPr>
                <a:t>FEATURE PIPELINE</a:t>
              </a:r>
            </a:p>
          </p:txBody>
        </p:sp>
        <p:pic>
          <p:nvPicPr>
            <p:cNvPr id="22" name="Picture 21" descr="A green cube with three circles&#10;&#10;Description automatically generated">
              <a:extLst>
                <a:ext uri="{FF2B5EF4-FFF2-40B4-BE49-F238E27FC236}">
                  <a16:creationId xmlns:a16="http://schemas.microsoft.com/office/drawing/2014/main" id="{E92A89A4-D02D-F655-938F-04A473830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8774" y="904343"/>
              <a:ext cx="258775" cy="258775"/>
            </a:xfrm>
            <a:prstGeom prst="rect">
              <a:avLst/>
            </a:prstGeom>
          </p:spPr>
        </p:pic>
      </p:grpSp>
      <p:pic>
        <p:nvPicPr>
          <p:cNvPr id="2064" name="Picture 16">
            <a:extLst>
              <a:ext uri="{FF2B5EF4-FFF2-40B4-BE49-F238E27FC236}">
                <a16:creationId xmlns:a16="http://schemas.microsoft.com/office/drawing/2014/main" id="{E6E071D7-BED6-BB54-C42F-1A1D96275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474" y="1555532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8B9EF751-193C-136B-EBE3-74D3BD79C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220" y="1555532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38A31C9E-4208-6A30-DBCC-913249C60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527" y="1555532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2D2CD41-EC98-F1FC-83DF-9CA106C3BEA6}"/>
              </a:ext>
            </a:extLst>
          </p:cNvPr>
          <p:cNvGrpSpPr/>
          <p:nvPr/>
        </p:nvGrpSpPr>
        <p:grpSpPr>
          <a:xfrm>
            <a:off x="559969" y="805311"/>
            <a:ext cx="2284996" cy="3855214"/>
            <a:chOff x="559969" y="805311"/>
            <a:chExt cx="2284996" cy="385521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2EF7D90-FDBE-8630-1E3B-3BD3AFAB0A08}"/>
                </a:ext>
              </a:extLst>
            </p:cNvPr>
            <p:cNvSpPr/>
            <p:nvPr/>
          </p:nvSpPr>
          <p:spPr>
            <a:xfrm>
              <a:off x="559969" y="805311"/>
              <a:ext cx="2115108" cy="3700315"/>
            </a:xfrm>
            <a:prstGeom prst="roundRect">
              <a:avLst>
                <a:gd name="adj" fmla="val 0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D9AA2CD-F1C5-8D0C-C42C-85A4D4E6165D}"/>
                </a:ext>
              </a:extLst>
            </p:cNvPr>
            <p:cNvSpPr/>
            <p:nvPr/>
          </p:nvSpPr>
          <p:spPr>
            <a:xfrm>
              <a:off x="644913" y="882760"/>
              <a:ext cx="2115108" cy="3700315"/>
            </a:xfrm>
            <a:prstGeom prst="roundRect">
              <a:avLst>
                <a:gd name="adj" fmla="val 0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A1376E2-E3A5-0D2C-AF9F-316C1FBD0EF6}"/>
                </a:ext>
              </a:extLst>
            </p:cNvPr>
            <p:cNvSpPr/>
            <p:nvPr/>
          </p:nvSpPr>
          <p:spPr>
            <a:xfrm>
              <a:off x="729857" y="960210"/>
              <a:ext cx="2115108" cy="3700315"/>
            </a:xfrm>
            <a:prstGeom prst="roundRect">
              <a:avLst>
                <a:gd name="adj" fmla="val 0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Google Shape;3441;p36">
              <a:extLst>
                <a:ext uri="{FF2B5EF4-FFF2-40B4-BE49-F238E27FC236}">
                  <a16:creationId xmlns:a16="http://schemas.microsoft.com/office/drawing/2014/main" id="{8D6C4D21-73AA-1660-E85F-E29D033B8553}"/>
                </a:ext>
              </a:extLst>
            </p:cNvPr>
            <p:cNvSpPr txBox="1">
              <a:spLocks/>
            </p:cNvSpPr>
            <p:nvPr/>
          </p:nvSpPr>
          <p:spPr>
            <a:xfrm>
              <a:off x="1064818" y="1092434"/>
              <a:ext cx="1444452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DATA PRODUCERS</a:t>
              </a:r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C52F2736-FD4F-B976-8A86-AB87A0D152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9824" y="1593831"/>
            <a:ext cx="283403" cy="283403"/>
          </a:xfrm>
          <a:prstGeom prst="rect">
            <a:avLst/>
          </a:prstGeom>
        </p:spPr>
      </p:pic>
      <p:sp>
        <p:nvSpPr>
          <p:cNvPr id="2048" name="Rectangle: Rounded Corners 2047">
            <a:extLst>
              <a:ext uri="{FF2B5EF4-FFF2-40B4-BE49-F238E27FC236}">
                <a16:creationId xmlns:a16="http://schemas.microsoft.com/office/drawing/2014/main" id="{DAF39970-FBFA-DBBF-205C-C83B9A27A9B2}"/>
              </a:ext>
            </a:extLst>
          </p:cNvPr>
          <p:cNvSpPr/>
          <p:nvPr/>
        </p:nvSpPr>
        <p:spPr>
          <a:xfrm>
            <a:off x="3854931" y="2199740"/>
            <a:ext cx="1577430" cy="714278"/>
          </a:xfrm>
          <a:prstGeom prst="roundRect">
            <a:avLst>
              <a:gd name="adj" fmla="val 5349"/>
            </a:avLst>
          </a:prstGeom>
          <a:solidFill>
            <a:srgbClr val="1F1F1F"/>
          </a:solidFill>
          <a:ln w="9525">
            <a:solidFill>
              <a:srgbClr val="FF2E6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49" name="Rectangle: Rounded Corners 2048">
            <a:extLst>
              <a:ext uri="{FF2B5EF4-FFF2-40B4-BE49-F238E27FC236}">
                <a16:creationId xmlns:a16="http://schemas.microsoft.com/office/drawing/2014/main" id="{F9A5EEFB-2456-EBE2-AE1A-C803AE85DD29}"/>
              </a:ext>
            </a:extLst>
          </p:cNvPr>
          <p:cNvSpPr/>
          <p:nvPr/>
        </p:nvSpPr>
        <p:spPr>
          <a:xfrm>
            <a:off x="3910222" y="2256444"/>
            <a:ext cx="1466849" cy="600989"/>
          </a:xfrm>
          <a:prstGeom prst="roundRect">
            <a:avLst>
              <a:gd name="adj" fmla="val 11146"/>
            </a:avLst>
          </a:prstGeom>
          <a:solidFill>
            <a:srgbClr val="FF2E63">
              <a:alpha val="8000"/>
            </a:srgb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50" name="TextBox 2049">
            <a:extLst>
              <a:ext uri="{FF2B5EF4-FFF2-40B4-BE49-F238E27FC236}">
                <a16:creationId xmlns:a16="http://schemas.microsoft.com/office/drawing/2014/main" id="{A2A3876A-8620-2C1C-0A88-C60D53644147}"/>
              </a:ext>
            </a:extLst>
          </p:cNvPr>
          <p:cNvSpPr txBox="1"/>
          <p:nvPr/>
        </p:nvSpPr>
        <p:spPr>
          <a:xfrm>
            <a:off x="3913057" y="2571287"/>
            <a:ext cx="1464014" cy="275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3600" b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defRPr>
            </a:lvl1pPr>
          </a:lstStyle>
          <a:p>
            <a:pPr algn="ctr"/>
            <a:r>
              <a:rPr lang="pt-BR" sz="1400" dirty="0">
                <a:solidFill>
                  <a:srgbClr val="FF2E63"/>
                </a:solidFill>
              </a:rPr>
              <a:t>TRAINING PIPELINE</a:t>
            </a:r>
          </a:p>
        </p:txBody>
      </p:sp>
      <p:sp>
        <p:nvSpPr>
          <p:cNvPr id="2053" name="Rectangle: Rounded Corners 2052">
            <a:extLst>
              <a:ext uri="{FF2B5EF4-FFF2-40B4-BE49-F238E27FC236}">
                <a16:creationId xmlns:a16="http://schemas.microsoft.com/office/drawing/2014/main" id="{65A9FEA0-DC22-1491-FA16-D7F72E4C1E71}"/>
              </a:ext>
            </a:extLst>
          </p:cNvPr>
          <p:cNvSpPr/>
          <p:nvPr/>
        </p:nvSpPr>
        <p:spPr>
          <a:xfrm>
            <a:off x="3831258" y="3535070"/>
            <a:ext cx="1577430" cy="714095"/>
          </a:xfrm>
          <a:prstGeom prst="roundRect">
            <a:avLst>
              <a:gd name="adj" fmla="val 5349"/>
            </a:avLst>
          </a:prstGeom>
          <a:solidFill>
            <a:srgbClr val="1F1F1F"/>
          </a:solidFill>
          <a:ln w="9525">
            <a:solidFill>
              <a:srgbClr val="7B66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55" name="Rectangle: Rounded Corners 2054">
            <a:extLst>
              <a:ext uri="{FF2B5EF4-FFF2-40B4-BE49-F238E27FC236}">
                <a16:creationId xmlns:a16="http://schemas.microsoft.com/office/drawing/2014/main" id="{D875CB55-55AB-B2C4-FC39-48065665396B}"/>
              </a:ext>
            </a:extLst>
          </p:cNvPr>
          <p:cNvSpPr/>
          <p:nvPr/>
        </p:nvSpPr>
        <p:spPr>
          <a:xfrm>
            <a:off x="3886549" y="3591774"/>
            <a:ext cx="1466849" cy="600989"/>
          </a:xfrm>
          <a:prstGeom prst="roundRect">
            <a:avLst>
              <a:gd name="adj" fmla="val 11146"/>
            </a:avLst>
          </a:prstGeom>
          <a:solidFill>
            <a:srgbClr val="7B66FF">
              <a:alpha val="8000"/>
            </a:srgb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BC37DB61-C383-950E-4F2F-C7255D3935F7}"/>
              </a:ext>
            </a:extLst>
          </p:cNvPr>
          <p:cNvSpPr txBox="1"/>
          <p:nvPr/>
        </p:nvSpPr>
        <p:spPr>
          <a:xfrm>
            <a:off x="3846498" y="3906617"/>
            <a:ext cx="1557362" cy="275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3600" b="1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defRPr>
            </a:lvl1pPr>
          </a:lstStyle>
          <a:p>
            <a:pPr algn="ctr"/>
            <a:r>
              <a:rPr lang="pt-BR" sz="1400" dirty="0">
                <a:solidFill>
                  <a:srgbClr val="7B66FF"/>
                </a:solidFill>
              </a:rPr>
              <a:t>INFERENCE PIPELINE</a:t>
            </a:r>
          </a:p>
        </p:txBody>
      </p:sp>
      <p:pic>
        <p:nvPicPr>
          <p:cNvPr id="2061" name="Picture 2060" descr="A purple object with stars&#10;&#10;Description automatically generated">
            <a:extLst>
              <a:ext uri="{FF2B5EF4-FFF2-40B4-BE49-F238E27FC236}">
                <a16:creationId xmlns:a16="http://schemas.microsoft.com/office/drawing/2014/main" id="{036E207E-4CCF-BD5C-C76C-EAB5C77047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0373" y="3619596"/>
            <a:ext cx="259200" cy="259200"/>
          </a:xfrm>
          <a:prstGeom prst="rect">
            <a:avLst/>
          </a:prstGeom>
        </p:spPr>
      </p:pic>
      <p:pic>
        <p:nvPicPr>
          <p:cNvPr id="2063" name="Picture 2062" descr="A pink hat on a black background&#10;&#10;Description automatically generated">
            <a:extLst>
              <a:ext uri="{FF2B5EF4-FFF2-40B4-BE49-F238E27FC236}">
                <a16:creationId xmlns:a16="http://schemas.microsoft.com/office/drawing/2014/main" id="{8F2595A3-C4FE-34E1-27C3-D6F7E204F8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4046" y="2293350"/>
            <a:ext cx="259200" cy="259200"/>
          </a:xfrm>
          <a:prstGeom prst="rect">
            <a:avLst/>
          </a:prstGeom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F1E61DAE-D657-FB39-26AA-37BDD003F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004" y="2944921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73" name="Group 2072">
            <a:extLst>
              <a:ext uri="{FF2B5EF4-FFF2-40B4-BE49-F238E27FC236}">
                <a16:creationId xmlns:a16="http://schemas.microsoft.com/office/drawing/2014/main" id="{8691386B-6637-5F4F-442E-8B8FEB7CB473}"/>
              </a:ext>
            </a:extLst>
          </p:cNvPr>
          <p:cNvGrpSpPr/>
          <p:nvPr/>
        </p:nvGrpSpPr>
        <p:grpSpPr>
          <a:xfrm>
            <a:off x="3854931" y="1591458"/>
            <a:ext cx="286211" cy="282730"/>
            <a:chOff x="2508852" y="1764902"/>
            <a:chExt cx="286211" cy="282730"/>
          </a:xfrm>
        </p:grpSpPr>
        <p:sp>
          <p:nvSpPr>
            <p:cNvPr id="2069" name="Rectangle 2068">
              <a:extLst>
                <a:ext uri="{FF2B5EF4-FFF2-40B4-BE49-F238E27FC236}">
                  <a16:creationId xmlns:a16="http://schemas.microsoft.com/office/drawing/2014/main" id="{F1BAD40E-D88C-EA63-18B8-6EAD73B9BD82}"/>
                </a:ext>
              </a:extLst>
            </p:cNvPr>
            <p:cNvSpPr/>
            <p:nvPr/>
          </p:nvSpPr>
          <p:spPr>
            <a:xfrm>
              <a:off x="2508852" y="1764902"/>
              <a:ext cx="286211" cy="282730"/>
            </a:xfrm>
            <a:prstGeom prst="rect">
              <a:avLst/>
            </a:prstGeom>
            <a:solidFill>
              <a:srgbClr val="232F3E"/>
            </a:solidFill>
            <a:ln w="3175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071" name="Picture 2070" descr="A black cat silhouette in a circle&#10;&#10;Description automatically generated">
              <a:extLst>
                <a:ext uri="{FF2B5EF4-FFF2-40B4-BE49-F238E27FC236}">
                  <a16:creationId xmlns:a16="http://schemas.microsoft.com/office/drawing/2014/main" id="{AA802C84-B84C-1932-B137-2380141F4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58419" y="1804807"/>
              <a:ext cx="201884" cy="201884"/>
            </a:xfrm>
            <a:prstGeom prst="rect">
              <a:avLst/>
            </a:prstGeom>
          </p:spPr>
        </p:pic>
      </p:grpSp>
      <p:grpSp>
        <p:nvGrpSpPr>
          <p:cNvPr id="2075" name="Group 2074">
            <a:extLst>
              <a:ext uri="{FF2B5EF4-FFF2-40B4-BE49-F238E27FC236}">
                <a16:creationId xmlns:a16="http://schemas.microsoft.com/office/drawing/2014/main" id="{DA1CE907-D33A-9157-CF0E-9CCB11A7E586}"/>
              </a:ext>
            </a:extLst>
          </p:cNvPr>
          <p:cNvGrpSpPr/>
          <p:nvPr/>
        </p:nvGrpSpPr>
        <p:grpSpPr>
          <a:xfrm>
            <a:off x="4340531" y="2983121"/>
            <a:ext cx="286211" cy="282730"/>
            <a:chOff x="2508852" y="1764902"/>
            <a:chExt cx="286211" cy="282730"/>
          </a:xfrm>
        </p:grpSpPr>
        <p:sp>
          <p:nvSpPr>
            <p:cNvPr id="2077" name="Rectangle 2076">
              <a:extLst>
                <a:ext uri="{FF2B5EF4-FFF2-40B4-BE49-F238E27FC236}">
                  <a16:creationId xmlns:a16="http://schemas.microsoft.com/office/drawing/2014/main" id="{FCDBA023-9F2A-343A-7560-F6BA40E3C82F}"/>
                </a:ext>
              </a:extLst>
            </p:cNvPr>
            <p:cNvSpPr/>
            <p:nvPr/>
          </p:nvSpPr>
          <p:spPr>
            <a:xfrm>
              <a:off x="2508852" y="1764902"/>
              <a:ext cx="286211" cy="282730"/>
            </a:xfrm>
            <a:prstGeom prst="rect">
              <a:avLst/>
            </a:prstGeom>
            <a:solidFill>
              <a:srgbClr val="232F3E"/>
            </a:solidFill>
            <a:ln w="3175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079" name="Picture 2078" descr="A black cat silhouette in a circle&#10;&#10;Description automatically generated">
              <a:extLst>
                <a:ext uri="{FF2B5EF4-FFF2-40B4-BE49-F238E27FC236}">
                  <a16:creationId xmlns:a16="http://schemas.microsoft.com/office/drawing/2014/main" id="{838E0493-35B2-4FF6-0F9F-400B8A57C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58419" y="1804807"/>
              <a:ext cx="201884" cy="201884"/>
            </a:xfrm>
            <a:prstGeom prst="rect">
              <a:avLst/>
            </a:prstGeom>
          </p:spPr>
        </p:pic>
      </p:grpSp>
      <p:pic>
        <p:nvPicPr>
          <p:cNvPr id="2082" name="Picture 34">
            <a:extLst>
              <a:ext uri="{FF2B5EF4-FFF2-40B4-BE49-F238E27FC236}">
                <a16:creationId xmlns:a16="http://schemas.microsoft.com/office/drawing/2014/main" id="{BC9D071F-CDE7-9950-2406-B0D31153F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612" y="4276985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>
            <a:extLst>
              <a:ext uri="{FF2B5EF4-FFF2-40B4-BE49-F238E27FC236}">
                <a16:creationId xmlns:a16="http://schemas.microsoft.com/office/drawing/2014/main" id="{67D9CF8C-E485-4A15-B8F3-2BEDE1A5E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963" y="4276985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3" name="Picture 28">
            <a:extLst>
              <a:ext uri="{FF2B5EF4-FFF2-40B4-BE49-F238E27FC236}">
                <a16:creationId xmlns:a16="http://schemas.microsoft.com/office/drawing/2014/main" id="{540B6A3F-EFCC-5A51-AFF4-6A4DF559D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325" y="4276985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85" name="Group 2084">
            <a:extLst>
              <a:ext uri="{FF2B5EF4-FFF2-40B4-BE49-F238E27FC236}">
                <a16:creationId xmlns:a16="http://schemas.microsoft.com/office/drawing/2014/main" id="{57792E07-AE76-E536-649E-531D39C72ADD}"/>
              </a:ext>
            </a:extLst>
          </p:cNvPr>
          <p:cNvGrpSpPr/>
          <p:nvPr/>
        </p:nvGrpSpPr>
        <p:grpSpPr>
          <a:xfrm>
            <a:off x="3838590" y="4313012"/>
            <a:ext cx="286211" cy="282730"/>
            <a:chOff x="2508852" y="1764902"/>
            <a:chExt cx="286211" cy="282730"/>
          </a:xfrm>
        </p:grpSpPr>
        <p:sp>
          <p:nvSpPr>
            <p:cNvPr id="2087" name="Rectangle 2086">
              <a:extLst>
                <a:ext uri="{FF2B5EF4-FFF2-40B4-BE49-F238E27FC236}">
                  <a16:creationId xmlns:a16="http://schemas.microsoft.com/office/drawing/2014/main" id="{D12CB4D8-2369-0D97-7F87-C85B2D60BF5C}"/>
                </a:ext>
              </a:extLst>
            </p:cNvPr>
            <p:cNvSpPr/>
            <p:nvPr/>
          </p:nvSpPr>
          <p:spPr>
            <a:xfrm>
              <a:off x="2508852" y="1764902"/>
              <a:ext cx="286211" cy="282730"/>
            </a:xfrm>
            <a:prstGeom prst="rect">
              <a:avLst/>
            </a:prstGeom>
            <a:solidFill>
              <a:srgbClr val="232F3E"/>
            </a:solidFill>
            <a:ln w="3175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088" name="Picture 2087" descr="A black cat silhouette in a circle&#10;&#10;Description automatically generated">
              <a:extLst>
                <a:ext uri="{FF2B5EF4-FFF2-40B4-BE49-F238E27FC236}">
                  <a16:creationId xmlns:a16="http://schemas.microsoft.com/office/drawing/2014/main" id="{784A4FC5-B78B-FEA1-8149-E49D5E7C2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58419" y="1804807"/>
              <a:ext cx="201884" cy="201884"/>
            </a:xfrm>
            <a:prstGeom prst="rect">
              <a:avLst/>
            </a:prstGeom>
          </p:spPr>
        </p:pic>
      </p:grpSp>
      <p:pic>
        <p:nvPicPr>
          <p:cNvPr id="2089" name="Picture 40">
            <a:extLst>
              <a:ext uri="{FF2B5EF4-FFF2-40B4-BE49-F238E27FC236}">
                <a16:creationId xmlns:a16="http://schemas.microsoft.com/office/drawing/2014/main" id="{C084C987-E63D-12A8-2BE0-66CF69A5E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326" y="4280104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4150EB3-8C7B-DC17-A084-86213778512E}"/>
              </a:ext>
            </a:extLst>
          </p:cNvPr>
          <p:cNvGrpSpPr/>
          <p:nvPr/>
        </p:nvGrpSpPr>
        <p:grpSpPr>
          <a:xfrm>
            <a:off x="3177394" y="805311"/>
            <a:ext cx="420516" cy="3845556"/>
            <a:chOff x="3177394" y="805311"/>
            <a:chExt cx="420516" cy="3845556"/>
          </a:xfrm>
        </p:grpSpPr>
        <p:sp>
          <p:nvSpPr>
            <p:cNvPr id="2105" name="Rectangle: Rounded Corners 2104">
              <a:extLst>
                <a:ext uri="{FF2B5EF4-FFF2-40B4-BE49-F238E27FC236}">
                  <a16:creationId xmlns:a16="http://schemas.microsoft.com/office/drawing/2014/main" id="{AEFF5C08-622B-F786-E74B-74B73DD03653}"/>
                </a:ext>
              </a:extLst>
            </p:cNvPr>
            <p:cNvSpPr/>
            <p:nvPr/>
          </p:nvSpPr>
          <p:spPr>
            <a:xfrm>
              <a:off x="3177394" y="805311"/>
              <a:ext cx="420516" cy="3845556"/>
            </a:xfrm>
            <a:prstGeom prst="roundRect">
              <a:avLst>
                <a:gd name="adj" fmla="val 0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09" name="Google Shape;3441;p36">
              <a:extLst>
                <a:ext uri="{FF2B5EF4-FFF2-40B4-BE49-F238E27FC236}">
                  <a16:creationId xmlns:a16="http://schemas.microsoft.com/office/drawing/2014/main" id="{11BE2960-71D0-2809-1E6F-259AF77A9217}"/>
                </a:ext>
              </a:extLst>
            </p:cNvPr>
            <p:cNvSpPr txBox="1">
              <a:spLocks/>
            </p:cNvSpPr>
            <p:nvPr/>
          </p:nvSpPr>
          <p:spPr>
            <a:xfrm>
              <a:off x="3244162" y="985006"/>
              <a:ext cx="278446" cy="3446257"/>
            </a:xfrm>
            <a:prstGeom prst="rect">
              <a:avLst/>
            </a:prstGeom>
          </p:spPr>
          <p:txBody>
            <a:bodyPr spcFirstLastPara="1" vert="wordArtVert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PLATFORM</a:t>
              </a:r>
            </a:p>
          </p:txBody>
        </p:sp>
        <p:grpSp>
          <p:nvGrpSpPr>
            <p:cNvPr id="2113" name="Group 2112">
              <a:extLst>
                <a:ext uri="{FF2B5EF4-FFF2-40B4-BE49-F238E27FC236}">
                  <a16:creationId xmlns:a16="http://schemas.microsoft.com/office/drawing/2014/main" id="{4AAE7B0B-92DC-0C9A-8758-E4282A7E461C}"/>
                </a:ext>
              </a:extLst>
            </p:cNvPr>
            <p:cNvGrpSpPr/>
            <p:nvPr/>
          </p:nvGrpSpPr>
          <p:grpSpPr>
            <a:xfrm>
              <a:off x="3250311" y="874020"/>
              <a:ext cx="286211" cy="282730"/>
              <a:chOff x="2508852" y="1764902"/>
              <a:chExt cx="286211" cy="282730"/>
            </a:xfrm>
          </p:grpSpPr>
          <p:sp>
            <p:nvSpPr>
              <p:cNvPr id="2114" name="Rectangle 2113">
                <a:extLst>
                  <a:ext uri="{FF2B5EF4-FFF2-40B4-BE49-F238E27FC236}">
                    <a16:creationId xmlns:a16="http://schemas.microsoft.com/office/drawing/2014/main" id="{679B609D-8C78-1F1E-D495-E0EBAB9BF186}"/>
                  </a:ext>
                </a:extLst>
              </p:cNvPr>
              <p:cNvSpPr/>
              <p:nvPr/>
            </p:nvSpPr>
            <p:spPr>
              <a:xfrm>
                <a:off x="2508852" y="1764902"/>
                <a:ext cx="286211" cy="282730"/>
              </a:xfrm>
              <a:prstGeom prst="rect">
                <a:avLst/>
              </a:prstGeom>
              <a:solidFill>
                <a:srgbClr val="232F3E"/>
              </a:solidFill>
              <a:ln w="3175">
                <a:solidFill>
                  <a:schemeClr val="tx2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2115" name="Picture 2114" descr="A black cat silhouette in a circle&#10;&#10;Description automatically generated">
                <a:extLst>
                  <a:ext uri="{FF2B5EF4-FFF2-40B4-BE49-F238E27FC236}">
                    <a16:creationId xmlns:a16="http://schemas.microsoft.com/office/drawing/2014/main" id="{A69D72C2-133B-BD87-3458-AAD89494AF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58419" y="1804807"/>
                <a:ext cx="201884" cy="201884"/>
              </a:xfrm>
              <a:prstGeom prst="rect">
                <a:avLst/>
              </a:prstGeom>
            </p:spPr>
          </p:pic>
        </p:grpSp>
        <p:sp>
          <p:nvSpPr>
            <p:cNvPr id="2118" name="Rectangle 2117">
              <a:extLst>
                <a:ext uri="{FF2B5EF4-FFF2-40B4-BE49-F238E27FC236}">
                  <a16:creationId xmlns:a16="http://schemas.microsoft.com/office/drawing/2014/main" id="{32C03378-788E-D9E9-EF06-B4D4518B690E}"/>
                </a:ext>
              </a:extLst>
            </p:cNvPr>
            <p:cNvSpPr/>
            <p:nvPr/>
          </p:nvSpPr>
          <p:spPr>
            <a:xfrm>
              <a:off x="3244295" y="4278382"/>
              <a:ext cx="286211" cy="282730"/>
            </a:xfrm>
            <a:prstGeom prst="rect">
              <a:avLst/>
            </a:prstGeom>
            <a:solidFill>
              <a:srgbClr val="232F3E"/>
            </a:solidFill>
            <a:ln w="3175">
              <a:solidFill>
                <a:schemeClr val="tx2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121" name="Picture 44" descr="terraform&quot; Icon - Download for free – Iconduck">
              <a:extLst>
                <a:ext uri="{FF2B5EF4-FFF2-40B4-BE49-F238E27FC236}">
                  <a16:creationId xmlns:a16="http://schemas.microsoft.com/office/drawing/2014/main" id="{2F463EBE-E28C-3EEE-2653-B37C385956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4862" y="4328352"/>
              <a:ext cx="177476" cy="201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430664E-8E1D-719E-1BE6-32F1A3F772FB}"/>
              </a:ext>
            </a:extLst>
          </p:cNvPr>
          <p:cNvGrpSpPr/>
          <p:nvPr/>
        </p:nvGrpSpPr>
        <p:grpSpPr>
          <a:xfrm>
            <a:off x="5742928" y="805311"/>
            <a:ext cx="420516" cy="3845556"/>
            <a:chOff x="5742928" y="805311"/>
            <a:chExt cx="420516" cy="3845556"/>
          </a:xfrm>
        </p:grpSpPr>
        <p:sp>
          <p:nvSpPr>
            <p:cNvPr id="2094" name="Rectangle: Rounded Corners 2093">
              <a:extLst>
                <a:ext uri="{FF2B5EF4-FFF2-40B4-BE49-F238E27FC236}">
                  <a16:creationId xmlns:a16="http://schemas.microsoft.com/office/drawing/2014/main" id="{441D756C-EF4A-F2E5-1126-3E3E1D99910B}"/>
                </a:ext>
              </a:extLst>
            </p:cNvPr>
            <p:cNvSpPr/>
            <p:nvPr/>
          </p:nvSpPr>
          <p:spPr>
            <a:xfrm>
              <a:off x="5742928" y="805311"/>
              <a:ext cx="420516" cy="3845556"/>
            </a:xfrm>
            <a:prstGeom prst="roundRect">
              <a:avLst>
                <a:gd name="adj" fmla="val 0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095" name="Group 2094">
              <a:extLst>
                <a:ext uri="{FF2B5EF4-FFF2-40B4-BE49-F238E27FC236}">
                  <a16:creationId xmlns:a16="http://schemas.microsoft.com/office/drawing/2014/main" id="{32785A0B-DF21-C793-8923-921DBB492924}"/>
                </a:ext>
              </a:extLst>
            </p:cNvPr>
            <p:cNvGrpSpPr/>
            <p:nvPr/>
          </p:nvGrpSpPr>
          <p:grpSpPr>
            <a:xfrm>
              <a:off x="5768218" y="4255748"/>
              <a:ext cx="360000" cy="360000"/>
              <a:chOff x="2752598" y="2135524"/>
              <a:chExt cx="540000" cy="540000"/>
            </a:xfrm>
          </p:grpSpPr>
          <p:pic>
            <p:nvPicPr>
              <p:cNvPr id="2096" name="Picture 18">
                <a:extLst>
                  <a:ext uri="{FF2B5EF4-FFF2-40B4-BE49-F238E27FC236}">
                    <a16:creationId xmlns:a16="http://schemas.microsoft.com/office/drawing/2014/main" id="{05F8D019-B5E4-ACCA-EE44-0900556F40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2598" y="2135524"/>
                <a:ext cx="540000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CADF66CD-B427-56FD-EAAF-1F0491B79ABF}"/>
                  </a:ext>
                </a:extLst>
              </p:cNvPr>
              <p:cNvSpPr/>
              <p:nvPr/>
            </p:nvSpPr>
            <p:spPr>
              <a:xfrm>
                <a:off x="2808822" y="2195514"/>
                <a:ext cx="426245" cy="423863"/>
              </a:xfrm>
              <a:prstGeom prst="rect">
                <a:avLst/>
              </a:prstGeom>
              <a:noFill/>
              <a:ln w="6350">
                <a:solidFill>
                  <a:schemeClr val="tx2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2101" name="Google Shape;3441;p36">
              <a:extLst>
                <a:ext uri="{FF2B5EF4-FFF2-40B4-BE49-F238E27FC236}">
                  <a16:creationId xmlns:a16="http://schemas.microsoft.com/office/drawing/2014/main" id="{257CD658-7B11-F582-03B4-45295CF9B506}"/>
                </a:ext>
              </a:extLst>
            </p:cNvPr>
            <p:cNvSpPr txBox="1">
              <a:spLocks/>
            </p:cNvSpPr>
            <p:nvPr/>
          </p:nvSpPr>
          <p:spPr>
            <a:xfrm>
              <a:off x="5809696" y="985006"/>
              <a:ext cx="278446" cy="3446257"/>
            </a:xfrm>
            <a:prstGeom prst="rect">
              <a:avLst/>
            </a:prstGeom>
          </p:spPr>
          <p:txBody>
            <a:bodyPr spcFirstLastPara="1" vert="wordArtVert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GOVERNANCE</a:t>
              </a:r>
            </a:p>
          </p:txBody>
        </p:sp>
        <p:pic>
          <p:nvPicPr>
            <p:cNvPr id="2" name="Picture 20" descr="Atlan">
              <a:extLst>
                <a:ext uri="{FF2B5EF4-FFF2-40B4-BE49-F238E27FC236}">
                  <a16:creationId xmlns:a16="http://schemas.microsoft.com/office/drawing/2014/main" id="{2EC72FA1-60A0-9C6E-C106-D663B3AF6D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7407" y="953297"/>
              <a:ext cx="330730" cy="105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5529D08-6949-F672-A8B0-786F554AA8E2}"/>
              </a:ext>
            </a:extLst>
          </p:cNvPr>
          <p:cNvCxnSpPr>
            <a:cxnSpLocks/>
          </p:cNvCxnSpPr>
          <p:nvPr/>
        </p:nvCxnSpPr>
        <p:spPr>
          <a:xfrm>
            <a:off x="5444706" y="1214347"/>
            <a:ext cx="298222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4837A8F-105D-EF19-FCDE-5BB070C123E1}"/>
              </a:ext>
            </a:extLst>
          </p:cNvPr>
          <p:cNvCxnSpPr>
            <a:cxnSpLocks/>
          </p:cNvCxnSpPr>
          <p:nvPr/>
        </p:nvCxnSpPr>
        <p:spPr>
          <a:xfrm flipH="1">
            <a:off x="6163444" y="1214347"/>
            <a:ext cx="356197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3AD57EC-30C7-27D5-9E79-D227A6EA54A7}"/>
              </a:ext>
            </a:extLst>
          </p:cNvPr>
          <p:cNvGrpSpPr/>
          <p:nvPr/>
        </p:nvGrpSpPr>
        <p:grpSpPr>
          <a:xfrm>
            <a:off x="6512146" y="799269"/>
            <a:ext cx="2284996" cy="3855214"/>
            <a:chOff x="6512146" y="799269"/>
            <a:chExt cx="2284996" cy="3855214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50FC5592-D959-B5E1-36B8-D1E925DEC827}"/>
                </a:ext>
              </a:extLst>
            </p:cNvPr>
            <p:cNvSpPr/>
            <p:nvPr/>
          </p:nvSpPr>
          <p:spPr>
            <a:xfrm>
              <a:off x="6512146" y="799269"/>
              <a:ext cx="2115108" cy="3700315"/>
            </a:xfrm>
            <a:prstGeom prst="roundRect">
              <a:avLst>
                <a:gd name="adj" fmla="val 0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BE92D2B7-6F55-2320-886F-8D49C2908B5C}"/>
                </a:ext>
              </a:extLst>
            </p:cNvPr>
            <p:cNvSpPr/>
            <p:nvPr/>
          </p:nvSpPr>
          <p:spPr>
            <a:xfrm>
              <a:off x="6597090" y="876718"/>
              <a:ext cx="2115108" cy="3700315"/>
            </a:xfrm>
            <a:prstGeom prst="roundRect">
              <a:avLst>
                <a:gd name="adj" fmla="val 0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BFD97874-E837-4722-868E-A3F77AA2A685}"/>
                </a:ext>
              </a:extLst>
            </p:cNvPr>
            <p:cNvSpPr/>
            <p:nvPr/>
          </p:nvSpPr>
          <p:spPr>
            <a:xfrm>
              <a:off x="6682034" y="954168"/>
              <a:ext cx="2115108" cy="3700315"/>
            </a:xfrm>
            <a:prstGeom prst="roundRect">
              <a:avLst>
                <a:gd name="adj" fmla="val 0"/>
              </a:avLst>
            </a:prstGeom>
            <a:solidFill>
              <a:srgbClr val="1F1F1F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Google Shape;3441;p36">
              <a:extLst>
                <a:ext uri="{FF2B5EF4-FFF2-40B4-BE49-F238E27FC236}">
                  <a16:creationId xmlns:a16="http://schemas.microsoft.com/office/drawing/2014/main" id="{62B47B5F-2A00-F3A9-CD2E-D182344E1EFC}"/>
                </a:ext>
              </a:extLst>
            </p:cNvPr>
            <p:cNvSpPr txBox="1">
              <a:spLocks/>
            </p:cNvSpPr>
            <p:nvPr/>
          </p:nvSpPr>
          <p:spPr>
            <a:xfrm>
              <a:off x="7021259" y="1092434"/>
              <a:ext cx="1444452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DATA CONSUMERS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43B596D-D4D1-0E6B-E8B2-11ED42ED8E56}"/>
              </a:ext>
            </a:extLst>
          </p:cNvPr>
          <p:cNvGrpSpPr/>
          <p:nvPr/>
        </p:nvGrpSpPr>
        <p:grpSpPr>
          <a:xfrm>
            <a:off x="6706165" y="1615136"/>
            <a:ext cx="2024974" cy="581580"/>
            <a:chOff x="6706165" y="1615136"/>
            <a:chExt cx="2024974" cy="581580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CA0BFFD-0DA6-53FA-B79B-785A39705DE1}"/>
                </a:ext>
              </a:extLst>
            </p:cNvPr>
            <p:cNvGrpSpPr/>
            <p:nvPr/>
          </p:nvGrpSpPr>
          <p:grpSpPr>
            <a:xfrm>
              <a:off x="6706165" y="1758733"/>
              <a:ext cx="373531" cy="266158"/>
              <a:chOff x="748603" y="1639801"/>
              <a:chExt cx="373531" cy="266158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42149C86-38CD-7DFF-1BBB-F11D939543B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057" y="1639801"/>
                <a:ext cx="234000" cy="2340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1" name="Google Shape;3441;p36">
                <a:extLst>
                  <a:ext uri="{FF2B5EF4-FFF2-40B4-BE49-F238E27FC236}">
                    <a16:creationId xmlns:a16="http://schemas.microsoft.com/office/drawing/2014/main" id="{1A5110B5-9A38-A041-08C0-3AC5F8C6A4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8603" y="1645610"/>
                <a:ext cx="373531" cy="26034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chemeClr val="bg2"/>
                    </a:solidFill>
                    <a:latin typeface="Teko" panose="020B0604020202020204" charset="0"/>
                    <a:cs typeface="Teko" panose="020B0604020202020204" charset="0"/>
                  </a:rPr>
                  <a:t>2</a:t>
                </a:r>
              </a:p>
            </p:txBody>
          </p:sp>
        </p:grpSp>
        <p:sp>
          <p:nvSpPr>
            <p:cNvPr id="53" name="Google Shape;3528;p42">
              <a:extLst>
                <a:ext uri="{FF2B5EF4-FFF2-40B4-BE49-F238E27FC236}">
                  <a16:creationId xmlns:a16="http://schemas.microsoft.com/office/drawing/2014/main" id="{5DF35978-9E60-C527-DF12-A072C581C7F2}"/>
                </a:ext>
              </a:extLst>
            </p:cNvPr>
            <p:cNvSpPr txBox="1"/>
            <p:nvPr/>
          </p:nvSpPr>
          <p:spPr>
            <a:xfrm>
              <a:off x="6991984" y="1615136"/>
              <a:ext cx="1739155" cy="581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00" i="1" dirty="0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rPr>
                <a:t>Cientistas de Dados obtém uma pipeline padronizada para treinar modelos de Machine Learning</a:t>
              </a:r>
              <a:endParaRPr sz="8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EDCF28E-2C8A-23AB-03B5-7FA780E289AB}"/>
              </a:ext>
            </a:extLst>
          </p:cNvPr>
          <p:cNvGrpSpPr/>
          <p:nvPr/>
        </p:nvGrpSpPr>
        <p:grpSpPr>
          <a:xfrm>
            <a:off x="6706165" y="2173734"/>
            <a:ext cx="2028277" cy="581580"/>
            <a:chOff x="6706165" y="2173734"/>
            <a:chExt cx="2028277" cy="581580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2BDA0FD-EEDA-1BE8-A00A-921477A4CABA}"/>
                </a:ext>
              </a:extLst>
            </p:cNvPr>
            <p:cNvGrpSpPr/>
            <p:nvPr/>
          </p:nvGrpSpPr>
          <p:grpSpPr>
            <a:xfrm>
              <a:off x="6706165" y="2317331"/>
              <a:ext cx="373531" cy="266158"/>
              <a:chOff x="748603" y="1639801"/>
              <a:chExt cx="373531" cy="266158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1CD07E9-44C1-D189-570E-97A2F04042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057" y="1639801"/>
                <a:ext cx="234000" cy="2340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5" name="Google Shape;3441;p36">
                <a:extLst>
                  <a:ext uri="{FF2B5EF4-FFF2-40B4-BE49-F238E27FC236}">
                    <a16:creationId xmlns:a16="http://schemas.microsoft.com/office/drawing/2014/main" id="{7AB28AED-0778-B61E-F0D9-B0DA3A29B7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8603" y="1645610"/>
                <a:ext cx="373531" cy="26034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chemeClr val="bg2"/>
                    </a:solidFill>
                    <a:latin typeface="Teko" panose="020B0604020202020204" charset="0"/>
                    <a:cs typeface="Teko" panose="020B0604020202020204" charset="0"/>
                  </a:rPr>
                  <a:t>3</a:t>
                </a:r>
              </a:p>
            </p:txBody>
          </p:sp>
        </p:grpSp>
        <p:sp>
          <p:nvSpPr>
            <p:cNvPr id="57" name="Google Shape;3528;p42">
              <a:extLst>
                <a:ext uri="{FF2B5EF4-FFF2-40B4-BE49-F238E27FC236}">
                  <a16:creationId xmlns:a16="http://schemas.microsoft.com/office/drawing/2014/main" id="{34A13EC4-4849-10ED-D258-644B1F7A469E}"/>
                </a:ext>
              </a:extLst>
            </p:cNvPr>
            <p:cNvSpPr txBox="1"/>
            <p:nvPr/>
          </p:nvSpPr>
          <p:spPr>
            <a:xfrm>
              <a:off x="6995287" y="2173734"/>
              <a:ext cx="1739155" cy="581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00" i="1" dirty="0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rPr>
                <a:t>Cientistas de Dados consomem tabelas de features democratizadas pelos domínios de dados no </a:t>
              </a:r>
              <a:r>
                <a:rPr lang="pt-BR" sz="800" i="1" dirty="0" err="1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rPr>
                <a:t>Mesh</a:t>
              </a:r>
              <a:endParaRPr sz="8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B5862AC-F083-E176-542F-8F0B843AD61F}"/>
              </a:ext>
            </a:extLst>
          </p:cNvPr>
          <p:cNvGrpSpPr/>
          <p:nvPr/>
        </p:nvGrpSpPr>
        <p:grpSpPr>
          <a:xfrm>
            <a:off x="751070" y="2800011"/>
            <a:ext cx="2030604" cy="581580"/>
            <a:chOff x="751070" y="2747546"/>
            <a:chExt cx="2030604" cy="581580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4130337-0AF7-9C2C-7374-7ADA0537F928}"/>
                </a:ext>
              </a:extLst>
            </p:cNvPr>
            <p:cNvGrpSpPr/>
            <p:nvPr/>
          </p:nvGrpSpPr>
          <p:grpSpPr>
            <a:xfrm>
              <a:off x="751070" y="2891143"/>
              <a:ext cx="373531" cy="266158"/>
              <a:chOff x="748603" y="1639801"/>
              <a:chExt cx="373531" cy="266158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35FBBDBB-8A25-77C4-1F06-ED0F2B1F54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057" y="1639801"/>
                <a:ext cx="234000" cy="2340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2" name="Google Shape;3441;p36">
                <a:extLst>
                  <a:ext uri="{FF2B5EF4-FFF2-40B4-BE49-F238E27FC236}">
                    <a16:creationId xmlns:a16="http://schemas.microsoft.com/office/drawing/2014/main" id="{2A9CA821-8817-6D66-D9B8-15479C08A1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8603" y="1645610"/>
                <a:ext cx="373531" cy="26034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chemeClr val="bg2"/>
                    </a:solidFill>
                    <a:latin typeface="Teko" panose="020B0604020202020204" charset="0"/>
                    <a:cs typeface="Teko" panose="020B0604020202020204" charset="0"/>
                  </a:rPr>
                  <a:t>5</a:t>
                </a:r>
              </a:p>
            </p:txBody>
          </p:sp>
        </p:grpSp>
        <p:sp>
          <p:nvSpPr>
            <p:cNvPr id="2051" name="Google Shape;3528;p42">
              <a:extLst>
                <a:ext uri="{FF2B5EF4-FFF2-40B4-BE49-F238E27FC236}">
                  <a16:creationId xmlns:a16="http://schemas.microsoft.com/office/drawing/2014/main" id="{D498BCF4-A1D8-3207-8F05-895B62491B1B}"/>
                </a:ext>
              </a:extLst>
            </p:cNvPr>
            <p:cNvSpPr txBox="1"/>
            <p:nvPr/>
          </p:nvSpPr>
          <p:spPr>
            <a:xfrm>
              <a:off x="1042519" y="2747546"/>
              <a:ext cx="1739155" cy="581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00" i="1" dirty="0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rPr>
                <a:t>Engenheiros de ML obtém uma pipeline padronizada para implantar modelos de Machine Learning </a:t>
              </a:r>
              <a:endParaRPr sz="8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endParaRPr>
            </a:p>
          </p:txBody>
        </p:sp>
      </p:grpSp>
      <p:cxnSp>
        <p:nvCxnSpPr>
          <p:cNvPr id="2052" name="Straight Arrow Connector 2051">
            <a:extLst>
              <a:ext uri="{FF2B5EF4-FFF2-40B4-BE49-F238E27FC236}">
                <a16:creationId xmlns:a16="http://schemas.microsoft.com/office/drawing/2014/main" id="{73C95E91-1473-A2FC-59F9-68DC86D10682}"/>
              </a:ext>
            </a:extLst>
          </p:cNvPr>
          <p:cNvCxnSpPr>
            <a:cxnSpLocks/>
          </p:cNvCxnSpPr>
          <p:nvPr/>
        </p:nvCxnSpPr>
        <p:spPr>
          <a:xfrm>
            <a:off x="5425553" y="3906617"/>
            <a:ext cx="317375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6" name="Straight Arrow Connector 2055">
            <a:extLst>
              <a:ext uri="{FF2B5EF4-FFF2-40B4-BE49-F238E27FC236}">
                <a16:creationId xmlns:a16="http://schemas.microsoft.com/office/drawing/2014/main" id="{5D1DED58-94C9-04DA-BC38-67499B64B6FF}"/>
              </a:ext>
            </a:extLst>
          </p:cNvPr>
          <p:cNvCxnSpPr>
            <a:cxnSpLocks/>
            <a:endCxn id="2094" idx="1"/>
          </p:cNvCxnSpPr>
          <p:nvPr/>
        </p:nvCxnSpPr>
        <p:spPr>
          <a:xfrm>
            <a:off x="5452326" y="2671763"/>
            <a:ext cx="290602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0B3D867-523C-95A7-C459-76E2DD399319}"/>
              </a:ext>
            </a:extLst>
          </p:cNvPr>
          <p:cNvGrpSpPr/>
          <p:nvPr/>
        </p:nvGrpSpPr>
        <p:grpSpPr>
          <a:xfrm>
            <a:off x="6706165" y="2721289"/>
            <a:ext cx="2031580" cy="581580"/>
            <a:chOff x="6706165" y="2721289"/>
            <a:chExt cx="2031580" cy="581580"/>
          </a:xfrm>
        </p:grpSpPr>
        <p:grpSp>
          <p:nvGrpSpPr>
            <p:cNvPr id="2060" name="Group 2059">
              <a:extLst>
                <a:ext uri="{FF2B5EF4-FFF2-40B4-BE49-F238E27FC236}">
                  <a16:creationId xmlns:a16="http://schemas.microsoft.com/office/drawing/2014/main" id="{4EE6FA1C-04DB-6E95-8AF0-BFC0FE6E32CC}"/>
                </a:ext>
              </a:extLst>
            </p:cNvPr>
            <p:cNvGrpSpPr/>
            <p:nvPr/>
          </p:nvGrpSpPr>
          <p:grpSpPr>
            <a:xfrm>
              <a:off x="6706165" y="2864886"/>
              <a:ext cx="373531" cy="266158"/>
              <a:chOff x="748603" y="1639801"/>
              <a:chExt cx="373531" cy="266158"/>
            </a:xfrm>
          </p:grpSpPr>
          <p:sp>
            <p:nvSpPr>
              <p:cNvPr id="2065" name="Oval 2064">
                <a:extLst>
                  <a:ext uri="{FF2B5EF4-FFF2-40B4-BE49-F238E27FC236}">
                    <a16:creationId xmlns:a16="http://schemas.microsoft.com/office/drawing/2014/main" id="{BBFA6EFF-734E-FAD7-D63D-8B77B798EE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057" y="1639801"/>
                <a:ext cx="234000" cy="2340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62" name="Google Shape;3441;p36">
                <a:extLst>
                  <a:ext uri="{FF2B5EF4-FFF2-40B4-BE49-F238E27FC236}">
                    <a16:creationId xmlns:a16="http://schemas.microsoft.com/office/drawing/2014/main" id="{3398D21E-8472-1394-16F8-95E1739C83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8603" y="1645610"/>
                <a:ext cx="373531" cy="26034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chemeClr val="bg2"/>
                    </a:solidFill>
                    <a:latin typeface="Teko" panose="020B0604020202020204" charset="0"/>
                    <a:cs typeface="Teko" panose="020B0604020202020204" charset="0"/>
                  </a:rPr>
                  <a:t>4</a:t>
                </a:r>
              </a:p>
            </p:txBody>
          </p:sp>
        </p:grpSp>
        <p:sp>
          <p:nvSpPr>
            <p:cNvPr id="2067" name="Google Shape;3528;p42">
              <a:extLst>
                <a:ext uri="{FF2B5EF4-FFF2-40B4-BE49-F238E27FC236}">
                  <a16:creationId xmlns:a16="http://schemas.microsoft.com/office/drawing/2014/main" id="{4536024D-CAE6-8CA0-24B2-6D4D77BCC321}"/>
                </a:ext>
              </a:extLst>
            </p:cNvPr>
            <p:cNvSpPr txBox="1"/>
            <p:nvPr/>
          </p:nvSpPr>
          <p:spPr>
            <a:xfrm>
              <a:off x="6998590" y="2721289"/>
              <a:ext cx="1739155" cy="581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00" i="1" dirty="0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rPr>
                <a:t>Modelos treinados e validados são catalogados e democratizados em solução SaaS</a:t>
              </a:r>
              <a:endParaRPr sz="8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B286F03-0232-4E0B-1597-A66FB5498E5F}"/>
              </a:ext>
            </a:extLst>
          </p:cNvPr>
          <p:cNvGrpSpPr/>
          <p:nvPr/>
        </p:nvGrpSpPr>
        <p:grpSpPr>
          <a:xfrm>
            <a:off x="751070" y="3366002"/>
            <a:ext cx="2042592" cy="581580"/>
            <a:chOff x="751070" y="3313537"/>
            <a:chExt cx="2042592" cy="581580"/>
          </a:xfrm>
        </p:grpSpPr>
        <p:grpSp>
          <p:nvGrpSpPr>
            <p:cNvPr id="2068" name="Group 2067">
              <a:extLst>
                <a:ext uri="{FF2B5EF4-FFF2-40B4-BE49-F238E27FC236}">
                  <a16:creationId xmlns:a16="http://schemas.microsoft.com/office/drawing/2014/main" id="{F0DE4D4E-64FC-C6D5-B0DB-03B187DF38CB}"/>
                </a:ext>
              </a:extLst>
            </p:cNvPr>
            <p:cNvGrpSpPr/>
            <p:nvPr/>
          </p:nvGrpSpPr>
          <p:grpSpPr>
            <a:xfrm>
              <a:off x="751070" y="3457134"/>
              <a:ext cx="373531" cy="266158"/>
              <a:chOff x="748603" y="1639801"/>
              <a:chExt cx="373531" cy="266158"/>
            </a:xfrm>
          </p:grpSpPr>
          <p:sp>
            <p:nvSpPr>
              <p:cNvPr id="2074" name="Oval 2073">
                <a:extLst>
                  <a:ext uri="{FF2B5EF4-FFF2-40B4-BE49-F238E27FC236}">
                    <a16:creationId xmlns:a16="http://schemas.microsoft.com/office/drawing/2014/main" id="{1A464284-D763-4B30-A802-11096DCF71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057" y="1639801"/>
                <a:ext cx="234000" cy="2340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072" name="Google Shape;3441;p36">
                <a:extLst>
                  <a:ext uri="{FF2B5EF4-FFF2-40B4-BE49-F238E27FC236}">
                    <a16:creationId xmlns:a16="http://schemas.microsoft.com/office/drawing/2014/main" id="{CBB2FA9E-B332-3816-A398-23769E3D01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8603" y="1645610"/>
                <a:ext cx="373531" cy="26034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chemeClr val="bg2"/>
                    </a:solidFill>
                    <a:latin typeface="Teko" panose="020B0604020202020204" charset="0"/>
                    <a:cs typeface="Teko" panose="020B0604020202020204" charset="0"/>
                  </a:rPr>
                  <a:t>6</a:t>
                </a:r>
              </a:p>
            </p:txBody>
          </p:sp>
        </p:grpSp>
        <p:sp>
          <p:nvSpPr>
            <p:cNvPr id="2078" name="Google Shape;3528;p42">
              <a:extLst>
                <a:ext uri="{FF2B5EF4-FFF2-40B4-BE49-F238E27FC236}">
                  <a16:creationId xmlns:a16="http://schemas.microsoft.com/office/drawing/2014/main" id="{FE4209F9-0E4B-FCF0-969B-F28CE78B7F87}"/>
                </a:ext>
              </a:extLst>
            </p:cNvPr>
            <p:cNvSpPr txBox="1"/>
            <p:nvPr/>
          </p:nvSpPr>
          <p:spPr>
            <a:xfrm>
              <a:off x="1054507" y="3313537"/>
              <a:ext cx="1739155" cy="581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00" i="1" dirty="0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rPr>
                <a:t>Os dados gerados pela pipeline de inferência são democratizados no </a:t>
              </a:r>
              <a:r>
                <a:rPr lang="pt-BR" sz="800" i="1" dirty="0" err="1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rPr>
                <a:t>Mesh</a:t>
              </a:r>
              <a:endParaRPr sz="8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2C0C41A-6712-A7E7-1C92-1AF1A8290FA6}"/>
              </a:ext>
            </a:extLst>
          </p:cNvPr>
          <p:cNvGrpSpPr/>
          <p:nvPr/>
        </p:nvGrpSpPr>
        <p:grpSpPr>
          <a:xfrm>
            <a:off x="751070" y="1377263"/>
            <a:ext cx="2020397" cy="581580"/>
            <a:chOff x="751070" y="1377263"/>
            <a:chExt cx="2020397" cy="581580"/>
          </a:xfrm>
        </p:grpSpPr>
        <p:sp>
          <p:nvSpPr>
            <p:cNvPr id="31" name="Google Shape;3528;p42">
              <a:extLst>
                <a:ext uri="{FF2B5EF4-FFF2-40B4-BE49-F238E27FC236}">
                  <a16:creationId xmlns:a16="http://schemas.microsoft.com/office/drawing/2014/main" id="{A349E72C-3890-409A-C7BA-CD5EB48B210F}"/>
                </a:ext>
              </a:extLst>
            </p:cNvPr>
            <p:cNvSpPr txBox="1"/>
            <p:nvPr/>
          </p:nvSpPr>
          <p:spPr>
            <a:xfrm>
              <a:off x="1032312" y="1377263"/>
              <a:ext cx="1739155" cy="581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00" i="1" dirty="0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rPr>
                <a:t>Engenheiros D&amp;A </a:t>
              </a:r>
              <a:r>
                <a:rPr lang="en" sz="800" i="1" dirty="0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rPr>
                <a:t>democratizam tabelas de features relacionadas a seus respectivos domínios no Mesh</a:t>
              </a:r>
              <a:endParaRPr sz="8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endParaRPr>
            </a:p>
          </p:txBody>
        </p:sp>
        <p:grpSp>
          <p:nvGrpSpPr>
            <p:cNvPr id="2100" name="Group 2099">
              <a:extLst>
                <a:ext uri="{FF2B5EF4-FFF2-40B4-BE49-F238E27FC236}">
                  <a16:creationId xmlns:a16="http://schemas.microsoft.com/office/drawing/2014/main" id="{C35FF68A-BD37-1FB0-18A1-A7F079CE52E4}"/>
                </a:ext>
              </a:extLst>
            </p:cNvPr>
            <p:cNvGrpSpPr/>
            <p:nvPr/>
          </p:nvGrpSpPr>
          <p:grpSpPr>
            <a:xfrm>
              <a:off x="751070" y="1520860"/>
              <a:ext cx="373531" cy="266917"/>
              <a:chOff x="751070" y="1520860"/>
              <a:chExt cx="373531" cy="266917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2694F93-14C3-52B0-4515-4847B4E658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26960" y="1520860"/>
                <a:ext cx="234000" cy="2340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99" name="Google Shape;3441;p36">
                <a:extLst>
                  <a:ext uri="{FF2B5EF4-FFF2-40B4-BE49-F238E27FC236}">
                    <a16:creationId xmlns:a16="http://schemas.microsoft.com/office/drawing/2014/main" id="{D896555B-79D5-FC9C-370B-284DBF6D87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1070" y="1527428"/>
                <a:ext cx="373531" cy="26034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chemeClr val="bg2"/>
                    </a:solidFill>
                    <a:latin typeface="Teko" panose="020B0604020202020204" charset="0"/>
                    <a:cs typeface="Teko" panose="020B0604020202020204" charset="0"/>
                  </a:rPr>
                  <a:t>1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18A68F1-F55B-72CC-8EB8-B99D8B684B85}"/>
              </a:ext>
            </a:extLst>
          </p:cNvPr>
          <p:cNvGrpSpPr/>
          <p:nvPr/>
        </p:nvGrpSpPr>
        <p:grpSpPr>
          <a:xfrm>
            <a:off x="1949046" y="1877806"/>
            <a:ext cx="848626" cy="260349"/>
            <a:chOff x="1949046" y="1877806"/>
            <a:chExt cx="848626" cy="260349"/>
          </a:xfrm>
        </p:grpSpPr>
        <p:pic>
          <p:nvPicPr>
            <p:cNvPr id="2110" name="Graphic 2109" descr="Arrow: Slight curve with solid fill">
              <a:extLst>
                <a:ext uri="{FF2B5EF4-FFF2-40B4-BE49-F238E27FC236}">
                  <a16:creationId xmlns:a16="http://schemas.microsoft.com/office/drawing/2014/main" id="{9731C85C-7274-2AA1-F107-F5DD45BEC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flipV="1">
              <a:off x="1949046" y="1906751"/>
              <a:ext cx="230515" cy="195124"/>
            </a:xfrm>
            <a:prstGeom prst="rect">
              <a:avLst/>
            </a:prstGeom>
          </p:spPr>
        </p:pic>
        <p:sp>
          <p:nvSpPr>
            <p:cNvPr id="2112" name="Google Shape;3441;p36">
              <a:extLst>
                <a:ext uri="{FF2B5EF4-FFF2-40B4-BE49-F238E27FC236}">
                  <a16:creationId xmlns:a16="http://schemas.microsoft.com/office/drawing/2014/main" id="{24FB2C57-9711-07E9-6C11-F0472BB328A7}"/>
                </a:ext>
              </a:extLst>
            </p:cNvPr>
            <p:cNvSpPr txBox="1">
              <a:spLocks/>
            </p:cNvSpPr>
            <p:nvPr/>
          </p:nvSpPr>
          <p:spPr>
            <a:xfrm>
              <a:off x="2082703" y="1877806"/>
              <a:ext cx="714969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sz="800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CONSUMER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9C83EF7-39B2-831B-C298-187021B6FFA6}"/>
              </a:ext>
            </a:extLst>
          </p:cNvPr>
          <p:cNvGrpSpPr/>
          <p:nvPr/>
        </p:nvGrpSpPr>
        <p:grpSpPr>
          <a:xfrm>
            <a:off x="6792255" y="3294415"/>
            <a:ext cx="862389" cy="260349"/>
            <a:chOff x="6792255" y="3294415"/>
            <a:chExt cx="862389" cy="260349"/>
          </a:xfrm>
        </p:grpSpPr>
        <p:pic>
          <p:nvPicPr>
            <p:cNvPr id="2116" name="Graphic 2115" descr="Arrow: Slight curve with solid fill">
              <a:extLst>
                <a:ext uri="{FF2B5EF4-FFF2-40B4-BE49-F238E27FC236}">
                  <a16:creationId xmlns:a16="http://schemas.microsoft.com/office/drawing/2014/main" id="{F44862DE-B39F-ACBE-10AF-AFD44D1ED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flipH="1" flipV="1">
              <a:off x="6792255" y="3317866"/>
              <a:ext cx="250221" cy="178517"/>
            </a:xfrm>
            <a:prstGeom prst="rect">
              <a:avLst/>
            </a:prstGeom>
          </p:spPr>
        </p:pic>
        <p:sp>
          <p:nvSpPr>
            <p:cNvPr id="2117" name="Google Shape;3441;p36">
              <a:extLst>
                <a:ext uri="{FF2B5EF4-FFF2-40B4-BE49-F238E27FC236}">
                  <a16:creationId xmlns:a16="http://schemas.microsoft.com/office/drawing/2014/main" id="{5D48A4F1-971F-D493-AFA1-9509A06E6A8A}"/>
                </a:ext>
              </a:extLst>
            </p:cNvPr>
            <p:cNvSpPr txBox="1">
              <a:spLocks/>
            </p:cNvSpPr>
            <p:nvPr/>
          </p:nvSpPr>
          <p:spPr>
            <a:xfrm>
              <a:off x="6939675" y="3294415"/>
              <a:ext cx="714969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sz="800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PRODUCER</a:t>
              </a:r>
            </a:p>
          </p:txBody>
        </p:sp>
      </p:grpSp>
      <p:sp>
        <p:nvSpPr>
          <p:cNvPr id="2119" name="TextBox 2118">
            <a:extLst>
              <a:ext uri="{FF2B5EF4-FFF2-40B4-BE49-F238E27FC236}">
                <a16:creationId xmlns:a16="http://schemas.microsoft.com/office/drawing/2014/main" id="{8556B7C6-8613-5934-3732-F509262A4E17}"/>
              </a:ext>
            </a:extLst>
          </p:cNvPr>
          <p:cNvSpPr txBox="1"/>
          <p:nvPr/>
        </p:nvSpPr>
        <p:spPr>
          <a:xfrm>
            <a:off x="408044" y="130697"/>
            <a:ext cx="36686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Pipelines FTI no Data </a:t>
            </a:r>
            <a:r>
              <a:rPr lang="pt-BR" sz="1000" i="1" dirty="0" err="1">
                <a:solidFill>
                  <a:srgbClr val="CECEC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Mesh</a:t>
            </a:r>
            <a:endParaRPr lang="pt-BR" sz="1000" i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2120" name="TextBox 2119">
            <a:extLst>
              <a:ext uri="{FF2B5EF4-FFF2-40B4-BE49-F238E27FC236}">
                <a16:creationId xmlns:a16="http://schemas.microsoft.com/office/drawing/2014/main" id="{53407D60-D949-3B72-CC3A-BCA1D64938D9}"/>
              </a:ext>
            </a:extLst>
          </p:cNvPr>
          <p:cNvSpPr txBox="1"/>
          <p:nvPr/>
        </p:nvSpPr>
        <p:spPr>
          <a:xfrm>
            <a:off x="408044" y="297523"/>
            <a:ext cx="384517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Proposta de execução de etapas da geração do dado ao deploy de um modelo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6D7C91C-B9B9-BA6D-03CD-DA77C198026C}"/>
              </a:ext>
            </a:extLst>
          </p:cNvPr>
          <p:cNvGrpSpPr/>
          <p:nvPr/>
        </p:nvGrpSpPr>
        <p:grpSpPr>
          <a:xfrm>
            <a:off x="6711100" y="3852294"/>
            <a:ext cx="2031580" cy="581580"/>
            <a:chOff x="6711100" y="3762354"/>
            <a:chExt cx="2031580" cy="58158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5707F4D-8A2E-02C1-1826-2182FBBC46F5}"/>
                </a:ext>
              </a:extLst>
            </p:cNvPr>
            <p:cNvGrpSpPr/>
            <p:nvPr/>
          </p:nvGrpSpPr>
          <p:grpSpPr>
            <a:xfrm>
              <a:off x="6711100" y="3905951"/>
              <a:ext cx="373531" cy="266158"/>
              <a:chOff x="748603" y="1639801"/>
              <a:chExt cx="373531" cy="266158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F1B8FE9-5BDF-CFD1-9E53-57D081A3DC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057" y="1639801"/>
                <a:ext cx="234000" cy="2340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" name="Google Shape;3441;p36">
                <a:extLst>
                  <a:ext uri="{FF2B5EF4-FFF2-40B4-BE49-F238E27FC236}">
                    <a16:creationId xmlns:a16="http://schemas.microsoft.com/office/drawing/2014/main" id="{6F95FD9F-8261-D253-25C1-D6E3B22EF5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8603" y="1645610"/>
                <a:ext cx="373531" cy="26034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chemeClr val="bg2"/>
                    </a:solidFill>
                    <a:latin typeface="Teko" panose="020B0604020202020204" charset="0"/>
                    <a:cs typeface="Teko" panose="020B0604020202020204" charset="0"/>
                  </a:rPr>
                  <a:t>7</a:t>
                </a:r>
              </a:p>
            </p:txBody>
          </p:sp>
        </p:grpSp>
        <p:sp>
          <p:nvSpPr>
            <p:cNvPr id="9" name="Google Shape;3528;p42">
              <a:extLst>
                <a:ext uri="{FF2B5EF4-FFF2-40B4-BE49-F238E27FC236}">
                  <a16:creationId xmlns:a16="http://schemas.microsoft.com/office/drawing/2014/main" id="{0D5377FA-3533-6776-C52D-686F811E0A4D}"/>
                </a:ext>
              </a:extLst>
            </p:cNvPr>
            <p:cNvSpPr txBox="1"/>
            <p:nvPr/>
          </p:nvSpPr>
          <p:spPr>
            <a:xfrm>
              <a:off x="7003525" y="3762354"/>
              <a:ext cx="1739155" cy="581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00" i="1" dirty="0">
                  <a:solidFill>
                    <a:schemeClr val="dk2"/>
                  </a:solidFill>
                  <a:latin typeface="Roboto Light" panose="02000000000000000000" pitchFamily="2" charset="0"/>
                  <a:ea typeface="Dosis"/>
                  <a:cs typeface="Dosis"/>
                  <a:sym typeface="Dosis"/>
                </a:rPr>
                <a:t>Consumidores de dados são capazes de analisar dados gerados por modelos de ML</a:t>
              </a:r>
              <a:endParaRPr sz="8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0EB0EFE-39C9-3A9D-59E9-DF38A24B70CE}"/>
              </a:ext>
            </a:extLst>
          </p:cNvPr>
          <p:cNvGrpSpPr/>
          <p:nvPr/>
        </p:nvGrpSpPr>
        <p:grpSpPr>
          <a:xfrm>
            <a:off x="1940461" y="3846352"/>
            <a:ext cx="848626" cy="260349"/>
            <a:chOff x="1940461" y="3793887"/>
            <a:chExt cx="848626" cy="260349"/>
          </a:xfrm>
        </p:grpSpPr>
        <p:pic>
          <p:nvPicPr>
            <p:cNvPr id="12" name="Graphic 11" descr="Arrow: Slight curve with solid fill">
              <a:extLst>
                <a:ext uri="{FF2B5EF4-FFF2-40B4-BE49-F238E27FC236}">
                  <a16:creationId xmlns:a16="http://schemas.microsoft.com/office/drawing/2014/main" id="{6E662C32-E5FF-B7F6-8632-FE0999749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flipV="1">
              <a:off x="1940461" y="3822832"/>
              <a:ext cx="230515" cy="195124"/>
            </a:xfrm>
            <a:prstGeom prst="rect">
              <a:avLst/>
            </a:prstGeom>
          </p:spPr>
        </p:pic>
        <p:sp>
          <p:nvSpPr>
            <p:cNvPr id="14" name="Google Shape;3441;p36">
              <a:extLst>
                <a:ext uri="{FF2B5EF4-FFF2-40B4-BE49-F238E27FC236}">
                  <a16:creationId xmlns:a16="http://schemas.microsoft.com/office/drawing/2014/main" id="{8ED0C7F0-3D1F-700C-309A-3B0A44265D0E}"/>
                </a:ext>
              </a:extLst>
            </p:cNvPr>
            <p:cNvSpPr txBox="1">
              <a:spLocks/>
            </p:cNvSpPr>
            <p:nvPr/>
          </p:nvSpPr>
          <p:spPr>
            <a:xfrm>
              <a:off x="2074118" y="3793887"/>
              <a:ext cx="714969" cy="26034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BR" sz="800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CONSUMER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2A123C1-6667-F0B7-16BA-2CCB6EE244AB}"/>
              </a:ext>
            </a:extLst>
          </p:cNvPr>
          <p:cNvCxnSpPr>
            <a:cxnSpLocks/>
          </p:cNvCxnSpPr>
          <p:nvPr/>
        </p:nvCxnSpPr>
        <p:spPr>
          <a:xfrm flipH="1">
            <a:off x="6163444" y="3909460"/>
            <a:ext cx="356197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1015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p39"/>
          <p:cNvSpPr txBox="1">
            <a:spLocks noGrp="1"/>
          </p:cNvSpPr>
          <p:nvPr>
            <p:ph type="subTitle" idx="1"/>
          </p:nvPr>
        </p:nvSpPr>
        <p:spPr>
          <a:xfrm>
            <a:off x="784929" y="3460633"/>
            <a:ext cx="3787072" cy="8689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Aprendendo mais sobre os tópicos aqui abordados</a:t>
            </a:r>
            <a:endParaRPr dirty="0"/>
          </a:p>
        </p:txBody>
      </p:sp>
      <p:sp>
        <p:nvSpPr>
          <p:cNvPr id="3504" name="Google Shape;3504;p39"/>
          <p:cNvSpPr txBox="1">
            <a:spLocks noGrp="1"/>
          </p:cNvSpPr>
          <p:nvPr>
            <p:ph type="title"/>
          </p:nvPr>
        </p:nvSpPr>
        <p:spPr>
          <a:xfrm>
            <a:off x="736438" y="2008588"/>
            <a:ext cx="4360200" cy="16213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REFERÊNCIAS TÉCNICAS</a:t>
            </a:r>
            <a:endParaRPr dirty="0"/>
          </a:p>
        </p:txBody>
      </p:sp>
      <p:sp>
        <p:nvSpPr>
          <p:cNvPr id="3505" name="Google Shape;3505;p39"/>
          <p:cNvSpPr txBox="1">
            <a:spLocks noGrp="1"/>
          </p:cNvSpPr>
          <p:nvPr>
            <p:ph type="title" idx="2"/>
          </p:nvPr>
        </p:nvSpPr>
        <p:spPr>
          <a:xfrm rot="-5400000">
            <a:off x="580893" y="829223"/>
            <a:ext cx="1267800" cy="5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3506" name="Google Shape;3506;p39"/>
          <p:cNvSpPr/>
          <p:nvPr/>
        </p:nvSpPr>
        <p:spPr>
          <a:xfrm>
            <a:off x="867543" y="484073"/>
            <a:ext cx="58500" cy="126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4737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27;p42">
            <a:hlinkClick r:id="rId3"/>
            <a:extLst>
              <a:ext uri="{FF2B5EF4-FFF2-40B4-BE49-F238E27FC236}">
                <a16:creationId xmlns:a16="http://schemas.microsoft.com/office/drawing/2014/main" id="{5A98DB19-C198-F0C8-828F-A9833D681CFF}"/>
              </a:ext>
            </a:extLst>
          </p:cNvPr>
          <p:cNvSpPr txBox="1"/>
          <p:nvPr/>
        </p:nvSpPr>
        <p:spPr>
          <a:xfrm>
            <a:off x="1201661" y="293473"/>
            <a:ext cx="3809818" cy="28353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FEATURE STORE FOR MACHINE LEARNING</a:t>
            </a:r>
            <a:endParaRPr sz="1800" b="1"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" name="Google Shape;3528;p42">
            <a:extLst>
              <a:ext uri="{FF2B5EF4-FFF2-40B4-BE49-F238E27FC236}">
                <a16:creationId xmlns:a16="http://schemas.microsoft.com/office/drawing/2014/main" id="{5DD09201-C003-DD84-4103-895D2E3F98E2}"/>
              </a:ext>
            </a:extLst>
          </p:cNvPr>
          <p:cNvSpPr txBox="1"/>
          <p:nvPr/>
        </p:nvSpPr>
        <p:spPr>
          <a:xfrm>
            <a:off x="1112875" y="551655"/>
            <a:ext cx="3859438" cy="354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por Jayanth Kuymar - 2022</a:t>
            </a:r>
            <a:endParaRPr sz="1000" i="1" dirty="0">
              <a:solidFill>
                <a:schemeClr val="dk2"/>
              </a:solidFill>
              <a:latin typeface="Roboto Light" panose="02000000000000000000" pitchFamily="2" charset="0"/>
              <a:ea typeface="Dosis"/>
              <a:cs typeface="Dosis"/>
              <a:sym typeface="Dosis"/>
            </a:endParaRPr>
          </a:p>
        </p:txBody>
      </p:sp>
      <p:pic>
        <p:nvPicPr>
          <p:cNvPr id="7" name="Picture 6" descr="An orange rectangular object with a black stripe&#10;&#10;Description automatically generated">
            <a:extLst>
              <a:ext uri="{FF2B5EF4-FFF2-40B4-BE49-F238E27FC236}">
                <a16:creationId xmlns:a16="http://schemas.microsoft.com/office/drawing/2014/main" id="{5414310B-FCFC-0D3B-E272-B7DAA7F9B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733" y="300868"/>
            <a:ext cx="276142" cy="276142"/>
          </a:xfrm>
          <a:prstGeom prst="rect">
            <a:avLst/>
          </a:prstGeom>
        </p:spPr>
      </p:pic>
      <p:sp>
        <p:nvSpPr>
          <p:cNvPr id="13" name="Google Shape;3527;p42">
            <a:hlinkClick r:id="rId5"/>
            <a:extLst>
              <a:ext uri="{FF2B5EF4-FFF2-40B4-BE49-F238E27FC236}">
                <a16:creationId xmlns:a16="http://schemas.microsoft.com/office/drawing/2014/main" id="{16A1276B-0FD5-7498-8B4D-D4BCBB38BB63}"/>
              </a:ext>
            </a:extLst>
          </p:cNvPr>
          <p:cNvSpPr txBox="1"/>
          <p:nvPr/>
        </p:nvSpPr>
        <p:spPr>
          <a:xfrm>
            <a:off x="1201660" y="972870"/>
            <a:ext cx="5737855" cy="28353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BUILDING MACHINE LEARNING SYSTEMS WITH A FEATURE STORE</a:t>
            </a:r>
            <a:endParaRPr sz="1800" b="1"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4" name="Google Shape;3528;p42">
            <a:extLst>
              <a:ext uri="{FF2B5EF4-FFF2-40B4-BE49-F238E27FC236}">
                <a16:creationId xmlns:a16="http://schemas.microsoft.com/office/drawing/2014/main" id="{0DE74A35-9931-5776-DA36-91663DE2E504}"/>
              </a:ext>
            </a:extLst>
          </p:cNvPr>
          <p:cNvSpPr txBox="1"/>
          <p:nvPr/>
        </p:nvSpPr>
        <p:spPr>
          <a:xfrm>
            <a:off x="1112875" y="1231052"/>
            <a:ext cx="3859438" cy="354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por Jim Dowling – pré release 2025</a:t>
            </a:r>
            <a:endParaRPr sz="1000" i="1" dirty="0">
              <a:solidFill>
                <a:schemeClr val="dk2"/>
              </a:solidFill>
              <a:latin typeface="Roboto Light" panose="02000000000000000000" pitchFamily="2" charset="0"/>
              <a:ea typeface="Dosis"/>
              <a:cs typeface="Dosis"/>
              <a:sym typeface="Dosis"/>
            </a:endParaRPr>
          </a:p>
        </p:txBody>
      </p:sp>
      <p:pic>
        <p:nvPicPr>
          <p:cNvPr id="15" name="Picture 14" descr="An orange rectangular object with a black stripe&#10;&#10;Description automatically generated">
            <a:extLst>
              <a:ext uri="{FF2B5EF4-FFF2-40B4-BE49-F238E27FC236}">
                <a16:creationId xmlns:a16="http://schemas.microsoft.com/office/drawing/2014/main" id="{D28D93CC-C04A-94B5-80E9-24AC07FE6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733" y="980265"/>
            <a:ext cx="276142" cy="276142"/>
          </a:xfrm>
          <a:prstGeom prst="rect">
            <a:avLst/>
          </a:prstGeom>
        </p:spPr>
      </p:pic>
      <p:pic>
        <p:nvPicPr>
          <p:cNvPr id="17" name="Picture 16" descr="An orange camera on a black background&#10;&#10;Description automatically generated">
            <a:extLst>
              <a:ext uri="{FF2B5EF4-FFF2-40B4-BE49-F238E27FC236}">
                <a16:creationId xmlns:a16="http://schemas.microsoft.com/office/drawing/2014/main" id="{38BFD8A4-0795-7A64-CA17-AD13B6C1D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733" y="2304232"/>
            <a:ext cx="276142" cy="276142"/>
          </a:xfrm>
          <a:prstGeom prst="rect">
            <a:avLst/>
          </a:prstGeom>
        </p:spPr>
      </p:pic>
      <p:sp>
        <p:nvSpPr>
          <p:cNvPr id="18" name="Google Shape;3527;p42">
            <a:hlinkClick r:id="rId7"/>
            <a:extLst>
              <a:ext uri="{FF2B5EF4-FFF2-40B4-BE49-F238E27FC236}">
                <a16:creationId xmlns:a16="http://schemas.microsoft.com/office/drawing/2014/main" id="{135AA735-EB6C-2347-C7E1-06B62260985F}"/>
              </a:ext>
            </a:extLst>
          </p:cNvPr>
          <p:cNvSpPr txBox="1"/>
          <p:nvPr/>
        </p:nvSpPr>
        <p:spPr>
          <a:xfrm>
            <a:off x="1201660" y="2296837"/>
            <a:ext cx="6106452" cy="28353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ML NA PRÁTICA – FEATURE STORES – NUBANK DS &amp; ML MEETUP #81</a:t>
            </a:r>
            <a:endParaRPr sz="1800" b="1"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9" name="Google Shape;3528;p42">
            <a:extLst>
              <a:ext uri="{FF2B5EF4-FFF2-40B4-BE49-F238E27FC236}">
                <a16:creationId xmlns:a16="http://schemas.microsoft.com/office/drawing/2014/main" id="{4F44CA93-708E-DF52-C034-A0AEF0BC7B71}"/>
              </a:ext>
            </a:extLst>
          </p:cNvPr>
          <p:cNvSpPr txBox="1"/>
          <p:nvPr/>
        </p:nvSpPr>
        <p:spPr>
          <a:xfrm>
            <a:off x="1112875" y="2555019"/>
            <a:ext cx="3859438" cy="354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por Téo Calvo para o c</a:t>
            </a:r>
            <a:r>
              <a:rPr lang="en" sz="10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anal Building Nubank - 2023</a:t>
            </a:r>
            <a:endParaRPr sz="1000" i="1" dirty="0">
              <a:solidFill>
                <a:schemeClr val="dk2"/>
              </a:solidFill>
              <a:latin typeface="Roboto Light" panose="02000000000000000000" pitchFamily="2" charset="0"/>
              <a:ea typeface="Dosis"/>
              <a:cs typeface="Dosis"/>
              <a:sym typeface="Dosis"/>
            </a:endParaRPr>
          </a:p>
        </p:txBody>
      </p:sp>
      <p:pic>
        <p:nvPicPr>
          <p:cNvPr id="21" name="Picture 20" descr="An orange and black logo&#10;&#10;Description automatically generated">
            <a:extLst>
              <a:ext uri="{FF2B5EF4-FFF2-40B4-BE49-F238E27FC236}">
                <a16:creationId xmlns:a16="http://schemas.microsoft.com/office/drawing/2014/main" id="{59F96775-1F06-E04A-70E2-FF09D4387F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732" y="2983629"/>
            <a:ext cx="276143" cy="276143"/>
          </a:xfrm>
          <a:prstGeom prst="rect">
            <a:avLst/>
          </a:prstGeom>
        </p:spPr>
      </p:pic>
      <p:sp>
        <p:nvSpPr>
          <p:cNvPr id="22" name="Google Shape;3527;p42">
            <a:hlinkClick r:id="rId9"/>
            <a:extLst>
              <a:ext uri="{FF2B5EF4-FFF2-40B4-BE49-F238E27FC236}">
                <a16:creationId xmlns:a16="http://schemas.microsoft.com/office/drawing/2014/main" id="{7CFE69A2-6FF9-6D48-0019-4A54CCF91E39}"/>
              </a:ext>
            </a:extLst>
          </p:cNvPr>
          <p:cNvSpPr txBox="1"/>
          <p:nvPr/>
        </p:nvSpPr>
        <p:spPr>
          <a:xfrm>
            <a:off x="1201660" y="2983629"/>
            <a:ext cx="2867066" cy="28353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WHAT IS A FEATURE STORE?</a:t>
            </a:r>
            <a:endParaRPr sz="1800" b="1"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3" name="Google Shape;3528;p42">
            <a:extLst>
              <a:ext uri="{FF2B5EF4-FFF2-40B4-BE49-F238E27FC236}">
                <a16:creationId xmlns:a16="http://schemas.microsoft.com/office/drawing/2014/main" id="{6DC6BD97-3B42-2475-8CC5-39E90633164A}"/>
              </a:ext>
            </a:extLst>
          </p:cNvPr>
          <p:cNvSpPr txBox="1"/>
          <p:nvPr/>
        </p:nvSpPr>
        <p:spPr>
          <a:xfrm>
            <a:off x="1112874" y="3241811"/>
            <a:ext cx="4529469" cy="354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por Mike Del Balso para a </a:t>
            </a:r>
            <a:r>
              <a:rPr lang="pt-BR" sz="1000" i="1" dirty="0" err="1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Tecton</a:t>
            </a:r>
            <a:r>
              <a:rPr lang="pt-BR" sz="10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 – publicado em 2020 e atualizado em 2023</a:t>
            </a:r>
            <a:endParaRPr sz="1000" i="1" dirty="0">
              <a:solidFill>
                <a:schemeClr val="dk2"/>
              </a:solidFill>
              <a:latin typeface="Roboto Light" panose="02000000000000000000" pitchFamily="2" charset="0"/>
              <a:ea typeface="Dosis"/>
              <a:cs typeface="Dosis"/>
              <a:sym typeface="Dosis"/>
            </a:endParaRPr>
          </a:p>
        </p:txBody>
      </p:sp>
      <p:pic>
        <p:nvPicPr>
          <p:cNvPr id="4" name="Picture 3" descr="An orange and black logo&#10;&#10;Description automatically generated">
            <a:extLst>
              <a:ext uri="{FF2B5EF4-FFF2-40B4-BE49-F238E27FC236}">
                <a16:creationId xmlns:a16="http://schemas.microsoft.com/office/drawing/2014/main" id="{2239A74E-8CEA-4500-A68A-E952962ED3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732" y="3676593"/>
            <a:ext cx="276143" cy="276143"/>
          </a:xfrm>
          <a:prstGeom prst="rect">
            <a:avLst/>
          </a:prstGeom>
        </p:spPr>
      </p:pic>
      <p:sp>
        <p:nvSpPr>
          <p:cNvPr id="5" name="Google Shape;3527;p42">
            <a:hlinkClick r:id="rId10"/>
            <a:extLst>
              <a:ext uri="{FF2B5EF4-FFF2-40B4-BE49-F238E27FC236}">
                <a16:creationId xmlns:a16="http://schemas.microsoft.com/office/drawing/2014/main" id="{1C860B7E-F41C-1099-346F-DE38E0917443}"/>
              </a:ext>
            </a:extLst>
          </p:cNvPr>
          <p:cNvSpPr txBox="1"/>
          <p:nvPr/>
        </p:nvSpPr>
        <p:spPr>
          <a:xfrm>
            <a:off x="1201660" y="3676593"/>
            <a:ext cx="3437015" cy="28353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WHY WE NEED DEVOPS FOR ML DATA</a:t>
            </a:r>
            <a:endParaRPr sz="1800" b="1"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8" name="Google Shape;3528;p42">
            <a:extLst>
              <a:ext uri="{FF2B5EF4-FFF2-40B4-BE49-F238E27FC236}">
                <a16:creationId xmlns:a16="http://schemas.microsoft.com/office/drawing/2014/main" id="{349806F3-11B0-AB7B-2120-B55DB4F1ECF4}"/>
              </a:ext>
            </a:extLst>
          </p:cNvPr>
          <p:cNvSpPr txBox="1"/>
          <p:nvPr/>
        </p:nvSpPr>
        <p:spPr>
          <a:xfrm>
            <a:off x="1112874" y="3934775"/>
            <a:ext cx="4529469" cy="354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por Kevin Stumpf para a </a:t>
            </a:r>
            <a:r>
              <a:rPr lang="pt-BR" sz="1000" i="1" dirty="0" err="1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Tecton</a:t>
            </a:r>
            <a:r>
              <a:rPr lang="pt-BR" sz="10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 – publicado em 2020 e atualizado em 2023</a:t>
            </a:r>
            <a:endParaRPr sz="1000" i="1" dirty="0">
              <a:solidFill>
                <a:schemeClr val="dk2"/>
              </a:solidFill>
              <a:latin typeface="Roboto Light" panose="02000000000000000000" pitchFamily="2" charset="0"/>
              <a:ea typeface="Dosis"/>
              <a:cs typeface="Dosis"/>
              <a:sym typeface="Dosis"/>
            </a:endParaRPr>
          </a:p>
        </p:txBody>
      </p:sp>
      <p:pic>
        <p:nvPicPr>
          <p:cNvPr id="9" name="Picture 8" descr="An orange and black logo&#10;&#10;Description automatically generated">
            <a:extLst>
              <a:ext uri="{FF2B5EF4-FFF2-40B4-BE49-F238E27FC236}">
                <a16:creationId xmlns:a16="http://schemas.microsoft.com/office/drawing/2014/main" id="{9C8B1317-A286-B956-172A-FCE53A0D5B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732" y="4344202"/>
            <a:ext cx="276143" cy="276143"/>
          </a:xfrm>
          <a:prstGeom prst="rect">
            <a:avLst/>
          </a:prstGeom>
        </p:spPr>
      </p:pic>
      <p:sp>
        <p:nvSpPr>
          <p:cNvPr id="10" name="Google Shape;3527;p42">
            <a:hlinkClick r:id="rId11"/>
            <a:extLst>
              <a:ext uri="{FF2B5EF4-FFF2-40B4-BE49-F238E27FC236}">
                <a16:creationId xmlns:a16="http://schemas.microsoft.com/office/drawing/2014/main" id="{1A82E5FB-26CA-5A9E-5684-058C56BE9D36}"/>
              </a:ext>
            </a:extLst>
          </p:cNvPr>
          <p:cNvSpPr txBox="1"/>
          <p:nvPr/>
        </p:nvSpPr>
        <p:spPr>
          <a:xfrm>
            <a:off x="1201660" y="4344202"/>
            <a:ext cx="4529469" cy="28353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WHAT IS A FEATURE STORE: THE DEFINITIVE GUIDE</a:t>
            </a:r>
            <a:endParaRPr sz="1800" b="1"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1" name="Google Shape;3528;p42">
            <a:extLst>
              <a:ext uri="{FF2B5EF4-FFF2-40B4-BE49-F238E27FC236}">
                <a16:creationId xmlns:a16="http://schemas.microsoft.com/office/drawing/2014/main" id="{C5CE0CE0-5293-44B3-77E5-E7D031C67524}"/>
              </a:ext>
            </a:extLst>
          </p:cNvPr>
          <p:cNvSpPr txBox="1"/>
          <p:nvPr/>
        </p:nvSpPr>
        <p:spPr>
          <a:xfrm>
            <a:off x="1112874" y="4602384"/>
            <a:ext cx="4529469" cy="354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curado e atualizado pelo time da </a:t>
            </a:r>
            <a:r>
              <a:rPr lang="pt-BR" sz="1000" i="1" dirty="0" err="1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Hopsworks</a:t>
            </a:r>
            <a:endParaRPr sz="1000" i="1" dirty="0">
              <a:solidFill>
                <a:schemeClr val="dk2"/>
              </a:solidFill>
              <a:latin typeface="Roboto Light" panose="02000000000000000000" pitchFamily="2" charset="0"/>
              <a:ea typeface="Dosis"/>
              <a:cs typeface="Dosis"/>
              <a:sym typeface="Dosis"/>
            </a:endParaRPr>
          </a:p>
        </p:txBody>
      </p:sp>
      <p:sp>
        <p:nvSpPr>
          <p:cNvPr id="12" name="Google Shape;3527;p42">
            <a:hlinkClick r:id="rId12"/>
            <a:extLst>
              <a:ext uri="{FF2B5EF4-FFF2-40B4-BE49-F238E27FC236}">
                <a16:creationId xmlns:a16="http://schemas.microsoft.com/office/drawing/2014/main" id="{4C440FB3-1086-1376-7C8E-174C514D992D}"/>
              </a:ext>
            </a:extLst>
          </p:cNvPr>
          <p:cNvSpPr txBox="1"/>
          <p:nvPr/>
        </p:nvSpPr>
        <p:spPr>
          <a:xfrm>
            <a:off x="1199799" y="1656312"/>
            <a:ext cx="3192320" cy="28353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F</a:t>
            </a:r>
            <a:r>
              <a:rPr lang="en" sz="1800" b="1" dirty="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EATURE ENGINEERING BOOKCAMP</a:t>
            </a:r>
            <a:endParaRPr sz="1800" b="1" dirty="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6" name="Google Shape;3528;p42">
            <a:extLst>
              <a:ext uri="{FF2B5EF4-FFF2-40B4-BE49-F238E27FC236}">
                <a16:creationId xmlns:a16="http://schemas.microsoft.com/office/drawing/2014/main" id="{D733EEB7-BBFD-8733-7EBB-F3E3B9D42C0C}"/>
              </a:ext>
            </a:extLst>
          </p:cNvPr>
          <p:cNvSpPr txBox="1"/>
          <p:nvPr/>
        </p:nvSpPr>
        <p:spPr>
          <a:xfrm>
            <a:off x="1111013" y="1914494"/>
            <a:ext cx="3859438" cy="354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Roboto Light" panose="02000000000000000000" pitchFamily="2" charset="0"/>
                <a:ea typeface="Dosis"/>
                <a:cs typeface="Dosis"/>
                <a:sym typeface="Dosis"/>
              </a:rPr>
              <a:t>por Sinan Ozdemir – 2022</a:t>
            </a:r>
            <a:endParaRPr sz="1000" i="1" dirty="0">
              <a:solidFill>
                <a:schemeClr val="dk2"/>
              </a:solidFill>
              <a:latin typeface="Roboto Light" panose="02000000000000000000" pitchFamily="2" charset="0"/>
              <a:ea typeface="Dosis"/>
              <a:cs typeface="Dosis"/>
              <a:sym typeface="Dosis"/>
            </a:endParaRPr>
          </a:p>
        </p:txBody>
      </p:sp>
      <p:pic>
        <p:nvPicPr>
          <p:cNvPr id="20" name="Picture 19" descr="An orange rectangular object with a black stripe&#10;&#10;Description automatically generated">
            <a:extLst>
              <a:ext uri="{FF2B5EF4-FFF2-40B4-BE49-F238E27FC236}">
                <a16:creationId xmlns:a16="http://schemas.microsoft.com/office/drawing/2014/main" id="{FFC29970-C118-8B35-116D-8AFE82F68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871" y="1663707"/>
            <a:ext cx="276142" cy="27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6760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2" name="Google Shape;4242;p61"/>
          <p:cNvSpPr/>
          <p:nvPr/>
        </p:nvSpPr>
        <p:spPr>
          <a:xfrm>
            <a:off x="5104325" y="2941500"/>
            <a:ext cx="3132000" cy="313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3" name="Google Shape;4243;p61"/>
          <p:cNvSpPr txBox="1">
            <a:spLocks noGrp="1"/>
          </p:cNvSpPr>
          <p:nvPr>
            <p:ph type="ctrTitle"/>
          </p:nvPr>
        </p:nvSpPr>
        <p:spPr>
          <a:xfrm>
            <a:off x="720000" y="803325"/>
            <a:ext cx="4284000" cy="8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OBRIGADO!</a:t>
            </a:r>
            <a:endParaRPr dirty="0"/>
          </a:p>
        </p:txBody>
      </p:sp>
      <p:sp>
        <p:nvSpPr>
          <p:cNvPr id="4244" name="Google Shape;4244;p61"/>
          <p:cNvSpPr txBox="1">
            <a:spLocks noGrp="1"/>
          </p:cNvSpPr>
          <p:nvPr>
            <p:ph type="subTitle" idx="1"/>
          </p:nvPr>
        </p:nvSpPr>
        <p:spPr>
          <a:xfrm>
            <a:off x="720000" y="2211375"/>
            <a:ext cx="4293900" cy="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52C40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</a:rPr>
              <a:t>addyouremail@freepik.com</a:t>
            </a: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52C40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</a:rPr>
              <a:t>+91 620 421 838</a:t>
            </a: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52C40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</a:rPr>
              <a:t>yourcompany.com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4245" name="Google Shape;4245;p61"/>
          <p:cNvSpPr txBox="1"/>
          <p:nvPr/>
        </p:nvSpPr>
        <p:spPr>
          <a:xfrm>
            <a:off x="720000" y="4342808"/>
            <a:ext cx="31320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2C4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Please keep this slide for attribution</a:t>
            </a:r>
            <a:endParaRPr sz="12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4246" name="Google Shape;4246;p61"/>
          <p:cNvGrpSpPr/>
          <p:nvPr/>
        </p:nvGrpSpPr>
        <p:grpSpPr>
          <a:xfrm>
            <a:off x="1556131" y="3285224"/>
            <a:ext cx="248971" cy="248971"/>
            <a:chOff x="2200574" y="3639796"/>
            <a:chExt cx="493500" cy="493500"/>
          </a:xfrm>
        </p:grpSpPr>
        <p:sp>
          <p:nvSpPr>
            <p:cNvPr id="4247" name="Google Shape;4247;p61"/>
            <p:cNvSpPr/>
            <p:nvPr/>
          </p:nvSpPr>
          <p:spPr>
            <a:xfrm>
              <a:off x="2200574" y="3639796"/>
              <a:ext cx="493500" cy="49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61"/>
            <p:cNvSpPr/>
            <p:nvPr/>
          </p:nvSpPr>
          <p:spPr>
            <a:xfrm>
              <a:off x="2429980" y="3859342"/>
              <a:ext cx="43613" cy="54494"/>
            </a:xfrm>
            <a:custGeom>
              <a:avLst/>
              <a:gdLst/>
              <a:ahLst/>
              <a:cxnLst/>
              <a:rect l="l" t="t" r="r" b="b"/>
              <a:pathLst>
                <a:path w="2858" h="3570" extrusionOk="0">
                  <a:moveTo>
                    <a:pt x="1" y="0"/>
                  </a:moveTo>
                  <a:lnTo>
                    <a:pt x="1" y="3570"/>
                  </a:lnTo>
                  <a:lnTo>
                    <a:pt x="2858" y="1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61"/>
            <p:cNvSpPr/>
            <p:nvPr/>
          </p:nvSpPr>
          <p:spPr>
            <a:xfrm>
              <a:off x="2301570" y="3784290"/>
              <a:ext cx="290950" cy="204618"/>
            </a:xfrm>
            <a:custGeom>
              <a:avLst/>
              <a:gdLst/>
              <a:ahLst/>
              <a:cxnLst/>
              <a:rect l="l" t="t" r="r" b="b"/>
              <a:pathLst>
                <a:path w="19066" h="13405" extrusionOk="0">
                  <a:moveTo>
                    <a:pt x="7858" y="3351"/>
                  </a:moveTo>
                  <a:cubicBezTo>
                    <a:pt x="7961" y="3351"/>
                    <a:pt x="8064" y="3379"/>
                    <a:pt x="8154" y="3436"/>
                  </a:cubicBezTo>
                  <a:lnTo>
                    <a:pt x="12622" y="6230"/>
                  </a:lnTo>
                  <a:cubicBezTo>
                    <a:pt x="12785" y="6330"/>
                    <a:pt x="12884" y="6509"/>
                    <a:pt x="12884" y="6702"/>
                  </a:cubicBezTo>
                  <a:cubicBezTo>
                    <a:pt x="12884" y="6895"/>
                    <a:pt x="12785" y="7073"/>
                    <a:pt x="12622" y="7176"/>
                  </a:cubicBezTo>
                  <a:lnTo>
                    <a:pt x="8154" y="9968"/>
                  </a:lnTo>
                  <a:cubicBezTo>
                    <a:pt x="8063" y="10025"/>
                    <a:pt x="7961" y="10053"/>
                    <a:pt x="7859" y="10053"/>
                  </a:cubicBezTo>
                  <a:cubicBezTo>
                    <a:pt x="7765" y="10053"/>
                    <a:pt x="7671" y="10029"/>
                    <a:pt x="7588" y="9983"/>
                  </a:cubicBezTo>
                  <a:cubicBezTo>
                    <a:pt x="7409" y="9884"/>
                    <a:pt x="7299" y="9699"/>
                    <a:pt x="7299" y="9495"/>
                  </a:cubicBezTo>
                  <a:lnTo>
                    <a:pt x="7299" y="3910"/>
                  </a:lnTo>
                  <a:cubicBezTo>
                    <a:pt x="7299" y="3707"/>
                    <a:pt x="7409" y="3519"/>
                    <a:pt x="7588" y="3420"/>
                  </a:cubicBezTo>
                  <a:cubicBezTo>
                    <a:pt x="7671" y="3374"/>
                    <a:pt x="7765" y="3351"/>
                    <a:pt x="7858" y="3351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2"/>
                  </a:cubicBezTo>
                  <a:lnTo>
                    <a:pt x="1" y="10611"/>
                  </a:lnTo>
                  <a:cubicBezTo>
                    <a:pt x="1" y="12152"/>
                    <a:pt x="1255" y="13405"/>
                    <a:pt x="2794" y="13405"/>
                  </a:cubicBezTo>
                  <a:lnTo>
                    <a:pt x="16274" y="13405"/>
                  </a:lnTo>
                  <a:cubicBezTo>
                    <a:pt x="17813" y="13405"/>
                    <a:pt x="19065" y="12152"/>
                    <a:pt x="19065" y="10611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0" name="Google Shape;4250;p61"/>
          <p:cNvGrpSpPr/>
          <p:nvPr/>
        </p:nvGrpSpPr>
        <p:grpSpPr>
          <a:xfrm>
            <a:off x="809182" y="3285224"/>
            <a:ext cx="248971" cy="248971"/>
            <a:chOff x="720001" y="3639796"/>
            <a:chExt cx="493500" cy="493500"/>
          </a:xfrm>
        </p:grpSpPr>
        <p:sp>
          <p:nvSpPr>
            <p:cNvPr id="4251" name="Google Shape;4251;p61"/>
            <p:cNvSpPr/>
            <p:nvPr/>
          </p:nvSpPr>
          <p:spPr>
            <a:xfrm>
              <a:off x="720001" y="3639796"/>
              <a:ext cx="493500" cy="49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61"/>
            <p:cNvSpPr/>
            <p:nvPr/>
          </p:nvSpPr>
          <p:spPr>
            <a:xfrm>
              <a:off x="820572" y="3767478"/>
              <a:ext cx="291897" cy="238073"/>
            </a:xfrm>
            <a:custGeom>
              <a:avLst/>
              <a:gdLst/>
              <a:ahLst/>
              <a:cxnLst/>
              <a:rect l="l" t="t" r="r" b="b"/>
              <a:pathLst>
                <a:path w="19122" h="15596" extrusionOk="0">
                  <a:moveTo>
                    <a:pt x="12981" y="0"/>
                  </a:moveTo>
                  <a:cubicBezTo>
                    <a:pt x="12091" y="0"/>
                    <a:pt x="10821" y="352"/>
                    <a:pt x="9915" y="1352"/>
                  </a:cubicBezTo>
                  <a:cubicBezTo>
                    <a:pt x="9203" y="2141"/>
                    <a:pt x="8847" y="3174"/>
                    <a:pt x="8856" y="4430"/>
                  </a:cubicBezTo>
                  <a:cubicBezTo>
                    <a:pt x="6243" y="4110"/>
                    <a:pt x="4101" y="2933"/>
                    <a:pt x="2323" y="846"/>
                  </a:cubicBezTo>
                  <a:cubicBezTo>
                    <a:pt x="2216" y="723"/>
                    <a:pt x="2064" y="650"/>
                    <a:pt x="1902" y="650"/>
                  </a:cubicBezTo>
                  <a:cubicBezTo>
                    <a:pt x="1875" y="650"/>
                    <a:pt x="1848" y="652"/>
                    <a:pt x="1820" y="656"/>
                  </a:cubicBezTo>
                  <a:cubicBezTo>
                    <a:pt x="1631" y="683"/>
                    <a:pt x="1468" y="805"/>
                    <a:pt x="1391" y="977"/>
                  </a:cubicBezTo>
                  <a:cubicBezTo>
                    <a:pt x="695" y="2512"/>
                    <a:pt x="701" y="3895"/>
                    <a:pt x="1403" y="5113"/>
                  </a:cubicBezTo>
                  <a:cubicBezTo>
                    <a:pt x="1389" y="5111"/>
                    <a:pt x="1374" y="5111"/>
                    <a:pt x="1360" y="5111"/>
                  </a:cubicBezTo>
                  <a:cubicBezTo>
                    <a:pt x="1076" y="5111"/>
                    <a:pt x="803" y="5375"/>
                    <a:pt x="824" y="5707"/>
                  </a:cubicBezTo>
                  <a:cubicBezTo>
                    <a:pt x="916" y="7101"/>
                    <a:pt x="1428" y="8182"/>
                    <a:pt x="2351" y="8934"/>
                  </a:cubicBezTo>
                  <a:cubicBezTo>
                    <a:pt x="2176" y="9073"/>
                    <a:pt x="2102" y="9307"/>
                    <a:pt x="2164" y="9524"/>
                  </a:cubicBezTo>
                  <a:cubicBezTo>
                    <a:pt x="2456" y="10535"/>
                    <a:pt x="3310" y="11633"/>
                    <a:pt x="4615" y="12155"/>
                  </a:cubicBezTo>
                  <a:cubicBezTo>
                    <a:pt x="3657" y="12655"/>
                    <a:pt x="2516" y="12903"/>
                    <a:pt x="1345" y="12903"/>
                  </a:cubicBezTo>
                  <a:cubicBezTo>
                    <a:pt x="1111" y="12903"/>
                    <a:pt x="876" y="12893"/>
                    <a:pt x="641" y="12873"/>
                  </a:cubicBezTo>
                  <a:cubicBezTo>
                    <a:pt x="628" y="12872"/>
                    <a:pt x="615" y="12872"/>
                    <a:pt x="603" y="12872"/>
                  </a:cubicBezTo>
                  <a:cubicBezTo>
                    <a:pt x="362" y="12872"/>
                    <a:pt x="155" y="13031"/>
                    <a:pt x="78" y="13266"/>
                  </a:cubicBezTo>
                  <a:cubicBezTo>
                    <a:pt x="0" y="13512"/>
                    <a:pt x="113" y="13788"/>
                    <a:pt x="334" y="13922"/>
                  </a:cubicBezTo>
                  <a:cubicBezTo>
                    <a:pt x="1162" y="14423"/>
                    <a:pt x="3243" y="15596"/>
                    <a:pt x="6294" y="15596"/>
                  </a:cubicBezTo>
                  <a:cubicBezTo>
                    <a:pt x="14568" y="15596"/>
                    <a:pt x="17244" y="8279"/>
                    <a:pt x="17244" y="4736"/>
                  </a:cubicBezTo>
                  <a:cubicBezTo>
                    <a:pt x="17241" y="4515"/>
                    <a:pt x="17243" y="4541"/>
                    <a:pt x="17230" y="4426"/>
                  </a:cubicBezTo>
                  <a:cubicBezTo>
                    <a:pt x="17250" y="4403"/>
                    <a:pt x="17326" y="4347"/>
                    <a:pt x="17386" y="4301"/>
                  </a:cubicBezTo>
                  <a:cubicBezTo>
                    <a:pt x="17696" y="4067"/>
                    <a:pt x="18237" y="3680"/>
                    <a:pt x="18983" y="2590"/>
                  </a:cubicBezTo>
                  <a:cubicBezTo>
                    <a:pt x="19121" y="2386"/>
                    <a:pt x="19111" y="2118"/>
                    <a:pt x="18957" y="1925"/>
                  </a:cubicBezTo>
                  <a:cubicBezTo>
                    <a:pt x="18840" y="1779"/>
                    <a:pt x="18708" y="1722"/>
                    <a:pt x="18558" y="1722"/>
                  </a:cubicBezTo>
                  <a:cubicBezTo>
                    <a:pt x="18451" y="1722"/>
                    <a:pt x="18336" y="1751"/>
                    <a:pt x="18212" y="1799"/>
                  </a:cubicBezTo>
                  <a:cubicBezTo>
                    <a:pt x="18352" y="1553"/>
                    <a:pt x="18467" y="1291"/>
                    <a:pt x="18559" y="1014"/>
                  </a:cubicBezTo>
                  <a:cubicBezTo>
                    <a:pt x="18631" y="800"/>
                    <a:pt x="18553" y="614"/>
                    <a:pt x="18382" y="465"/>
                  </a:cubicBezTo>
                  <a:cubicBezTo>
                    <a:pt x="18282" y="379"/>
                    <a:pt x="18151" y="335"/>
                    <a:pt x="18020" y="335"/>
                  </a:cubicBezTo>
                  <a:cubicBezTo>
                    <a:pt x="17928" y="335"/>
                    <a:pt x="17837" y="356"/>
                    <a:pt x="17754" y="398"/>
                  </a:cubicBezTo>
                  <a:cubicBezTo>
                    <a:pt x="16848" y="856"/>
                    <a:pt x="16172" y="1054"/>
                    <a:pt x="15873" y="1113"/>
                  </a:cubicBezTo>
                  <a:cubicBezTo>
                    <a:pt x="15090" y="395"/>
                    <a:pt x="14251" y="0"/>
                    <a:pt x="12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3" name="Google Shape;4253;p61"/>
          <p:cNvGrpSpPr/>
          <p:nvPr/>
        </p:nvGrpSpPr>
        <p:grpSpPr>
          <a:xfrm>
            <a:off x="1929605" y="3285224"/>
            <a:ext cx="248971" cy="248971"/>
            <a:chOff x="2940860" y="3639796"/>
            <a:chExt cx="493500" cy="493500"/>
          </a:xfrm>
        </p:grpSpPr>
        <p:sp>
          <p:nvSpPr>
            <p:cNvPr id="4254" name="Google Shape;4254;p61"/>
            <p:cNvSpPr/>
            <p:nvPr/>
          </p:nvSpPr>
          <p:spPr>
            <a:xfrm>
              <a:off x="2940860" y="3639796"/>
              <a:ext cx="493500" cy="49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61"/>
            <p:cNvSpPr/>
            <p:nvPr/>
          </p:nvSpPr>
          <p:spPr>
            <a:xfrm>
              <a:off x="3102773" y="3817959"/>
              <a:ext cx="156233" cy="135547"/>
            </a:xfrm>
            <a:custGeom>
              <a:avLst/>
              <a:gdLst/>
              <a:ahLst/>
              <a:cxnLst/>
              <a:rect l="l" t="t" r="r" b="b"/>
              <a:pathLst>
                <a:path w="10238" h="8880" extrusionOk="0">
                  <a:moveTo>
                    <a:pt x="2548" y="1"/>
                  </a:moveTo>
                  <a:cubicBezTo>
                    <a:pt x="2277" y="1"/>
                    <a:pt x="2002" y="169"/>
                    <a:pt x="1743" y="427"/>
                  </a:cubicBezTo>
                  <a:cubicBezTo>
                    <a:pt x="1" y="2171"/>
                    <a:pt x="2739" y="5655"/>
                    <a:pt x="3567" y="6491"/>
                  </a:cubicBezTo>
                  <a:cubicBezTo>
                    <a:pt x="4206" y="7123"/>
                    <a:pt x="6403" y="8880"/>
                    <a:pt x="8179" y="8880"/>
                  </a:cubicBezTo>
                  <a:cubicBezTo>
                    <a:pt x="8718" y="8880"/>
                    <a:pt x="9219" y="8718"/>
                    <a:pt x="9626" y="8312"/>
                  </a:cubicBezTo>
                  <a:cubicBezTo>
                    <a:pt x="10054" y="7884"/>
                    <a:pt x="10238" y="7401"/>
                    <a:pt x="9812" y="6981"/>
                  </a:cubicBezTo>
                  <a:cubicBezTo>
                    <a:pt x="9168" y="6339"/>
                    <a:pt x="8797" y="6140"/>
                    <a:pt x="8555" y="6140"/>
                  </a:cubicBezTo>
                  <a:cubicBezTo>
                    <a:pt x="8422" y="6140"/>
                    <a:pt x="8327" y="6200"/>
                    <a:pt x="8248" y="6279"/>
                  </a:cubicBezTo>
                  <a:cubicBezTo>
                    <a:pt x="8064" y="6461"/>
                    <a:pt x="7636" y="7077"/>
                    <a:pt x="7461" y="7252"/>
                  </a:cubicBezTo>
                  <a:cubicBezTo>
                    <a:pt x="7260" y="7452"/>
                    <a:pt x="7021" y="7534"/>
                    <a:pt x="6762" y="7534"/>
                  </a:cubicBezTo>
                  <a:cubicBezTo>
                    <a:pt x="5839" y="7534"/>
                    <a:pt x="4665" y="6485"/>
                    <a:pt x="4117" y="5939"/>
                  </a:cubicBezTo>
                  <a:lnTo>
                    <a:pt x="4115" y="5938"/>
                  </a:lnTo>
                  <a:cubicBezTo>
                    <a:pt x="3417" y="5235"/>
                    <a:pt x="1890" y="3505"/>
                    <a:pt x="2803" y="2592"/>
                  </a:cubicBezTo>
                  <a:cubicBezTo>
                    <a:pt x="2879" y="2516"/>
                    <a:pt x="3056" y="2378"/>
                    <a:pt x="3254" y="2228"/>
                  </a:cubicBezTo>
                  <a:cubicBezTo>
                    <a:pt x="3445" y="2083"/>
                    <a:pt x="3661" y="1922"/>
                    <a:pt x="3776" y="1807"/>
                  </a:cubicBezTo>
                  <a:cubicBezTo>
                    <a:pt x="3999" y="1584"/>
                    <a:pt x="4069" y="1241"/>
                    <a:pt x="3080" y="250"/>
                  </a:cubicBezTo>
                  <a:cubicBezTo>
                    <a:pt x="2909" y="76"/>
                    <a:pt x="2730" y="1"/>
                    <a:pt x="2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61"/>
            <p:cNvSpPr/>
            <p:nvPr/>
          </p:nvSpPr>
          <p:spPr>
            <a:xfrm>
              <a:off x="3041979" y="3741335"/>
              <a:ext cx="290843" cy="290434"/>
            </a:xfrm>
            <a:custGeom>
              <a:avLst/>
              <a:gdLst/>
              <a:ahLst/>
              <a:cxnLst/>
              <a:rect l="l" t="t" r="r" b="b"/>
              <a:pathLst>
                <a:path w="19059" h="19027" extrusionOk="0">
                  <a:moveTo>
                    <a:pt x="6538" y="3907"/>
                  </a:moveTo>
                  <a:cubicBezTo>
                    <a:pt x="7030" y="3907"/>
                    <a:pt x="7490" y="4114"/>
                    <a:pt x="7853" y="4483"/>
                  </a:cubicBezTo>
                  <a:cubicBezTo>
                    <a:pt x="8326" y="4955"/>
                    <a:pt x="9768" y="6397"/>
                    <a:pt x="8549" y="7616"/>
                  </a:cubicBezTo>
                  <a:cubicBezTo>
                    <a:pt x="8407" y="7756"/>
                    <a:pt x="8145" y="7957"/>
                    <a:pt x="7912" y="8136"/>
                  </a:cubicBezTo>
                  <a:cubicBezTo>
                    <a:pt x="7767" y="8246"/>
                    <a:pt x="7634" y="8343"/>
                    <a:pt x="7576" y="8400"/>
                  </a:cubicBezTo>
                  <a:cubicBezTo>
                    <a:pt x="7599" y="8585"/>
                    <a:pt x="8227" y="9504"/>
                    <a:pt x="8888" y="10169"/>
                  </a:cubicBezTo>
                  <a:cubicBezTo>
                    <a:pt x="9546" y="10823"/>
                    <a:pt x="10450" y="11437"/>
                    <a:pt x="10732" y="11437"/>
                  </a:cubicBezTo>
                  <a:cubicBezTo>
                    <a:pt x="10736" y="11437"/>
                    <a:pt x="10740" y="11437"/>
                    <a:pt x="10744" y="11437"/>
                  </a:cubicBezTo>
                  <a:cubicBezTo>
                    <a:pt x="10716" y="11423"/>
                    <a:pt x="10813" y="11292"/>
                    <a:pt x="10923" y="11147"/>
                  </a:cubicBezTo>
                  <a:cubicBezTo>
                    <a:pt x="11100" y="10913"/>
                    <a:pt x="11301" y="10650"/>
                    <a:pt x="11443" y="10510"/>
                  </a:cubicBezTo>
                  <a:cubicBezTo>
                    <a:pt x="11789" y="10163"/>
                    <a:pt x="12153" y="10031"/>
                    <a:pt x="12508" y="10031"/>
                  </a:cubicBezTo>
                  <a:cubicBezTo>
                    <a:pt x="13402" y="10031"/>
                    <a:pt x="14236" y="10866"/>
                    <a:pt x="14576" y="11205"/>
                  </a:cubicBezTo>
                  <a:cubicBezTo>
                    <a:pt x="15328" y="11943"/>
                    <a:pt x="15425" y="13093"/>
                    <a:pt x="14399" y="14119"/>
                  </a:cubicBezTo>
                  <a:cubicBezTo>
                    <a:pt x="13750" y="14770"/>
                    <a:pt x="12980" y="15023"/>
                    <a:pt x="12179" y="15023"/>
                  </a:cubicBezTo>
                  <a:cubicBezTo>
                    <a:pt x="10063" y="15023"/>
                    <a:pt x="7723" y="13248"/>
                    <a:pt x="6764" y="12299"/>
                  </a:cubicBezTo>
                  <a:cubicBezTo>
                    <a:pt x="5451" y="10974"/>
                    <a:pt x="2573" y="7025"/>
                    <a:pt x="4938" y="4660"/>
                  </a:cubicBezTo>
                  <a:cubicBezTo>
                    <a:pt x="5458" y="4140"/>
                    <a:pt x="6017" y="3907"/>
                    <a:pt x="6538" y="3907"/>
                  </a:cubicBezTo>
                  <a:close/>
                  <a:moveTo>
                    <a:pt x="9545" y="0"/>
                  </a:moveTo>
                  <a:cubicBezTo>
                    <a:pt x="4319" y="0"/>
                    <a:pt x="31" y="4288"/>
                    <a:pt x="31" y="9514"/>
                  </a:cubicBezTo>
                  <a:cubicBezTo>
                    <a:pt x="31" y="11064"/>
                    <a:pt x="448" y="12594"/>
                    <a:pt x="1172" y="13954"/>
                  </a:cubicBezTo>
                  <a:lnTo>
                    <a:pt x="49" y="18334"/>
                  </a:lnTo>
                  <a:cubicBezTo>
                    <a:pt x="1" y="18524"/>
                    <a:pt x="57" y="18725"/>
                    <a:pt x="195" y="18863"/>
                  </a:cubicBezTo>
                  <a:cubicBezTo>
                    <a:pt x="302" y="18971"/>
                    <a:pt x="445" y="19027"/>
                    <a:pt x="590" y="19027"/>
                  </a:cubicBezTo>
                  <a:cubicBezTo>
                    <a:pt x="635" y="19027"/>
                    <a:pt x="680" y="19021"/>
                    <a:pt x="724" y="19010"/>
                  </a:cubicBezTo>
                  <a:lnTo>
                    <a:pt x="5104" y="17887"/>
                  </a:lnTo>
                  <a:cubicBezTo>
                    <a:pt x="6465" y="18609"/>
                    <a:pt x="7995" y="19026"/>
                    <a:pt x="9545" y="19026"/>
                  </a:cubicBezTo>
                  <a:cubicBezTo>
                    <a:pt x="14770" y="19026"/>
                    <a:pt x="19058" y="14738"/>
                    <a:pt x="19058" y="9514"/>
                  </a:cubicBezTo>
                  <a:cubicBezTo>
                    <a:pt x="19058" y="4288"/>
                    <a:pt x="14770" y="0"/>
                    <a:pt x="9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7" name="Google Shape;4257;p61"/>
          <p:cNvGrpSpPr/>
          <p:nvPr/>
        </p:nvGrpSpPr>
        <p:grpSpPr>
          <a:xfrm>
            <a:off x="1182656" y="3285224"/>
            <a:ext cx="248971" cy="252012"/>
            <a:chOff x="1460287" y="3639796"/>
            <a:chExt cx="493500" cy="499528"/>
          </a:xfrm>
        </p:grpSpPr>
        <p:sp>
          <p:nvSpPr>
            <p:cNvPr id="4258" name="Google Shape;4258;p61"/>
            <p:cNvSpPr/>
            <p:nvPr/>
          </p:nvSpPr>
          <p:spPr>
            <a:xfrm>
              <a:off x="1460287" y="3639796"/>
              <a:ext cx="493500" cy="49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61"/>
            <p:cNvSpPr/>
            <p:nvPr/>
          </p:nvSpPr>
          <p:spPr>
            <a:xfrm>
              <a:off x="1574125" y="3771625"/>
              <a:ext cx="255301" cy="367699"/>
            </a:xfrm>
            <a:custGeom>
              <a:avLst/>
              <a:gdLst/>
              <a:ahLst/>
              <a:cxnLst/>
              <a:rect l="l" t="t" r="r" b="b"/>
              <a:pathLst>
                <a:path w="7407" h="10668" extrusionOk="0">
                  <a:moveTo>
                    <a:pt x="6208" y="0"/>
                  </a:moveTo>
                  <a:cubicBezTo>
                    <a:pt x="4086" y="14"/>
                    <a:pt x="2079" y="1732"/>
                    <a:pt x="2079" y="3854"/>
                  </a:cubicBezTo>
                  <a:lnTo>
                    <a:pt x="2079" y="4114"/>
                  </a:lnTo>
                  <a:cubicBezTo>
                    <a:pt x="2079" y="4129"/>
                    <a:pt x="2051" y="4157"/>
                    <a:pt x="2036" y="4157"/>
                  </a:cubicBezTo>
                  <a:lnTo>
                    <a:pt x="174" y="4157"/>
                  </a:lnTo>
                  <a:cubicBezTo>
                    <a:pt x="73" y="4157"/>
                    <a:pt x="1" y="4230"/>
                    <a:pt x="1" y="4331"/>
                  </a:cubicBezTo>
                  <a:lnTo>
                    <a:pt x="1" y="6048"/>
                  </a:lnTo>
                  <a:cubicBezTo>
                    <a:pt x="1" y="6149"/>
                    <a:pt x="73" y="6236"/>
                    <a:pt x="174" y="6236"/>
                  </a:cubicBezTo>
                  <a:lnTo>
                    <a:pt x="2036" y="6236"/>
                  </a:lnTo>
                  <a:cubicBezTo>
                    <a:pt x="2051" y="6236"/>
                    <a:pt x="2079" y="6251"/>
                    <a:pt x="2079" y="6279"/>
                  </a:cubicBezTo>
                  <a:lnTo>
                    <a:pt x="2079" y="10220"/>
                  </a:lnTo>
                  <a:cubicBezTo>
                    <a:pt x="2079" y="10235"/>
                    <a:pt x="2079" y="10249"/>
                    <a:pt x="2108" y="10264"/>
                  </a:cubicBezTo>
                  <a:cubicBezTo>
                    <a:pt x="2743" y="10495"/>
                    <a:pt x="3422" y="10624"/>
                    <a:pt x="4100" y="10668"/>
                  </a:cubicBezTo>
                  <a:cubicBezTo>
                    <a:pt x="4129" y="10668"/>
                    <a:pt x="4144" y="10639"/>
                    <a:pt x="4144" y="10624"/>
                  </a:cubicBezTo>
                  <a:lnTo>
                    <a:pt x="4144" y="6279"/>
                  </a:lnTo>
                  <a:cubicBezTo>
                    <a:pt x="4144" y="6251"/>
                    <a:pt x="4158" y="6236"/>
                    <a:pt x="4187" y="6236"/>
                  </a:cubicBezTo>
                  <a:lnTo>
                    <a:pt x="7218" y="6236"/>
                  </a:lnTo>
                  <a:cubicBezTo>
                    <a:pt x="7319" y="6236"/>
                    <a:pt x="7406" y="6149"/>
                    <a:pt x="7406" y="6048"/>
                  </a:cubicBezTo>
                  <a:lnTo>
                    <a:pt x="7406" y="4331"/>
                  </a:lnTo>
                  <a:cubicBezTo>
                    <a:pt x="7406" y="4230"/>
                    <a:pt x="7319" y="4143"/>
                    <a:pt x="7218" y="4143"/>
                  </a:cubicBezTo>
                  <a:lnTo>
                    <a:pt x="4187" y="4143"/>
                  </a:lnTo>
                  <a:cubicBezTo>
                    <a:pt x="4158" y="4143"/>
                    <a:pt x="4144" y="4129"/>
                    <a:pt x="4144" y="4100"/>
                  </a:cubicBezTo>
                  <a:lnTo>
                    <a:pt x="4144" y="3854"/>
                  </a:lnTo>
                  <a:cubicBezTo>
                    <a:pt x="4144" y="2714"/>
                    <a:pt x="5068" y="2079"/>
                    <a:pt x="6208" y="2079"/>
                  </a:cubicBezTo>
                  <a:lnTo>
                    <a:pt x="7218" y="2079"/>
                  </a:lnTo>
                  <a:cubicBezTo>
                    <a:pt x="7319" y="2079"/>
                    <a:pt x="7406" y="1992"/>
                    <a:pt x="7406" y="1891"/>
                  </a:cubicBezTo>
                  <a:lnTo>
                    <a:pt x="7406" y="173"/>
                  </a:lnTo>
                  <a:cubicBezTo>
                    <a:pt x="7406" y="72"/>
                    <a:pt x="7319" y="0"/>
                    <a:pt x="7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0" name="Google Shape;4260;p61"/>
          <p:cNvSpPr txBox="1">
            <a:spLocks noGrp="1"/>
          </p:cNvSpPr>
          <p:nvPr>
            <p:ph type="subTitle" idx="2"/>
          </p:nvPr>
        </p:nvSpPr>
        <p:spPr>
          <a:xfrm flipH="1">
            <a:off x="719950" y="1793875"/>
            <a:ext cx="428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52C40"/>
              </a:buClr>
              <a:buSzPts val="1100"/>
              <a:buFont typeface="Arial"/>
              <a:buNone/>
            </a:pPr>
            <a:r>
              <a:rPr lang="en"/>
              <a:t>DO YOU HAVE ANY QUESTIONS?</a:t>
            </a:r>
            <a:endParaRPr sz="1400"/>
          </a:p>
        </p:txBody>
      </p:sp>
      <p:grpSp>
        <p:nvGrpSpPr>
          <p:cNvPr id="4261" name="Google Shape;4261;p61"/>
          <p:cNvGrpSpPr/>
          <p:nvPr/>
        </p:nvGrpSpPr>
        <p:grpSpPr>
          <a:xfrm>
            <a:off x="5287850" y="803325"/>
            <a:ext cx="2463595" cy="4473301"/>
            <a:chOff x="5800575" y="803325"/>
            <a:chExt cx="2463595" cy="4473301"/>
          </a:xfrm>
        </p:grpSpPr>
        <p:sp>
          <p:nvSpPr>
            <p:cNvPr id="4262" name="Google Shape;4262;p61"/>
            <p:cNvSpPr/>
            <p:nvPr/>
          </p:nvSpPr>
          <p:spPr>
            <a:xfrm>
              <a:off x="6940355" y="1698744"/>
              <a:ext cx="593937" cy="1049217"/>
            </a:xfrm>
            <a:custGeom>
              <a:avLst/>
              <a:gdLst/>
              <a:ahLst/>
              <a:cxnLst/>
              <a:rect l="l" t="t" r="r" b="b"/>
              <a:pathLst>
                <a:path w="8507" h="15028" extrusionOk="0">
                  <a:moveTo>
                    <a:pt x="4397" y="1"/>
                  </a:moveTo>
                  <a:cubicBezTo>
                    <a:pt x="3954" y="1"/>
                    <a:pt x="3432" y="113"/>
                    <a:pt x="2841" y="341"/>
                  </a:cubicBezTo>
                  <a:cubicBezTo>
                    <a:pt x="1598" y="806"/>
                    <a:pt x="1021" y="2013"/>
                    <a:pt x="724" y="3090"/>
                  </a:cubicBezTo>
                  <a:cubicBezTo>
                    <a:pt x="521" y="3833"/>
                    <a:pt x="446" y="4501"/>
                    <a:pt x="409" y="4835"/>
                  </a:cubicBezTo>
                  <a:cubicBezTo>
                    <a:pt x="1" y="8178"/>
                    <a:pt x="1" y="11112"/>
                    <a:pt x="892" y="12506"/>
                  </a:cubicBezTo>
                  <a:cubicBezTo>
                    <a:pt x="1281" y="13118"/>
                    <a:pt x="1783" y="13694"/>
                    <a:pt x="2378" y="14140"/>
                  </a:cubicBezTo>
                  <a:cubicBezTo>
                    <a:pt x="3087" y="14681"/>
                    <a:pt x="3923" y="15028"/>
                    <a:pt x="4842" y="15028"/>
                  </a:cubicBezTo>
                  <a:cubicBezTo>
                    <a:pt x="5341" y="15028"/>
                    <a:pt x="5865" y="14926"/>
                    <a:pt x="6407" y="14697"/>
                  </a:cubicBezTo>
                  <a:cubicBezTo>
                    <a:pt x="6593" y="14604"/>
                    <a:pt x="6778" y="14492"/>
                    <a:pt x="6909" y="14381"/>
                  </a:cubicBezTo>
                  <a:cubicBezTo>
                    <a:pt x="8506" y="13063"/>
                    <a:pt x="7132" y="9795"/>
                    <a:pt x="6407" y="8178"/>
                  </a:cubicBezTo>
                  <a:cubicBezTo>
                    <a:pt x="6055" y="7380"/>
                    <a:pt x="5906" y="6489"/>
                    <a:pt x="5850" y="5560"/>
                  </a:cubicBezTo>
                  <a:cubicBezTo>
                    <a:pt x="5813" y="4446"/>
                    <a:pt x="5906" y="3295"/>
                    <a:pt x="6018" y="2198"/>
                  </a:cubicBezTo>
                  <a:cubicBezTo>
                    <a:pt x="6152" y="752"/>
                    <a:pt x="5542" y="1"/>
                    <a:pt x="43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61"/>
            <p:cNvSpPr/>
            <p:nvPr/>
          </p:nvSpPr>
          <p:spPr>
            <a:xfrm>
              <a:off x="6930022" y="1693647"/>
              <a:ext cx="576972" cy="1059760"/>
            </a:xfrm>
            <a:custGeom>
              <a:avLst/>
              <a:gdLst/>
              <a:ahLst/>
              <a:cxnLst/>
              <a:rect l="l" t="t" r="r" b="b"/>
              <a:pathLst>
                <a:path w="8264" h="15179" extrusionOk="0">
                  <a:moveTo>
                    <a:pt x="4531" y="136"/>
                  </a:moveTo>
                  <a:cubicBezTo>
                    <a:pt x="5032" y="136"/>
                    <a:pt x="5423" y="285"/>
                    <a:pt x="5701" y="582"/>
                  </a:cubicBezTo>
                  <a:cubicBezTo>
                    <a:pt x="6035" y="934"/>
                    <a:pt x="6166" y="1511"/>
                    <a:pt x="6091" y="2271"/>
                  </a:cubicBezTo>
                  <a:cubicBezTo>
                    <a:pt x="5906" y="4259"/>
                    <a:pt x="5701" y="6505"/>
                    <a:pt x="6500" y="8288"/>
                  </a:cubicBezTo>
                  <a:cubicBezTo>
                    <a:pt x="6964" y="9310"/>
                    <a:pt x="8189" y="12040"/>
                    <a:pt x="7558" y="13656"/>
                  </a:cubicBezTo>
                  <a:cubicBezTo>
                    <a:pt x="7372" y="14139"/>
                    <a:pt x="7020" y="14491"/>
                    <a:pt x="6518" y="14696"/>
                  </a:cubicBezTo>
                  <a:cubicBezTo>
                    <a:pt x="6017" y="14919"/>
                    <a:pt x="5497" y="15030"/>
                    <a:pt x="4977" y="15030"/>
                  </a:cubicBezTo>
                  <a:cubicBezTo>
                    <a:pt x="3529" y="15030"/>
                    <a:pt x="2117" y="14120"/>
                    <a:pt x="1095" y="12542"/>
                  </a:cubicBezTo>
                  <a:cubicBezTo>
                    <a:pt x="315" y="11316"/>
                    <a:pt x="149" y="8679"/>
                    <a:pt x="631" y="4908"/>
                  </a:cubicBezTo>
                  <a:lnTo>
                    <a:pt x="649" y="4779"/>
                  </a:lnTo>
                  <a:cubicBezTo>
                    <a:pt x="761" y="3813"/>
                    <a:pt x="1058" y="1231"/>
                    <a:pt x="3026" y="471"/>
                  </a:cubicBezTo>
                  <a:cubicBezTo>
                    <a:pt x="3584" y="248"/>
                    <a:pt x="4104" y="136"/>
                    <a:pt x="4531" y="136"/>
                  </a:cubicBezTo>
                  <a:close/>
                  <a:moveTo>
                    <a:pt x="4525" y="0"/>
                  </a:moveTo>
                  <a:cubicBezTo>
                    <a:pt x="4076" y="0"/>
                    <a:pt x="3552" y="113"/>
                    <a:pt x="2971" y="340"/>
                  </a:cubicBezTo>
                  <a:cubicBezTo>
                    <a:pt x="929" y="1120"/>
                    <a:pt x="631" y="3757"/>
                    <a:pt x="501" y="4760"/>
                  </a:cubicBezTo>
                  <a:lnTo>
                    <a:pt x="483" y="4891"/>
                  </a:lnTo>
                  <a:cubicBezTo>
                    <a:pt x="0" y="8753"/>
                    <a:pt x="166" y="11353"/>
                    <a:pt x="966" y="12616"/>
                  </a:cubicBezTo>
                  <a:cubicBezTo>
                    <a:pt x="2024" y="14231"/>
                    <a:pt x="3472" y="15179"/>
                    <a:pt x="4977" y="15179"/>
                  </a:cubicBezTo>
                  <a:cubicBezTo>
                    <a:pt x="5515" y="15179"/>
                    <a:pt x="6054" y="15067"/>
                    <a:pt x="6574" y="14825"/>
                  </a:cubicBezTo>
                  <a:cubicBezTo>
                    <a:pt x="7112" y="14602"/>
                    <a:pt x="7483" y="14213"/>
                    <a:pt x="7689" y="13693"/>
                  </a:cubicBezTo>
                  <a:cubicBezTo>
                    <a:pt x="8263" y="12208"/>
                    <a:pt x="7354" y="9868"/>
                    <a:pt x="6629" y="8233"/>
                  </a:cubicBezTo>
                  <a:cubicBezTo>
                    <a:pt x="5849" y="6488"/>
                    <a:pt x="6054" y="4259"/>
                    <a:pt x="6240" y="2271"/>
                  </a:cubicBezTo>
                  <a:cubicBezTo>
                    <a:pt x="6314" y="1473"/>
                    <a:pt x="6166" y="879"/>
                    <a:pt x="5794" y="488"/>
                  </a:cubicBezTo>
                  <a:cubicBezTo>
                    <a:pt x="5500" y="164"/>
                    <a:pt x="5066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61"/>
            <p:cNvSpPr/>
            <p:nvPr/>
          </p:nvSpPr>
          <p:spPr>
            <a:xfrm>
              <a:off x="6543579" y="3033459"/>
              <a:ext cx="1419809" cy="2242957"/>
            </a:xfrm>
            <a:custGeom>
              <a:avLst/>
              <a:gdLst/>
              <a:ahLst/>
              <a:cxnLst/>
              <a:rect l="l" t="t" r="r" b="b"/>
              <a:pathLst>
                <a:path w="20336" h="32126" extrusionOk="0">
                  <a:moveTo>
                    <a:pt x="20336" y="0"/>
                  </a:moveTo>
                  <a:lnTo>
                    <a:pt x="1" y="5032"/>
                  </a:lnTo>
                  <a:cubicBezTo>
                    <a:pt x="1" y="5032"/>
                    <a:pt x="1" y="5757"/>
                    <a:pt x="75" y="6760"/>
                  </a:cubicBezTo>
                  <a:cubicBezTo>
                    <a:pt x="93" y="6926"/>
                    <a:pt x="892" y="7484"/>
                    <a:pt x="910" y="7669"/>
                  </a:cubicBezTo>
                  <a:lnTo>
                    <a:pt x="910" y="7763"/>
                  </a:lnTo>
                  <a:cubicBezTo>
                    <a:pt x="984" y="8766"/>
                    <a:pt x="447" y="9601"/>
                    <a:pt x="799" y="10604"/>
                  </a:cubicBezTo>
                  <a:cubicBezTo>
                    <a:pt x="1133" y="11569"/>
                    <a:pt x="1393" y="12423"/>
                    <a:pt x="1616" y="13223"/>
                  </a:cubicBezTo>
                  <a:cubicBezTo>
                    <a:pt x="1895" y="14300"/>
                    <a:pt x="2099" y="15246"/>
                    <a:pt x="2284" y="16101"/>
                  </a:cubicBezTo>
                  <a:cubicBezTo>
                    <a:pt x="2601" y="17568"/>
                    <a:pt x="650" y="30902"/>
                    <a:pt x="650" y="30902"/>
                  </a:cubicBezTo>
                  <a:cubicBezTo>
                    <a:pt x="3527" y="31811"/>
                    <a:pt x="6028" y="32125"/>
                    <a:pt x="8109" y="32125"/>
                  </a:cubicBezTo>
                  <a:cubicBezTo>
                    <a:pt x="12746" y="32125"/>
                    <a:pt x="15303" y="30568"/>
                    <a:pt x="15303" y="30568"/>
                  </a:cubicBezTo>
                  <a:cubicBezTo>
                    <a:pt x="15303" y="30568"/>
                    <a:pt x="15618" y="19183"/>
                    <a:pt x="15786" y="15934"/>
                  </a:cubicBezTo>
                  <a:cubicBezTo>
                    <a:pt x="15953" y="12683"/>
                    <a:pt x="18218" y="12201"/>
                    <a:pt x="19036" y="7966"/>
                  </a:cubicBezTo>
                  <a:cubicBezTo>
                    <a:pt x="19092" y="7651"/>
                    <a:pt x="19147" y="7372"/>
                    <a:pt x="19203" y="7094"/>
                  </a:cubicBezTo>
                  <a:cubicBezTo>
                    <a:pt x="19853" y="3807"/>
                    <a:pt x="20150" y="2712"/>
                    <a:pt x="20318" y="483"/>
                  </a:cubicBezTo>
                  <a:cubicBezTo>
                    <a:pt x="20318" y="315"/>
                    <a:pt x="20336" y="167"/>
                    <a:pt x="20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61"/>
            <p:cNvSpPr/>
            <p:nvPr/>
          </p:nvSpPr>
          <p:spPr>
            <a:xfrm>
              <a:off x="6574718" y="3575389"/>
              <a:ext cx="704040" cy="466102"/>
            </a:xfrm>
            <a:custGeom>
              <a:avLst/>
              <a:gdLst/>
              <a:ahLst/>
              <a:cxnLst/>
              <a:rect l="l" t="t" r="r" b="b"/>
              <a:pathLst>
                <a:path w="10084" h="6676" extrusionOk="0">
                  <a:moveTo>
                    <a:pt x="464" y="1"/>
                  </a:moveTo>
                  <a:lnTo>
                    <a:pt x="464" y="1"/>
                  </a:lnTo>
                  <a:cubicBezTo>
                    <a:pt x="538" y="1004"/>
                    <a:pt x="1" y="1839"/>
                    <a:pt x="353" y="2842"/>
                  </a:cubicBezTo>
                  <a:cubicBezTo>
                    <a:pt x="687" y="3807"/>
                    <a:pt x="947" y="4661"/>
                    <a:pt x="1170" y="5461"/>
                  </a:cubicBezTo>
                  <a:cubicBezTo>
                    <a:pt x="1738" y="6057"/>
                    <a:pt x="3795" y="6676"/>
                    <a:pt x="5154" y="6676"/>
                  </a:cubicBezTo>
                  <a:cubicBezTo>
                    <a:pt x="5572" y="6676"/>
                    <a:pt x="5924" y="6617"/>
                    <a:pt x="6147" y="6481"/>
                  </a:cubicBezTo>
                  <a:cubicBezTo>
                    <a:pt x="6073" y="6278"/>
                    <a:pt x="5144" y="5553"/>
                    <a:pt x="5646" y="5441"/>
                  </a:cubicBezTo>
                  <a:cubicBezTo>
                    <a:pt x="6555" y="5256"/>
                    <a:pt x="9304" y="4681"/>
                    <a:pt x="10084" y="3584"/>
                  </a:cubicBezTo>
                  <a:lnTo>
                    <a:pt x="10084" y="3584"/>
                  </a:lnTo>
                  <a:cubicBezTo>
                    <a:pt x="9168" y="3942"/>
                    <a:pt x="7816" y="4169"/>
                    <a:pt x="6636" y="4169"/>
                  </a:cubicBezTo>
                  <a:cubicBezTo>
                    <a:pt x="5975" y="4169"/>
                    <a:pt x="5368" y="4098"/>
                    <a:pt x="4921" y="3938"/>
                  </a:cubicBezTo>
                  <a:cubicBezTo>
                    <a:pt x="4235" y="3696"/>
                    <a:pt x="3083" y="2898"/>
                    <a:pt x="2656" y="2322"/>
                  </a:cubicBezTo>
                  <a:cubicBezTo>
                    <a:pt x="2192" y="1727"/>
                    <a:pt x="1746" y="1542"/>
                    <a:pt x="1301" y="947"/>
                  </a:cubicBezTo>
                  <a:cubicBezTo>
                    <a:pt x="1096" y="669"/>
                    <a:pt x="910" y="353"/>
                    <a:pt x="669" y="130"/>
                  </a:cubicBezTo>
                  <a:cubicBezTo>
                    <a:pt x="613" y="75"/>
                    <a:pt x="538" y="38"/>
                    <a:pt x="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61"/>
            <p:cNvSpPr/>
            <p:nvPr/>
          </p:nvSpPr>
          <p:spPr>
            <a:xfrm>
              <a:off x="6940355" y="1914413"/>
              <a:ext cx="593937" cy="788379"/>
            </a:xfrm>
            <a:custGeom>
              <a:avLst/>
              <a:gdLst/>
              <a:ahLst/>
              <a:cxnLst/>
              <a:rect l="l" t="t" r="r" b="b"/>
              <a:pathLst>
                <a:path w="8507" h="11292" extrusionOk="0">
                  <a:moveTo>
                    <a:pt x="724" y="1"/>
                  </a:moveTo>
                  <a:cubicBezTo>
                    <a:pt x="521" y="744"/>
                    <a:pt x="446" y="1412"/>
                    <a:pt x="409" y="1746"/>
                  </a:cubicBezTo>
                  <a:cubicBezTo>
                    <a:pt x="1" y="5089"/>
                    <a:pt x="1" y="8023"/>
                    <a:pt x="892" y="9417"/>
                  </a:cubicBezTo>
                  <a:cubicBezTo>
                    <a:pt x="1281" y="10029"/>
                    <a:pt x="1783" y="10605"/>
                    <a:pt x="2378" y="11051"/>
                  </a:cubicBezTo>
                  <a:cubicBezTo>
                    <a:pt x="2581" y="11069"/>
                    <a:pt x="2804" y="11088"/>
                    <a:pt x="3009" y="11106"/>
                  </a:cubicBezTo>
                  <a:cubicBezTo>
                    <a:pt x="4161" y="11180"/>
                    <a:pt x="5330" y="11163"/>
                    <a:pt x="6481" y="11255"/>
                  </a:cubicBezTo>
                  <a:cubicBezTo>
                    <a:pt x="6630" y="11255"/>
                    <a:pt x="6778" y="11274"/>
                    <a:pt x="6909" y="11292"/>
                  </a:cubicBezTo>
                  <a:cubicBezTo>
                    <a:pt x="8506" y="9974"/>
                    <a:pt x="7132" y="6706"/>
                    <a:pt x="6407" y="5089"/>
                  </a:cubicBezTo>
                  <a:cubicBezTo>
                    <a:pt x="6055" y="4291"/>
                    <a:pt x="5906" y="3400"/>
                    <a:pt x="5850" y="2471"/>
                  </a:cubicBezTo>
                  <a:cubicBezTo>
                    <a:pt x="4661" y="2118"/>
                    <a:pt x="3232" y="1523"/>
                    <a:pt x="2749" y="1301"/>
                  </a:cubicBezTo>
                  <a:cubicBezTo>
                    <a:pt x="2155" y="986"/>
                    <a:pt x="1393" y="521"/>
                    <a:pt x="7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61"/>
            <p:cNvSpPr/>
            <p:nvPr/>
          </p:nvSpPr>
          <p:spPr>
            <a:xfrm>
              <a:off x="6377621" y="1802913"/>
              <a:ext cx="1699847" cy="1396559"/>
            </a:xfrm>
            <a:custGeom>
              <a:avLst/>
              <a:gdLst/>
              <a:ahLst/>
              <a:cxnLst/>
              <a:rect l="l" t="t" r="r" b="b"/>
              <a:pathLst>
                <a:path w="24347" h="20003" extrusionOk="0">
                  <a:moveTo>
                    <a:pt x="2470" y="1"/>
                  </a:moveTo>
                  <a:cubicBezTo>
                    <a:pt x="1635" y="1"/>
                    <a:pt x="1078" y="409"/>
                    <a:pt x="669" y="892"/>
                  </a:cubicBezTo>
                  <a:cubicBezTo>
                    <a:pt x="224" y="1394"/>
                    <a:pt x="1" y="1988"/>
                    <a:pt x="298" y="2657"/>
                  </a:cubicBezTo>
                  <a:cubicBezTo>
                    <a:pt x="892" y="3938"/>
                    <a:pt x="2006" y="4458"/>
                    <a:pt x="3492" y="5349"/>
                  </a:cubicBezTo>
                  <a:cubicBezTo>
                    <a:pt x="4959" y="6240"/>
                    <a:pt x="6704" y="7003"/>
                    <a:pt x="7689" y="8080"/>
                  </a:cubicBezTo>
                  <a:cubicBezTo>
                    <a:pt x="8673" y="9175"/>
                    <a:pt x="12127" y="12035"/>
                    <a:pt x="13613" y="13297"/>
                  </a:cubicBezTo>
                  <a:cubicBezTo>
                    <a:pt x="14041" y="13669"/>
                    <a:pt x="14672" y="14394"/>
                    <a:pt x="15395" y="15211"/>
                  </a:cubicBezTo>
                  <a:cubicBezTo>
                    <a:pt x="17160" y="17254"/>
                    <a:pt x="19444" y="20002"/>
                    <a:pt x="20206" y="20002"/>
                  </a:cubicBezTo>
                  <a:cubicBezTo>
                    <a:pt x="21283" y="20002"/>
                    <a:pt x="21580" y="19612"/>
                    <a:pt x="22267" y="18814"/>
                  </a:cubicBezTo>
                  <a:cubicBezTo>
                    <a:pt x="22973" y="18034"/>
                    <a:pt x="24347" y="16065"/>
                    <a:pt x="23158" y="14580"/>
                  </a:cubicBezTo>
                  <a:cubicBezTo>
                    <a:pt x="21989" y="13112"/>
                    <a:pt x="17253" y="7986"/>
                    <a:pt x="15767" y="6798"/>
                  </a:cubicBezTo>
                  <a:cubicBezTo>
                    <a:pt x="14301" y="5628"/>
                    <a:pt x="9861" y="3363"/>
                    <a:pt x="8784" y="2768"/>
                  </a:cubicBezTo>
                  <a:cubicBezTo>
                    <a:pt x="7689" y="2174"/>
                    <a:pt x="4253" y="1"/>
                    <a:pt x="24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61"/>
            <p:cNvSpPr/>
            <p:nvPr/>
          </p:nvSpPr>
          <p:spPr>
            <a:xfrm>
              <a:off x="7180180" y="3067182"/>
              <a:ext cx="781956" cy="911467"/>
            </a:xfrm>
            <a:custGeom>
              <a:avLst/>
              <a:gdLst/>
              <a:ahLst/>
              <a:cxnLst/>
              <a:rect l="l" t="t" r="r" b="b"/>
              <a:pathLst>
                <a:path w="11200" h="13055" extrusionOk="0">
                  <a:moveTo>
                    <a:pt x="11200" y="0"/>
                  </a:moveTo>
                  <a:cubicBezTo>
                    <a:pt x="11163" y="0"/>
                    <a:pt x="11143" y="18"/>
                    <a:pt x="11125" y="37"/>
                  </a:cubicBezTo>
                  <a:cubicBezTo>
                    <a:pt x="10345" y="426"/>
                    <a:pt x="9658" y="854"/>
                    <a:pt x="9157" y="1560"/>
                  </a:cubicBezTo>
                  <a:cubicBezTo>
                    <a:pt x="8303" y="2786"/>
                    <a:pt x="7800" y="4234"/>
                    <a:pt x="6928" y="5441"/>
                  </a:cubicBezTo>
                  <a:cubicBezTo>
                    <a:pt x="6037" y="6666"/>
                    <a:pt x="5089" y="7911"/>
                    <a:pt x="3957" y="8914"/>
                  </a:cubicBezTo>
                  <a:cubicBezTo>
                    <a:pt x="3232" y="9546"/>
                    <a:pt x="2397" y="10009"/>
                    <a:pt x="1728" y="10715"/>
                  </a:cubicBezTo>
                  <a:cubicBezTo>
                    <a:pt x="1060" y="11421"/>
                    <a:pt x="503" y="12220"/>
                    <a:pt x="1" y="13055"/>
                  </a:cubicBezTo>
                  <a:cubicBezTo>
                    <a:pt x="503" y="12312"/>
                    <a:pt x="1394" y="11718"/>
                    <a:pt x="2100" y="11254"/>
                  </a:cubicBezTo>
                  <a:cubicBezTo>
                    <a:pt x="3326" y="10455"/>
                    <a:pt x="4700" y="9917"/>
                    <a:pt x="5980" y="9192"/>
                  </a:cubicBezTo>
                  <a:cubicBezTo>
                    <a:pt x="7374" y="8394"/>
                    <a:pt x="8878" y="7669"/>
                    <a:pt x="10085" y="6611"/>
                  </a:cubicBezTo>
                  <a:cubicBezTo>
                    <a:pt x="10735" y="3324"/>
                    <a:pt x="11032" y="2229"/>
                    <a:pt x="11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61"/>
            <p:cNvSpPr/>
            <p:nvPr/>
          </p:nvSpPr>
          <p:spPr>
            <a:xfrm>
              <a:off x="6398357" y="1988350"/>
              <a:ext cx="1143750" cy="885495"/>
            </a:xfrm>
            <a:custGeom>
              <a:avLst/>
              <a:gdLst/>
              <a:ahLst/>
              <a:cxnLst/>
              <a:rect l="l" t="t" r="r" b="b"/>
              <a:pathLst>
                <a:path w="16382" h="12683" extrusionOk="0">
                  <a:moveTo>
                    <a:pt x="1" y="1"/>
                  </a:moveTo>
                  <a:lnTo>
                    <a:pt x="1" y="1"/>
                  </a:lnTo>
                  <a:cubicBezTo>
                    <a:pt x="595" y="1282"/>
                    <a:pt x="1709" y="1802"/>
                    <a:pt x="3195" y="2693"/>
                  </a:cubicBezTo>
                  <a:cubicBezTo>
                    <a:pt x="4662" y="3584"/>
                    <a:pt x="6407" y="4347"/>
                    <a:pt x="7392" y="5424"/>
                  </a:cubicBezTo>
                  <a:cubicBezTo>
                    <a:pt x="8376" y="6519"/>
                    <a:pt x="11830" y="9379"/>
                    <a:pt x="13316" y="10641"/>
                  </a:cubicBezTo>
                  <a:cubicBezTo>
                    <a:pt x="13744" y="11013"/>
                    <a:pt x="14375" y="11738"/>
                    <a:pt x="15098" y="12555"/>
                  </a:cubicBezTo>
                  <a:cubicBezTo>
                    <a:pt x="15498" y="12636"/>
                    <a:pt x="15826" y="12682"/>
                    <a:pt x="16044" y="12682"/>
                  </a:cubicBezTo>
                  <a:cubicBezTo>
                    <a:pt x="16273" y="12682"/>
                    <a:pt x="16381" y="12632"/>
                    <a:pt x="16324" y="12518"/>
                  </a:cubicBezTo>
                  <a:cubicBezTo>
                    <a:pt x="15898" y="11681"/>
                    <a:pt x="13744" y="8896"/>
                    <a:pt x="12481" y="8264"/>
                  </a:cubicBezTo>
                  <a:cubicBezTo>
                    <a:pt x="11218" y="7633"/>
                    <a:pt x="9249" y="5164"/>
                    <a:pt x="5144" y="3102"/>
                  </a:cubicBezTo>
                  <a:cubicBezTo>
                    <a:pt x="3993" y="2527"/>
                    <a:pt x="1375" y="178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61"/>
            <p:cNvSpPr/>
            <p:nvPr/>
          </p:nvSpPr>
          <p:spPr>
            <a:xfrm>
              <a:off x="6687474" y="2480848"/>
              <a:ext cx="1135861" cy="909094"/>
            </a:xfrm>
            <a:custGeom>
              <a:avLst/>
              <a:gdLst/>
              <a:ahLst/>
              <a:cxnLst/>
              <a:rect l="l" t="t" r="r" b="b"/>
              <a:pathLst>
                <a:path w="16269" h="13021" extrusionOk="0">
                  <a:moveTo>
                    <a:pt x="3379" y="1"/>
                  </a:moveTo>
                  <a:cubicBezTo>
                    <a:pt x="2784" y="1"/>
                    <a:pt x="2272" y="144"/>
                    <a:pt x="1783" y="338"/>
                  </a:cubicBezTo>
                  <a:cubicBezTo>
                    <a:pt x="929" y="690"/>
                    <a:pt x="521" y="1712"/>
                    <a:pt x="298" y="2362"/>
                  </a:cubicBezTo>
                  <a:cubicBezTo>
                    <a:pt x="261" y="2455"/>
                    <a:pt x="223" y="2530"/>
                    <a:pt x="206" y="2604"/>
                  </a:cubicBezTo>
                  <a:cubicBezTo>
                    <a:pt x="1" y="3198"/>
                    <a:pt x="503" y="4090"/>
                    <a:pt x="1580" y="4981"/>
                  </a:cubicBezTo>
                  <a:cubicBezTo>
                    <a:pt x="2360" y="5612"/>
                    <a:pt x="5071" y="7784"/>
                    <a:pt x="6965" y="9364"/>
                  </a:cubicBezTo>
                  <a:cubicBezTo>
                    <a:pt x="7726" y="10013"/>
                    <a:pt x="8358" y="10570"/>
                    <a:pt x="8674" y="10887"/>
                  </a:cubicBezTo>
                  <a:cubicBezTo>
                    <a:pt x="9635" y="11832"/>
                    <a:pt x="10655" y="13020"/>
                    <a:pt x="12221" y="13020"/>
                  </a:cubicBezTo>
                  <a:cubicBezTo>
                    <a:pt x="12439" y="13020"/>
                    <a:pt x="12668" y="12997"/>
                    <a:pt x="12908" y="12947"/>
                  </a:cubicBezTo>
                  <a:cubicBezTo>
                    <a:pt x="14877" y="12558"/>
                    <a:pt x="16269" y="10793"/>
                    <a:pt x="15860" y="9512"/>
                  </a:cubicBezTo>
                  <a:cubicBezTo>
                    <a:pt x="15471" y="8230"/>
                    <a:pt x="13502" y="6262"/>
                    <a:pt x="11923" y="4981"/>
                  </a:cubicBezTo>
                  <a:cubicBezTo>
                    <a:pt x="10363" y="3699"/>
                    <a:pt x="7206" y="1322"/>
                    <a:pt x="5517" y="542"/>
                  </a:cubicBezTo>
                  <a:cubicBezTo>
                    <a:pt x="4675" y="149"/>
                    <a:pt x="3984" y="1"/>
                    <a:pt x="33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61"/>
            <p:cNvSpPr/>
            <p:nvPr/>
          </p:nvSpPr>
          <p:spPr>
            <a:xfrm>
              <a:off x="6687474" y="2645689"/>
              <a:ext cx="644625" cy="568733"/>
            </a:xfrm>
            <a:custGeom>
              <a:avLst/>
              <a:gdLst/>
              <a:ahLst/>
              <a:cxnLst/>
              <a:rect l="l" t="t" r="r" b="b"/>
              <a:pathLst>
                <a:path w="9233" h="8146" extrusionOk="0">
                  <a:moveTo>
                    <a:pt x="298" y="1"/>
                  </a:moveTo>
                  <a:cubicBezTo>
                    <a:pt x="261" y="94"/>
                    <a:pt x="223" y="169"/>
                    <a:pt x="206" y="243"/>
                  </a:cubicBezTo>
                  <a:cubicBezTo>
                    <a:pt x="1" y="837"/>
                    <a:pt x="503" y="1729"/>
                    <a:pt x="1580" y="2620"/>
                  </a:cubicBezTo>
                  <a:cubicBezTo>
                    <a:pt x="2360" y="3251"/>
                    <a:pt x="5071" y="5423"/>
                    <a:pt x="6965" y="7003"/>
                  </a:cubicBezTo>
                  <a:cubicBezTo>
                    <a:pt x="8166" y="7637"/>
                    <a:pt x="9097" y="8145"/>
                    <a:pt x="9218" y="8145"/>
                  </a:cubicBezTo>
                  <a:cubicBezTo>
                    <a:pt x="9228" y="8145"/>
                    <a:pt x="9232" y="8142"/>
                    <a:pt x="9231" y="8135"/>
                  </a:cubicBezTo>
                  <a:cubicBezTo>
                    <a:pt x="9194" y="7968"/>
                    <a:pt x="8117" y="5926"/>
                    <a:pt x="6223" y="4403"/>
                  </a:cubicBezTo>
                  <a:cubicBezTo>
                    <a:pt x="4328" y="2861"/>
                    <a:pt x="2935" y="2174"/>
                    <a:pt x="1709" y="1486"/>
                  </a:cubicBezTo>
                  <a:cubicBezTo>
                    <a:pt x="874" y="1023"/>
                    <a:pt x="483" y="614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61"/>
            <p:cNvSpPr/>
            <p:nvPr/>
          </p:nvSpPr>
          <p:spPr>
            <a:xfrm>
              <a:off x="6489121" y="2775760"/>
              <a:ext cx="1024432" cy="888637"/>
            </a:xfrm>
            <a:custGeom>
              <a:avLst/>
              <a:gdLst/>
              <a:ahLst/>
              <a:cxnLst/>
              <a:rect l="l" t="t" r="r" b="b"/>
              <a:pathLst>
                <a:path w="14673" h="12728" extrusionOk="0">
                  <a:moveTo>
                    <a:pt x="2663" y="0"/>
                  </a:moveTo>
                  <a:cubicBezTo>
                    <a:pt x="2467" y="0"/>
                    <a:pt x="2295" y="22"/>
                    <a:pt x="2155" y="69"/>
                  </a:cubicBezTo>
                  <a:cubicBezTo>
                    <a:pt x="1282" y="348"/>
                    <a:pt x="409" y="1500"/>
                    <a:pt x="204" y="2483"/>
                  </a:cubicBezTo>
                  <a:cubicBezTo>
                    <a:pt x="187" y="2483"/>
                    <a:pt x="187" y="2503"/>
                    <a:pt x="187" y="2520"/>
                  </a:cubicBezTo>
                  <a:cubicBezTo>
                    <a:pt x="1" y="3506"/>
                    <a:pt x="1858" y="5883"/>
                    <a:pt x="3344" y="6755"/>
                  </a:cubicBezTo>
                  <a:cubicBezTo>
                    <a:pt x="4104" y="7220"/>
                    <a:pt x="5590" y="8557"/>
                    <a:pt x="7039" y="9857"/>
                  </a:cubicBezTo>
                  <a:cubicBezTo>
                    <a:pt x="8413" y="11063"/>
                    <a:pt x="9769" y="12234"/>
                    <a:pt x="10438" y="12568"/>
                  </a:cubicBezTo>
                  <a:cubicBezTo>
                    <a:pt x="10656" y="12679"/>
                    <a:pt x="10876" y="12728"/>
                    <a:pt x="11094" y="12728"/>
                  </a:cubicBezTo>
                  <a:cubicBezTo>
                    <a:pt x="12561" y="12728"/>
                    <a:pt x="13942" y="10511"/>
                    <a:pt x="14281" y="9912"/>
                  </a:cubicBezTo>
                  <a:cubicBezTo>
                    <a:pt x="14672" y="9225"/>
                    <a:pt x="13390" y="7257"/>
                    <a:pt x="12016" y="5975"/>
                  </a:cubicBezTo>
                  <a:cubicBezTo>
                    <a:pt x="10624" y="4694"/>
                    <a:pt x="8172" y="2818"/>
                    <a:pt x="6687" y="1629"/>
                  </a:cubicBezTo>
                  <a:cubicBezTo>
                    <a:pt x="5449" y="644"/>
                    <a:pt x="3712" y="0"/>
                    <a:pt x="26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61"/>
            <p:cNvSpPr/>
            <p:nvPr/>
          </p:nvSpPr>
          <p:spPr>
            <a:xfrm>
              <a:off x="6489121" y="2949119"/>
              <a:ext cx="516161" cy="515323"/>
            </a:xfrm>
            <a:custGeom>
              <a:avLst/>
              <a:gdLst/>
              <a:ahLst/>
              <a:cxnLst/>
              <a:rect l="l" t="t" r="r" b="b"/>
              <a:pathLst>
                <a:path w="7393" h="7381" extrusionOk="0">
                  <a:moveTo>
                    <a:pt x="204" y="0"/>
                  </a:moveTo>
                  <a:cubicBezTo>
                    <a:pt x="187" y="0"/>
                    <a:pt x="187" y="20"/>
                    <a:pt x="187" y="37"/>
                  </a:cubicBezTo>
                  <a:cubicBezTo>
                    <a:pt x="1" y="1023"/>
                    <a:pt x="1858" y="3400"/>
                    <a:pt x="3344" y="4272"/>
                  </a:cubicBezTo>
                  <a:cubicBezTo>
                    <a:pt x="4104" y="4737"/>
                    <a:pt x="5590" y="6074"/>
                    <a:pt x="7039" y="7374"/>
                  </a:cubicBezTo>
                  <a:cubicBezTo>
                    <a:pt x="7082" y="7378"/>
                    <a:pt x="7121" y="7380"/>
                    <a:pt x="7157" y="7380"/>
                  </a:cubicBezTo>
                  <a:cubicBezTo>
                    <a:pt x="7273" y="7380"/>
                    <a:pt x="7349" y="7356"/>
                    <a:pt x="7392" y="7300"/>
                  </a:cubicBezTo>
                  <a:cubicBezTo>
                    <a:pt x="7281" y="6742"/>
                    <a:pt x="6167" y="5257"/>
                    <a:pt x="5739" y="4662"/>
                  </a:cubicBezTo>
                  <a:cubicBezTo>
                    <a:pt x="5181" y="3937"/>
                    <a:pt x="2267" y="1969"/>
                    <a:pt x="1821" y="1746"/>
                  </a:cubicBezTo>
                  <a:cubicBezTo>
                    <a:pt x="1338" y="1486"/>
                    <a:pt x="447" y="743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61"/>
            <p:cNvSpPr/>
            <p:nvPr/>
          </p:nvSpPr>
          <p:spPr>
            <a:xfrm>
              <a:off x="6330983" y="3066693"/>
              <a:ext cx="886892" cy="786564"/>
            </a:xfrm>
            <a:custGeom>
              <a:avLst/>
              <a:gdLst/>
              <a:ahLst/>
              <a:cxnLst/>
              <a:rect l="l" t="t" r="r" b="b"/>
              <a:pathLst>
                <a:path w="12703" h="11266" extrusionOk="0">
                  <a:moveTo>
                    <a:pt x="2571" y="0"/>
                  </a:moveTo>
                  <a:cubicBezTo>
                    <a:pt x="2393" y="0"/>
                    <a:pt x="2221" y="41"/>
                    <a:pt x="2061" y="136"/>
                  </a:cubicBezTo>
                  <a:cubicBezTo>
                    <a:pt x="1374" y="527"/>
                    <a:pt x="0" y="1901"/>
                    <a:pt x="1077" y="3776"/>
                  </a:cubicBezTo>
                  <a:cubicBezTo>
                    <a:pt x="2154" y="5653"/>
                    <a:pt x="3640" y="6525"/>
                    <a:pt x="4809" y="8215"/>
                  </a:cubicBezTo>
                  <a:cubicBezTo>
                    <a:pt x="5962" y="9837"/>
                    <a:pt x="7675" y="11265"/>
                    <a:pt x="8845" y="11265"/>
                  </a:cubicBezTo>
                  <a:cubicBezTo>
                    <a:pt x="8881" y="11265"/>
                    <a:pt x="8916" y="11264"/>
                    <a:pt x="8952" y="11261"/>
                  </a:cubicBezTo>
                  <a:cubicBezTo>
                    <a:pt x="9843" y="11187"/>
                    <a:pt x="11329" y="9979"/>
                    <a:pt x="12015" y="9199"/>
                  </a:cubicBezTo>
                  <a:cubicBezTo>
                    <a:pt x="12703" y="8401"/>
                    <a:pt x="10734" y="6247"/>
                    <a:pt x="9546" y="5058"/>
                  </a:cubicBezTo>
                  <a:cubicBezTo>
                    <a:pt x="8357" y="3870"/>
                    <a:pt x="5014" y="1307"/>
                    <a:pt x="4327" y="824"/>
                  </a:cubicBezTo>
                  <a:cubicBezTo>
                    <a:pt x="3800" y="439"/>
                    <a:pt x="3154" y="0"/>
                    <a:pt x="2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61"/>
            <p:cNvSpPr/>
            <p:nvPr/>
          </p:nvSpPr>
          <p:spPr>
            <a:xfrm>
              <a:off x="6954598" y="3689542"/>
              <a:ext cx="81756" cy="63604"/>
            </a:xfrm>
            <a:custGeom>
              <a:avLst/>
              <a:gdLst/>
              <a:ahLst/>
              <a:cxnLst/>
              <a:rect l="l" t="t" r="r" b="b"/>
              <a:pathLst>
                <a:path w="1171" h="911" extrusionOk="0">
                  <a:moveTo>
                    <a:pt x="966" y="0"/>
                  </a:moveTo>
                  <a:cubicBezTo>
                    <a:pt x="854" y="186"/>
                    <a:pt x="317" y="687"/>
                    <a:pt x="0" y="872"/>
                  </a:cubicBezTo>
                  <a:cubicBezTo>
                    <a:pt x="0" y="872"/>
                    <a:pt x="54" y="910"/>
                    <a:pt x="180" y="910"/>
                  </a:cubicBezTo>
                  <a:cubicBezTo>
                    <a:pt x="287" y="910"/>
                    <a:pt x="447" y="883"/>
                    <a:pt x="669" y="780"/>
                  </a:cubicBezTo>
                  <a:cubicBezTo>
                    <a:pt x="1171" y="557"/>
                    <a:pt x="966" y="0"/>
                    <a:pt x="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61"/>
            <p:cNvSpPr/>
            <p:nvPr/>
          </p:nvSpPr>
          <p:spPr>
            <a:xfrm>
              <a:off x="7254117" y="3417250"/>
              <a:ext cx="158276" cy="133561"/>
            </a:xfrm>
            <a:custGeom>
              <a:avLst/>
              <a:gdLst/>
              <a:ahLst/>
              <a:cxnLst/>
              <a:rect l="l" t="t" r="r" b="b"/>
              <a:pathLst>
                <a:path w="2267" h="1913" extrusionOk="0">
                  <a:moveTo>
                    <a:pt x="2044" y="0"/>
                  </a:moveTo>
                  <a:cubicBezTo>
                    <a:pt x="1932" y="186"/>
                    <a:pt x="1356" y="1189"/>
                    <a:pt x="1" y="1709"/>
                  </a:cubicBezTo>
                  <a:cubicBezTo>
                    <a:pt x="1" y="1709"/>
                    <a:pt x="316" y="1913"/>
                    <a:pt x="669" y="1913"/>
                  </a:cubicBezTo>
                  <a:cubicBezTo>
                    <a:pt x="792" y="1913"/>
                    <a:pt x="920" y="1888"/>
                    <a:pt x="1041" y="1820"/>
                  </a:cubicBezTo>
                  <a:cubicBezTo>
                    <a:pt x="2266" y="1170"/>
                    <a:pt x="2044" y="0"/>
                    <a:pt x="2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61"/>
            <p:cNvSpPr/>
            <p:nvPr/>
          </p:nvSpPr>
          <p:spPr>
            <a:xfrm>
              <a:off x="7556220" y="3067182"/>
              <a:ext cx="150457" cy="147943"/>
            </a:xfrm>
            <a:custGeom>
              <a:avLst/>
              <a:gdLst/>
              <a:ahLst/>
              <a:cxnLst/>
              <a:rect l="l" t="t" r="r" b="b"/>
              <a:pathLst>
                <a:path w="2155" h="2119" extrusionOk="0">
                  <a:moveTo>
                    <a:pt x="1765" y="0"/>
                  </a:moveTo>
                  <a:lnTo>
                    <a:pt x="1765" y="0"/>
                  </a:lnTo>
                  <a:cubicBezTo>
                    <a:pt x="1672" y="204"/>
                    <a:pt x="1263" y="1300"/>
                    <a:pt x="0" y="2006"/>
                  </a:cubicBezTo>
                  <a:cubicBezTo>
                    <a:pt x="0" y="2006"/>
                    <a:pt x="250" y="2119"/>
                    <a:pt x="547" y="2119"/>
                  </a:cubicBezTo>
                  <a:cubicBezTo>
                    <a:pt x="715" y="2119"/>
                    <a:pt x="898" y="2083"/>
                    <a:pt x="1059" y="1969"/>
                  </a:cubicBezTo>
                  <a:cubicBezTo>
                    <a:pt x="2154" y="1132"/>
                    <a:pt x="1765" y="0"/>
                    <a:pt x="1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61"/>
            <p:cNvSpPr/>
            <p:nvPr/>
          </p:nvSpPr>
          <p:spPr>
            <a:xfrm>
              <a:off x="7819434" y="2851932"/>
              <a:ext cx="110242" cy="95580"/>
            </a:xfrm>
            <a:custGeom>
              <a:avLst/>
              <a:gdLst/>
              <a:ahLst/>
              <a:cxnLst/>
              <a:rect l="l" t="t" r="r" b="b"/>
              <a:pathLst>
                <a:path w="1579" h="1369" extrusionOk="0">
                  <a:moveTo>
                    <a:pt x="1282" y="0"/>
                  </a:moveTo>
                  <a:cubicBezTo>
                    <a:pt x="1207" y="112"/>
                    <a:pt x="910" y="743"/>
                    <a:pt x="1" y="1189"/>
                  </a:cubicBezTo>
                  <a:cubicBezTo>
                    <a:pt x="1" y="1189"/>
                    <a:pt x="266" y="1369"/>
                    <a:pt x="532" y="1369"/>
                  </a:cubicBezTo>
                  <a:cubicBezTo>
                    <a:pt x="618" y="1369"/>
                    <a:pt x="704" y="1350"/>
                    <a:pt x="781" y="1300"/>
                  </a:cubicBezTo>
                  <a:cubicBezTo>
                    <a:pt x="1579" y="798"/>
                    <a:pt x="1282" y="0"/>
                    <a:pt x="1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61"/>
            <p:cNvSpPr/>
            <p:nvPr/>
          </p:nvSpPr>
          <p:spPr>
            <a:xfrm>
              <a:off x="6551398" y="1787343"/>
              <a:ext cx="98582" cy="36375"/>
            </a:xfrm>
            <a:custGeom>
              <a:avLst/>
              <a:gdLst/>
              <a:ahLst/>
              <a:cxnLst/>
              <a:rect l="l" t="t" r="r" b="b"/>
              <a:pathLst>
                <a:path w="1412" h="521" extrusionOk="0">
                  <a:moveTo>
                    <a:pt x="575" y="1"/>
                  </a:moveTo>
                  <a:cubicBezTo>
                    <a:pt x="575" y="1"/>
                    <a:pt x="335" y="38"/>
                    <a:pt x="0" y="224"/>
                  </a:cubicBezTo>
                  <a:cubicBezTo>
                    <a:pt x="390" y="224"/>
                    <a:pt x="872" y="335"/>
                    <a:pt x="1412" y="521"/>
                  </a:cubicBezTo>
                  <a:cubicBezTo>
                    <a:pt x="929" y="186"/>
                    <a:pt x="575" y="1"/>
                    <a:pt x="5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61"/>
            <p:cNvSpPr/>
            <p:nvPr/>
          </p:nvSpPr>
          <p:spPr>
            <a:xfrm>
              <a:off x="6435919" y="1802913"/>
              <a:ext cx="363121" cy="285344"/>
            </a:xfrm>
            <a:custGeom>
              <a:avLst/>
              <a:gdLst/>
              <a:ahLst/>
              <a:cxnLst/>
              <a:rect l="l" t="t" r="r" b="b"/>
              <a:pathLst>
                <a:path w="5201" h="4087" extrusionOk="0">
                  <a:moveTo>
                    <a:pt x="1654" y="1"/>
                  </a:moveTo>
                  <a:cubicBezTo>
                    <a:pt x="1134" y="280"/>
                    <a:pt x="429" y="855"/>
                    <a:pt x="1" y="2063"/>
                  </a:cubicBezTo>
                  <a:cubicBezTo>
                    <a:pt x="1" y="2063"/>
                    <a:pt x="744" y="3752"/>
                    <a:pt x="2675" y="4049"/>
                  </a:cubicBezTo>
                  <a:cubicBezTo>
                    <a:pt x="2806" y="4086"/>
                    <a:pt x="2935" y="4086"/>
                    <a:pt x="3046" y="4086"/>
                  </a:cubicBezTo>
                  <a:cubicBezTo>
                    <a:pt x="4700" y="4086"/>
                    <a:pt x="5201" y="2192"/>
                    <a:pt x="4421" y="1412"/>
                  </a:cubicBezTo>
                  <a:cubicBezTo>
                    <a:pt x="3957" y="948"/>
                    <a:pt x="3455" y="577"/>
                    <a:pt x="3066" y="298"/>
                  </a:cubicBezTo>
                  <a:cubicBezTo>
                    <a:pt x="2526" y="112"/>
                    <a:pt x="2044" y="1"/>
                    <a:pt x="1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61"/>
            <p:cNvSpPr/>
            <p:nvPr/>
          </p:nvSpPr>
          <p:spPr>
            <a:xfrm>
              <a:off x="6416510" y="1773170"/>
              <a:ext cx="358722" cy="282831"/>
            </a:xfrm>
            <a:custGeom>
              <a:avLst/>
              <a:gdLst/>
              <a:ahLst/>
              <a:cxnLst/>
              <a:rect l="l" t="t" r="r" b="b"/>
              <a:pathLst>
                <a:path w="5138" h="4051" extrusionOk="0">
                  <a:moveTo>
                    <a:pt x="2118" y="0"/>
                  </a:moveTo>
                  <a:cubicBezTo>
                    <a:pt x="2118" y="0"/>
                    <a:pt x="707" y="297"/>
                    <a:pt x="1" y="2321"/>
                  </a:cubicBezTo>
                  <a:cubicBezTo>
                    <a:pt x="1" y="2321"/>
                    <a:pt x="1059" y="3789"/>
                    <a:pt x="2804" y="4029"/>
                  </a:cubicBezTo>
                  <a:cubicBezTo>
                    <a:pt x="2909" y="4044"/>
                    <a:pt x="3009" y="4051"/>
                    <a:pt x="3106" y="4051"/>
                  </a:cubicBezTo>
                  <a:cubicBezTo>
                    <a:pt x="4621" y="4051"/>
                    <a:pt x="5137" y="2347"/>
                    <a:pt x="4439" y="1597"/>
                  </a:cubicBezTo>
                  <a:cubicBezTo>
                    <a:pt x="3529" y="632"/>
                    <a:pt x="2118" y="0"/>
                    <a:pt x="2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61"/>
            <p:cNvSpPr/>
            <p:nvPr/>
          </p:nvSpPr>
          <p:spPr>
            <a:xfrm>
              <a:off x="6512510" y="3033459"/>
              <a:ext cx="1553370" cy="2242398"/>
            </a:xfrm>
            <a:custGeom>
              <a:avLst/>
              <a:gdLst/>
              <a:ahLst/>
              <a:cxnLst/>
              <a:rect l="l" t="t" r="r" b="b"/>
              <a:pathLst>
                <a:path w="22249" h="32118" extrusionOk="0">
                  <a:moveTo>
                    <a:pt x="21246" y="0"/>
                  </a:moveTo>
                  <a:cubicBezTo>
                    <a:pt x="21246" y="0"/>
                    <a:pt x="20223" y="1132"/>
                    <a:pt x="19723" y="2340"/>
                  </a:cubicBezTo>
                  <a:cubicBezTo>
                    <a:pt x="19221" y="3547"/>
                    <a:pt x="18812" y="4829"/>
                    <a:pt x="17623" y="6389"/>
                  </a:cubicBezTo>
                  <a:cubicBezTo>
                    <a:pt x="16769" y="7503"/>
                    <a:pt x="15266" y="8729"/>
                    <a:pt x="13538" y="9843"/>
                  </a:cubicBezTo>
                  <a:cubicBezTo>
                    <a:pt x="10786" y="11617"/>
                    <a:pt x="7505" y="13050"/>
                    <a:pt x="5637" y="13050"/>
                  </a:cubicBezTo>
                  <a:cubicBezTo>
                    <a:pt x="5375" y="13050"/>
                    <a:pt x="5141" y="13022"/>
                    <a:pt x="4940" y="12963"/>
                  </a:cubicBezTo>
                  <a:cubicBezTo>
                    <a:pt x="2395" y="12201"/>
                    <a:pt x="1857" y="9489"/>
                    <a:pt x="1355" y="7669"/>
                  </a:cubicBezTo>
                  <a:cubicBezTo>
                    <a:pt x="1355" y="7669"/>
                    <a:pt x="0" y="10121"/>
                    <a:pt x="612" y="11718"/>
                  </a:cubicBezTo>
                  <a:cubicBezTo>
                    <a:pt x="1207" y="13297"/>
                    <a:pt x="204" y="13297"/>
                    <a:pt x="1597" y="14894"/>
                  </a:cubicBezTo>
                  <a:cubicBezTo>
                    <a:pt x="2135" y="15506"/>
                    <a:pt x="2432" y="15823"/>
                    <a:pt x="2581" y="16101"/>
                  </a:cubicBezTo>
                  <a:cubicBezTo>
                    <a:pt x="2804" y="16509"/>
                    <a:pt x="2674" y="16788"/>
                    <a:pt x="2600" y="17883"/>
                  </a:cubicBezTo>
                  <a:cubicBezTo>
                    <a:pt x="2563" y="18255"/>
                    <a:pt x="2526" y="18552"/>
                    <a:pt x="2469" y="18757"/>
                  </a:cubicBezTo>
                  <a:cubicBezTo>
                    <a:pt x="2284" y="19574"/>
                    <a:pt x="2043" y="19537"/>
                    <a:pt x="2192" y="20465"/>
                  </a:cubicBezTo>
                  <a:cubicBezTo>
                    <a:pt x="2395" y="21654"/>
                    <a:pt x="2395" y="21468"/>
                    <a:pt x="1412" y="24049"/>
                  </a:cubicBezTo>
                  <a:cubicBezTo>
                    <a:pt x="743" y="25777"/>
                    <a:pt x="835" y="28283"/>
                    <a:pt x="966" y="29732"/>
                  </a:cubicBezTo>
                  <a:cubicBezTo>
                    <a:pt x="1021" y="30437"/>
                    <a:pt x="1095" y="30902"/>
                    <a:pt x="1095" y="30902"/>
                  </a:cubicBezTo>
                  <a:cubicBezTo>
                    <a:pt x="3343" y="31800"/>
                    <a:pt x="5795" y="32118"/>
                    <a:pt x="8139" y="32118"/>
                  </a:cubicBezTo>
                  <a:cubicBezTo>
                    <a:pt x="13791" y="32118"/>
                    <a:pt x="18812" y="30271"/>
                    <a:pt x="18812" y="30271"/>
                  </a:cubicBezTo>
                  <a:cubicBezTo>
                    <a:pt x="18998" y="29137"/>
                    <a:pt x="18720" y="26612"/>
                    <a:pt x="18589" y="24105"/>
                  </a:cubicBezTo>
                  <a:cubicBezTo>
                    <a:pt x="18515" y="22620"/>
                    <a:pt x="18497" y="21134"/>
                    <a:pt x="18663" y="19963"/>
                  </a:cubicBezTo>
                  <a:cubicBezTo>
                    <a:pt x="19109" y="16843"/>
                    <a:pt x="18515" y="16992"/>
                    <a:pt x="19852" y="14448"/>
                  </a:cubicBezTo>
                  <a:cubicBezTo>
                    <a:pt x="21208" y="11904"/>
                    <a:pt x="20149" y="10269"/>
                    <a:pt x="20298" y="9229"/>
                  </a:cubicBezTo>
                  <a:cubicBezTo>
                    <a:pt x="20446" y="8171"/>
                    <a:pt x="22248" y="6092"/>
                    <a:pt x="21951" y="3249"/>
                  </a:cubicBezTo>
                  <a:cubicBezTo>
                    <a:pt x="21877" y="2637"/>
                    <a:pt x="21820" y="2135"/>
                    <a:pt x="21746" y="1709"/>
                  </a:cubicBezTo>
                  <a:cubicBezTo>
                    <a:pt x="21486" y="241"/>
                    <a:pt x="21246" y="0"/>
                    <a:pt x="212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61"/>
            <p:cNvSpPr/>
            <p:nvPr/>
          </p:nvSpPr>
          <p:spPr>
            <a:xfrm>
              <a:off x="6579884" y="4642491"/>
              <a:ext cx="1259019" cy="633384"/>
            </a:xfrm>
            <a:custGeom>
              <a:avLst/>
              <a:gdLst/>
              <a:ahLst/>
              <a:cxnLst/>
              <a:rect l="l" t="t" r="r" b="b"/>
              <a:pathLst>
                <a:path w="18033" h="9072" extrusionOk="0">
                  <a:moveTo>
                    <a:pt x="17606" y="0"/>
                  </a:moveTo>
                  <a:cubicBezTo>
                    <a:pt x="15750" y="3076"/>
                    <a:pt x="16694" y="6753"/>
                    <a:pt x="8938" y="6753"/>
                  </a:cubicBezTo>
                  <a:cubicBezTo>
                    <a:pt x="8077" y="6753"/>
                    <a:pt x="7109" y="6708"/>
                    <a:pt x="6018" y="6611"/>
                  </a:cubicBezTo>
                  <a:cubicBezTo>
                    <a:pt x="5086" y="6529"/>
                    <a:pt x="3415" y="6073"/>
                    <a:pt x="2000" y="6073"/>
                  </a:cubicBezTo>
                  <a:cubicBezTo>
                    <a:pt x="1185" y="6073"/>
                    <a:pt x="455" y="6224"/>
                    <a:pt x="1" y="6686"/>
                  </a:cubicBezTo>
                  <a:cubicBezTo>
                    <a:pt x="56" y="7391"/>
                    <a:pt x="130" y="7856"/>
                    <a:pt x="130" y="7856"/>
                  </a:cubicBezTo>
                  <a:cubicBezTo>
                    <a:pt x="2378" y="8754"/>
                    <a:pt x="4830" y="9072"/>
                    <a:pt x="7174" y="9072"/>
                  </a:cubicBezTo>
                  <a:cubicBezTo>
                    <a:pt x="12826" y="9072"/>
                    <a:pt x="17847" y="7225"/>
                    <a:pt x="17847" y="7225"/>
                  </a:cubicBezTo>
                  <a:cubicBezTo>
                    <a:pt x="18033" y="6091"/>
                    <a:pt x="17718" y="2508"/>
                    <a:pt x="176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61"/>
            <p:cNvSpPr/>
            <p:nvPr/>
          </p:nvSpPr>
          <p:spPr>
            <a:xfrm>
              <a:off x="7457637" y="3033459"/>
              <a:ext cx="573202" cy="687214"/>
            </a:xfrm>
            <a:custGeom>
              <a:avLst/>
              <a:gdLst/>
              <a:ahLst/>
              <a:cxnLst/>
              <a:rect l="l" t="t" r="r" b="b"/>
              <a:pathLst>
                <a:path w="8210" h="9843" extrusionOk="0">
                  <a:moveTo>
                    <a:pt x="7709" y="0"/>
                  </a:moveTo>
                  <a:cubicBezTo>
                    <a:pt x="7709" y="0"/>
                    <a:pt x="6686" y="1132"/>
                    <a:pt x="6186" y="2340"/>
                  </a:cubicBezTo>
                  <a:cubicBezTo>
                    <a:pt x="5684" y="3547"/>
                    <a:pt x="5275" y="4829"/>
                    <a:pt x="4086" y="6389"/>
                  </a:cubicBezTo>
                  <a:cubicBezTo>
                    <a:pt x="3232" y="7503"/>
                    <a:pt x="1729" y="8729"/>
                    <a:pt x="1" y="9843"/>
                  </a:cubicBezTo>
                  <a:cubicBezTo>
                    <a:pt x="1486" y="9100"/>
                    <a:pt x="4198" y="7614"/>
                    <a:pt x="5832" y="5924"/>
                  </a:cubicBezTo>
                  <a:cubicBezTo>
                    <a:pt x="7615" y="4104"/>
                    <a:pt x="7560" y="2860"/>
                    <a:pt x="8209" y="1709"/>
                  </a:cubicBezTo>
                  <a:cubicBezTo>
                    <a:pt x="7949" y="260"/>
                    <a:pt x="7709" y="0"/>
                    <a:pt x="77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61"/>
            <p:cNvSpPr/>
            <p:nvPr/>
          </p:nvSpPr>
          <p:spPr>
            <a:xfrm>
              <a:off x="7680705" y="4151110"/>
              <a:ext cx="164769" cy="184179"/>
            </a:xfrm>
            <a:custGeom>
              <a:avLst/>
              <a:gdLst/>
              <a:ahLst/>
              <a:cxnLst/>
              <a:rect l="l" t="t" r="r" b="b"/>
              <a:pathLst>
                <a:path w="2360" h="2638" extrusionOk="0">
                  <a:moveTo>
                    <a:pt x="2359" y="0"/>
                  </a:moveTo>
                  <a:cubicBezTo>
                    <a:pt x="2359" y="1"/>
                    <a:pt x="1560" y="873"/>
                    <a:pt x="1171" y="1449"/>
                  </a:cubicBezTo>
                  <a:cubicBezTo>
                    <a:pt x="799" y="2024"/>
                    <a:pt x="0" y="2638"/>
                    <a:pt x="0" y="2638"/>
                  </a:cubicBezTo>
                  <a:cubicBezTo>
                    <a:pt x="366" y="2447"/>
                    <a:pt x="625" y="2394"/>
                    <a:pt x="830" y="2394"/>
                  </a:cubicBezTo>
                  <a:cubicBezTo>
                    <a:pt x="1085" y="2394"/>
                    <a:pt x="1254" y="2476"/>
                    <a:pt x="1438" y="2476"/>
                  </a:cubicBezTo>
                  <a:cubicBezTo>
                    <a:pt x="1466" y="2476"/>
                    <a:pt x="1494" y="2474"/>
                    <a:pt x="1523" y="2470"/>
                  </a:cubicBezTo>
                  <a:cubicBezTo>
                    <a:pt x="1914" y="2415"/>
                    <a:pt x="2099" y="2173"/>
                    <a:pt x="2099" y="2173"/>
                  </a:cubicBezTo>
                  <a:cubicBezTo>
                    <a:pt x="2099" y="2173"/>
                    <a:pt x="2229" y="298"/>
                    <a:pt x="23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61"/>
            <p:cNvSpPr/>
            <p:nvPr/>
          </p:nvSpPr>
          <p:spPr>
            <a:xfrm>
              <a:off x="6770487" y="3895645"/>
              <a:ext cx="501848" cy="111638"/>
            </a:xfrm>
            <a:custGeom>
              <a:avLst/>
              <a:gdLst/>
              <a:ahLst/>
              <a:cxnLst/>
              <a:rect l="l" t="t" r="r" b="b"/>
              <a:pathLst>
                <a:path w="7188" h="159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419" y="1599"/>
                    <a:pt x="2755" y="1599"/>
                  </a:cubicBezTo>
                  <a:cubicBezTo>
                    <a:pt x="2777" y="1599"/>
                    <a:pt x="2800" y="1598"/>
                    <a:pt x="2823" y="1597"/>
                  </a:cubicBezTo>
                  <a:cubicBezTo>
                    <a:pt x="4179" y="1523"/>
                    <a:pt x="5999" y="1245"/>
                    <a:pt x="7188" y="354"/>
                  </a:cubicBezTo>
                  <a:lnTo>
                    <a:pt x="7188" y="354"/>
                  </a:lnTo>
                  <a:cubicBezTo>
                    <a:pt x="7188" y="354"/>
                    <a:pt x="6500" y="577"/>
                    <a:pt x="4291" y="854"/>
                  </a:cubicBezTo>
                  <a:cubicBezTo>
                    <a:pt x="4048" y="885"/>
                    <a:pt x="3807" y="899"/>
                    <a:pt x="3571" y="899"/>
                  </a:cubicBezTo>
                  <a:cubicBezTo>
                    <a:pt x="1649" y="899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61"/>
            <p:cNvSpPr/>
            <p:nvPr/>
          </p:nvSpPr>
          <p:spPr>
            <a:xfrm>
              <a:off x="6543579" y="3032063"/>
              <a:ext cx="1504148" cy="2244563"/>
            </a:xfrm>
            <a:custGeom>
              <a:avLst/>
              <a:gdLst/>
              <a:ahLst/>
              <a:cxnLst/>
              <a:rect l="l" t="t" r="r" b="b"/>
              <a:pathLst>
                <a:path w="21544" h="32149" extrusionOk="0">
                  <a:moveTo>
                    <a:pt x="20808" y="31"/>
                  </a:moveTo>
                  <a:cubicBezTo>
                    <a:pt x="20864" y="111"/>
                    <a:pt x="21214" y="711"/>
                    <a:pt x="21487" y="3269"/>
                  </a:cubicBezTo>
                  <a:cubicBezTo>
                    <a:pt x="21506" y="3492"/>
                    <a:pt x="21524" y="3697"/>
                    <a:pt x="21524" y="3920"/>
                  </a:cubicBezTo>
                  <a:cubicBezTo>
                    <a:pt x="21524" y="5164"/>
                    <a:pt x="21135" y="6260"/>
                    <a:pt x="20744" y="7151"/>
                  </a:cubicBezTo>
                  <a:cubicBezTo>
                    <a:pt x="20541" y="7597"/>
                    <a:pt x="20336" y="8006"/>
                    <a:pt x="20169" y="8358"/>
                  </a:cubicBezTo>
                  <a:cubicBezTo>
                    <a:pt x="20001" y="8692"/>
                    <a:pt x="19890" y="8989"/>
                    <a:pt x="19853" y="9249"/>
                  </a:cubicBezTo>
                  <a:cubicBezTo>
                    <a:pt x="19835" y="9324"/>
                    <a:pt x="19835" y="9398"/>
                    <a:pt x="19835" y="9472"/>
                  </a:cubicBezTo>
                  <a:cubicBezTo>
                    <a:pt x="19835" y="10066"/>
                    <a:pt x="20095" y="10829"/>
                    <a:pt x="20095" y="11812"/>
                  </a:cubicBezTo>
                  <a:cubicBezTo>
                    <a:pt x="20095" y="12574"/>
                    <a:pt x="19946" y="13446"/>
                    <a:pt x="19407" y="14468"/>
                  </a:cubicBezTo>
                  <a:cubicBezTo>
                    <a:pt x="18721" y="15731"/>
                    <a:pt x="18535" y="16326"/>
                    <a:pt x="18461" y="16994"/>
                  </a:cubicBezTo>
                  <a:cubicBezTo>
                    <a:pt x="18386" y="17681"/>
                    <a:pt x="18423" y="18423"/>
                    <a:pt x="18201" y="19983"/>
                  </a:cubicBezTo>
                  <a:cubicBezTo>
                    <a:pt x="18107" y="20634"/>
                    <a:pt x="18070" y="21377"/>
                    <a:pt x="18070" y="22175"/>
                  </a:cubicBezTo>
                  <a:cubicBezTo>
                    <a:pt x="18070" y="24626"/>
                    <a:pt x="18423" y="27523"/>
                    <a:pt x="18423" y="29269"/>
                  </a:cubicBezTo>
                  <a:cubicBezTo>
                    <a:pt x="18423" y="29669"/>
                    <a:pt x="18405" y="29998"/>
                    <a:pt x="18352" y="30274"/>
                  </a:cubicBezTo>
                  <a:lnTo>
                    <a:pt x="18352" y="30274"/>
                  </a:lnTo>
                  <a:cubicBezTo>
                    <a:pt x="18343" y="30277"/>
                    <a:pt x="18330" y="30282"/>
                    <a:pt x="18312" y="30291"/>
                  </a:cubicBezTo>
                  <a:cubicBezTo>
                    <a:pt x="17736" y="30495"/>
                    <a:pt x="12981" y="32129"/>
                    <a:pt x="7689" y="32129"/>
                  </a:cubicBezTo>
                  <a:cubicBezTo>
                    <a:pt x="5349" y="32129"/>
                    <a:pt x="2898" y="31814"/>
                    <a:pt x="669" y="30903"/>
                  </a:cubicBezTo>
                  <a:lnTo>
                    <a:pt x="667" y="30906"/>
                  </a:lnTo>
                  <a:lnTo>
                    <a:pt x="667" y="30906"/>
                  </a:lnTo>
                  <a:cubicBezTo>
                    <a:pt x="665" y="30894"/>
                    <a:pt x="660" y="30875"/>
                    <a:pt x="650" y="30848"/>
                  </a:cubicBezTo>
                  <a:cubicBezTo>
                    <a:pt x="613" y="30551"/>
                    <a:pt x="427" y="29251"/>
                    <a:pt x="427" y="27746"/>
                  </a:cubicBezTo>
                  <a:cubicBezTo>
                    <a:pt x="427" y="26520"/>
                    <a:pt x="558" y="25146"/>
                    <a:pt x="967" y="24069"/>
                  </a:cubicBezTo>
                  <a:cubicBezTo>
                    <a:pt x="1319" y="23178"/>
                    <a:pt x="1542" y="22620"/>
                    <a:pt x="1672" y="22212"/>
                  </a:cubicBezTo>
                  <a:cubicBezTo>
                    <a:pt x="1821" y="21823"/>
                    <a:pt x="1876" y="21580"/>
                    <a:pt x="1876" y="21320"/>
                  </a:cubicBezTo>
                  <a:cubicBezTo>
                    <a:pt x="1876" y="21098"/>
                    <a:pt x="1821" y="20857"/>
                    <a:pt x="1764" y="20485"/>
                  </a:cubicBezTo>
                  <a:cubicBezTo>
                    <a:pt x="1727" y="20280"/>
                    <a:pt x="1709" y="20114"/>
                    <a:pt x="1709" y="19983"/>
                  </a:cubicBezTo>
                  <a:cubicBezTo>
                    <a:pt x="1709" y="19835"/>
                    <a:pt x="1747" y="19723"/>
                    <a:pt x="1764" y="19612"/>
                  </a:cubicBezTo>
                  <a:cubicBezTo>
                    <a:pt x="1821" y="19446"/>
                    <a:pt x="1895" y="19297"/>
                    <a:pt x="1969" y="19055"/>
                  </a:cubicBezTo>
                  <a:cubicBezTo>
                    <a:pt x="2044" y="18795"/>
                    <a:pt x="2118" y="18461"/>
                    <a:pt x="2155" y="17903"/>
                  </a:cubicBezTo>
                  <a:cubicBezTo>
                    <a:pt x="2210" y="17272"/>
                    <a:pt x="2267" y="16901"/>
                    <a:pt x="2267" y="16641"/>
                  </a:cubicBezTo>
                  <a:cubicBezTo>
                    <a:pt x="2267" y="16381"/>
                    <a:pt x="2229" y="16214"/>
                    <a:pt x="2062" y="15972"/>
                  </a:cubicBezTo>
                  <a:cubicBezTo>
                    <a:pt x="1895" y="15731"/>
                    <a:pt x="1616" y="15415"/>
                    <a:pt x="1170" y="14914"/>
                  </a:cubicBezTo>
                  <a:cubicBezTo>
                    <a:pt x="818" y="14506"/>
                    <a:pt x="613" y="14208"/>
                    <a:pt x="502" y="13966"/>
                  </a:cubicBezTo>
                  <a:cubicBezTo>
                    <a:pt x="390" y="13726"/>
                    <a:pt x="372" y="13521"/>
                    <a:pt x="372" y="13317"/>
                  </a:cubicBezTo>
                  <a:cubicBezTo>
                    <a:pt x="372" y="13169"/>
                    <a:pt x="390" y="13001"/>
                    <a:pt x="390" y="12815"/>
                  </a:cubicBezTo>
                  <a:cubicBezTo>
                    <a:pt x="390" y="12537"/>
                    <a:pt x="353" y="12203"/>
                    <a:pt x="167" y="11720"/>
                  </a:cubicBezTo>
                  <a:cubicBezTo>
                    <a:pt x="75" y="11441"/>
                    <a:pt x="19" y="11126"/>
                    <a:pt x="19" y="10809"/>
                  </a:cubicBezTo>
                  <a:cubicBezTo>
                    <a:pt x="19" y="10066"/>
                    <a:pt x="242" y="9286"/>
                    <a:pt x="484" y="8674"/>
                  </a:cubicBezTo>
                  <a:cubicBezTo>
                    <a:pt x="595" y="8377"/>
                    <a:pt x="707" y="8117"/>
                    <a:pt x="799" y="7931"/>
                  </a:cubicBezTo>
                  <a:cubicBezTo>
                    <a:pt x="836" y="7838"/>
                    <a:pt x="873" y="7783"/>
                    <a:pt x="892" y="7726"/>
                  </a:cubicBezTo>
                  <a:cubicBezTo>
                    <a:pt x="906" y="7713"/>
                    <a:pt x="909" y="7698"/>
                    <a:pt x="919" y="7684"/>
                  </a:cubicBezTo>
                  <a:lnTo>
                    <a:pt x="919" y="7684"/>
                  </a:lnTo>
                  <a:cubicBezTo>
                    <a:pt x="1176" y="8589"/>
                    <a:pt x="1418" y="9707"/>
                    <a:pt x="1932" y="10717"/>
                  </a:cubicBezTo>
                  <a:cubicBezTo>
                    <a:pt x="2452" y="11720"/>
                    <a:pt x="3213" y="12611"/>
                    <a:pt x="4476" y="12983"/>
                  </a:cubicBezTo>
                  <a:cubicBezTo>
                    <a:pt x="4681" y="13038"/>
                    <a:pt x="4921" y="13075"/>
                    <a:pt x="5181" y="13075"/>
                  </a:cubicBezTo>
                  <a:cubicBezTo>
                    <a:pt x="5944" y="13075"/>
                    <a:pt x="6946" y="12834"/>
                    <a:pt x="8041" y="12443"/>
                  </a:cubicBezTo>
                  <a:cubicBezTo>
                    <a:pt x="11329" y="11237"/>
                    <a:pt x="15526" y="8581"/>
                    <a:pt x="17178" y="6409"/>
                  </a:cubicBezTo>
                  <a:cubicBezTo>
                    <a:pt x="18386" y="4849"/>
                    <a:pt x="18795" y="3567"/>
                    <a:pt x="19296" y="2360"/>
                  </a:cubicBezTo>
                  <a:cubicBezTo>
                    <a:pt x="19538" y="1766"/>
                    <a:pt x="19909" y="1172"/>
                    <a:pt x="20243" y="744"/>
                  </a:cubicBezTo>
                  <a:cubicBezTo>
                    <a:pt x="20392" y="521"/>
                    <a:pt x="20541" y="335"/>
                    <a:pt x="20652" y="224"/>
                  </a:cubicBezTo>
                  <a:cubicBezTo>
                    <a:pt x="20707" y="149"/>
                    <a:pt x="20744" y="112"/>
                    <a:pt x="20781" y="75"/>
                  </a:cubicBezTo>
                  <a:cubicBezTo>
                    <a:pt x="20781" y="57"/>
                    <a:pt x="20801" y="38"/>
                    <a:pt x="20801" y="38"/>
                  </a:cubicBezTo>
                  <a:lnTo>
                    <a:pt x="20808" y="31"/>
                  </a:lnTo>
                  <a:close/>
                  <a:moveTo>
                    <a:pt x="20801" y="1"/>
                  </a:moveTo>
                  <a:cubicBezTo>
                    <a:pt x="20801" y="1"/>
                    <a:pt x="19761" y="1152"/>
                    <a:pt x="19258" y="2360"/>
                  </a:cubicBezTo>
                  <a:cubicBezTo>
                    <a:pt x="18776" y="3567"/>
                    <a:pt x="18349" y="4829"/>
                    <a:pt x="17161" y="6409"/>
                  </a:cubicBezTo>
                  <a:cubicBezTo>
                    <a:pt x="16064" y="7838"/>
                    <a:pt x="13836" y="9509"/>
                    <a:pt x="11496" y="10809"/>
                  </a:cubicBezTo>
                  <a:cubicBezTo>
                    <a:pt x="10326" y="11460"/>
                    <a:pt x="9119" y="12017"/>
                    <a:pt x="8024" y="12426"/>
                  </a:cubicBezTo>
                  <a:cubicBezTo>
                    <a:pt x="6927" y="12815"/>
                    <a:pt x="5944" y="13057"/>
                    <a:pt x="5181" y="13057"/>
                  </a:cubicBezTo>
                  <a:cubicBezTo>
                    <a:pt x="4921" y="13057"/>
                    <a:pt x="4699" y="13020"/>
                    <a:pt x="4495" y="12963"/>
                  </a:cubicBezTo>
                  <a:cubicBezTo>
                    <a:pt x="3232" y="12592"/>
                    <a:pt x="2470" y="11720"/>
                    <a:pt x="1950" y="10698"/>
                  </a:cubicBezTo>
                  <a:cubicBezTo>
                    <a:pt x="1449" y="9695"/>
                    <a:pt x="1189" y="8544"/>
                    <a:pt x="929" y="7634"/>
                  </a:cubicBezTo>
                  <a:lnTo>
                    <a:pt x="910" y="7634"/>
                  </a:lnTo>
                  <a:cubicBezTo>
                    <a:pt x="910" y="7634"/>
                    <a:pt x="687" y="8061"/>
                    <a:pt x="464" y="8674"/>
                  </a:cubicBezTo>
                  <a:cubicBezTo>
                    <a:pt x="224" y="9269"/>
                    <a:pt x="1" y="10066"/>
                    <a:pt x="1" y="10809"/>
                  </a:cubicBezTo>
                  <a:cubicBezTo>
                    <a:pt x="1" y="11126"/>
                    <a:pt x="38" y="11441"/>
                    <a:pt x="149" y="11738"/>
                  </a:cubicBezTo>
                  <a:cubicBezTo>
                    <a:pt x="335" y="12221"/>
                    <a:pt x="372" y="12537"/>
                    <a:pt x="372" y="12815"/>
                  </a:cubicBezTo>
                  <a:cubicBezTo>
                    <a:pt x="372" y="13001"/>
                    <a:pt x="353" y="13169"/>
                    <a:pt x="353" y="13317"/>
                  </a:cubicBezTo>
                  <a:cubicBezTo>
                    <a:pt x="353" y="13521"/>
                    <a:pt x="372" y="13726"/>
                    <a:pt x="484" y="13966"/>
                  </a:cubicBezTo>
                  <a:cubicBezTo>
                    <a:pt x="595" y="14226"/>
                    <a:pt x="799" y="14523"/>
                    <a:pt x="1152" y="14914"/>
                  </a:cubicBezTo>
                  <a:cubicBezTo>
                    <a:pt x="1598" y="15434"/>
                    <a:pt x="1876" y="15749"/>
                    <a:pt x="2044" y="15972"/>
                  </a:cubicBezTo>
                  <a:cubicBezTo>
                    <a:pt x="2192" y="16214"/>
                    <a:pt x="2247" y="16400"/>
                    <a:pt x="2247" y="16641"/>
                  </a:cubicBezTo>
                  <a:cubicBezTo>
                    <a:pt x="2247" y="16901"/>
                    <a:pt x="2192" y="17272"/>
                    <a:pt x="2136" y="17903"/>
                  </a:cubicBezTo>
                  <a:cubicBezTo>
                    <a:pt x="2081" y="18628"/>
                    <a:pt x="1969" y="19000"/>
                    <a:pt x="1876" y="19260"/>
                  </a:cubicBezTo>
                  <a:cubicBezTo>
                    <a:pt x="1821" y="19389"/>
                    <a:pt x="1784" y="19483"/>
                    <a:pt x="1747" y="19594"/>
                  </a:cubicBezTo>
                  <a:cubicBezTo>
                    <a:pt x="1709" y="19706"/>
                    <a:pt x="1690" y="19835"/>
                    <a:pt x="1690" y="19983"/>
                  </a:cubicBezTo>
                  <a:cubicBezTo>
                    <a:pt x="1690" y="20114"/>
                    <a:pt x="1709" y="20280"/>
                    <a:pt x="1747" y="20485"/>
                  </a:cubicBezTo>
                  <a:cubicBezTo>
                    <a:pt x="1802" y="20857"/>
                    <a:pt x="1839" y="21098"/>
                    <a:pt x="1839" y="21320"/>
                  </a:cubicBezTo>
                  <a:cubicBezTo>
                    <a:pt x="1839" y="21563"/>
                    <a:pt x="1784" y="21803"/>
                    <a:pt x="1653" y="22212"/>
                  </a:cubicBezTo>
                  <a:cubicBezTo>
                    <a:pt x="1524" y="22603"/>
                    <a:pt x="1282" y="23178"/>
                    <a:pt x="947" y="24069"/>
                  </a:cubicBezTo>
                  <a:cubicBezTo>
                    <a:pt x="521" y="25146"/>
                    <a:pt x="409" y="26520"/>
                    <a:pt x="409" y="27746"/>
                  </a:cubicBezTo>
                  <a:cubicBezTo>
                    <a:pt x="409" y="29474"/>
                    <a:pt x="650" y="30922"/>
                    <a:pt x="650" y="30922"/>
                  </a:cubicBezTo>
                  <a:lnTo>
                    <a:pt x="650" y="30940"/>
                  </a:lnTo>
                  <a:cubicBezTo>
                    <a:pt x="2898" y="31832"/>
                    <a:pt x="5349" y="32148"/>
                    <a:pt x="7689" y="32148"/>
                  </a:cubicBezTo>
                  <a:cubicBezTo>
                    <a:pt x="13353" y="32148"/>
                    <a:pt x="18367" y="30291"/>
                    <a:pt x="18367" y="30291"/>
                  </a:cubicBezTo>
                  <a:lnTo>
                    <a:pt x="18386" y="30291"/>
                  </a:lnTo>
                  <a:cubicBezTo>
                    <a:pt x="18423" y="30012"/>
                    <a:pt x="18441" y="29677"/>
                    <a:pt x="18441" y="29269"/>
                  </a:cubicBezTo>
                  <a:cubicBezTo>
                    <a:pt x="18441" y="27505"/>
                    <a:pt x="18107" y="24626"/>
                    <a:pt x="18107" y="22175"/>
                  </a:cubicBezTo>
                  <a:cubicBezTo>
                    <a:pt x="18107" y="21377"/>
                    <a:pt x="18144" y="20634"/>
                    <a:pt x="18238" y="19983"/>
                  </a:cubicBezTo>
                  <a:cubicBezTo>
                    <a:pt x="18461" y="18423"/>
                    <a:pt x="18423" y="17681"/>
                    <a:pt x="18498" y="17012"/>
                  </a:cubicBezTo>
                  <a:cubicBezTo>
                    <a:pt x="18572" y="16343"/>
                    <a:pt x="18758" y="15749"/>
                    <a:pt x="19426" y="14468"/>
                  </a:cubicBezTo>
                  <a:cubicBezTo>
                    <a:pt x="19964" y="13446"/>
                    <a:pt x="20113" y="12574"/>
                    <a:pt x="20113" y="11812"/>
                  </a:cubicBezTo>
                  <a:cubicBezTo>
                    <a:pt x="20113" y="10829"/>
                    <a:pt x="19853" y="10066"/>
                    <a:pt x="19853" y="9472"/>
                  </a:cubicBezTo>
                  <a:cubicBezTo>
                    <a:pt x="19853" y="9398"/>
                    <a:pt x="19853" y="9324"/>
                    <a:pt x="19872" y="9249"/>
                  </a:cubicBezTo>
                  <a:cubicBezTo>
                    <a:pt x="19909" y="9009"/>
                    <a:pt x="20021" y="8711"/>
                    <a:pt x="20187" y="8358"/>
                  </a:cubicBezTo>
                  <a:cubicBezTo>
                    <a:pt x="20689" y="7318"/>
                    <a:pt x="21543" y="5795"/>
                    <a:pt x="21543" y="3920"/>
                  </a:cubicBezTo>
                  <a:cubicBezTo>
                    <a:pt x="21543" y="3697"/>
                    <a:pt x="21543" y="3492"/>
                    <a:pt x="21506" y="3269"/>
                  </a:cubicBezTo>
                  <a:cubicBezTo>
                    <a:pt x="21209" y="429"/>
                    <a:pt x="20818" y="1"/>
                    <a:pt x="20818" y="1"/>
                  </a:cubicBezTo>
                  <a:close/>
                </a:path>
              </a:pathLst>
            </a:custGeom>
            <a:solidFill>
              <a:srgbClr val="3D18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61"/>
            <p:cNvSpPr/>
            <p:nvPr/>
          </p:nvSpPr>
          <p:spPr>
            <a:xfrm>
              <a:off x="6665481" y="4462290"/>
              <a:ext cx="640576" cy="526494"/>
            </a:xfrm>
            <a:custGeom>
              <a:avLst/>
              <a:gdLst/>
              <a:ahLst/>
              <a:cxnLst/>
              <a:rect l="l" t="t" r="r" b="b"/>
              <a:pathLst>
                <a:path w="9175" h="7541" extrusionOk="0">
                  <a:moveTo>
                    <a:pt x="1" y="0"/>
                  </a:moveTo>
                  <a:lnTo>
                    <a:pt x="1" y="0"/>
                  </a:lnTo>
                  <a:cubicBezTo>
                    <a:pt x="873" y="1913"/>
                    <a:pt x="2061" y="4661"/>
                    <a:pt x="4810" y="6072"/>
                  </a:cubicBezTo>
                  <a:cubicBezTo>
                    <a:pt x="7558" y="7484"/>
                    <a:pt x="9175" y="7540"/>
                    <a:pt x="9175" y="7540"/>
                  </a:cubicBezTo>
                  <a:cubicBezTo>
                    <a:pt x="9175" y="7540"/>
                    <a:pt x="7095" y="6018"/>
                    <a:pt x="5033" y="4698"/>
                  </a:cubicBezTo>
                  <a:cubicBezTo>
                    <a:pt x="2990" y="3381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61"/>
            <p:cNvSpPr/>
            <p:nvPr/>
          </p:nvSpPr>
          <p:spPr>
            <a:xfrm>
              <a:off x="6376295" y="1799073"/>
              <a:ext cx="1711576" cy="1322623"/>
            </a:xfrm>
            <a:custGeom>
              <a:avLst/>
              <a:gdLst/>
              <a:ahLst/>
              <a:cxnLst/>
              <a:rect l="l" t="t" r="r" b="b"/>
              <a:pathLst>
                <a:path w="24515" h="18944" extrusionOk="0">
                  <a:moveTo>
                    <a:pt x="2489" y="1"/>
                  </a:moveTo>
                  <a:cubicBezTo>
                    <a:pt x="1709" y="1"/>
                    <a:pt x="1115" y="278"/>
                    <a:pt x="632" y="892"/>
                  </a:cubicBezTo>
                  <a:cubicBezTo>
                    <a:pt x="131" y="1541"/>
                    <a:pt x="0" y="2173"/>
                    <a:pt x="260" y="2749"/>
                  </a:cubicBezTo>
                  <a:cubicBezTo>
                    <a:pt x="780" y="3881"/>
                    <a:pt x="1728" y="4438"/>
                    <a:pt x="2935" y="5144"/>
                  </a:cubicBezTo>
                  <a:cubicBezTo>
                    <a:pt x="3103" y="5255"/>
                    <a:pt x="3288" y="5349"/>
                    <a:pt x="3474" y="5460"/>
                  </a:cubicBezTo>
                  <a:cubicBezTo>
                    <a:pt x="3863" y="5701"/>
                    <a:pt x="4291" y="5924"/>
                    <a:pt x="4700" y="6166"/>
                  </a:cubicBezTo>
                  <a:cubicBezTo>
                    <a:pt x="5795" y="6778"/>
                    <a:pt x="6946" y="7410"/>
                    <a:pt x="7671" y="8190"/>
                  </a:cubicBezTo>
                  <a:cubicBezTo>
                    <a:pt x="8135" y="8710"/>
                    <a:pt x="8897" y="9378"/>
                    <a:pt x="10103" y="10418"/>
                  </a:cubicBezTo>
                  <a:cubicBezTo>
                    <a:pt x="10122" y="10428"/>
                    <a:pt x="10140" y="10433"/>
                    <a:pt x="10159" y="10433"/>
                  </a:cubicBezTo>
                  <a:cubicBezTo>
                    <a:pt x="10177" y="10433"/>
                    <a:pt x="10196" y="10428"/>
                    <a:pt x="10215" y="10418"/>
                  </a:cubicBezTo>
                  <a:cubicBezTo>
                    <a:pt x="10234" y="10381"/>
                    <a:pt x="10234" y="10344"/>
                    <a:pt x="10197" y="10307"/>
                  </a:cubicBezTo>
                  <a:cubicBezTo>
                    <a:pt x="9008" y="9267"/>
                    <a:pt x="8246" y="8618"/>
                    <a:pt x="7763" y="8098"/>
                  </a:cubicBezTo>
                  <a:cubicBezTo>
                    <a:pt x="7040" y="7298"/>
                    <a:pt x="5888" y="6649"/>
                    <a:pt x="4755" y="6035"/>
                  </a:cubicBezTo>
                  <a:cubicBezTo>
                    <a:pt x="4346" y="5813"/>
                    <a:pt x="3938" y="5572"/>
                    <a:pt x="3548" y="5349"/>
                  </a:cubicBezTo>
                  <a:cubicBezTo>
                    <a:pt x="3363" y="5238"/>
                    <a:pt x="3177" y="5126"/>
                    <a:pt x="3009" y="5033"/>
                  </a:cubicBezTo>
                  <a:cubicBezTo>
                    <a:pt x="1783" y="4309"/>
                    <a:pt x="892" y="3789"/>
                    <a:pt x="391" y="2693"/>
                  </a:cubicBezTo>
                  <a:cubicBezTo>
                    <a:pt x="94" y="2043"/>
                    <a:pt x="409" y="1393"/>
                    <a:pt x="743" y="984"/>
                  </a:cubicBezTo>
                  <a:cubicBezTo>
                    <a:pt x="1208" y="390"/>
                    <a:pt x="1746" y="130"/>
                    <a:pt x="2489" y="130"/>
                  </a:cubicBezTo>
                  <a:cubicBezTo>
                    <a:pt x="3975" y="130"/>
                    <a:pt x="6668" y="1690"/>
                    <a:pt x="8117" y="2526"/>
                  </a:cubicBezTo>
                  <a:cubicBezTo>
                    <a:pt x="8377" y="2675"/>
                    <a:pt x="8600" y="2786"/>
                    <a:pt x="8766" y="2878"/>
                  </a:cubicBezTo>
                  <a:cubicBezTo>
                    <a:pt x="8952" y="2990"/>
                    <a:pt x="9231" y="3138"/>
                    <a:pt x="9583" y="3324"/>
                  </a:cubicBezTo>
                  <a:cubicBezTo>
                    <a:pt x="11311" y="4235"/>
                    <a:pt x="14523" y="5943"/>
                    <a:pt x="15749" y="6909"/>
                  </a:cubicBezTo>
                  <a:cubicBezTo>
                    <a:pt x="17217" y="8098"/>
                    <a:pt x="21952" y="13223"/>
                    <a:pt x="23122" y="14690"/>
                  </a:cubicBezTo>
                  <a:cubicBezTo>
                    <a:pt x="24348" y="16212"/>
                    <a:pt x="22751" y="18237"/>
                    <a:pt x="22249" y="18832"/>
                  </a:cubicBezTo>
                  <a:cubicBezTo>
                    <a:pt x="22212" y="18869"/>
                    <a:pt x="22212" y="18906"/>
                    <a:pt x="22249" y="18924"/>
                  </a:cubicBezTo>
                  <a:cubicBezTo>
                    <a:pt x="22268" y="18943"/>
                    <a:pt x="22286" y="18943"/>
                    <a:pt x="22286" y="18943"/>
                  </a:cubicBezTo>
                  <a:cubicBezTo>
                    <a:pt x="22323" y="18943"/>
                    <a:pt x="22342" y="18943"/>
                    <a:pt x="22342" y="18924"/>
                  </a:cubicBezTo>
                  <a:cubicBezTo>
                    <a:pt x="22880" y="18312"/>
                    <a:pt x="24514" y="16195"/>
                    <a:pt x="23234" y="14597"/>
                  </a:cubicBezTo>
                  <a:cubicBezTo>
                    <a:pt x="22063" y="13130"/>
                    <a:pt x="17309" y="7986"/>
                    <a:pt x="15842" y="6798"/>
                  </a:cubicBezTo>
                  <a:cubicBezTo>
                    <a:pt x="14617" y="5813"/>
                    <a:pt x="11385" y="4104"/>
                    <a:pt x="9657" y="3195"/>
                  </a:cubicBezTo>
                  <a:cubicBezTo>
                    <a:pt x="9305" y="3009"/>
                    <a:pt x="9026" y="2861"/>
                    <a:pt x="8840" y="2767"/>
                  </a:cubicBezTo>
                  <a:cubicBezTo>
                    <a:pt x="8674" y="2675"/>
                    <a:pt x="8451" y="2544"/>
                    <a:pt x="8191" y="2396"/>
                  </a:cubicBezTo>
                  <a:cubicBezTo>
                    <a:pt x="6743" y="1561"/>
                    <a:pt x="4012" y="1"/>
                    <a:pt x="2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61"/>
            <p:cNvSpPr/>
            <p:nvPr/>
          </p:nvSpPr>
          <p:spPr>
            <a:xfrm>
              <a:off x="6686217" y="2476031"/>
              <a:ext cx="840254" cy="357815"/>
            </a:xfrm>
            <a:custGeom>
              <a:avLst/>
              <a:gdLst/>
              <a:ahLst/>
              <a:cxnLst/>
              <a:rect l="l" t="t" r="r" b="b"/>
              <a:pathLst>
                <a:path w="12035" h="5125" extrusionOk="0">
                  <a:moveTo>
                    <a:pt x="3396" y="1"/>
                  </a:moveTo>
                  <a:cubicBezTo>
                    <a:pt x="2775" y="1"/>
                    <a:pt x="2251" y="155"/>
                    <a:pt x="1764" y="351"/>
                  </a:cubicBezTo>
                  <a:cubicBezTo>
                    <a:pt x="799" y="742"/>
                    <a:pt x="372" y="1985"/>
                    <a:pt x="186" y="2599"/>
                  </a:cubicBezTo>
                  <a:lnTo>
                    <a:pt x="149" y="2654"/>
                  </a:lnTo>
                  <a:cubicBezTo>
                    <a:pt x="1" y="3136"/>
                    <a:pt x="241" y="3768"/>
                    <a:pt x="855" y="4436"/>
                  </a:cubicBezTo>
                  <a:cubicBezTo>
                    <a:pt x="864" y="4446"/>
                    <a:pt x="882" y="4451"/>
                    <a:pt x="901" y="4451"/>
                  </a:cubicBezTo>
                  <a:cubicBezTo>
                    <a:pt x="920" y="4451"/>
                    <a:pt x="938" y="4446"/>
                    <a:pt x="947" y="4436"/>
                  </a:cubicBezTo>
                  <a:cubicBezTo>
                    <a:pt x="984" y="4419"/>
                    <a:pt x="984" y="4362"/>
                    <a:pt x="947" y="4344"/>
                  </a:cubicBezTo>
                  <a:cubicBezTo>
                    <a:pt x="390" y="3713"/>
                    <a:pt x="149" y="3119"/>
                    <a:pt x="298" y="2710"/>
                  </a:cubicBezTo>
                  <a:lnTo>
                    <a:pt x="316" y="2636"/>
                  </a:lnTo>
                  <a:cubicBezTo>
                    <a:pt x="521" y="2022"/>
                    <a:pt x="910" y="853"/>
                    <a:pt x="1821" y="482"/>
                  </a:cubicBezTo>
                  <a:cubicBezTo>
                    <a:pt x="2292" y="293"/>
                    <a:pt x="2802" y="142"/>
                    <a:pt x="3412" y="142"/>
                  </a:cubicBezTo>
                  <a:cubicBezTo>
                    <a:pt x="4002" y="142"/>
                    <a:pt x="4685" y="283"/>
                    <a:pt x="5516" y="667"/>
                  </a:cubicBezTo>
                  <a:cubicBezTo>
                    <a:pt x="7150" y="1447"/>
                    <a:pt x="10307" y="3805"/>
                    <a:pt x="11904" y="5105"/>
                  </a:cubicBezTo>
                  <a:cubicBezTo>
                    <a:pt x="11923" y="5105"/>
                    <a:pt x="11923" y="5124"/>
                    <a:pt x="11941" y="5124"/>
                  </a:cubicBezTo>
                  <a:cubicBezTo>
                    <a:pt x="11961" y="5124"/>
                    <a:pt x="11978" y="5105"/>
                    <a:pt x="11998" y="5087"/>
                  </a:cubicBezTo>
                  <a:cubicBezTo>
                    <a:pt x="12035" y="5050"/>
                    <a:pt x="12015" y="5013"/>
                    <a:pt x="11998" y="4994"/>
                  </a:cubicBezTo>
                  <a:cubicBezTo>
                    <a:pt x="10326" y="3639"/>
                    <a:pt x="7224" y="1336"/>
                    <a:pt x="5572" y="556"/>
                  </a:cubicBezTo>
                  <a:cubicBezTo>
                    <a:pt x="4714" y="150"/>
                    <a:pt x="4008" y="1"/>
                    <a:pt x="33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61"/>
            <p:cNvSpPr/>
            <p:nvPr/>
          </p:nvSpPr>
          <p:spPr>
            <a:xfrm>
              <a:off x="6491774" y="2770315"/>
              <a:ext cx="841441" cy="427772"/>
            </a:xfrm>
            <a:custGeom>
              <a:avLst/>
              <a:gdLst/>
              <a:ahLst/>
              <a:cxnLst/>
              <a:rect l="l" t="t" r="r" b="b"/>
              <a:pathLst>
                <a:path w="12052" h="6127" extrusionOk="0">
                  <a:moveTo>
                    <a:pt x="2633" y="0"/>
                  </a:moveTo>
                  <a:cubicBezTo>
                    <a:pt x="2430" y="0"/>
                    <a:pt x="2249" y="24"/>
                    <a:pt x="2098" y="73"/>
                  </a:cubicBezTo>
                  <a:cubicBezTo>
                    <a:pt x="1244" y="352"/>
                    <a:pt x="297" y="1541"/>
                    <a:pt x="74" y="2581"/>
                  </a:cubicBezTo>
                  <a:cubicBezTo>
                    <a:pt x="0" y="2989"/>
                    <a:pt x="241" y="3564"/>
                    <a:pt x="835" y="4418"/>
                  </a:cubicBezTo>
                  <a:cubicBezTo>
                    <a:pt x="846" y="4440"/>
                    <a:pt x="864" y="4449"/>
                    <a:pt x="884" y="4449"/>
                  </a:cubicBezTo>
                  <a:cubicBezTo>
                    <a:pt x="898" y="4449"/>
                    <a:pt x="913" y="4445"/>
                    <a:pt x="929" y="4438"/>
                  </a:cubicBezTo>
                  <a:cubicBezTo>
                    <a:pt x="966" y="4418"/>
                    <a:pt x="966" y="4381"/>
                    <a:pt x="946" y="4344"/>
                  </a:cubicBezTo>
                  <a:cubicBezTo>
                    <a:pt x="371" y="3527"/>
                    <a:pt x="149" y="2970"/>
                    <a:pt x="223" y="2618"/>
                  </a:cubicBezTo>
                  <a:cubicBezTo>
                    <a:pt x="426" y="1615"/>
                    <a:pt x="1318" y="481"/>
                    <a:pt x="2135" y="204"/>
                  </a:cubicBezTo>
                  <a:cubicBezTo>
                    <a:pt x="2267" y="159"/>
                    <a:pt x="2431" y="138"/>
                    <a:pt x="2620" y="138"/>
                  </a:cubicBezTo>
                  <a:cubicBezTo>
                    <a:pt x="3625" y="138"/>
                    <a:pt x="5329" y="746"/>
                    <a:pt x="6611" y="1764"/>
                  </a:cubicBezTo>
                  <a:cubicBezTo>
                    <a:pt x="6963" y="2061"/>
                    <a:pt x="7391" y="2395"/>
                    <a:pt x="7837" y="2747"/>
                  </a:cubicBezTo>
                  <a:cubicBezTo>
                    <a:pt x="9192" y="3806"/>
                    <a:pt x="10883" y="5143"/>
                    <a:pt x="11923" y="6109"/>
                  </a:cubicBezTo>
                  <a:cubicBezTo>
                    <a:pt x="11941" y="6109"/>
                    <a:pt x="11960" y="6127"/>
                    <a:pt x="11978" y="6127"/>
                  </a:cubicBezTo>
                  <a:cubicBezTo>
                    <a:pt x="11997" y="6127"/>
                    <a:pt x="12015" y="6109"/>
                    <a:pt x="12015" y="6090"/>
                  </a:cubicBezTo>
                  <a:cubicBezTo>
                    <a:pt x="12052" y="6072"/>
                    <a:pt x="12052" y="6035"/>
                    <a:pt x="12015" y="5998"/>
                  </a:cubicBezTo>
                  <a:cubicBezTo>
                    <a:pt x="10975" y="5032"/>
                    <a:pt x="9286" y="3695"/>
                    <a:pt x="7929" y="2636"/>
                  </a:cubicBezTo>
                  <a:cubicBezTo>
                    <a:pt x="7483" y="2284"/>
                    <a:pt x="7057" y="1949"/>
                    <a:pt x="6703" y="1652"/>
                  </a:cubicBezTo>
                  <a:cubicBezTo>
                    <a:pt x="5481" y="681"/>
                    <a:pt x="3731" y="0"/>
                    <a:pt x="26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61"/>
            <p:cNvSpPr/>
            <p:nvPr/>
          </p:nvSpPr>
          <p:spPr>
            <a:xfrm>
              <a:off x="6365892" y="3061736"/>
              <a:ext cx="636805" cy="796408"/>
            </a:xfrm>
            <a:custGeom>
              <a:avLst/>
              <a:gdLst/>
              <a:ahLst/>
              <a:cxnLst/>
              <a:rect l="l" t="t" r="r" b="b"/>
              <a:pathLst>
                <a:path w="9121" h="11407" extrusionOk="0">
                  <a:moveTo>
                    <a:pt x="2047" y="1"/>
                  </a:moveTo>
                  <a:cubicBezTo>
                    <a:pt x="1866" y="1"/>
                    <a:pt x="1690" y="40"/>
                    <a:pt x="1524" y="133"/>
                  </a:cubicBezTo>
                  <a:cubicBezTo>
                    <a:pt x="1041" y="412"/>
                    <a:pt x="409" y="1024"/>
                    <a:pt x="187" y="1861"/>
                  </a:cubicBezTo>
                  <a:cubicBezTo>
                    <a:pt x="1" y="2510"/>
                    <a:pt x="112" y="3198"/>
                    <a:pt x="521" y="3884"/>
                  </a:cubicBezTo>
                  <a:cubicBezTo>
                    <a:pt x="1134" y="4944"/>
                    <a:pt x="1877" y="5687"/>
                    <a:pt x="2601" y="6429"/>
                  </a:cubicBezTo>
                  <a:cubicBezTo>
                    <a:pt x="3158" y="7004"/>
                    <a:pt x="3752" y="7581"/>
                    <a:pt x="4254" y="8324"/>
                  </a:cubicBezTo>
                  <a:cubicBezTo>
                    <a:pt x="5369" y="9884"/>
                    <a:pt x="7095" y="11406"/>
                    <a:pt x="8340" y="11406"/>
                  </a:cubicBezTo>
                  <a:lnTo>
                    <a:pt x="8469" y="11406"/>
                  </a:lnTo>
                  <a:cubicBezTo>
                    <a:pt x="8506" y="11406"/>
                    <a:pt x="8526" y="11369"/>
                    <a:pt x="8526" y="11332"/>
                  </a:cubicBezTo>
                  <a:cubicBezTo>
                    <a:pt x="8526" y="11295"/>
                    <a:pt x="8489" y="11258"/>
                    <a:pt x="8452" y="11258"/>
                  </a:cubicBezTo>
                  <a:cubicBezTo>
                    <a:pt x="8420" y="11260"/>
                    <a:pt x="8388" y="11262"/>
                    <a:pt x="8355" y="11262"/>
                  </a:cubicBezTo>
                  <a:cubicBezTo>
                    <a:pt x="7425" y="11262"/>
                    <a:pt x="5801" y="10257"/>
                    <a:pt x="4384" y="8230"/>
                  </a:cubicBezTo>
                  <a:cubicBezTo>
                    <a:pt x="3846" y="7506"/>
                    <a:pt x="3269" y="6893"/>
                    <a:pt x="2694" y="6318"/>
                  </a:cubicBezTo>
                  <a:cubicBezTo>
                    <a:pt x="1989" y="5593"/>
                    <a:pt x="1246" y="4850"/>
                    <a:pt x="632" y="3810"/>
                  </a:cubicBezTo>
                  <a:cubicBezTo>
                    <a:pt x="261" y="3161"/>
                    <a:pt x="149" y="2510"/>
                    <a:pt x="317" y="1898"/>
                  </a:cubicBezTo>
                  <a:cubicBezTo>
                    <a:pt x="540" y="1044"/>
                    <a:pt x="1227" y="467"/>
                    <a:pt x="1598" y="264"/>
                  </a:cubicBezTo>
                  <a:cubicBezTo>
                    <a:pt x="1742" y="183"/>
                    <a:pt x="1897" y="148"/>
                    <a:pt x="2059" y="148"/>
                  </a:cubicBezTo>
                  <a:cubicBezTo>
                    <a:pt x="2606" y="148"/>
                    <a:pt x="3231" y="549"/>
                    <a:pt x="3789" y="950"/>
                  </a:cubicBezTo>
                  <a:cubicBezTo>
                    <a:pt x="4440" y="1415"/>
                    <a:pt x="7820" y="3996"/>
                    <a:pt x="8989" y="5184"/>
                  </a:cubicBezTo>
                  <a:cubicBezTo>
                    <a:pt x="9008" y="5194"/>
                    <a:pt x="9026" y="5199"/>
                    <a:pt x="9045" y="5199"/>
                  </a:cubicBezTo>
                  <a:cubicBezTo>
                    <a:pt x="9064" y="5199"/>
                    <a:pt x="9082" y="5194"/>
                    <a:pt x="9101" y="5184"/>
                  </a:cubicBezTo>
                  <a:cubicBezTo>
                    <a:pt x="9120" y="5147"/>
                    <a:pt x="9120" y="5110"/>
                    <a:pt x="9101" y="5073"/>
                  </a:cubicBezTo>
                  <a:cubicBezTo>
                    <a:pt x="7912" y="3884"/>
                    <a:pt x="4532" y="1304"/>
                    <a:pt x="3864" y="839"/>
                  </a:cubicBezTo>
                  <a:cubicBezTo>
                    <a:pt x="3399" y="505"/>
                    <a:pt x="2696" y="1"/>
                    <a:pt x="20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61"/>
            <p:cNvSpPr/>
            <p:nvPr/>
          </p:nvSpPr>
          <p:spPr>
            <a:xfrm>
              <a:off x="6411343" y="1767934"/>
              <a:ext cx="348808" cy="293094"/>
            </a:xfrm>
            <a:custGeom>
              <a:avLst/>
              <a:gdLst/>
              <a:ahLst/>
              <a:cxnLst/>
              <a:rect l="l" t="t" r="r" b="b"/>
              <a:pathLst>
                <a:path w="4996" h="4198" extrusionOk="0">
                  <a:moveTo>
                    <a:pt x="2173" y="149"/>
                  </a:moveTo>
                  <a:cubicBezTo>
                    <a:pt x="2358" y="224"/>
                    <a:pt x="3641" y="836"/>
                    <a:pt x="4458" y="1727"/>
                  </a:cubicBezTo>
                  <a:cubicBezTo>
                    <a:pt x="4773" y="2062"/>
                    <a:pt x="4847" y="2638"/>
                    <a:pt x="4624" y="3139"/>
                  </a:cubicBezTo>
                  <a:cubicBezTo>
                    <a:pt x="4364" y="3715"/>
                    <a:pt x="3826" y="4049"/>
                    <a:pt x="3195" y="4049"/>
                  </a:cubicBezTo>
                  <a:cubicBezTo>
                    <a:pt x="3083" y="4049"/>
                    <a:pt x="2990" y="4049"/>
                    <a:pt x="2898" y="4030"/>
                  </a:cubicBezTo>
                  <a:cubicBezTo>
                    <a:pt x="1338" y="3807"/>
                    <a:pt x="316" y="2601"/>
                    <a:pt x="149" y="2396"/>
                  </a:cubicBezTo>
                  <a:cubicBezTo>
                    <a:pt x="798" y="595"/>
                    <a:pt x="2006" y="187"/>
                    <a:pt x="2173" y="149"/>
                  </a:cubicBezTo>
                  <a:close/>
                  <a:moveTo>
                    <a:pt x="2173" y="1"/>
                  </a:moveTo>
                  <a:cubicBezTo>
                    <a:pt x="2118" y="19"/>
                    <a:pt x="724" y="335"/>
                    <a:pt x="1" y="2378"/>
                  </a:cubicBezTo>
                  <a:cubicBezTo>
                    <a:pt x="1" y="2396"/>
                    <a:pt x="1" y="2415"/>
                    <a:pt x="18" y="2433"/>
                  </a:cubicBezTo>
                  <a:cubicBezTo>
                    <a:pt x="18" y="2452"/>
                    <a:pt x="1115" y="3938"/>
                    <a:pt x="2878" y="4179"/>
                  </a:cubicBezTo>
                  <a:cubicBezTo>
                    <a:pt x="2972" y="4179"/>
                    <a:pt x="3083" y="4198"/>
                    <a:pt x="3195" y="4198"/>
                  </a:cubicBezTo>
                  <a:cubicBezTo>
                    <a:pt x="3901" y="4198"/>
                    <a:pt x="4476" y="3827"/>
                    <a:pt x="4755" y="3195"/>
                  </a:cubicBezTo>
                  <a:cubicBezTo>
                    <a:pt x="4996" y="2638"/>
                    <a:pt x="4921" y="2007"/>
                    <a:pt x="4569" y="1635"/>
                  </a:cubicBezTo>
                  <a:cubicBezTo>
                    <a:pt x="3658" y="650"/>
                    <a:pt x="2229" y="19"/>
                    <a:pt x="2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61"/>
            <p:cNvSpPr/>
            <p:nvPr/>
          </p:nvSpPr>
          <p:spPr>
            <a:xfrm>
              <a:off x="6824946" y="2086026"/>
              <a:ext cx="128464" cy="126719"/>
            </a:xfrm>
            <a:custGeom>
              <a:avLst/>
              <a:gdLst/>
              <a:ahLst/>
              <a:cxnLst/>
              <a:rect l="l" t="t" r="r" b="b"/>
              <a:pathLst>
                <a:path w="1840" h="1815" extrusionOk="0">
                  <a:moveTo>
                    <a:pt x="1773" y="1"/>
                  </a:moveTo>
                  <a:cubicBezTo>
                    <a:pt x="1752" y="1"/>
                    <a:pt x="1730" y="10"/>
                    <a:pt x="1709" y="31"/>
                  </a:cubicBezTo>
                  <a:cubicBezTo>
                    <a:pt x="1617" y="143"/>
                    <a:pt x="1505" y="236"/>
                    <a:pt x="1411" y="348"/>
                  </a:cubicBezTo>
                  <a:cubicBezTo>
                    <a:pt x="985" y="793"/>
                    <a:pt x="631" y="1202"/>
                    <a:pt x="19" y="1685"/>
                  </a:cubicBezTo>
                  <a:cubicBezTo>
                    <a:pt x="0" y="1703"/>
                    <a:pt x="0" y="1759"/>
                    <a:pt x="19" y="1777"/>
                  </a:cubicBezTo>
                  <a:cubicBezTo>
                    <a:pt x="37" y="1796"/>
                    <a:pt x="57" y="1814"/>
                    <a:pt x="74" y="1814"/>
                  </a:cubicBezTo>
                  <a:cubicBezTo>
                    <a:pt x="94" y="1814"/>
                    <a:pt x="112" y="1796"/>
                    <a:pt x="112" y="1796"/>
                  </a:cubicBezTo>
                  <a:cubicBezTo>
                    <a:pt x="725" y="1294"/>
                    <a:pt x="1097" y="905"/>
                    <a:pt x="1523" y="440"/>
                  </a:cubicBezTo>
                  <a:cubicBezTo>
                    <a:pt x="1617" y="328"/>
                    <a:pt x="1709" y="236"/>
                    <a:pt x="1820" y="125"/>
                  </a:cubicBezTo>
                  <a:cubicBezTo>
                    <a:pt x="1839" y="88"/>
                    <a:pt x="1839" y="51"/>
                    <a:pt x="1820" y="13"/>
                  </a:cubicBezTo>
                  <a:cubicBezTo>
                    <a:pt x="1804" y="5"/>
                    <a:pt x="1789" y="1"/>
                    <a:pt x="1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61"/>
            <p:cNvSpPr/>
            <p:nvPr/>
          </p:nvSpPr>
          <p:spPr>
            <a:xfrm>
              <a:off x="6897556" y="2119748"/>
              <a:ext cx="84340" cy="96907"/>
            </a:xfrm>
            <a:custGeom>
              <a:avLst/>
              <a:gdLst/>
              <a:ahLst/>
              <a:cxnLst/>
              <a:rect l="l" t="t" r="r" b="b"/>
              <a:pathLst>
                <a:path w="1208" h="1388" extrusionOk="0">
                  <a:moveTo>
                    <a:pt x="1125" y="0"/>
                  </a:moveTo>
                  <a:cubicBezTo>
                    <a:pt x="1106" y="0"/>
                    <a:pt x="1088" y="9"/>
                    <a:pt x="1077" y="31"/>
                  </a:cubicBezTo>
                  <a:cubicBezTo>
                    <a:pt x="948" y="217"/>
                    <a:pt x="780" y="385"/>
                    <a:pt x="614" y="551"/>
                  </a:cubicBezTo>
                  <a:cubicBezTo>
                    <a:pt x="409" y="774"/>
                    <a:pt x="186" y="1016"/>
                    <a:pt x="19" y="1276"/>
                  </a:cubicBezTo>
                  <a:cubicBezTo>
                    <a:pt x="0" y="1313"/>
                    <a:pt x="19" y="1368"/>
                    <a:pt x="37" y="1387"/>
                  </a:cubicBezTo>
                  <a:lnTo>
                    <a:pt x="74" y="1387"/>
                  </a:lnTo>
                  <a:cubicBezTo>
                    <a:pt x="111" y="1387"/>
                    <a:pt x="131" y="1368"/>
                    <a:pt x="149" y="1350"/>
                  </a:cubicBezTo>
                  <a:cubicBezTo>
                    <a:pt x="297" y="1090"/>
                    <a:pt x="502" y="867"/>
                    <a:pt x="725" y="645"/>
                  </a:cubicBezTo>
                  <a:cubicBezTo>
                    <a:pt x="874" y="477"/>
                    <a:pt x="1040" y="310"/>
                    <a:pt x="1189" y="105"/>
                  </a:cubicBezTo>
                  <a:cubicBezTo>
                    <a:pt x="1208" y="87"/>
                    <a:pt x="1208" y="31"/>
                    <a:pt x="1171" y="13"/>
                  </a:cubicBezTo>
                  <a:cubicBezTo>
                    <a:pt x="1155" y="5"/>
                    <a:pt x="1140" y="0"/>
                    <a:pt x="1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61"/>
            <p:cNvSpPr/>
            <p:nvPr/>
          </p:nvSpPr>
          <p:spPr>
            <a:xfrm>
              <a:off x="7241201" y="2357340"/>
              <a:ext cx="153040" cy="134189"/>
            </a:xfrm>
            <a:custGeom>
              <a:avLst/>
              <a:gdLst/>
              <a:ahLst/>
              <a:cxnLst/>
              <a:rect l="l" t="t" r="r" b="b"/>
              <a:pathLst>
                <a:path w="2192" h="1922" extrusionOk="0">
                  <a:moveTo>
                    <a:pt x="2109" y="1"/>
                  </a:moveTo>
                  <a:cubicBezTo>
                    <a:pt x="2100" y="1"/>
                    <a:pt x="2090" y="3"/>
                    <a:pt x="2080" y="8"/>
                  </a:cubicBezTo>
                  <a:cubicBezTo>
                    <a:pt x="1560" y="231"/>
                    <a:pt x="909" y="899"/>
                    <a:pt x="389" y="1419"/>
                  </a:cubicBezTo>
                  <a:cubicBezTo>
                    <a:pt x="260" y="1568"/>
                    <a:pt x="129" y="1679"/>
                    <a:pt x="18" y="1791"/>
                  </a:cubicBezTo>
                  <a:cubicBezTo>
                    <a:pt x="0" y="1828"/>
                    <a:pt x="0" y="1865"/>
                    <a:pt x="18" y="1902"/>
                  </a:cubicBezTo>
                  <a:cubicBezTo>
                    <a:pt x="37" y="1902"/>
                    <a:pt x="55" y="1922"/>
                    <a:pt x="74" y="1922"/>
                  </a:cubicBezTo>
                  <a:cubicBezTo>
                    <a:pt x="92" y="1922"/>
                    <a:pt x="112" y="1902"/>
                    <a:pt x="129" y="1902"/>
                  </a:cubicBezTo>
                  <a:cubicBezTo>
                    <a:pt x="241" y="1791"/>
                    <a:pt x="352" y="1662"/>
                    <a:pt x="483" y="1531"/>
                  </a:cubicBezTo>
                  <a:cubicBezTo>
                    <a:pt x="1003" y="993"/>
                    <a:pt x="1634" y="342"/>
                    <a:pt x="2135" y="139"/>
                  </a:cubicBezTo>
                  <a:cubicBezTo>
                    <a:pt x="2172" y="119"/>
                    <a:pt x="2192" y="82"/>
                    <a:pt x="2172" y="45"/>
                  </a:cubicBezTo>
                  <a:cubicBezTo>
                    <a:pt x="2159" y="18"/>
                    <a:pt x="2136" y="1"/>
                    <a:pt x="2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61"/>
            <p:cNvSpPr/>
            <p:nvPr/>
          </p:nvSpPr>
          <p:spPr>
            <a:xfrm>
              <a:off x="7302082" y="2417034"/>
              <a:ext cx="83013" cy="88738"/>
            </a:xfrm>
            <a:custGeom>
              <a:avLst/>
              <a:gdLst/>
              <a:ahLst/>
              <a:cxnLst/>
              <a:rect l="l" t="t" r="r" b="b"/>
              <a:pathLst>
                <a:path w="1189" h="1271" extrusionOk="0">
                  <a:moveTo>
                    <a:pt x="1107" y="0"/>
                  </a:moveTo>
                  <a:cubicBezTo>
                    <a:pt x="1097" y="0"/>
                    <a:pt x="1087" y="2"/>
                    <a:pt x="1077" y="7"/>
                  </a:cubicBezTo>
                  <a:cubicBezTo>
                    <a:pt x="743" y="119"/>
                    <a:pt x="297" y="676"/>
                    <a:pt x="20" y="1178"/>
                  </a:cubicBezTo>
                  <a:cubicBezTo>
                    <a:pt x="0" y="1196"/>
                    <a:pt x="20" y="1252"/>
                    <a:pt x="57" y="1270"/>
                  </a:cubicBezTo>
                  <a:lnTo>
                    <a:pt x="75" y="1270"/>
                  </a:lnTo>
                  <a:cubicBezTo>
                    <a:pt x="112" y="1270"/>
                    <a:pt x="131" y="1270"/>
                    <a:pt x="149" y="1233"/>
                  </a:cubicBezTo>
                  <a:cubicBezTo>
                    <a:pt x="409" y="769"/>
                    <a:pt x="837" y="249"/>
                    <a:pt x="1134" y="138"/>
                  </a:cubicBezTo>
                  <a:cubicBezTo>
                    <a:pt x="1152" y="138"/>
                    <a:pt x="1189" y="82"/>
                    <a:pt x="1171" y="44"/>
                  </a:cubicBezTo>
                  <a:cubicBezTo>
                    <a:pt x="1157" y="17"/>
                    <a:pt x="1133" y="0"/>
                    <a:pt x="1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61"/>
            <p:cNvSpPr/>
            <p:nvPr/>
          </p:nvSpPr>
          <p:spPr>
            <a:xfrm>
              <a:off x="6666738" y="2872668"/>
              <a:ext cx="141450" cy="171193"/>
            </a:xfrm>
            <a:custGeom>
              <a:avLst/>
              <a:gdLst/>
              <a:ahLst/>
              <a:cxnLst/>
              <a:rect l="l" t="t" r="r" b="b"/>
              <a:pathLst>
                <a:path w="2026" h="2452" extrusionOk="0">
                  <a:moveTo>
                    <a:pt x="1969" y="0"/>
                  </a:moveTo>
                  <a:cubicBezTo>
                    <a:pt x="1932" y="0"/>
                    <a:pt x="1877" y="18"/>
                    <a:pt x="1877" y="55"/>
                  </a:cubicBezTo>
                  <a:cubicBezTo>
                    <a:pt x="1654" y="632"/>
                    <a:pt x="1245" y="1040"/>
                    <a:pt x="818" y="1467"/>
                  </a:cubicBezTo>
                  <a:cubicBezTo>
                    <a:pt x="540" y="1727"/>
                    <a:pt x="260" y="2006"/>
                    <a:pt x="20" y="2340"/>
                  </a:cubicBezTo>
                  <a:cubicBezTo>
                    <a:pt x="0" y="2358"/>
                    <a:pt x="0" y="2415"/>
                    <a:pt x="38" y="2432"/>
                  </a:cubicBezTo>
                  <a:cubicBezTo>
                    <a:pt x="38" y="2452"/>
                    <a:pt x="57" y="2452"/>
                    <a:pt x="75" y="2452"/>
                  </a:cubicBezTo>
                  <a:cubicBezTo>
                    <a:pt x="94" y="2452"/>
                    <a:pt x="112" y="2432"/>
                    <a:pt x="131" y="2415"/>
                  </a:cubicBezTo>
                  <a:cubicBezTo>
                    <a:pt x="372" y="2098"/>
                    <a:pt x="651" y="1820"/>
                    <a:pt x="911" y="1560"/>
                  </a:cubicBezTo>
                  <a:cubicBezTo>
                    <a:pt x="1357" y="1132"/>
                    <a:pt x="1783" y="724"/>
                    <a:pt x="2006" y="93"/>
                  </a:cubicBezTo>
                  <a:cubicBezTo>
                    <a:pt x="2025" y="55"/>
                    <a:pt x="2006" y="18"/>
                    <a:pt x="19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61"/>
            <p:cNvSpPr/>
            <p:nvPr/>
          </p:nvSpPr>
          <p:spPr>
            <a:xfrm>
              <a:off x="6642162" y="2891240"/>
              <a:ext cx="90833" cy="103400"/>
            </a:xfrm>
            <a:custGeom>
              <a:avLst/>
              <a:gdLst/>
              <a:ahLst/>
              <a:cxnLst/>
              <a:rect l="l" t="t" r="r" b="b"/>
              <a:pathLst>
                <a:path w="1301" h="1481" extrusionOk="0">
                  <a:moveTo>
                    <a:pt x="1225" y="1"/>
                  </a:moveTo>
                  <a:cubicBezTo>
                    <a:pt x="1210" y="1"/>
                    <a:pt x="1196" y="5"/>
                    <a:pt x="1189" y="12"/>
                  </a:cubicBezTo>
                  <a:cubicBezTo>
                    <a:pt x="910" y="217"/>
                    <a:pt x="706" y="495"/>
                    <a:pt x="501" y="774"/>
                  </a:cubicBezTo>
                  <a:cubicBezTo>
                    <a:pt x="352" y="978"/>
                    <a:pt x="204" y="1183"/>
                    <a:pt x="18" y="1349"/>
                  </a:cubicBezTo>
                  <a:cubicBezTo>
                    <a:pt x="0" y="1386"/>
                    <a:pt x="0" y="1424"/>
                    <a:pt x="18" y="1443"/>
                  </a:cubicBezTo>
                  <a:cubicBezTo>
                    <a:pt x="37" y="1461"/>
                    <a:pt x="55" y="1480"/>
                    <a:pt x="75" y="1480"/>
                  </a:cubicBezTo>
                  <a:cubicBezTo>
                    <a:pt x="92" y="1480"/>
                    <a:pt x="112" y="1461"/>
                    <a:pt x="130" y="1461"/>
                  </a:cubicBezTo>
                  <a:cubicBezTo>
                    <a:pt x="315" y="1275"/>
                    <a:pt x="464" y="1052"/>
                    <a:pt x="632" y="849"/>
                  </a:cubicBezTo>
                  <a:cubicBezTo>
                    <a:pt x="817" y="589"/>
                    <a:pt x="1021" y="329"/>
                    <a:pt x="1263" y="124"/>
                  </a:cubicBezTo>
                  <a:cubicBezTo>
                    <a:pt x="1300" y="106"/>
                    <a:pt x="1300" y="49"/>
                    <a:pt x="1281" y="32"/>
                  </a:cubicBezTo>
                  <a:cubicBezTo>
                    <a:pt x="1270" y="10"/>
                    <a:pt x="1246" y="1"/>
                    <a:pt x="1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61"/>
            <p:cNvSpPr/>
            <p:nvPr/>
          </p:nvSpPr>
          <p:spPr>
            <a:xfrm>
              <a:off x="6906633" y="2604636"/>
              <a:ext cx="99909" cy="99560"/>
            </a:xfrm>
            <a:custGeom>
              <a:avLst/>
              <a:gdLst/>
              <a:ahLst/>
              <a:cxnLst/>
              <a:rect l="l" t="t" r="r" b="b"/>
              <a:pathLst>
                <a:path w="1431" h="1426" extrusionOk="0">
                  <a:moveTo>
                    <a:pt x="1356" y="1"/>
                  </a:moveTo>
                  <a:cubicBezTo>
                    <a:pt x="1335" y="1"/>
                    <a:pt x="1311" y="10"/>
                    <a:pt x="1301" y="32"/>
                  </a:cubicBezTo>
                  <a:cubicBezTo>
                    <a:pt x="1152" y="237"/>
                    <a:pt x="929" y="440"/>
                    <a:pt x="687" y="645"/>
                  </a:cubicBezTo>
                  <a:cubicBezTo>
                    <a:pt x="447" y="868"/>
                    <a:pt x="204" y="1091"/>
                    <a:pt x="19" y="1314"/>
                  </a:cubicBezTo>
                  <a:cubicBezTo>
                    <a:pt x="1" y="1351"/>
                    <a:pt x="1" y="1388"/>
                    <a:pt x="38" y="1425"/>
                  </a:cubicBezTo>
                  <a:lnTo>
                    <a:pt x="75" y="1425"/>
                  </a:lnTo>
                  <a:cubicBezTo>
                    <a:pt x="112" y="1425"/>
                    <a:pt x="130" y="1425"/>
                    <a:pt x="130" y="1406"/>
                  </a:cubicBezTo>
                  <a:cubicBezTo>
                    <a:pt x="316" y="1183"/>
                    <a:pt x="558" y="960"/>
                    <a:pt x="781" y="757"/>
                  </a:cubicBezTo>
                  <a:cubicBezTo>
                    <a:pt x="1021" y="534"/>
                    <a:pt x="1244" y="329"/>
                    <a:pt x="1412" y="106"/>
                  </a:cubicBezTo>
                  <a:cubicBezTo>
                    <a:pt x="1430" y="88"/>
                    <a:pt x="1430" y="32"/>
                    <a:pt x="1393" y="14"/>
                  </a:cubicBezTo>
                  <a:cubicBezTo>
                    <a:pt x="1385" y="6"/>
                    <a:pt x="1371" y="1"/>
                    <a:pt x="1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61"/>
            <p:cNvSpPr/>
            <p:nvPr/>
          </p:nvSpPr>
          <p:spPr>
            <a:xfrm>
              <a:off x="6932605" y="2612455"/>
              <a:ext cx="141311" cy="159114"/>
            </a:xfrm>
            <a:custGeom>
              <a:avLst/>
              <a:gdLst/>
              <a:ahLst/>
              <a:cxnLst/>
              <a:rect l="l" t="t" r="r" b="b"/>
              <a:pathLst>
                <a:path w="2024" h="2279" extrusionOk="0">
                  <a:moveTo>
                    <a:pt x="1940" y="0"/>
                  </a:moveTo>
                  <a:cubicBezTo>
                    <a:pt x="1926" y="0"/>
                    <a:pt x="1910" y="5"/>
                    <a:pt x="1894" y="13"/>
                  </a:cubicBezTo>
                  <a:cubicBezTo>
                    <a:pt x="1263" y="625"/>
                    <a:pt x="669" y="1294"/>
                    <a:pt x="18" y="2167"/>
                  </a:cubicBezTo>
                  <a:cubicBezTo>
                    <a:pt x="0" y="2185"/>
                    <a:pt x="0" y="2242"/>
                    <a:pt x="37" y="2260"/>
                  </a:cubicBezTo>
                  <a:cubicBezTo>
                    <a:pt x="55" y="2260"/>
                    <a:pt x="75" y="2279"/>
                    <a:pt x="75" y="2279"/>
                  </a:cubicBezTo>
                  <a:cubicBezTo>
                    <a:pt x="92" y="2279"/>
                    <a:pt x="129" y="2260"/>
                    <a:pt x="129" y="2242"/>
                  </a:cubicBezTo>
                  <a:cubicBezTo>
                    <a:pt x="761" y="1387"/>
                    <a:pt x="1355" y="719"/>
                    <a:pt x="1987" y="125"/>
                  </a:cubicBezTo>
                  <a:cubicBezTo>
                    <a:pt x="2024" y="105"/>
                    <a:pt x="2024" y="50"/>
                    <a:pt x="1987" y="31"/>
                  </a:cubicBezTo>
                  <a:cubicBezTo>
                    <a:pt x="1976" y="9"/>
                    <a:pt x="1959" y="0"/>
                    <a:pt x="1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61"/>
            <p:cNvSpPr/>
            <p:nvPr/>
          </p:nvSpPr>
          <p:spPr>
            <a:xfrm>
              <a:off x="6448905" y="3145378"/>
              <a:ext cx="67514" cy="83851"/>
            </a:xfrm>
            <a:custGeom>
              <a:avLst/>
              <a:gdLst/>
              <a:ahLst/>
              <a:cxnLst/>
              <a:rect l="l" t="t" r="r" b="b"/>
              <a:pathLst>
                <a:path w="967" h="1201" extrusionOk="0">
                  <a:moveTo>
                    <a:pt x="899" y="1"/>
                  </a:moveTo>
                  <a:cubicBezTo>
                    <a:pt x="885" y="1"/>
                    <a:pt x="870" y="5"/>
                    <a:pt x="855" y="12"/>
                  </a:cubicBezTo>
                  <a:cubicBezTo>
                    <a:pt x="743" y="69"/>
                    <a:pt x="186" y="829"/>
                    <a:pt x="38" y="1089"/>
                  </a:cubicBezTo>
                  <a:cubicBezTo>
                    <a:pt x="0" y="1126"/>
                    <a:pt x="20" y="1183"/>
                    <a:pt x="57" y="1201"/>
                  </a:cubicBezTo>
                  <a:lnTo>
                    <a:pt x="94" y="1201"/>
                  </a:lnTo>
                  <a:cubicBezTo>
                    <a:pt x="112" y="1201"/>
                    <a:pt x="131" y="1183"/>
                    <a:pt x="149" y="1164"/>
                  </a:cubicBezTo>
                  <a:cubicBezTo>
                    <a:pt x="317" y="866"/>
                    <a:pt x="855" y="180"/>
                    <a:pt x="929" y="124"/>
                  </a:cubicBezTo>
                  <a:cubicBezTo>
                    <a:pt x="966" y="106"/>
                    <a:pt x="966" y="69"/>
                    <a:pt x="948" y="31"/>
                  </a:cubicBezTo>
                  <a:cubicBezTo>
                    <a:pt x="937" y="10"/>
                    <a:pt x="919" y="1"/>
                    <a:pt x="8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61"/>
            <p:cNvSpPr/>
            <p:nvPr/>
          </p:nvSpPr>
          <p:spPr>
            <a:xfrm>
              <a:off x="6461892" y="3170373"/>
              <a:ext cx="103749" cy="114640"/>
            </a:xfrm>
            <a:custGeom>
              <a:avLst/>
              <a:gdLst/>
              <a:ahLst/>
              <a:cxnLst/>
              <a:rect l="l" t="t" r="r" b="b"/>
              <a:pathLst>
                <a:path w="1486" h="1642" extrusionOk="0">
                  <a:moveTo>
                    <a:pt x="1407" y="0"/>
                  </a:moveTo>
                  <a:cubicBezTo>
                    <a:pt x="1396" y="0"/>
                    <a:pt x="1384" y="3"/>
                    <a:pt x="1374" y="8"/>
                  </a:cubicBezTo>
                  <a:cubicBezTo>
                    <a:pt x="1114" y="119"/>
                    <a:pt x="911" y="434"/>
                    <a:pt x="688" y="768"/>
                  </a:cubicBezTo>
                  <a:cubicBezTo>
                    <a:pt x="483" y="1066"/>
                    <a:pt x="279" y="1382"/>
                    <a:pt x="37" y="1511"/>
                  </a:cubicBezTo>
                  <a:cubicBezTo>
                    <a:pt x="19" y="1531"/>
                    <a:pt x="0" y="1568"/>
                    <a:pt x="19" y="1605"/>
                  </a:cubicBezTo>
                  <a:cubicBezTo>
                    <a:pt x="37" y="1623"/>
                    <a:pt x="57" y="1642"/>
                    <a:pt x="74" y="1642"/>
                  </a:cubicBezTo>
                  <a:lnTo>
                    <a:pt x="112" y="1642"/>
                  </a:lnTo>
                  <a:cubicBezTo>
                    <a:pt x="391" y="1474"/>
                    <a:pt x="594" y="1159"/>
                    <a:pt x="799" y="843"/>
                  </a:cubicBezTo>
                  <a:cubicBezTo>
                    <a:pt x="1003" y="546"/>
                    <a:pt x="1208" y="231"/>
                    <a:pt x="1449" y="137"/>
                  </a:cubicBezTo>
                  <a:cubicBezTo>
                    <a:pt x="1486" y="119"/>
                    <a:pt x="1486" y="63"/>
                    <a:pt x="1468" y="45"/>
                  </a:cubicBezTo>
                  <a:cubicBezTo>
                    <a:pt x="1468" y="18"/>
                    <a:pt x="1438" y="0"/>
                    <a:pt x="1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61"/>
            <p:cNvSpPr/>
            <p:nvPr/>
          </p:nvSpPr>
          <p:spPr>
            <a:xfrm>
              <a:off x="6675884" y="4134633"/>
              <a:ext cx="522514" cy="397750"/>
            </a:xfrm>
            <a:custGeom>
              <a:avLst/>
              <a:gdLst/>
              <a:ahLst/>
              <a:cxnLst/>
              <a:rect l="l" t="t" r="r" b="b"/>
              <a:pathLst>
                <a:path w="7484" h="5697" extrusionOk="0">
                  <a:moveTo>
                    <a:pt x="84" y="1"/>
                  </a:moveTo>
                  <a:cubicBezTo>
                    <a:pt x="68" y="1"/>
                    <a:pt x="53" y="5"/>
                    <a:pt x="37" y="14"/>
                  </a:cubicBezTo>
                  <a:cubicBezTo>
                    <a:pt x="18" y="51"/>
                    <a:pt x="0" y="88"/>
                    <a:pt x="37" y="125"/>
                  </a:cubicBezTo>
                  <a:cubicBezTo>
                    <a:pt x="1263" y="1462"/>
                    <a:pt x="2154" y="1908"/>
                    <a:pt x="3026" y="2334"/>
                  </a:cubicBezTo>
                  <a:cubicBezTo>
                    <a:pt x="3492" y="2576"/>
                    <a:pt x="3937" y="2799"/>
                    <a:pt x="4438" y="3151"/>
                  </a:cubicBezTo>
                  <a:lnTo>
                    <a:pt x="4494" y="3188"/>
                  </a:lnTo>
                  <a:cubicBezTo>
                    <a:pt x="5200" y="3708"/>
                    <a:pt x="6406" y="4582"/>
                    <a:pt x="7354" y="5677"/>
                  </a:cubicBezTo>
                  <a:cubicBezTo>
                    <a:pt x="7372" y="5677"/>
                    <a:pt x="7391" y="5696"/>
                    <a:pt x="7409" y="5696"/>
                  </a:cubicBezTo>
                  <a:cubicBezTo>
                    <a:pt x="7429" y="5696"/>
                    <a:pt x="7446" y="5696"/>
                    <a:pt x="7446" y="5677"/>
                  </a:cubicBezTo>
                  <a:cubicBezTo>
                    <a:pt x="7484" y="5659"/>
                    <a:pt x="7484" y="5603"/>
                    <a:pt x="7466" y="5585"/>
                  </a:cubicBezTo>
                  <a:cubicBezTo>
                    <a:pt x="6500" y="4471"/>
                    <a:pt x="5292" y="3597"/>
                    <a:pt x="4586" y="3077"/>
                  </a:cubicBezTo>
                  <a:lnTo>
                    <a:pt x="4512" y="3040"/>
                  </a:lnTo>
                  <a:cubicBezTo>
                    <a:pt x="4012" y="2669"/>
                    <a:pt x="3546" y="2446"/>
                    <a:pt x="3083" y="2223"/>
                  </a:cubicBezTo>
                  <a:cubicBezTo>
                    <a:pt x="2229" y="1796"/>
                    <a:pt x="1355" y="1351"/>
                    <a:pt x="149" y="31"/>
                  </a:cubicBezTo>
                  <a:cubicBezTo>
                    <a:pt x="127" y="10"/>
                    <a:pt x="106" y="1"/>
                    <a:pt x="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61"/>
            <p:cNvSpPr/>
            <p:nvPr/>
          </p:nvSpPr>
          <p:spPr>
            <a:xfrm>
              <a:off x="7558803" y="3555421"/>
              <a:ext cx="425328" cy="498427"/>
            </a:xfrm>
            <a:custGeom>
              <a:avLst/>
              <a:gdLst/>
              <a:ahLst/>
              <a:cxnLst/>
              <a:rect l="l" t="t" r="r" b="b"/>
              <a:pathLst>
                <a:path w="6092" h="7139" extrusionOk="0">
                  <a:moveTo>
                    <a:pt x="6007" y="1"/>
                  </a:moveTo>
                  <a:cubicBezTo>
                    <a:pt x="5981" y="1"/>
                    <a:pt x="5957" y="17"/>
                    <a:pt x="5943" y="45"/>
                  </a:cubicBezTo>
                  <a:cubicBezTo>
                    <a:pt x="5349" y="1475"/>
                    <a:pt x="4700" y="2033"/>
                    <a:pt x="3937" y="2664"/>
                  </a:cubicBezTo>
                  <a:lnTo>
                    <a:pt x="3771" y="2793"/>
                  </a:lnTo>
                  <a:cubicBezTo>
                    <a:pt x="3251" y="3221"/>
                    <a:pt x="557" y="5524"/>
                    <a:pt x="20" y="7047"/>
                  </a:cubicBezTo>
                  <a:cubicBezTo>
                    <a:pt x="0" y="7084"/>
                    <a:pt x="37" y="7121"/>
                    <a:pt x="57" y="7139"/>
                  </a:cubicBezTo>
                  <a:lnTo>
                    <a:pt x="94" y="7139"/>
                  </a:lnTo>
                  <a:cubicBezTo>
                    <a:pt x="112" y="7139"/>
                    <a:pt x="149" y="7121"/>
                    <a:pt x="149" y="7084"/>
                  </a:cubicBezTo>
                  <a:cubicBezTo>
                    <a:pt x="669" y="5616"/>
                    <a:pt x="3343" y="3333"/>
                    <a:pt x="3863" y="2887"/>
                  </a:cubicBezTo>
                  <a:lnTo>
                    <a:pt x="4031" y="2775"/>
                  </a:lnTo>
                  <a:cubicBezTo>
                    <a:pt x="4792" y="2125"/>
                    <a:pt x="5460" y="1568"/>
                    <a:pt x="6074" y="101"/>
                  </a:cubicBezTo>
                  <a:cubicBezTo>
                    <a:pt x="6092" y="64"/>
                    <a:pt x="6074" y="27"/>
                    <a:pt x="6037" y="8"/>
                  </a:cubicBezTo>
                  <a:cubicBezTo>
                    <a:pt x="6027" y="3"/>
                    <a:pt x="6017" y="1"/>
                    <a:pt x="6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61"/>
            <p:cNvSpPr/>
            <p:nvPr/>
          </p:nvSpPr>
          <p:spPr>
            <a:xfrm>
              <a:off x="6850848" y="3902906"/>
              <a:ext cx="461633" cy="61579"/>
            </a:xfrm>
            <a:custGeom>
              <a:avLst/>
              <a:gdLst/>
              <a:ahLst/>
              <a:cxnLst/>
              <a:rect l="l" t="t" r="r" b="b"/>
              <a:pathLst>
                <a:path w="6612" h="882" extrusionOk="0">
                  <a:moveTo>
                    <a:pt x="6533" y="1"/>
                  </a:moveTo>
                  <a:cubicBezTo>
                    <a:pt x="6522" y="1"/>
                    <a:pt x="6510" y="3"/>
                    <a:pt x="6500" y="8"/>
                  </a:cubicBezTo>
                  <a:cubicBezTo>
                    <a:pt x="4853" y="557"/>
                    <a:pt x="3478" y="747"/>
                    <a:pt x="2372" y="747"/>
                  </a:cubicBezTo>
                  <a:cubicBezTo>
                    <a:pt x="1422" y="747"/>
                    <a:pt x="670" y="607"/>
                    <a:pt x="112" y="436"/>
                  </a:cubicBezTo>
                  <a:cubicBezTo>
                    <a:pt x="102" y="430"/>
                    <a:pt x="92" y="428"/>
                    <a:pt x="82" y="428"/>
                  </a:cubicBezTo>
                  <a:cubicBezTo>
                    <a:pt x="56" y="428"/>
                    <a:pt x="33" y="446"/>
                    <a:pt x="20" y="473"/>
                  </a:cubicBezTo>
                  <a:cubicBezTo>
                    <a:pt x="0" y="510"/>
                    <a:pt x="38" y="565"/>
                    <a:pt x="75" y="565"/>
                  </a:cubicBezTo>
                  <a:cubicBezTo>
                    <a:pt x="651" y="750"/>
                    <a:pt x="1412" y="881"/>
                    <a:pt x="2378" y="881"/>
                  </a:cubicBezTo>
                  <a:cubicBezTo>
                    <a:pt x="3511" y="881"/>
                    <a:pt x="4885" y="696"/>
                    <a:pt x="6557" y="138"/>
                  </a:cubicBezTo>
                  <a:cubicBezTo>
                    <a:pt x="6594" y="138"/>
                    <a:pt x="6612" y="82"/>
                    <a:pt x="6594" y="45"/>
                  </a:cubicBezTo>
                  <a:cubicBezTo>
                    <a:pt x="6594" y="18"/>
                    <a:pt x="6564" y="1"/>
                    <a:pt x="65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61"/>
            <p:cNvSpPr/>
            <p:nvPr/>
          </p:nvSpPr>
          <p:spPr>
            <a:xfrm>
              <a:off x="7646983" y="4108730"/>
              <a:ext cx="221810" cy="260280"/>
            </a:xfrm>
            <a:custGeom>
              <a:avLst/>
              <a:gdLst/>
              <a:ahLst/>
              <a:cxnLst/>
              <a:rect l="l" t="t" r="r" b="b"/>
              <a:pathLst>
                <a:path w="3177" h="3728" extrusionOk="0">
                  <a:moveTo>
                    <a:pt x="3094" y="0"/>
                  </a:moveTo>
                  <a:cubicBezTo>
                    <a:pt x="3074" y="0"/>
                    <a:pt x="3057" y="9"/>
                    <a:pt x="3046" y="31"/>
                  </a:cubicBezTo>
                  <a:cubicBezTo>
                    <a:pt x="1969" y="1702"/>
                    <a:pt x="1114" y="2576"/>
                    <a:pt x="19" y="3597"/>
                  </a:cubicBezTo>
                  <a:cubicBezTo>
                    <a:pt x="0" y="3634"/>
                    <a:pt x="0" y="3671"/>
                    <a:pt x="19" y="3708"/>
                  </a:cubicBezTo>
                  <a:cubicBezTo>
                    <a:pt x="37" y="3727"/>
                    <a:pt x="57" y="3727"/>
                    <a:pt x="74" y="3727"/>
                  </a:cubicBezTo>
                  <a:cubicBezTo>
                    <a:pt x="94" y="3727"/>
                    <a:pt x="112" y="3727"/>
                    <a:pt x="131" y="3708"/>
                  </a:cubicBezTo>
                  <a:cubicBezTo>
                    <a:pt x="1226" y="2668"/>
                    <a:pt x="2080" y="1796"/>
                    <a:pt x="3157" y="105"/>
                  </a:cubicBezTo>
                  <a:cubicBezTo>
                    <a:pt x="3177" y="68"/>
                    <a:pt x="3177" y="31"/>
                    <a:pt x="3139" y="13"/>
                  </a:cubicBezTo>
                  <a:cubicBezTo>
                    <a:pt x="3124" y="5"/>
                    <a:pt x="3108" y="0"/>
                    <a:pt x="30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61"/>
            <p:cNvSpPr/>
            <p:nvPr/>
          </p:nvSpPr>
          <p:spPr>
            <a:xfrm>
              <a:off x="7243784" y="3394629"/>
              <a:ext cx="168609" cy="147175"/>
            </a:xfrm>
            <a:custGeom>
              <a:avLst/>
              <a:gdLst/>
              <a:ahLst/>
              <a:cxnLst/>
              <a:rect l="l" t="t" r="r" b="b"/>
              <a:pathLst>
                <a:path w="2415" h="2108" extrusionOk="0">
                  <a:moveTo>
                    <a:pt x="2348" y="1"/>
                  </a:moveTo>
                  <a:cubicBezTo>
                    <a:pt x="2322" y="1"/>
                    <a:pt x="2298" y="18"/>
                    <a:pt x="2284" y="45"/>
                  </a:cubicBezTo>
                  <a:cubicBezTo>
                    <a:pt x="1783" y="993"/>
                    <a:pt x="1189" y="1513"/>
                    <a:pt x="55" y="1976"/>
                  </a:cubicBezTo>
                  <a:cubicBezTo>
                    <a:pt x="18" y="1976"/>
                    <a:pt x="0" y="2033"/>
                    <a:pt x="18" y="2051"/>
                  </a:cubicBezTo>
                  <a:cubicBezTo>
                    <a:pt x="18" y="2088"/>
                    <a:pt x="55" y="2107"/>
                    <a:pt x="75" y="2107"/>
                  </a:cubicBezTo>
                  <a:lnTo>
                    <a:pt x="112" y="2107"/>
                  </a:lnTo>
                  <a:cubicBezTo>
                    <a:pt x="1263" y="1642"/>
                    <a:pt x="1895" y="1085"/>
                    <a:pt x="2395" y="101"/>
                  </a:cubicBezTo>
                  <a:cubicBezTo>
                    <a:pt x="2415" y="64"/>
                    <a:pt x="2415" y="27"/>
                    <a:pt x="2377" y="8"/>
                  </a:cubicBezTo>
                  <a:cubicBezTo>
                    <a:pt x="2368" y="3"/>
                    <a:pt x="2358" y="1"/>
                    <a:pt x="2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61"/>
            <p:cNvSpPr/>
            <p:nvPr/>
          </p:nvSpPr>
          <p:spPr>
            <a:xfrm>
              <a:off x="7541977" y="3037299"/>
              <a:ext cx="149130" cy="194512"/>
            </a:xfrm>
            <a:custGeom>
              <a:avLst/>
              <a:gdLst/>
              <a:ahLst/>
              <a:cxnLst/>
              <a:rect l="l" t="t" r="r" b="b"/>
              <a:pathLst>
                <a:path w="2136" h="2786" extrusionOk="0">
                  <a:moveTo>
                    <a:pt x="2081" y="0"/>
                  </a:moveTo>
                  <a:cubicBezTo>
                    <a:pt x="2043" y="0"/>
                    <a:pt x="2006" y="20"/>
                    <a:pt x="2006" y="57"/>
                  </a:cubicBezTo>
                  <a:cubicBezTo>
                    <a:pt x="1821" y="1040"/>
                    <a:pt x="855" y="1969"/>
                    <a:pt x="38" y="2657"/>
                  </a:cubicBezTo>
                  <a:cubicBezTo>
                    <a:pt x="18" y="2694"/>
                    <a:pt x="1" y="2731"/>
                    <a:pt x="38" y="2768"/>
                  </a:cubicBezTo>
                  <a:cubicBezTo>
                    <a:pt x="56" y="2768"/>
                    <a:pt x="75" y="2786"/>
                    <a:pt x="93" y="2786"/>
                  </a:cubicBezTo>
                  <a:cubicBezTo>
                    <a:pt x="112" y="2786"/>
                    <a:pt x="112" y="2786"/>
                    <a:pt x="130" y="2768"/>
                  </a:cubicBezTo>
                  <a:cubicBezTo>
                    <a:pt x="966" y="2062"/>
                    <a:pt x="1950" y="1114"/>
                    <a:pt x="2136" y="94"/>
                  </a:cubicBezTo>
                  <a:cubicBezTo>
                    <a:pt x="2136" y="57"/>
                    <a:pt x="2118" y="20"/>
                    <a:pt x="20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61"/>
            <p:cNvSpPr/>
            <p:nvPr/>
          </p:nvSpPr>
          <p:spPr>
            <a:xfrm>
              <a:off x="7812941" y="2840621"/>
              <a:ext cx="108985" cy="99560"/>
            </a:xfrm>
            <a:custGeom>
              <a:avLst/>
              <a:gdLst/>
              <a:ahLst/>
              <a:cxnLst/>
              <a:rect l="l" t="t" r="r" b="b"/>
              <a:pathLst>
                <a:path w="1561" h="1426" extrusionOk="0">
                  <a:moveTo>
                    <a:pt x="1478" y="1"/>
                  </a:moveTo>
                  <a:cubicBezTo>
                    <a:pt x="1458" y="1"/>
                    <a:pt x="1441" y="10"/>
                    <a:pt x="1431" y="32"/>
                  </a:cubicBezTo>
                  <a:cubicBezTo>
                    <a:pt x="1189" y="422"/>
                    <a:pt x="557" y="1034"/>
                    <a:pt x="57" y="1277"/>
                  </a:cubicBezTo>
                  <a:cubicBezTo>
                    <a:pt x="20" y="1294"/>
                    <a:pt x="0" y="1351"/>
                    <a:pt x="20" y="1369"/>
                  </a:cubicBezTo>
                  <a:cubicBezTo>
                    <a:pt x="37" y="1406"/>
                    <a:pt x="57" y="1425"/>
                    <a:pt x="94" y="1425"/>
                  </a:cubicBezTo>
                  <a:lnTo>
                    <a:pt x="112" y="1406"/>
                  </a:lnTo>
                  <a:cubicBezTo>
                    <a:pt x="651" y="1146"/>
                    <a:pt x="1300" y="514"/>
                    <a:pt x="1542" y="106"/>
                  </a:cubicBezTo>
                  <a:cubicBezTo>
                    <a:pt x="1560" y="69"/>
                    <a:pt x="1560" y="32"/>
                    <a:pt x="1523" y="14"/>
                  </a:cubicBezTo>
                  <a:cubicBezTo>
                    <a:pt x="1508" y="6"/>
                    <a:pt x="1492" y="1"/>
                    <a:pt x="14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61"/>
            <p:cNvSpPr/>
            <p:nvPr/>
          </p:nvSpPr>
          <p:spPr>
            <a:xfrm>
              <a:off x="6948174" y="3678231"/>
              <a:ext cx="84270" cy="77428"/>
            </a:xfrm>
            <a:custGeom>
              <a:avLst/>
              <a:gdLst/>
              <a:ahLst/>
              <a:cxnLst/>
              <a:rect l="l" t="t" r="r" b="b"/>
              <a:pathLst>
                <a:path w="1207" h="1109" extrusionOk="0">
                  <a:moveTo>
                    <a:pt x="1132" y="1"/>
                  </a:moveTo>
                  <a:cubicBezTo>
                    <a:pt x="1111" y="1"/>
                    <a:pt x="1088" y="10"/>
                    <a:pt x="1077" y="31"/>
                  </a:cubicBezTo>
                  <a:cubicBezTo>
                    <a:pt x="686" y="608"/>
                    <a:pt x="371" y="794"/>
                    <a:pt x="129" y="923"/>
                  </a:cubicBezTo>
                  <a:cubicBezTo>
                    <a:pt x="112" y="942"/>
                    <a:pt x="74" y="960"/>
                    <a:pt x="55" y="979"/>
                  </a:cubicBezTo>
                  <a:cubicBezTo>
                    <a:pt x="18" y="997"/>
                    <a:pt x="0" y="1054"/>
                    <a:pt x="18" y="1071"/>
                  </a:cubicBezTo>
                  <a:cubicBezTo>
                    <a:pt x="37" y="1109"/>
                    <a:pt x="55" y="1109"/>
                    <a:pt x="92" y="1109"/>
                  </a:cubicBezTo>
                  <a:lnTo>
                    <a:pt x="129" y="1109"/>
                  </a:lnTo>
                  <a:cubicBezTo>
                    <a:pt x="149" y="1091"/>
                    <a:pt x="186" y="1071"/>
                    <a:pt x="204" y="1054"/>
                  </a:cubicBezTo>
                  <a:cubicBezTo>
                    <a:pt x="446" y="905"/>
                    <a:pt x="780" y="700"/>
                    <a:pt x="1189" y="106"/>
                  </a:cubicBezTo>
                  <a:cubicBezTo>
                    <a:pt x="1206" y="88"/>
                    <a:pt x="1206" y="31"/>
                    <a:pt x="1169" y="14"/>
                  </a:cubicBezTo>
                  <a:cubicBezTo>
                    <a:pt x="1162" y="5"/>
                    <a:pt x="1148" y="1"/>
                    <a:pt x="1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61"/>
            <p:cNvSpPr/>
            <p:nvPr/>
          </p:nvSpPr>
          <p:spPr>
            <a:xfrm>
              <a:off x="6307594" y="804302"/>
              <a:ext cx="792289" cy="681070"/>
            </a:xfrm>
            <a:custGeom>
              <a:avLst/>
              <a:gdLst/>
              <a:ahLst/>
              <a:cxnLst/>
              <a:rect l="l" t="t" r="r" b="b"/>
              <a:pathLst>
                <a:path w="11348" h="9755" extrusionOk="0">
                  <a:moveTo>
                    <a:pt x="7966" y="0"/>
                  </a:moveTo>
                  <a:cubicBezTo>
                    <a:pt x="7097" y="0"/>
                    <a:pt x="6235" y="375"/>
                    <a:pt x="5647" y="1100"/>
                  </a:cubicBezTo>
                  <a:lnTo>
                    <a:pt x="5479" y="1323"/>
                  </a:lnTo>
                  <a:lnTo>
                    <a:pt x="5256" y="1137"/>
                  </a:lnTo>
                  <a:cubicBezTo>
                    <a:pt x="4702" y="687"/>
                    <a:pt x="4032" y="467"/>
                    <a:pt x="3367" y="467"/>
                  </a:cubicBezTo>
                  <a:cubicBezTo>
                    <a:pt x="2496" y="467"/>
                    <a:pt x="1631" y="846"/>
                    <a:pt x="1041" y="1583"/>
                  </a:cubicBezTo>
                  <a:cubicBezTo>
                    <a:pt x="1" y="2864"/>
                    <a:pt x="187" y="4758"/>
                    <a:pt x="1467" y="5798"/>
                  </a:cubicBezTo>
                  <a:lnTo>
                    <a:pt x="1690" y="5966"/>
                  </a:lnTo>
                  <a:lnTo>
                    <a:pt x="6333" y="9754"/>
                  </a:lnTo>
                  <a:lnTo>
                    <a:pt x="10307" y="4889"/>
                  </a:lnTo>
                  <a:cubicBezTo>
                    <a:pt x="11347" y="3607"/>
                    <a:pt x="11144" y="1712"/>
                    <a:pt x="9861" y="672"/>
                  </a:cubicBezTo>
                  <a:cubicBezTo>
                    <a:pt x="9305" y="221"/>
                    <a:pt x="8634" y="0"/>
                    <a:pt x="79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61"/>
            <p:cNvSpPr/>
            <p:nvPr/>
          </p:nvSpPr>
          <p:spPr>
            <a:xfrm>
              <a:off x="6333566" y="829228"/>
              <a:ext cx="766317" cy="656145"/>
            </a:xfrm>
            <a:custGeom>
              <a:avLst/>
              <a:gdLst/>
              <a:ahLst/>
              <a:cxnLst/>
              <a:rect l="l" t="t" r="r" b="b"/>
              <a:pathLst>
                <a:path w="10976" h="9398" extrusionOk="0">
                  <a:moveTo>
                    <a:pt x="9026" y="0"/>
                  </a:moveTo>
                  <a:cubicBezTo>
                    <a:pt x="9044" y="18"/>
                    <a:pt x="9063" y="18"/>
                    <a:pt x="9081" y="38"/>
                  </a:cubicBezTo>
                  <a:cubicBezTo>
                    <a:pt x="10232" y="984"/>
                    <a:pt x="10363" y="2675"/>
                    <a:pt x="9360" y="3789"/>
                  </a:cubicBezTo>
                  <a:lnTo>
                    <a:pt x="7484" y="5887"/>
                  </a:lnTo>
                  <a:cubicBezTo>
                    <a:pt x="6870" y="6554"/>
                    <a:pt x="6027" y="6901"/>
                    <a:pt x="5179" y="6901"/>
                  </a:cubicBezTo>
                  <a:cubicBezTo>
                    <a:pt x="4538" y="6901"/>
                    <a:pt x="3894" y="6703"/>
                    <a:pt x="3343" y="6295"/>
                  </a:cubicBezTo>
                  <a:lnTo>
                    <a:pt x="1170" y="4718"/>
                  </a:lnTo>
                  <a:lnTo>
                    <a:pt x="966" y="4569"/>
                  </a:lnTo>
                  <a:cubicBezTo>
                    <a:pt x="446" y="4178"/>
                    <a:pt x="112" y="3658"/>
                    <a:pt x="0" y="3101"/>
                  </a:cubicBezTo>
                  <a:lnTo>
                    <a:pt x="0" y="3101"/>
                  </a:lnTo>
                  <a:cubicBezTo>
                    <a:pt x="0" y="3975"/>
                    <a:pt x="372" y="4847"/>
                    <a:pt x="1095" y="5441"/>
                  </a:cubicBezTo>
                  <a:lnTo>
                    <a:pt x="1318" y="5609"/>
                  </a:lnTo>
                  <a:lnTo>
                    <a:pt x="5961" y="9397"/>
                  </a:lnTo>
                  <a:lnTo>
                    <a:pt x="9935" y="4532"/>
                  </a:lnTo>
                  <a:cubicBezTo>
                    <a:pt x="10975" y="3250"/>
                    <a:pt x="10772" y="1355"/>
                    <a:pt x="9489" y="315"/>
                  </a:cubicBezTo>
                  <a:cubicBezTo>
                    <a:pt x="9341" y="204"/>
                    <a:pt x="9192" y="93"/>
                    <a:pt x="90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61"/>
            <p:cNvSpPr/>
            <p:nvPr/>
          </p:nvSpPr>
          <p:spPr>
            <a:xfrm>
              <a:off x="6332240" y="803325"/>
              <a:ext cx="743068" cy="683304"/>
            </a:xfrm>
            <a:custGeom>
              <a:avLst/>
              <a:gdLst/>
              <a:ahLst/>
              <a:cxnLst/>
              <a:rect l="l" t="t" r="r" b="b"/>
              <a:pathLst>
                <a:path w="10643" h="9787" extrusionOk="0">
                  <a:moveTo>
                    <a:pt x="7614" y="18"/>
                  </a:moveTo>
                  <a:cubicBezTo>
                    <a:pt x="8283" y="18"/>
                    <a:pt x="8951" y="241"/>
                    <a:pt x="9508" y="686"/>
                  </a:cubicBezTo>
                  <a:cubicBezTo>
                    <a:pt x="10233" y="1281"/>
                    <a:pt x="10605" y="2154"/>
                    <a:pt x="10605" y="3009"/>
                  </a:cubicBezTo>
                  <a:cubicBezTo>
                    <a:pt x="10605" y="3677"/>
                    <a:pt x="10382" y="4346"/>
                    <a:pt x="9936" y="4903"/>
                  </a:cubicBezTo>
                  <a:lnTo>
                    <a:pt x="5980" y="9749"/>
                  </a:lnTo>
                  <a:lnTo>
                    <a:pt x="1337" y="5980"/>
                  </a:lnTo>
                  <a:lnTo>
                    <a:pt x="1134" y="5794"/>
                  </a:lnTo>
                  <a:cubicBezTo>
                    <a:pt x="409" y="5218"/>
                    <a:pt x="19" y="4346"/>
                    <a:pt x="19" y="3491"/>
                  </a:cubicBezTo>
                  <a:cubicBezTo>
                    <a:pt x="19" y="2823"/>
                    <a:pt x="242" y="2154"/>
                    <a:pt x="688" y="1597"/>
                  </a:cubicBezTo>
                  <a:cubicBezTo>
                    <a:pt x="1282" y="872"/>
                    <a:pt x="2154" y="501"/>
                    <a:pt x="3009" y="501"/>
                  </a:cubicBezTo>
                  <a:cubicBezTo>
                    <a:pt x="3677" y="501"/>
                    <a:pt x="4346" y="724"/>
                    <a:pt x="4903" y="1169"/>
                  </a:cubicBezTo>
                  <a:lnTo>
                    <a:pt x="5108" y="1337"/>
                  </a:lnTo>
                  <a:lnTo>
                    <a:pt x="5126" y="1337"/>
                  </a:lnTo>
                  <a:lnTo>
                    <a:pt x="5311" y="1132"/>
                  </a:lnTo>
                  <a:cubicBezTo>
                    <a:pt x="5888" y="409"/>
                    <a:pt x="6760" y="18"/>
                    <a:pt x="7614" y="18"/>
                  </a:cubicBezTo>
                  <a:close/>
                  <a:moveTo>
                    <a:pt x="7614" y="0"/>
                  </a:moveTo>
                  <a:cubicBezTo>
                    <a:pt x="6742" y="0"/>
                    <a:pt x="5888" y="371"/>
                    <a:pt x="5274" y="1114"/>
                  </a:cubicBezTo>
                  <a:lnTo>
                    <a:pt x="5126" y="1318"/>
                  </a:lnTo>
                  <a:lnTo>
                    <a:pt x="4922" y="1151"/>
                  </a:lnTo>
                  <a:cubicBezTo>
                    <a:pt x="4365" y="686"/>
                    <a:pt x="3677" y="464"/>
                    <a:pt x="3009" y="464"/>
                  </a:cubicBezTo>
                  <a:cubicBezTo>
                    <a:pt x="2136" y="464"/>
                    <a:pt x="1263" y="854"/>
                    <a:pt x="669" y="1578"/>
                  </a:cubicBezTo>
                  <a:cubicBezTo>
                    <a:pt x="223" y="2135"/>
                    <a:pt x="0" y="2823"/>
                    <a:pt x="0" y="3491"/>
                  </a:cubicBezTo>
                  <a:cubicBezTo>
                    <a:pt x="0" y="4363"/>
                    <a:pt x="371" y="5218"/>
                    <a:pt x="1114" y="5812"/>
                  </a:cubicBezTo>
                  <a:lnTo>
                    <a:pt x="1319" y="5998"/>
                  </a:lnTo>
                  <a:lnTo>
                    <a:pt x="5980" y="9786"/>
                  </a:lnTo>
                  <a:lnTo>
                    <a:pt x="5999" y="9786"/>
                  </a:lnTo>
                  <a:lnTo>
                    <a:pt x="9954" y="4921"/>
                  </a:lnTo>
                  <a:cubicBezTo>
                    <a:pt x="10419" y="4363"/>
                    <a:pt x="10642" y="3677"/>
                    <a:pt x="10642" y="3009"/>
                  </a:cubicBezTo>
                  <a:cubicBezTo>
                    <a:pt x="10642" y="2135"/>
                    <a:pt x="10251" y="1263"/>
                    <a:pt x="9528" y="669"/>
                  </a:cubicBezTo>
                  <a:cubicBezTo>
                    <a:pt x="8971" y="223"/>
                    <a:pt x="8283" y="0"/>
                    <a:pt x="7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61"/>
            <p:cNvSpPr/>
            <p:nvPr/>
          </p:nvSpPr>
          <p:spPr>
            <a:xfrm>
              <a:off x="5896575" y="2279422"/>
              <a:ext cx="547230" cy="489560"/>
            </a:xfrm>
            <a:custGeom>
              <a:avLst/>
              <a:gdLst/>
              <a:ahLst/>
              <a:cxnLst/>
              <a:rect l="l" t="t" r="r" b="b"/>
              <a:pathLst>
                <a:path w="7838" h="7012" extrusionOk="0">
                  <a:moveTo>
                    <a:pt x="5428" y="1"/>
                  </a:moveTo>
                  <a:cubicBezTo>
                    <a:pt x="4611" y="1"/>
                    <a:pt x="3837" y="473"/>
                    <a:pt x="3492" y="1273"/>
                  </a:cubicBezTo>
                  <a:lnTo>
                    <a:pt x="3417" y="1440"/>
                  </a:lnTo>
                  <a:lnTo>
                    <a:pt x="3232" y="1366"/>
                  </a:lnTo>
                  <a:cubicBezTo>
                    <a:pt x="2963" y="1248"/>
                    <a:pt x="2682" y="1192"/>
                    <a:pt x="2405" y="1192"/>
                  </a:cubicBezTo>
                  <a:cubicBezTo>
                    <a:pt x="1591" y="1192"/>
                    <a:pt x="811" y="1672"/>
                    <a:pt x="465" y="2461"/>
                  </a:cubicBezTo>
                  <a:cubicBezTo>
                    <a:pt x="0" y="3538"/>
                    <a:pt x="483" y="4783"/>
                    <a:pt x="1560" y="5247"/>
                  </a:cubicBezTo>
                  <a:lnTo>
                    <a:pt x="5609" y="7012"/>
                  </a:lnTo>
                  <a:lnTo>
                    <a:pt x="7299" y="3130"/>
                  </a:lnTo>
                  <a:lnTo>
                    <a:pt x="7374" y="2944"/>
                  </a:lnTo>
                  <a:cubicBezTo>
                    <a:pt x="7837" y="1886"/>
                    <a:pt x="7336" y="641"/>
                    <a:pt x="6277" y="178"/>
                  </a:cubicBezTo>
                  <a:cubicBezTo>
                    <a:pt x="6000" y="58"/>
                    <a:pt x="5711" y="1"/>
                    <a:pt x="54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61"/>
            <p:cNvSpPr/>
            <p:nvPr/>
          </p:nvSpPr>
          <p:spPr>
            <a:xfrm>
              <a:off x="5896575" y="2357828"/>
              <a:ext cx="532987" cy="411155"/>
            </a:xfrm>
            <a:custGeom>
              <a:avLst/>
              <a:gdLst/>
              <a:ahLst/>
              <a:cxnLst/>
              <a:rect l="l" t="t" r="r" b="b"/>
              <a:pathLst>
                <a:path w="7634" h="5889" extrusionOk="0">
                  <a:moveTo>
                    <a:pt x="651" y="1004"/>
                  </a:moveTo>
                  <a:cubicBezTo>
                    <a:pt x="635" y="1004"/>
                    <a:pt x="632" y="1018"/>
                    <a:pt x="632" y="1033"/>
                  </a:cubicBezTo>
                  <a:lnTo>
                    <a:pt x="632" y="1033"/>
                  </a:lnTo>
                  <a:cubicBezTo>
                    <a:pt x="638" y="1023"/>
                    <a:pt x="644" y="1013"/>
                    <a:pt x="651" y="1004"/>
                  </a:cubicBezTo>
                  <a:close/>
                  <a:moveTo>
                    <a:pt x="7299" y="1"/>
                  </a:moveTo>
                  <a:lnTo>
                    <a:pt x="7299" y="1"/>
                  </a:lnTo>
                  <a:cubicBezTo>
                    <a:pt x="7411" y="392"/>
                    <a:pt x="7374" y="837"/>
                    <a:pt x="7169" y="1246"/>
                  </a:cubicBezTo>
                  <a:lnTo>
                    <a:pt x="7076" y="1395"/>
                  </a:lnTo>
                  <a:lnTo>
                    <a:pt x="6240" y="3103"/>
                  </a:lnTo>
                  <a:cubicBezTo>
                    <a:pt x="5859" y="3867"/>
                    <a:pt x="5089" y="4317"/>
                    <a:pt x="4285" y="4317"/>
                  </a:cubicBezTo>
                  <a:cubicBezTo>
                    <a:pt x="4033" y="4317"/>
                    <a:pt x="3777" y="4273"/>
                    <a:pt x="3529" y="4180"/>
                  </a:cubicBezTo>
                  <a:lnTo>
                    <a:pt x="1672" y="3474"/>
                  </a:lnTo>
                  <a:cubicBezTo>
                    <a:pt x="669" y="3103"/>
                    <a:pt x="205" y="2007"/>
                    <a:pt x="632" y="1041"/>
                  </a:cubicBezTo>
                  <a:cubicBezTo>
                    <a:pt x="632" y="1038"/>
                    <a:pt x="632" y="1035"/>
                    <a:pt x="632" y="1033"/>
                  </a:cubicBezTo>
                  <a:lnTo>
                    <a:pt x="632" y="1033"/>
                  </a:lnTo>
                  <a:cubicBezTo>
                    <a:pt x="564" y="1134"/>
                    <a:pt x="499" y="1236"/>
                    <a:pt x="465" y="1338"/>
                  </a:cubicBezTo>
                  <a:cubicBezTo>
                    <a:pt x="0" y="2415"/>
                    <a:pt x="483" y="3660"/>
                    <a:pt x="1560" y="4124"/>
                  </a:cubicBezTo>
                  <a:lnTo>
                    <a:pt x="5609" y="5889"/>
                  </a:lnTo>
                  <a:lnTo>
                    <a:pt x="7299" y="2007"/>
                  </a:lnTo>
                  <a:lnTo>
                    <a:pt x="7374" y="1821"/>
                  </a:lnTo>
                  <a:cubicBezTo>
                    <a:pt x="7634" y="1227"/>
                    <a:pt x="7577" y="558"/>
                    <a:pt x="7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61"/>
            <p:cNvSpPr/>
            <p:nvPr/>
          </p:nvSpPr>
          <p:spPr>
            <a:xfrm>
              <a:off x="5914728" y="2278794"/>
              <a:ext cx="509668" cy="490189"/>
            </a:xfrm>
            <a:custGeom>
              <a:avLst/>
              <a:gdLst/>
              <a:ahLst/>
              <a:cxnLst/>
              <a:rect l="l" t="t" r="r" b="b"/>
              <a:pathLst>
                <a:path w="7300" h="7021" extrusionOk="0">
                  <a:moveTo>
                    <a:pt x="5163" y="19"/>
                  </a:moveTo>
                  <a:cubicBezTo>
                    <a:pt x="5442" y="19"/>
                    <a:pt x="5739" y="75"/>
                    <a:pt x="5999" y="187"/>
                  </a:cubicBezTo>
                  <a:cubicBezTo>
                    <a:pt x="6797" y="539"/>
                    <a:pt x="7262" y="1319"/>
                    <a:pt x="7262" y="2118"/>
                  </a:cubicBezTo>
                  <a:cubicBezTo>
                    <a:pt x="7262" y="2396"/>
                    <a:pt x="7206" y="2693"/>
                    <a:pt x="7094" y="2953"/>
                  </a:cubicBezTo>
                  <a:lnTo>
                    <a:pt x="7020" y="3139"/>
                  </a:lnTo>
                  <a:lnTo>
                    <a:pt x="5349" y="7001"/>
                  </a:lnTo>
                  <a:lnTo>
                    <a:pt x="1300" y="5238"/>
                  </a:lnTo>
                  <a:cubicBezTo>
                    <a:pt x="502" y="4904"/>
                    <a:pt x="37" y="4124"/>
                    <a:pt x="37" y="3324"/>
                  </a:cubicBezTo>
                  <a:cubicBezTo>
                    <a:pt x="37" y="3047"/>
                    <a:pt x="94" y="2749"/>
                    <a:pt x="205" y="2489"/>
                  </a:cubicBezTo>
                  <a:cubicBezTo>
                    <a:pt x="557" y="1690"/>
                    <a:pt x="1319" y="1207"/>
                    <a:pt x="2137" y="1207"/>
                  </a:cubicBezTo>
                  <a:cubicBezTo>
                    <a:pt x="2414" y="1207"/>
                    <a:pt x="2694" y="1264"/>
                    <a:pt x="2972" y="1393"/>
                  </a:cubicBezTo>
                  <a:lnTo>
                    <a:pt x="3157" y="1467"/>
                  </a:lnTo>
                  <a:lnTo>
                    <a:pt x="3251" y="1282"/>
                  </a:lnTo>
                  <a:cubicBezTo>
                    <a:pt x="3585" y="484"/>
                    <a:pt x="4365" y="19"/>
                    <a:pt x="5163" y="19"/>
                  </a:cubicBezTo>
                  <a:close/>
                  <a:moveTo>
                    <a:pt x="5163" y="1"/>
                  </a:moveTo>
                  <a:cubicBezTo>
                    <a:pt x="4346" y="1"/>
                    <a:pt x="3566" y="464"/>
                    <a:pt x="3214" y="1282"/>
                  </a:cubicBezTo>
                  <a:lnTo>
                    <a:pt x="3139" y="1449"/>
                  </a:lnTo>
                  <a:lnTo>
                    <a:pt x="2991" y="1375"/>
                  </a:lnTo>
                  <a:cubicBezTo>
                    <a:pt x="2712" y="1244"/>
                    <a:pt x="2414" y="1189"/>
                    <a:pt x="2137" y="1189"/>
                  </a:cubicBezTo>
                  <a:cubicBezTo>
                    <a:pt x="1319" y="1189"/>
                    <a:pt x="539" y="1672"/>
                    <a:pt x="186" y="2470"/>
                  </a:cubicBezTo>
                  <a:cubicBezTo>
                    <a:pt x="74" y="2749"/>
                    <a:pt x="0" y="3027"/>
                    <a:pt x="0" y="3324"/>
                  </a:cubicBezTo>
                  <a:cubicBezTo>
                    <a:pt x="0" y="4141"/>
                    <a:pt x="483" y="4921"/>
                    <a:pt x="1282" y="5275"/>
                  </a:cubicBezTo>
                  <a:lnTo>
                    <a:pt x="5349" y="7021"/>
                  </a:lnTo>
                  <a:lnTo>
                    <a:pt x="7039" y="3139"/>
                  </a:lnTo>
                  <a:lnTo>
                    <a:pt x="7114" y="2972"/>
                  </a:lnTo>
                  <a:cubicBezTo>
                    <a:pt x="7243" y="2693"/>
                    <a:pt x="7299" y="2396"/>
                    <a:pt x="7299" y="2118"/>
                  </a:cubicBezTo>
                  <a:cubicBezTo>
                    <a:pt x="7299" y="1301"/>
                    <a:pt x="6816" y="521"/>
                    <a:pt x="6017" y="167"/>
                  </a:cubicBezTo>
                  <a:cubicBezTo>
                    <a:pt x="5739" y="56"/>
                    <a:pt x="5460" y="1"/>
                    <a:pt x="5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61"/>
            <p:cNvSpPr/>
            <p:nvPr/>
          </p:nvSpPr>
          <p:spPr>
            <a:xfrm>
              <a:off x="7667719" y="1635419"/>
              <a:ext cx="596451" cy="548766"/>
            </a:xfrm>
            <a:custGeom>
              <a:avLst/>
              <a:gdLst/>
              <a:ahLst/>
              <a:cxnLst/>
              <a:rect l="l" t="t" r="r" b="b"/>
              <a:pathLst>
                <a:path w="8543" h="7860" extrusionOk="0">
                  <a:moveTo>
                    <a:pt x="2669" y="1"/>
                  </a:moveTo>
                  <a:cubicBezTo>
                    <a:pt x="2450" y="1"/>
                    <a:pt x="2227" y="32"/>
                    <a:pt x="2006" y="97"/>
                  </a:cubicBezTo>
                  <a:cubicBezTo>
                    <a:pt x="725" y="450"/>
                    <a:pt x="0" y="1768"/>
                    <a:pt x="354" y="3050"/>
                  </a:cubicBezTo>
                  <a:lnTo>
                    <a:pt x="1728" y="7859"/>
                  </a:lnTo>
                  <a:lnTo>
                    <a:pt x="6334" y="6559"/>
                  </a:lnTo>
                  <a:lnTo>
                    <a:pt x="6537" y="6505"/>
                  </a:lnTo>
                  <a:cubicBezTo>
                    <a:pt x="7819" y="6133"/>
                    <a:pt x="8543" y="4814"/>
                    <a:pt x="8191" y="3551"/>
                  </a:cubicBezTo>
                  <a:cubicBezTo>
                    <a:pt x="7884" y="2494"/>
                    <a:pt x="6932" y="1803"/>
                    <a:pt x="5898" y="1803"/>
                  </a:cubicBezTo>
                  <a:cubicBezTo>
                    <a:pt x="5680" y="1803"/>
                    <a:pt x="5458" y="1834"/>
                    <a:pt x="5237" y="1899"/>
                  </a:cubicBezTo>
                  <a:lnTo>
                    <a:pt x="5015" y="1954"/>
                  </a:lnTo>
                  <a:lnTo>
                    <a:pt x="4960" y="1731"/>
                  </a:lnTo>
                  <a:cubicBezTo>
                    <a:pt x="4668" y="689"/>
                    <a:pt x="3706" y="1"/>
                    <a:pt x="2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61"/>
            <p:cNvSpPr/>
            <p:nvPr/>
          </p:nvSpPr>
          <p:spPr>
            <a:xfrm>
              <a:off x="7667719" y="1635698"/>
              <a:ext cx="564125" cy="548486"/>
            </a:xfrm>
            <a:custGeom>
              <a:avLst/>
              <a:gdLst/>
              <a:ahLst/>
              <a:cxnLst/>
              <a:rect l="l" t="t" r="r" b="b"/>
              <a:pathLst>
                <a:path w="8080" h="7856" extrusionOk="0">
                  <a:moveTo>
                    <a:pt x="2434" y="1"/>
                  </a:moveTo>
                  <a:cubicBezTo>
                    <a:pt x="2303" y="18"/>
                    <a:pt x="2155" y="38"/>
                    <a:pt x="2006" y="93"/>
                  </a:cubicBezTo>
                  <a:cubicBezTo>
                    <a:pt x="725" y="446"/>
                    <a:pt x="0" y="1764"/>
                    <a:pt x="354" y="3046"/>
                  </a:cubicBezTo>
                  <a:lnTo>
                    <a:pt x="1728" y="7855"/>
                  </a:lnTo>
                  <a:lnTo>
                    <a:pt x="6334" y="6555"/>
                  </a:lnTo>
                  <a:lnTo>
                    <a:pt x="6537" y="6501"/>
                  </a:lnTo>
                  <a:cubicBezTo>
                    <a:pt x="7262" y="6295"/>
                    <a:pt x="7819" y="5775"/>
                    <a:pt x="8079" y="5126"/>
                  </a:cubicBezTo>
                  <a:lnTo>
                    <a:pt x="8079" y="5126"/>
                  </a:lnTo>
                  <a:cubicBezTo>
                    <a:pt x="7819" y="5498"/>
                    <a:pt x="7411" y="5775"/>
                    <a:pt x="6909" y="5887"/>
                  </a:cubicBezTo>
                  <a:lnTo>
                    <a:pt x="6705" y="5943"/>
                  </a:lnTo>
                  <a:lnTo>
                    <a:pt x="4625" y="6426"/>
                  </a:lnTo>
                  <a:cubicBezTo>
                    <a:pt x="4443" y="6467"/>
                    <a:pt x="4260" y="6487"/>
                    <a:pt x="4080" y="6487"/>
                  </a:cubicBezTo>
                  <a:cubicBezTo>
                    <a:pt x="3033" y="6487"/>
                    <a:pt x="2077" y="5824"/>
                    <a:pt x="1728" y="4810"/>
                  </a:cubicBezTo>
                  <a:lnTo>
                    <a:pt x="1003" y="2675"/>
                  </a:lnTo>
                  <a:cubicBezTo>
                    <a:pt x="614" y="1541"/>
                    <a:pt x="1245" y="335"/>
                    <a:pt x="2397" y="18"/>
                  </a:cubicBezTo>
                  <a:cubicBezTo>
                    <a:pt x="2415" y="18"/>
                    <a:pt x="2434" y="1"/>
                    <a:pt x="2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61"/>
            <p:cNvSpPr/>
            <p:nvPr/>
          </p:nvSpPr>
          <p:spPr>
            <a:xfrm>
              <a:off x="7684615" y="1634372"/>
              <a:ext cx="562799" cy="551139"/>
            </a:xfrm>
            <a:custGeom>
              <a:avLst/>
              <a:gdLst/>
              <a:ahLst/>
              <a:cxnLst/>
              <a:rect l="l" t="t" r="r" b="b"/>
              <a:pathLst>
                <a:path w="8061" h="7894" extrusionOk="0">
                  <a:moveTo>
                    <a:pt x="2415" y="20"/>
                  </a:moveTo>
                  <a:cubicBezTo>
                    <a:pt x="3455" y="20"/>
                    <a:pt x="4401" y="706"/>
                    <a:pt x="4698" y="1765"/>
                  </a:cubicBezTo>
                  <a:lnTo>
                    <a:pt x="4773" y="1969"/>
                  </a:lnTo>
                  <a:cubicBezTo>
                    <a:pt x="4773" y="1979"/>
                    <a:pt x="4773" y="1983"/>
                    <a:pt x="4775" y="1983"/>
                  </a:cubicBezTo>
                  <a:cubicBezTo>
                    <a:pt x="4777" y="1983"/>
                    <a:pt x="4782" y="1979"/>
                    <a:pt x="4792" y="1969"/>
                  </a:cubicBezTo>
                  <a:lnTo>
                    <a:pt x="4995" y="1914"/>
                  </a:lnTo>
                  <a:cubicBezTo>
                    <a:pt x="5218" y="1857"/>
                    <a:pt x="5423" y="1820"/>
                    <a:pt x="5646" y="1820"/>
                  </a:cubicBezTo>
                  <a:cubicBezTo>
                    <a:pt x="6686" y="1820"/>
                    <a:pt x="7632" y="2508"/>
                    <a:pt x="7930" y="3566"/>
                  </a:cubicBezTo>
                  <a:cubicBezTo>
                    <a:pt x="8004" y="3771"/>
                    <a:pt x="8023" y="3994"/>
                    <a:pt x="8023" y="4217"/>
                  </a:cubicBezTo>
                  <a:cubicBezTo>
                    <a:pt x="8023" y="5257"/>
                    <a:pt x="7335" y="6203"/>
                    <a:pt x="6295" y="6500"/>
                  </a:cubicBezTo>
                  <a:lnTo>
                    <a:pt x="6072" y="6557"/>
                  </a:lnTo>
                  <a:lnTo>
                    <a:pt x="1486" y="7857"/>
                  </a:lnTo>
                  <a:lnTo>
                    <a:pt x="130" y="3065"/>
                  </a:lnTo>
                  <a:cubicBezTo>
                    <a:pt x="55" y="2842"/>
                    <a:pt x="38" y="2620"/>
                    <a:pt x="38" y="2415"/>
                  </a:cubicBezTo>
                  <a:cubicBezTo>
                    <a:pt x="38" y="1375"/>
                    <a:pt x="724" y="409"/>
                    <a:pt x="1764" y="112"/>
                  </a:cubicBezTo>
                  <a:cubicBezTo>
                    <a:pt x="1987" y="57"/>
                    <a:pt x="2210" y="20"/>
                    <a:pt x="2415" y="20"/>
                  </a:cubicBezTo>
                  <a:close/>
                  <a:moveTo>
                    <a:pt x="2415" y="0"/>
                  </a:moveTo>
                  <a:cubicBezTo>
                    <a:pt x="2192" y="0"/>
                    <a:pt x="1987" y="37"/>
                    <a:pt x="1764" y="94"/>
                  </a:cubicBezTo>
                  <a:cubicBezTo>
                    <a:pt x="706" y="391"/>
                    <a:pt x="0" y="1357"/>
                    <a:pt x="0" y="2415"/>
                  </a:cubicBezTo>
                  <a:cubicBezTo>
                    <a:pt x="0" y="2620"/>
                    <a:pt x="38" y="2842"/>
                    <a:pt x="93" y="3065"/>
                  </a:cubicBezTo>
                  <a:lnTo>
                    <a:pt x="1467" y="7874"/>
                  </a:lnTo>
                  <a:lnTo>
                    <a:pt x="1467" y="7894"/>
                  </a:lnTo>
                  <a:lnTo>
                    <a:pt x="1486" y="7894"/>
                  </a:lnTo>
                  <a:lnTo>
                    <a:pt x="6092" y="6594"/>
                  </a:lnTo>
                  <a:lnTo>
                    <a:pt x="6295" y="6520"/>
                  </a:lnTo>
                  <a:cubicBezTo>
                    <a:pt x="7355" y="6222"/>
                    <a:pt x="8060" y="5257"/>
                    <a:pt x="8060" y="4217"/>
                  </a:cubicBezTo>
                  <a:cubicBezTo>
                    <a:pt x="8060" y="3994"/>
                    <a:pt x="8023" y="3771"/>
                    <a:pt x="7967" y="3548"/>
                  </a:cubicBezTo>
                  <a:cubicBezTo>
                    <a:pt x="7652" y="2489"/>
                    <a:pt x="6686" y="1802"/>
                    <a:pt x="5646" y="1802"/>
                  </a:cubicBezTo>
                  <a:cubicBezTo>
                    <a:pt x="5423" y="1802"/>
                    <a:pt x="5200" y="1840"/>
                    <a:pt x="4995" y="1895"/>
                  </a:cubicBezTo>
                  <a:lnTo>
                    <a:pt x="4792" y="1951"/>
                  </a:lnTo>
                  <a:lnTo>
                    <a:pt x="4735" y="1746"/>
                  </a:lnTo>
                  <a:cubicBezTo>
                    <a:pt x="4438" y="688"/>
                    <a:pt x="3473" y="0"/>
                    <a:pt x="2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61"/>
            <p:cNvSpPr/>
            <p:nvPr/>
          </p:nvSpPr>
          <p:spPr>
            <a:xfrm>
              <a:off x="7305992" y="1106685"/>
              <a:ext cx="374711" cy="331982"/>
            </a:xfrm>
            <a:custGeom>
              <a:avLst/>
              <a:gdLst/>
              <a:ahLst/>
              <a:cxnLst/>
              <a:rect l="l" t="t" r="r" b="b"/>
              <a:pathLst>
                <a:path w="5367" h="4755" extrusionOk="0">
                  <a:moveTo>
                    <a:pt x="1647" y="0"/>
                  </a:moveTo>
                  <a:cubicBezTo>
                    <a:pt x="1437" y="0"/>
                    <a:pt x="1223" y="48"/>
                    <a:pt x="1021" y="149"/>
                  </a:cubicBezTo>
                  <a:cubicBezTo>
                    <a:pt x="298" y="484"/>
                    <a:pt x="1" y="1338"/>
                    <a:pt x="353" y="2061"/>
                  </a:cubicBezTo>
                  <a:lnTo>
                    <a:pt x="409" y="2173"/>
                  </a:lnTo>
                  <a:lnTo>
                    <a:pt x="1653" y="4755"/>
                  </a:lnTo>
                  <a:lnTo>
                    <a:pt x="4346" y="3455"/>
                  </a:lnTo>
                  <a:cubicBezTo>
                    <a:pt x="5070" y="3101"/>
                    <a:pt x="5367" y="2247"/>
                    <a:pt x="5015" y="1541"/>
                  </a:cubicBezTo>
                  <a:cubicBezTo>
                    <a:pt x="4776" y="1024"/>
                    <a:pt x="4271" y="725"/>
                    <a:pt x="3738" y="725"/>
                  </a:cubicBezTo>
                  <a:cubicBezTo>
                    <a:pt x="3525" y="725"/>
                    <a:pt x="3308" y="772"/>
                    <a:pt x="3101" y="873"/>
                  </a:cubicBezTo>
                  <a:lnTo>
                    <a:pt x="2990" y="929"/>
                  </a:lnTo>
                  <a:lnTo>
                    <a:pt x="2935" y="818"/>
                  </a:lnTo>
                  <a:cubicBezTo>
                    <a:pt x="2682" y="300"/>
                    <a:pt x="2174" y="0"/>
                    <a:pt x="1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61"/>
            <p:cNvSpPr/>
            <p:nvPr/>
          </p:nvSpPr>
          <p:spPr>
            <a:xfrm>
              <a:off x="7316395" y="1163727"/>
              <a:ext cx="364308" cy="274941"/>
            </a:xfrm>
            <a:custGeom>
              <a:avLst/>
              <a:gdLst/>
              <a:ahLst/>
              <a:cxnLst/>
              <a:rect l="l" t="t" r="r" b="b"/>
              <a:pathLst>
                <a:path w="5218" h="3938" extrusionOk="0">
                  <a:moveTo>
                    <a:pt x="186" y="1"/>
                  </a:moveTo>
                  <a:cubicBezTo>
                    <a:pt x="18" y="390"/>
                    <a:pt x="0" y="836"/>
                    <a:pt x="204" y="1244"/>
                  </a:cubicBezTo>
                  <a:lnTo>
                    <a:pt x="260" y="1356"/>
                  </a:lnTo>
                  <a:lnTo>
                    <a:pt x="1504" y="3938"/>
                  </a:lnTo>
                  <a:lnTo>
                    <a:pt x="4197" y="2638"/>
                  </a:lnTo>
                  <a:cubicBezTo>
                    <a:pt x="4921" y="2284"/>
                    <a:pt x="5218" y="1430"/>
                    <a:pt x="4866" y="724"/>
                  </a:cubicBezTo>
                  <a:cubicBezTo>
                    <a:pt x="4829" y="632"/>
                    <a:pt x="4792" y="558"/>
                    <a:pt x="4735" y="501"/>
                  </a:cubicBezTo>
                  <a:lnTo>
                    <a:pt x="4735" y="521"/>
                  </a:lnTo>
                  <a:cubicBezTo>
                    <a:pt x="5052" y="1170"/>
                    <a:pt x="4772" y="1913"/>
                    <a:pt x="4104" y="2192"/>
                  </a:cubicBezTo>
                  <a:lnTo>
                    <a:pt x="2878" y="2730"/>
                  </a:lnTo>
                  <a:cubicBezTo>
                    <a:pt x="2694" y="2803"/>
                    <a:pt x="2503" y="2838"/>
                    <a:pt x="2315" y="2838"/>
                  </a:cubicBezTo>
                  <a:cubicBezTo>
                    <a:pt x="1779" y="2838"/>
                    <a:pt x="1264" y="2556"/>
                    <a:pt x="1003" y="2061"/>
                  </a:cubicBezTo>
                  <a:lnTo>
                    <a:pt x="372" y="947"/>
                  </a:lnTo>
                  <a:lnTo>
                    <a:pt x="315" y="836"/>
                  </a:lnTo>
                  <a:cubicBezTo>
                    <a:pt x="167" y="558"/>
                    <a:pt x="130" y="279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61"/>
            <p:cNvSpPr/>
            <p:nvPr/>
          </p:nvSpPr>
          <p:spPr>
            <a:xfrm>
              <a:off x="7318978" y="1105359"/>
              <a:ext cx="348808" cy="334565"/>
            </a:xfrm>
            <a:custGeom>
              <a:avLst/>
              <a:gdLst/>
              <a:ahLst/>
              <a:cxnLst/>
              <a:rect l="l" t="t" r="r" b="b"/>
              <a:pathLst>
                <a:path w="4996" h="4792" extrusionOk="0">
                  <a:moveTo>
                    <a:pt x="1449" y="37"/>
                  </a:moveTo>
                  <a:cubicBezTo>
                    <a:pt x="1987" y="37"/>
                    <a:pt x="2489" y="335"/>
                    <a:pt x="2730" y="837"/>
                  </a:cubicBezTo>
                  <a:lnTo>
                    <a:pt x="2786" y="948"/>
                  </a:lnTo>
                  <a:cubicBezTo>
                    <a:pt x="2786" y="966"/>
                    <a:pt x="2804" y="966"/>
                    <a:pt x="2804" y="966"/>
                  </a:cubicBezTo>
                  <a:lnTo>
                    <a:pt x="2915" y="892"/>
                  </a:lnTo>
                  <a:cubicBezTo>
                    <a:pt x="3120" y="800"/>
                    <a:pt x="3324" y="763"/>
                    <a:pt x="3547" y="763"/>
                  </a:cubicBezTo>
                  <a:cubicBezTo>
                    <a:pt x="4067" y="763"/>
                    <a:pt x="4569" y="1060"/>
                    <a:pt x="4829" y="1560"/>
                  </a:cubicBezTo>
                  <a:cubicBezTo>
                    <a:pt x="4921" y="1765"/>
                    <a:pt x="4958" y="1969"/>
                    <a:pt x="4958" y="2174"/>
                  </a:cubicBezTo>
                  <a:cubicBezTo>
                    <a:pt x="4958" y="2712"/>
                    <a:pt x="4661" y="3214"/>
                    <a:pt x="4160" y="3455"/>
                  </a:cubicBezTo>
                  <a:lnTo>
                    <a:pt x="1467" y="4755"/>
                  </a:lnTo>
                  <a:lnTo>
                    <a:pt x="223" y="2192"/>
                  </a:lnTo>
                  <a:lnTo>
                    <a:pt x="167" y="2062"/>
                  </a:lnTo>
                  <a:cubicBezTo>
                    <a:pt x="75" y="1877"/>
                    <a:pt x="38" y="1654"/>
                    <a:pt x="38" y="1449"/>
                  </a:cubicBezTo>
                  <a:cubicBezTo>
                    <a:pt x="38" y="929"/>
                    <a:pt x="335" y="409"/>
                    <a:pt x="835" y="168"/>
                  </a:cubicBezTo>
                  <a:cubicBezTo>
                    <a:pt x="1040" y="75"/>
                    <a:pt x="1244" y="37"/>
                    <a:pt x="1449" y="37"/>
                  </a:cubicBezTo>
                  <a:close/>
                  <a:moveTo>
                    <a:pt x="1449" y="0"/>
                  </a:moveTo>
                  <a:cubicBezTo>
                    <a:pt x="1244" y="0"/>
                    <a:pt x="1021" y="57"/>
                    <a:pt x="818" y="149"/>
                  </a:cubicBezTo>
                  <a:cubicBezTo>
                    <a:pt x="298" y="391"/>
                    <a:pt x="0" y="911"/>
                    <a:pt x="0" y="1449"/>
                  </a:cubicBezTo>
                  <a:cubicBezTo>
                    <a:pt x="0" y="1672"/>
                    <a:pt x="55" y="1877"/>
                    <a:pt x="149" y="2080"/>
                  </a:cubicBezTo>
                  <a:lnTo>
                    <a:pt x="204" y="2192"/>
                  </a:lnTo>
                  <a:lnTo>
                    <a:pt x="1449" y="4774"/>
                  </a:lnTo>
                  <a:cubicBezTo>
                    <a:pt x="1449" y="4792"/>
                    <a:pt x="1467" y="4792"/>
                    <a:pt x="1467" y="4792"/>
                  </a:cubicBezTo>
                  <a:lnTo>
                    <a:pt x="4178" y="3474"/>
                  </a:lnTo>
                  <a:cubicBezTo>
                    <a:pt x="4680" y="3232"/>
                    <a:pt x="4995" y="2712"/>
                    <a:pt x="4995" y="2174"/>
                  </a:cubicBezTo>
                  <a:cubicBezTo>
                    <a:pt x="4995" y="1969"/>
                    <a:pt x="4940" y="1746"/>
                    <a:pt x="4847" y="1560"/>
                  </a:cubicBezTo>
                  <a:cubicBezTo>
                    <a:pt x="4587" y="1040"/>
                    <a:pt x="4086" y="743"/>
                    <a:pt x="3547" y="743"/>
                  </a:cubicBezTo>
                  <a:cubicBezTo>
                    <a:pt x="3324" y="743"/>
                    <a:pt x="3120" y="780"/>
                    <a:pt x="2915" y="874"/>
                  </a:cubicBezTo>
                  <a:lnTo>
                    <a:pt x="2804" y="929"/>
                  </a:lnTo>
                  <a:lnTo>
                    <a:pt x="2749" y="817"/>
                  </a:lnTo>
                  <a:cubicBezTo>
                    <a:pt x="2507" y="297"/>
                    <a:pt x="1987" y="0"/>
                    <a:pt x="14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61"/>
            <p:cNvSpPr/>
            <p:nvPr/>
          </p:nvSpPr>
          <p:spPr>
            <a:xfrm>
              <a:off x="5800575" y="1469251"/>
              <a:ext cx="456467" cy="411504"/>
            </a:xfrm>
            <a:custGeom>
              <a:avLst/>
              <a:gdLst/>
              <a:ahLst/>
              <a:cxnLst/>
              <a:rect l="l" t="t" r="r" b="b"/>
              <a:pathLst>
                <a:path w="6538" h="5894" extrusionOk="0">
                  <a:moveTo>
                    <a:pt x="4531" y="0"/>
                  </a:moveTo>
                  <a:cubicBezTo>
                    <a:pt x="3816" y="0"/>
                    <a:pt x="3134" y="438"/>
                    <a:pt x="2861" y="1140"/>
                  </a:cubicBezTo>
                  <a:lnTo>
                    <a:pt x="2806" y="1308"/>
                  </a:lnTo>
                  <a:lnTo>
                    <a:pt x="2657" y="1233"/>
                  </a:lnTo>
                  <a:cubicBezTo>
                    <a:pt x="2450" y="1153"/>
                    <a:pt x="2236" y="1115"/>
                    <a:pt x="2024" y="1115"/>
                  </a:cubicBezTo>
                  <a:cubicBezTo>
                    <a:pt x="1308" y="1115"/>
                    <a:pt x="626" y="1552"/>
                    <a:pt x="354" y="2254"/>
                  </a:cubicBezTo>
                  <a:cubicBezTo>
                    <a:pt x="1" y="3182"/>
                    <a:pt x="466" y="4205"/>
                    <a:pt x="1375" y="4557"/>
                  </a:cubicBezTo>
                  <a:lnTo>
                    <a:pt x="1524" y="4613"/>
                  </a:lnTo>
                  <a:lnTo>
                    <a:pt x="4849" y="5894"/>
                  </a:lnTo>
                  <a:lnTo>
                    <a:pt x="6186" y="2422"/>
                  </a:lnTo>
                  <a:cubicBezTo>
                    <a:pt x="6538" y="1511"/>
                    <a:pt x="6092" y="471"/>
                    <a:pt x="5164" y="119"/>
                  </a:cubicBezTo>
                  <a:cubicBezTo>
                    <a:pt x="4957" y="38"/>
                    <a:pt x="4743" y="0"/>
                    <a:pt x="45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61"/>
            <p:cNvSpPr/>
            <p:nvPr/>
          </p:nvSpPr>
          <p:spPr>
            <a:xfrm>
              <a:off x="5822707" y="1472323"/>
              <a:ext cx="434335" cy="408432"/>
            </a:xfrm>
            <a:custGeom>
              <a:avLst/>
              <a:gdLst/>
              <a:ahLst/>
              <a:cxnLst/>
              <a:rect l="l" t="t" r="r" b="b"/>
              <a:pathLst>
                <a:path w="6221" h="5850" extrusionOk="0">
                  <a:moveTo>
                    <a:pt x="4532" y="1"/>
                  </a:moveTo>
                  <a:cubicBezTo>
                    <a:pt x="4553" y="4"/>
                    <a:pt x="4575" y="8"/>
                    <a:pt x="4596" y="11"/>
                  </a:cubicBezTo>
                  <a:lnTo>
                    <a:pt x="4596" y="11"/>
                  </a:lnTo>
                  <a:cubicBezTo>
                    <a:pt x="4587" y="8"/>
                    <a:pt x="4578" y="4"/>
                    <a:pt x="4569" y="1"/>
                  </a:cubicBezTo>
                  <a:close/>
                  <a:moveTo>
                    <a:pt x="4596" y="11"/>
                  </a:moveTo>
                  <a:cubicBezTo>
                    <a:pt x="5412" y="336"/>
                    <a:pt x="5771" y="1253"/>
                    <a:pt x="5423" y="2061"/>
                  </a:cubicBezTo>
                  <a:lnTo>
                    <a:pt x="4735" y="3584"/>
                  </a:lnTo>
                  <a:cubicBezTo>
                    <a:pt x="4443" y="4271"/>
                    <a:pt x="3773" y="4681"/>
                    <a:pt x="3067" y="4681"/>
                  </a:cubicBezTo>
                  <a:cubicBezTo>
                    <a:pt x="2875" y="4681"/>
                    <a:pt x="2680" y="4651"/>
                    <a:pt x="2489" y="4587"/>
                  </a:cubicBezTo>
                  <a:lnTo>
                    <a:pt x="966" y="4086"/>
                  </a:lnTo>
                  <a:lnTo>
                    <a:pt x="835" y="4049"/>
                  </a:lnTo>
                  <a:cubicBezTo>
                    <a:pt x="464" y="3918"/>
                    <a:pt x="186" y="3696"/>
                    <a:pt x="0" y="3398"/>
                  </a:cubicBezTo>
                  <a:lnTo>
                    <a:pt x="0" y="3398"/>
                  </a:lnTo>
                  <a:cubicBezTo>
                    <a:pt x="167" y="3901"/>
                    <a:pt x="538" y="4309"/>
                    <a:pt x="1058" y="4513"/>
                  </a:cubicBezTo>
                  <a:lnTo>
                    <a:pt x="1207" y="4569"/>
                  </a:lnTo>
                  <a:lnTo>
                    <a:pt x="4532" y="5850"/>
                  </a:lnTo>
                  <a:lnTo>
                    <a:pt x="5869" y="2378"/>
                  </a:lnTo>
                  <a:cubicBezTo>
                    <a:pt x="6221" y="1467"/>
                    <a:pt x="5775" y="427"/>
                    <a:pt x="4847" y="75"/>
                  </a:cubicBezTo>
                  <a:cubicBezTo>
                    <a:pt x="4772" y="45"/>
                    <a:pt x="4686" y="27"/>
                    <a:pt x="4596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61"/>
            <p:cNvSpPr/>
            <p:nvPr/>
          </p:nvSpPr>
          <p:spPr>
            <a:xfrm>
              <a:off x="5816144" y="1468414"/>
              <a:ext cx="425398" cy="413739"/>
            </a:xfrm>
            <a:custGeom>
              <a:avLst/>
              <a:gdLst/>
              <a:ahLst/>
              <a:cxnLst/>
              <a:rect l="l" t="t" r="r" b="b"/>
              <a:pathLst>
                <a:path w="6093" h="5926" extrusionOk="0">
                  <a:moveTo>
                    <a:pt x="4309" y="37"/>
                  </a:moveTo>
                  <a:cubicBezTo>
                    <a:pt x="4514" y="37"/>
                    <a:pt x="4737" y="75"/>
                    <a:pt x="4941" y="149"/>
                  </a:cubicBezTo>
                  <a:cubicBezTo>
                    <a:pt x="5646" y="428"/>
                    <a:pt x="6074" y="1097"/>
                    <a:pt x="6074" y="1802"/>
                  </a:cubicBezTo>
                  <a:cubicBezTo>
                    <a:pt x="6074" y="2006"/>
                    <a:pt x="6037" y="2229"/>
                    <a:pt x="5963" y="2434"/>
                  </a:cubicBezTo>
                  <a:lnTo>
                    <a:pt x="4626" y="5888"/>
                  </a:lnTo>
                  <a:lnTo>
                    <a:pt x="1320" y="4625"/>
                  </a:lnTo>
                  <a:lnTo>
                    <a:pt x="1152" y="4569"/>
                  </a:lnTo>
                  <a:cubicBezTo>
                    <a:pt x="466" y="4291"/>
                    <a:pt x="20" y="3622"/>
                    <a:pt x="20" y="2917"/>
                  </a:cubicBezTo>
                  <a:cubicBezTo>
                    <a:pt x="20" y="2694"/>
                    <a:pt x="57" y="2489"/>
                    <a:pt x="149" y="2285"/>
                  </a:cubicBezTo>
                  <a:cubicBezTo>
                    <a:pt x="409" y="1580"/>
                    <a:pt x="1078" y="1152"/>
                    <a:pt x="1803" y="1152"/>
                  </a:cubicBezTo>
                  <a:cubicBezTo>
                    <a:pt x="2006" y="1152"/>
                    <a:pt x="2229" y="1189"/>
                    <a:pt x="2434" y="1263"/>
                  </a:cubicBezTo>
                  <a:lnTo>
                    <a:pt x="2583" y="1320"/>
                  </a:lnTo>
                  <a:lnTo>
                    <a:pt x="2601" y="1320"/>
                  </a:lnTo>
                  <a:lnTo>
                    <a:pt x="2657" y="1171"/>
                  </a:lnTo>
                  <a:cubicBezTo>
                    <a:pt x="2935" y="465"/>
                    <a:pt x="3604" y="37"/>
                    <a:pt x="4309" y="37"/>
                  </a:cubicBezTo>
                  <a:close/>
                  <a:moveTo>
                    <a:pt x="4309" y="0"/>
                  </a:moveTo>
                  <a:cubicBezTo>
                    <a:pt x="3586" y="0"/>
                    <a:pt x="2917" y="446"/>
                    <a:pt x="2638" y="1152"/>
                  </a:cubicBezTo>
                  <a:lnTo>
                    <a:pt x="2583" y="1300"/>
                  </a:lnTo>
                  <a:lnTo>
                    <a:pt x="2434" y="1245"/>
                  </a:lnTo>
                  <a:cubicBezTo>
                    <a:pt x="2229" y="1152"/>
                    <a:pt x="2006" y="1115"/>
                    <a:pt x="1803" y="1115"/>
                  </a:cubicBezTo>
                  <a:cubicBezTo>
                    <a:pt x="1078" y="1115"/>
                    <a:pt x="391" y="1560"/>
                    <a:pt x="131" y="2266"/>
                  </a:cubicBezTo>
                  <a:cubicBezTo>
                    <a:pt x="38" y="2489"/>
                    <a:pt x="1" y="2694"/>
                    <a:pt x="1" y="2917"/>
                  </a:cubicBezTo>
                  <a:cubicBezTo>
                    <a:pt x="1" y="3640"/>
                    <a:pt x="446" y="4309"/>
                    <a:pt x="1152" y="4588"/>
                  </a:cubicBezTo>
                  <a:lnTo>
                    <a:pt x="1301" y="4643"/>
                  </a:lnTo>
                  <a:lnTo>
                    <a:pt x="4626" y="5925"/>
                  </a:lnTo>
                  <a:lnTo>
                    <a:pt x="4644" y="5925"/>
                  </a:lnTo>
                  <a:lnTo>
                    <a:pt x="5981" y="2434"/>
                  </a:lnTo>
                  <a:cubicBezTo>
                    <a:pt x="6055" y="2229"/>
                    <a:pt x="6092" y="2006"/>
                    <a:pt x="6092" y="1802"/>
                  </a:cubicBezTo>
                  <a:cubicBezTo>
                    <a:pt x="6092" y="1077"/>
                    <a:pt x="5666" y="409"/>
                    <a:pt x="4960" y="131"/>
                  </a:cubicBezTo>
                  <a:cubicBezTo>
                    <a:pt x="4737" y="37"/>
                    <a:pt x="4514" y="0"/>
                    <a:pt x="43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27" name="Google Shape;4327;p61"/>
          <p:cNvPicPr preferRelativeResize="0"/>
          <p:nvPr/>
        </p:nvPicPr>
        <p:blipFill rotWithShape="1">
          <a:blip r:embed="rId3">
            <a:alphaModFix/>
          </a:blip>
          <a:srcRect l="7248" r="61614"/>
          <a:stretch/>
        </p:blipFill>
        <p:spPr>
          <a:xfrm rot="5400000">
            <a:off x="5843061" y="-12663"/>
            <a:ext cx="1846901" cy="333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8" name="Google Shape;4328;p61"/>
          <p:cNvPicPr preferRelativeResize="0"/>
          <p:nvPr/>
        </p:nvPicPr>
        <p:blipFill rotWithShape="1">
          <a:blip r:embed="rId3">
            <a:alphaModFix/>
          </a:blip>
          <a:srcRect r="56797"/>
          <a:stretch/>
        </p:blipFill>
        <p:spPr>
          <a:xfrm rot="5400000">
            <a:off x="5485212" y="2192087"/>
            <a:ext cx="2562600" cy="333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D742278-2AE2-D207-C1E3-DACDAAF34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125" y="701531"/>
            <a:ext cx="908329" cy="911878"/>
          </a:xfrm>
          <a:prstGeom prst="rect">
            <a:avLst/>
          </a:prstGeom>
        </p:spPr>
      </p:pic>
      <p:pic>
        <p:nvPicPr>
          <p:cNvPr id="4" name="Picture 3" descr="A qr code with black squares&#10;&#10;Description automatically generated">
            <a:extLst>
              <a:ext uri="{FF2B5EF4-FFF2-40B4-BE49-F238E27FC236}">
                <a16:creationId xmlns:a16="http://schemas.microsoft.com/office/drawing/2014/main" id="{CC539960-E34C-FDCE-8FAB-AF5FB37CC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3524" y="2232832"/>
            <a:ext cx="1342557" cy="13425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p40"/>
          <p:cNvSpPr txBox="1">
            <a:spLocks noGrp="1"/>
          </p:cNvSpPr>
          <p:nvPr>
            <p:ph type="title"/>
          </p:nvPr>
        </p:nvSpPr>
        <p:spPr>
          <a:xfrm>
            <a:off x="77996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QUEM É THIAGO PANINI?</a:t>
            </a:r>
            <a:endParaRPr dirty="0"/>
          </a:p>
        </p:txBody>
      </p:sp>
      <p:pic>
        <p:nvPicPr>
          <p:cNvPr id="4" name="Picture 3" descr="A person wearing a black hat and a jersey&#10;&#10;Description automatically generated with low confidence">
            <a:extLst>
              <a:ext uri="{FF2B5EF4-FFF2-40B4-BE49-F238E27FC236}">
                <a16:creationId xmlns:a16="http://schemas.microsoft.com/office/drawing/2014/main" id="{B7890D2A-EAA3-C0EE-2951-4197498D61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43" t="40367" r="33518"/>
          <a:stretch/>
        </p:blipFill>
        <p:spPr>
          <a:xfrm>
            <a:off x="215067" y="356846"/>
            <a:ext cx="3384970" cy="4786654"/>
          </a:xfrm>
          <a:prstGeom prst="rect">
            <a:avLst/>
          </a:prstGeom>
        </p:spPr>
      </p:pic>
      <p:sp>
        <p:nvSpPr>
          <p:cNvPr id="5" name="Google Shape;1281;p34">
            <a:extLst>
              <a:ext uri="{FF2B5EF4-FFF2-40B4-BE49-F238E27FC236}">
                <a16:creationId xmlns:a16="http://schemas.microsoft.com/office/drawing/2014/main" id="{0BE0688D-A21A-2502-0F85-644D9C2B1752}"/>
              </a:ext>
            </a:extLst>
          </p:cNvPr>
          <p:cNvSpPr txBox="1">
            <a:spLocks/>
          </p:cNvSpPr>
          <p:nvPr/>
        </p:nvSpPr>
        <p:spPr>
          <a:xfrm>
            <a:off x="4239411" y="2477412"/>
            <a:ext cx="928342" cy="4425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Já fui cabeludo</a:t>
            </a:r>
          </a:p>
        </p:txBody>
      </p:sp>
      <p:pic>
        <p:nvPicPr>
          <p:cNvPr id="6" name="Picture 5" descr="A person with long hair wearing a blue and white shirt&#10;&#10;Description automatically generated with low confidence">
            <a:extLst>
              <a:ext uri="{FF2B5EF4-FFF2-40B4-BE49-F238E27FC236}">
                <a16:creationId xmlns:a16="http://schemas.microsoft.com/office/drawing/2014/main" id="{9A93B3F6-7FB0-0B04-F80E-730CBCE843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17"/>
          <a:stretch/>
        </p:blipFill>
        <p:spPr>
          <a:xfrm>
            <a:off x="4239411" y="1009393"/>
            <a:ext cx="956429" cy="1365217"/>
          </a:xfrm>
          <a:prstGeom prst="rect">
            <a:avLst/>
          </a:prstGeom>
        </p:spPr>
      </p:pic>
      <p:sp>
        <p:nvSpPr>
          <p:cNvPr id="7" name="Google Shape;1281;p34">
            <a:extLst>
              <a:ext uri="{FF2B5EF4-FFF2-40B4-BE49-F238E27FC236}">
                <a16:creationId xmlns:a16="http://schemas.microsoft.com/office/drawing/2014/main" id="{5CB2FCCC-40E7-8BAB-8315-8AD55BF284AD}"/>
              </a:ext>
            </a:extLst>
          </p:cNvPr>
          <p:cNvSpPr txBox="1">
            <a:spLocks/>
          </p:cNvSpPr>
          <p:nvPr/>
        </p:nvSpPr>
        <p:spPr>
          <a:xfrm>
            <a:off x="5511943" y="2482985"/>
            <a:ext cx="1396207" cy="4425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Fã de futebol e corintiano roxo</a:t>
            </a:r>
          </a:p>
        </p:txBody>
      </p:sp>
      <p:pic>
        <p:nvPicPr>
          <p:cNvPr id="8" name="Picture 7" descr="A person in a black and white striped shirt&#10;&#10;Description automatically generated with medium confidence">
            <a:extLst>
              <a:ext uri="{FF2B5EF4-FFF2-40B4-BE49-F238E27FC236}">
                <a16:creationId xmlns:a16="http://schemas.microsoft.com/office/drawing/2014/main" id="{B0217BFE-FD46-87AC-7E95-77BC55C5C1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426" b="89604" l="10000" r="90000">
                        <a14:foregroundMark x1="51429" y1="7426" x2="55000" y2="7921"/>
                        <a14:foregroundMark x1="11429" y1="72277" x2="12143" y2="77723"/>
                      </a14:backgroundRemoval>
                    </a14:imgEffect>
                  </a14:imgLayer>
                </a14:imgProps>
              </a:ext>
            </a:extLst>
          </a:blip>
          <a:srcRect l="7359" r="5856" b="40594"/>
          <a:stretch/>
        </p:blipFill>
        <p:spPr>
          <a:xfrm>
            <a:off x="5543965" y="1085742"/>
            <a:ext cx="1310604" cy="1294441"/>
          </a:xfrm>
          <a:prstGeom prst="rect">
            <a:avLst/>
          </a:prstGeom>
        </p:spPr>
      </p:pic>
      <p:sp>
        <p:nvSpPr>
          <p:cNvPr id="9" name="Google Shape;1281;p34">
            <a:extLst>
              <a:ext uri="{FF2B5EF4-FFF2-40B4-BE49-F238E27FC236}">
                <a16:creationId xmlns:a16="http://schemas.microsoft.com/office/drawing/2014/main" id="{0D9E0164-D31B-2B03-1811-F81DFCFB2CA2}"/>
              </a:ext>
            </a:extLst>
          </p:cNvPr>
          <p:cNvSpPr txBox="1">
            <a:spLocks/>
          </p:cNvSpPr>
          <p:nvPr/>
        </p:nvSpPr>
        <p:spPr>
          <a:xfrm>
            <a:off x="7360828" y="2526211"/>
            <a:ext cx="1123132" cy="4425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Otaku quase raiz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A0338A-AD09-0E8B-9EB0-60F8ECDCFDA0}"/>
              </a:ext>
            </a:extLst>
          </p:cNvPr>
          <p:cNvGrpSpPr/>
          <p:nvPr/>
        </p:nvGrpSpPr>
        <p:grpSpPr>
          <a:xfrm>
            <a:off x="7133510" y="1060628"/>
            <a:ext cx="1350450" cy="1455447"/>
            <a:chOff x="6020481" y="2733226"/>
            <a:chExt cx="1350450" cy="1455447"/>
          </a:xfrm>
        </p:grpSpPr>
        <p:pic>
          <p:nvPicPr>
            <p:cNvPr id="11" name="Picture 10" descr="Episode 10 - Vinland Saga Season 2 - Anime News Network">
              <a:extLst>
                <a:ext uri="{FF2B5EF4-FFF2-40B4-BE49-F238E27FC236}">
                  <a16:creationId xmlns:a16="http://schemas.microsoft.com/office/drawing/2014/main" id="{F2C8B0EC-E7FB-C814-8174-A7C1832DEA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0708" y="2735329"/>
              <a:ext cx="900223" cy="4726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Icons Eren Yeager Pfp Season 4, eren icon HD phone wallpaper | Pxfuel">
              <a:extLst>
                <a:ext uri="{FF2B5EF4-FFF2-40B4-BE49-F238E27FC236}">
                  <a16:creationId xmlns:a16="http://schemas.microsoft.com/office/drawing/2014/main" id="{284E54AC-5C27-02F5-B338-F6A9B025F9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3437" y="3227638"/>
              <a:ext cx="877494" cy="877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Edward Elric (Fullmetal Alchemist) - MyAnimeList.net">
              <a:extLst>
                <a:ext uri="{FF2B5EF4-FFF2-40B4-BE49-F238E27FC236}">
                  <a16:creationId xmlns:a16="http://schemas.microsoft.com/office/drawing/2014/main" id="{31F78515-BC17-4758-2E58-C7B46AC2BB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4062" y="2733226"/>
              <a:ext cx="532846" cy="828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L - Death Note - AnimeComics">
              <a:extLst>
                <a:ext uri="{FF2B5EF4-FFF2-40B4-BE49-F238E27FC236}">
                  <a16:creationId xmlns:a16="http://schemas.microsoft.com/office/drawing/2014/main" id="{885CA202-4EEA-E9FD-EFFA-267FCAF2AA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279" b="96311" l="9709" r="89806">
                          <a14:foregroundMark x1="24757" y1="4508" x2="33981" y2="3279"/>
                          <a14:foregroundMark x1="34951" y1="25820" x2="29612" y2="34426"/>
                          <a14:foregroundMark x1="24272" y1="28689" x2="26214" y2="41393"/>
                          <a14:foregroundMark x1="85437" y1="56967" x2="88835" y2="70492"/>
                          <a14:foregroundMark x1="79126" y1="86066" x2="79612" y2="963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0481" y="3198181"/>
              <a:ext cx="836235" cy="9904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Google Shape;1281;p34">
            <a:extLst>
              <a:ext uri="{FF2B5EF4-FFF2-40B4-BE49-F238E27FC236}">
                <a16:creationId xmlns:a16="http://schemas.microsoft.com/office/drawing/2014/main" id="{E0D1D83A-5624-115C-B08F-EEE059F6A7DF}"/>
              </a:ext>
            </a:extLst>
          </p:cNvPr>
          <p:cNvSpPr txBox="1">
            <a:spLocks/>
          </p:cNvSpPr>
          <p:nvPr/>
        </p:nvSpPr>
        <p:spPr>
          <a:xfrm>
            <a:off x="4042637" y="4406629"/>
            <a:ext cx="1396207" cy="4425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Gosto musical peculiar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CE0E7B-6090-8732-371B-79A015710755}"/>
              </a:ext>
            </a:extLst>
          </p:cNvPr>
          <p:cNvGrpSpPr/>
          <p:nvPr/>
        </p:nvGrpSpPr>
        <p:grpSpPr>
          <a:xfrm>
            <a:off x="4210836" y="3125693"/>
            <a:ext cx="1033272" cy="1200421"/>
            <a:chOff x="7549192" y="2730790"/>
            <a:chExt cx="1142750" cy="1374756"/>
          </a:xfrm>
        </p:grpSpPr>
        <p:pic>
          <p:nvPicPr>
            <p:cNvPr id="17" name="Picture 20" descr="The Strokes Logo Wallpaper | Logos de bandas, Carteles de banda, Bandas de  rock">
              <a:extLst>
                <a:ext uri="{FF2B5EF4-FFF2-40B4-BE49-F238E27FC236}">
                  <a16:creationId xmlns:a16="http://schemas.microsoft.com/office/drawing/2014/main" id="{28D663B1-DB30-EB5C-1A8F-86931FFF37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22" b="24855"/>
            <a:stretch/>
          </p:blipFill>
          <p:spPr bwMode="auto">
            <a:xfrm>
              <a:off x="7811793" y="2730790"/>
              <a:ext cx="876401" cy="814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4" descr="Radiohead | Facebook">
              <a:extLst>
                <a:ext uri="{FF2B5EF4-FFF2-40B4-BE49-F238E27FC236}">
                  <a16:creationId xmlns:a16="http://schemas.microsoft.com/office/drawing/2014/main" id="{7508E637-7F71-2482-9BA9-74E69053BC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9846" y="2730790"/>
              <a:ext cx="661344" cy="661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4" descr="AM (Arctic Monkeys album) - Wikipedia">
              <a:extLst>
                <a:ext uri="{FF2B5EF4-FFF2-40B4-BE49-F238E27FC236}">
                  <a16:creationId xmlns:a16="http://schemas.microsoft.com/office/drawing/2014/main" id="{F9B97ADC-2A63-41C3-5645-C913A058BC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396" b="24579"/>
            <a:stretch/>
          </p:blipFill>
          <p:spPr bwMode="auto">
            <a:xfrm>
              <a:off x="7562788" y="3544225"/>
              <a:ext cx="1129154" cy="561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8" descr="Pink Floyd - Dark Side of the Moon Konst (1 av 13) | Last.fm">
              <a:extLst>
                <a:ext uri="{FF2B5EF4-FFF2-40B4-BE49-F238E27FC236}">
                  <a16:creationId xmlns:a16="http://schemas.microsoft.com/office/drawing/2014/main" id="{9192E6CC-4AF9-CE4D-F375-7D8C9BAE52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874" b="37631"/>
            <a:stretch/>
          </p:blipFill>
          <p:spPr bwMode="auto">
            <a:xfrm>
              <a:off x="7549192" y="3250919"/>
              <a:ext cx="1114677" cy="395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Google Shape;1281;p34">
            <a:extLst>
              <a:ext uri="{FF2B5EF4-FFF2-40B4-BE49-F238E27FC236}">
                <a16:creationId xmlns:a16="http://schemas.microsoft.com/office/drawing/2014/main" id="{EEB2C983-D438-140C-3DA8-A0FB85983FEE}"/>
              </a:ext>
            </a:extLst>
          </p:cNvPr>
          <p:cNvSpPr txBox="1">
            <a:spLocks/>
          </p:cNvSpPr>
          <p:nvPr/>
        </p:nvSpPr>
        <p:spPr>
          <a:xfrm>
            <a:off x="5453415" y="4406629"/>
            <a:ext cx="1549171" cy="4425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Já fui ativo no mundo dos </a:t>
            </a:r>
            <a:r>
              <a:rPr lang="pt-BR" sz="1200" dirty="0" err="1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e-sports</a:t>
            </a:r>
            <a:endParaRPr lang="pt-BR" sz="1200" dirty="0">
              <a:solidFill>
                <a:schemeClr val="accent3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80394C-043B-174A-1A43-64E50527B4BD}"/>
              </a:ext>
            </a:extLst>
          </p:cNvPr>
          <p:cNvGrpSpPr/>
          <p:nvPr/>
        </p:nvGrpSpPr>
        <p:grpSpPr>
          <a:xfrm>
            <a:off x="5474943" y="3125693"/>
            <a:ext cx="1413785" cy="1355148"/>
            <a:chOff x="5543965" y="3125693"/>
            <a:chExt cx="1413785" cy="1355148"/>
          </a:xfrm>
        </p:grpSpPr>
        <p:pic>
          <p:nvPicPr>
            <p:cNvPr id="1028" name="Picture 4" descr="Logos – League of Legends | Riot Games Brand Hub">
              <a:extLst>
                <a:ext uri="{FF2B5EF4-FFF2-40B4-BE49-F238E27FC236}">
                  <a16:creationId xmlns:a16="http://schemas.microsoft.com/office/drawing/2014/main" id="{16EC2CC1-E9B6-4105-A228-56B3C06BE2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3965" y="3125693"/>
              <a:ext cx="684036" cy="684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Warcraft III: The Frozen Throne - Warcraft Wiki - Your wiki guide to the  World of Warcraft">
              <a:extLst>
                <a:ext uri="{FF2B5EF4-FFF2-40B4-BE49-F238E27FC236}">
                  <a16:creationId xmlns:a16="http://schemas.microsoft.com/office/drawing/2014/main" id="{561A23B8-D44E-02F2-83CD-044E74DEAC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6359" y="3416821"/>
              <a:ext cx="1011391" cy="572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Counter-Strike Logo PNG Vector (EPS) Free Download | Go tattoo, Vector logo,  Counter">
              <a:extLst>
                <a:ext uri="{FF2B5EF4-FFF2-40B4-BE49-F238E27FC236}">
                  <a16:creationId xmlns:a16="http://schemas.microsoft.com/office/drawing/2014/main" id="{5AED2E75-D037-19C8-52A0-0D3F749635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3965" y="3655307"/>
              <a:ext cx="792440" cy="792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Hearthstone Logo and symbol, meaning, history, PNG">
              <a:extLst>
                <a:ext uri="{FF2B5EF4-FFF2-40B4-BE49-F238E27FC236}">
                  <a16:creationId xmlns:a16="http://schemas.microsoft.com/office/drawing/2014/main" id="{0E1F1C38-4FA8-F2B7-FD09-A5B9751CA6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9550" y="3874630"/>
              <a:ext cx="963951" cy="606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Google Shape;1281;p34">
            <a:extLst>
              <a:ext uri="{FF2B5EF4-FFF2-40B4-BE49-F238E27FC236}">
                <a16:creationId xmlns:a16="http://schemas.microsoft.com/office/drawing/2014/main" id="{53A30F09-0762-8867-982F-C5E5E514F2E5}"/>
              </a:ext>
            </a:extLst>
          </p:cNvPr>
          <p:cNvSpPr txBox="1">
            <a:spLocks/>
          </p:cNvSpPr>
          <p:nvPr/>
        </p:nvSpPr>
        <p:spPr>
          <a:xfrm>
            <a:off x="7093136" y="4447747"/>
            <a:ext cx="1549171" cy="4425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Gosto de filmes “</a:t>
            </a:r>
            <a:r>
              <a:rPr lang="pt-BR" sz="1200" dirty="0" err="1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mindblowing</a:t>
            </a:r>
            <a:r>
              <a:rPr lang="pt-BR" sz="12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”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7636F07-2072-514C-54A0-00F7137CE58C}"/>
              </a:ext>
            </a:extLst>
          </p:cNvPr>
          <p:cNvGrpSpPr/>
          <p:nvPr/>
        </p:nvGrpSpPr>
        <p:grpSpPr>
          <a:xfrm>
            <a:off x="7258805" y="3176569"/>
            <a:ext cx="1266669" cy="1248693"/>
            <a:chOff x="7277652" y="3199054"/>
            <a:chExt cx="1266669" cy="1248693"/>
          </a:xfrm>
        </p:grpSpPr>
        <p:pic>
          <p:nvPicPr>
            <p:cNvPr id="1038" name="Picture 14" descr="Ilha do Medo&quot; (2010) em Netflix, Amazon Prime Video, HBO Max e Telecine:  filme é uma das seis parcerias de Scorsese e DiCaprio; crítica | GZH">
              <a:extLst>
                <a:ext uri="{FF2B5EF4-FFF2-40B4-BE49-F238E27FC236}">
                  <a16:creationId xmlns:a16="http://schemas.microsoft.com/office/drawing/2014/main" id="{F5CEBF6A-7612-92AF-05D7-9E6A9DAC56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7652" y="3211030"/>
              <a:ext cx="662659" cy="662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The Ending of 'Donnie Darko' Is Still Great, 16 Years Later">
              <a:extLst>
                <a:ext uri="{FF2B5EF4-FFF2-40B4-BE49-F238E27FC236}">
                  <a16:creationId xmlns:a16="http://schemas.microsoft.com/office/drawing/2014/main" id="{04D75893-315A-8E01-997A-1C8F6A3377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9492" y="3199054"/>
              <a:ext cx="684036" cy="684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6" descr="Antes de 'Oppenheimer', Christopher Nolan explica o final de 'Inception'">
              <a:extLst>
                <a:ext uri="{FF2B5EF4-FFF2-40B4-BE49-F238E27FC236}">
                  <a16:creationId xmlns:a16="http://schemas.microsoft.com/office/drawing/2014/main" id="{3D10CEC2-8584-8DB1-BB16-F36C486C6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7652" y="3735246"/>
              <a:ext cx="1266669" cy="712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4187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5" grpId="0"/>
      <p:bldP spid="2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p39"/>
          <p:cNvSpPr txBox="1">
            <a:spLocks noGrp="1"/>
          </p:cNvSpPr>
          <p:nvPr>
            <p:ph type="subTitle" idx="1"/>
          </p:nvPr>
        </p:nvSpPr>
        <p:spPr>
          <a:xfrm>
            <a:off x="784928" y="3917833"/>
            <a:ext cx="4311709" cy="8689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Reflexões sobre como extrair o verdadeiro valor com ciência de dados em companhias</a:t>
            </a:r>
            <a:endParaRPr dirty="0"/>
          </a:p>
        </p:txBody>
      </p:sp>
      <p:sp>
        <p:nvSpPr>
          <p:cNvPr id="3504" name="Google Shape;3504;p39"/>
          <p:cNvSpPr txBox="1">
            <a:spLocks noGrp="1"/>
          </p:cNvSpPr>
          <p:nvPr>
            <p:ph type="title"/>
          </p:nvPr>
        </p:nvSpPr>
        <p:spPr>
          <a:xfrm>
            <a:off x="736438" y="2008588"/>
            <a:ext cx="4360200" cy="16213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O DESAFIO DE DADOS EM MLOPS</a:t>
            </a:r>
            <a:endParaRPr sz="5400" dirty="0"/>
          </a:p>
        </p:txBody>
      </p:sp>
      <p:sp>
        <p:nvSpPr>
          <p:cNvPr id="3505" name="Google Shape;3505;p39"/>
          <p:cNvSpPr txBox="1">
            <a:spLocks noGrp="1"/>
          </p:cNvSpPr>
          <p:nvPr>
            <p:ph type="title" idx="2"/>
          </p:nvPr>
        </p:nvSpPr>
        <p:spPr>
          <a:xfrm rot="-5400000">
            <a:off x="580893" y="829223"/>
            <a:ext cx="1267800" cy="5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506" name="Google Shape;3506;p39"/>
          <p:cNvSpPr/>
          <p:nvPr/>
        </p:nvSpPr>
        <p:spPr>
          <a:xfrm>
            <a:off x="867543" y="484073"/>
            <a:ext cx="58500" cy="126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833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shelf with many colorful balls&#10;&#10;Description automatically generated">
            <a:extLst>
              <a:ext uri="{FF2B5EF4-FFF2-40B4-BE49-F238E27FC236}">
                <a16:creationId xmlns:a16="http://schemas.microsoft.com/office/drawing/2014/main" id="{7EBB0E13-F3B2-46C2-56A2-F2DE82C4B3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01"/>
          <a:stretch/>
        </p:blipFill>
        <p:spPr>
          <a:xfrm>
            <a:off x="5964450" y="0"/>
            <a:ext cx="3187045" cy="5143500"/>
          </a:xfrm>
          <a:prstGeom prst="rect">
            <a:avLst/>
          </a:prstGeom>
        </p:spPr>
      </p:pic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ML NA VIDA REAL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E4159BD-E7C2-01D1-B1D3-7F39727890E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Por que é difícil extrair valor de modelos de ciência de dados?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5A7CC4-CA42-DBAF-F287-707E893F6B7B}"/>
              </a:ext>
            </a:extLst>
          </p:cNvPr>
          <p:cNvGrpSpPr/>
          <p:nvPr/>
        </p:nvGrpSpPr>
        <p:grpSpPr>
          <a:xfrm>
            <a:off x="623490" y="2366360"/>
            <a:ext cx="1021079" cy="961763"/>
            <a:chOff x="623490" y="2366360"/>
            <a:chExt cx="1021079" cy="961763"/>
          </a:xfrm>
        </p:grpSpPr>
        <p:pic>
          <p:nvPicPr>
            <p:cNvPr id="3" name="Picture 2" descr="A person with a hoodie&#10;&#10;Description automatically generated">
              <a:extLst>
                <a:ext uri="{FF2B5EF4-FFF2-40B4-BE49-F238E27FC236}">
                  <a16:creationId xmlns:a16="http://schemas.microsoft.com/office/drawing/2014/main" id="{1176416D-28FC-1381-61DB-D5A67BB9C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4030" y="2366360"/>
              <a:ext cx="540000" cy="5400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E5FB0D4-9FD2-A7C3-CA1A-C3F81C508AC4}"/>
                </a:ext>
              </a:extLst>
            </p:cNvPr>
            <p:cNvSpPr txBox="1"/>
            <p:nvPr/>
          </p:nvSpPr>
          <p:spPr>
            <a:xfrm>
              <a:off x="623490" y="2928013"/>
              <a:ext cx="10210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Cientista de Dados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F5EAAFB-6814-2676-6FAF-66706F2C96C6}"/>
              </a:ext>
            </a:extLst>
          </p:cNvPr>
          <p:cNvGrpSpPr/>
          <p:nvPr/>
        </p:nvGrpSpPr>
        <p:grpSpPr>
          <a:xfrm>
            <a:off x="1795949" y="2408084"/>
            <a:ext cx="1221309" cy="927393"/>
            <a:chOff x="3939120" y="2369457"/>
            <a:chExt cx="1221309" cy="92739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96BD30-943C-5B86-3B1B-1F92F65CEAAF}"/>
                </a:ext>
              </a:extLst>
            </p:cNvPr>
            <p:cNvSpPr txBox="1"/>
            <p:nvPr/>
          </p:nvSpPr>
          <p:spPr>
            <a:xfrm>
              <a:off x="3939120" y="2896740"/>
              <a:ext cx="122130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Estudos, </a:t>
              </a:r>
              <a:r>
                <a:rPr lang="pt-BR" sz="1000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PoCs</a:t>
              </a:r>
              <a:endParaRPr lang="pt-BR" sz="10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  <a:p>
              <a:pPr algn="ctr"/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 explorações</a:t>
              </a:r>
            </a:p>
          </p:txBody>
        </p:sp>
        <p:pic>
          <p:nvPicPr>
            <p:cNvPr id="12" name="Picture 4" descr="Jupyter&quot; Icon - Download for free – Iconduck">
              <a:extLst>
                <a:ext uri="{FF2B5EF4-FFF2-40B4-BE49-F238E27FC236}">
                  <a16:creationId xmlns:a16="http://schemas.microsoft.com/office/drawing/2014/main" id="{288EF5BC-EBD3-7BDD-2B95-F64B120DEF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2578" y="2369457"/>
              <a:ext cx="358164" cy="488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1498DAF-C258-CB87-0187-C7ADF067AABE}"/>
              </a:ext>
            </a:extLst>
          </p:cNvPr>
          <p:cNvGrpSpPr/>
          <p:nvPr/>
        </p:nvGrpSpPr>
        <p:grpSpPr>
          <a:xfrm>
            <a:off x="4371238" y="2366360"/>
            <a:ext cx="834771" cy="961763"/>
            <a:chOff x="4371238" y="2366360"/>
            <a:chExt cx="834771" cy="961763"/>
          </a:xfrm>
        </p:grpSpPr>
        <p:pic>
          <p:nvPicPr>
            <p:cNvPr id="22" name="Picture 21" descr="A person with short hair and a tie&#10;&#10;Description automatically generated">
              <a:extLst>
                <a:ext uri="{FF2B5EF4-FFF2-40B4-BE49-F238E27FC236}">
                  <a16:creationId xmlns:a16="http://schemas.microsoft.com/office/drawing/2014/main" id="{22319B3D-3C5F-4584-86E3-1BF503CF9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18624" y="2366360"/>
              <a:ext cx="540000" cy="5400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3DF212-C67D-8431-8EAE-E2E51EBD87FE}"/>
                </a:ext>
              </a:extLst>
            </p:cNvPr>
            <p:cNvSpPr txBox="1"/>
            <p:nvPr/>
          </p:nvSpPr>
          <p:spPr>
            <a:xfrm>
              <a:off x="4371238" y="2928013"/>
              <a:ext cx="83477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dirty="0">
                  <a:solidFill>
                    <a:srgbClr val="F06757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Usuário de Negócio</a:t>
              </a:r>
            </a:p>
          </p:txBody>
        </p:sp>
      </p:grpSp>
      <p:pic>
        <p:nvPicPr>
          <p:cNvPr id="34" name="Picture 33" descr="A logo of a tree&#10;&#10;Description automatically generated">
            <a:extLst>
              <a:ext uri="{FF2B5EF4-FFF2-40B4-BE49-F238E27FC236}">
                <a16:creationId xmlns:a16="http://schemas.microsoft.com/office/drawing/2014/main" id="{DBD6CCDE-7784-B8AA-87EA-53688C5927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5424" y="2153098"/>
            <a:ext cx="216960" cy="21696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E98EEB1E-4D38-D024-2D56-C03F56DAD25C}"/>
              </a:ext>
            </a:extLst>
          </p:cNvPr>
          <p:cNvGrpSpPr/>
          <p:nvPr/>
        </p:nvGrpSpPr>
        <p:grpSpPr>
          <a:xfrm>
            <a:off x="3173293" y="2456985"/>
            <a:ext cx="840106" cy="371939"/>
            <a:chOff x="3173294" y="2456985"/>
            <a:chExt cx="840106" cy="371939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43BCD2A1-3194-C208-BDC7-8BAA97A7F3FB}"/>
                </a:ext>
              </a:extLst>
            </p:cNvPr>
            <p:cNvSpPr/>
            <p:nvPr/>
          </p:nvSpPr>
          <p:spPr>
            <a:xfrm>
              <a:off x="3231397" y="2456985"/>
              <a:ext cx="723901" cy="371939"/>
            </a:xfrm>
            <a:prstGeom prst="roundRect">
              <a:avLst>
                <a:gd name="adj" fmla="val 16447"/>
              </a:avLst>
            </a:prstGeom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3CA7AC8-D74C-1E14-1A54-2F940E8A7B43}"/>
                </a:ext>
              </a:extLst>
            </p:cNvPr>
            <p:cNvSpPr txBox="1"/>
            <p:nvPr/>
          </p:nvSpPr>
          <p:spPr>
            <a:xfrm>
              <a:off x="3173294" y="2515276"/>
              <a:ext cx="84010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50" dirty="0">
                  <a:solidFill>
                    <a:srgbClr val="1F1F1F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ML Code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9451ABAF-FBB8-5AC3-2F5B-2F3D8FBE397B}"/>
              </a:ext>
            </a:extLst>
          </p:cNvPr>
          <p:cNvSpPr txBox="1"/>
          <p:nvPr/>
        </p:nvSpPr>
        <p:spPr>
          <a:xfrm>
            <a:off x="3082807" y="1925417"/>
            <a:ext cx="10210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Inteligência!</a:t>
            </a:r>
          </a:p>
        </p:txBody>
      </p:sp>
      <p:pic>
        <p:nvPicPr>
          <p:cNvPr id="43" name="Picture 42" descr="A light bulb with a black background&#10;&#10;Description automatically generated">
            <a:extLst>
              <a:ext uri="{FF2B5EF4-FFF2-40B4-BE49-F238E27FC236}">
                <a16:creationId xmlns:a16="http://schemas.microsoft.com/office/drawing/2014/main" id="{96431FF2-889C-7363-040D-B15DDBE930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4460" y="2168701"/>
            <a:ext cx="217772" cy="217772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DA9A060-77AA-2A29-C2D4-DDF167671BFA}"/>
              </a:ext>
            </a:extLst>
          </p:cNvPr>
          <p:cNvCxnSpPr>
            <a:cxnSpLocks/>
          </p:cNvCxnSpPr>
          <p:nvPr/>
        </p:nvCxnSpPr>
        <p:spPr>
          <a:xfrm>
            <a:off x="2660650" y="2636360"/>
            <a:ext cx="474544" cy="0"/>
          </a:xfrm>
          <a:prstGeom prst="straightConnector1">
            <a:avLst/>
          </a:prstGeom>
          <a:ln>
            <a:solidFill>
              <a:srgbClr val="B4B4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6BFE0A63-7C56-7317-5ED4-3D252B6D1596}"/>
              </a:ext>
            </a:extLst>
          </p:cNvPr>
          <p:cNvGrpSpPr/>
          <p:nvPr/>
        </p:nvGrpSpPr>
        <p:grpSpPr>
          <a:xfrm>
            <a:off x="672707" y="3328123"/>
            <a:ext cx="950994" cy="713848"/>
            <a:chOff x="894438" y="3328123"/>
            <a:chExt cx="950994" cy="713848"/>
          </a:xfrm>
        </p:grpSpPr>
        <p:pic>
          <p:nvPicPr>
            <p:cNvPr id="2050" name="Picture 2049" descr="A black and white circular object with circles&#10;&#10;Description automatically generated">
              <a:extLst>
                <a:ext uri="{FF2B5EF4-FFF2-40B4-BE49-F238E27FC236}">
                  <a16:creationId xmlns:a16="http://schemas.microsoft.com/office/drawing/2014/main" id="{2A3FFDE4-A749-FF6A-CDB8-126E822F8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12650" y="3577325"/>
              <a:ext cx="245428" cy="245428"/>
            </a:xfrm>
            <a:prstGeom prst="rect">
              <a:avLst/>
            </a:prstGeom>
          </p:spPr>
        </p:pic>
        <p:pic>
          <p:nvPicPr>
            <p:cNvPr id="2056" name="Picture 2055" descr="A white and grey paper with lines&#10;&#10;Description automatically generated">
              <a:extLst>
                <a:ext uri="{FF2B5EF4-FFF2-40B4-BE49-F238E27FC236}">
                  <a16:creationId xmlns:a16="http://schemas.microsoft.com/office/drawing/2014/main" id="{95952A0B-286F-3EB4-D766-E64BE61BE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3047" y="3572749"/>
              <a:ext cx="245428" cy="245428"/>
            </a:xfrm>
            <a:prstGeom prst="rect">
              <a:avLst/>
            </a:prstGeom>
          </p:spPr>
        </p:pic>
        <p:pic>
          <p:nvPicPr>
            <p:cNvPr id="2058" name="Picture 2057" descr="A white and grey envelope&#10;&#10;Description automatically generated">
              <a:extLst>
                <a:ext uri="{FF2B5EF4-FFF2-40B4-BE49-F238E27FC236}">
                  <a16:creationId xmlns:a16="http://schemas.microsoft.com/office/drawing/2014/main" id="{5B9C7CA0-5874-B2D3-6734-B2ED37F1C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233046" y="3572749"/>
              <a:ext cx="245428" cy="245428"/>
            </a:xfrm>
            <a:prstGeom prst="rect">
              <a:avLst/>
            </a:prstGeom>
          </p:spPr>
        </p:pic>
        <p:cxnSp>
          <p:nvCxnSpPr>
            <p:cNvPr id="2059" name="Connector: Curved 2058">
              <a:extLst>
                <a:ext uri="{FF2B5EF4-FFF2-40B4-BE49-F238E27FC236}">
                  <a16:creationId xmlns:a16="http://schemas.microsoft.com/office/drawing/2014/main" id="{629A058A-0CA9-EE53-7B8A-1AAA7CEE0B44}"/>
                </a:ext>
              </a:extLst>
            </p:cNvPr>
            <p:cNvCxnSpPr>
              <a:cxnSpLocks/>
              <a:stCxn id="2056" idx="0"/>
              <a:endCxn id="4" idx="2"/>
            </p:cNvCxnSpPr>
            <p:nvPr/>
          </p:nvCxnSpPr>
          <p:spPr>
            <a:xfrm rot="5400000" flipH="1" flipV="1">
              <a:off x="1098448" y="3315436"/>
              <a:ext cx="244626" cy="2700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CECECE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2" name="Connector: Curved 2061">
              <a:extLst>
                <a:ext uri="{FF2B5EF4-FFF2-40B4-BE49-F238E27FC236}">
                  <a16:creationId xmlns:a16="http://schemas.microsoft.com/office/drawing/2014/main" id="{2AB9B490-5DF2-F93F-F940-959DCC1C64E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234555" y="3446892"/>
              <a:ext cx="244626" cy="7089"/>
            </a:xfrm>
            <a:prstGeom prst="curvedConnector3">
              <a:avLst>
                <a:gd name="adj1" fmla="val 96399"/>
              </a:avLst>
            </a:prstGeom>
            <a:ln>
              <a:solidFill>
                <a:srgbClr val="CECECE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5" name="Connector: Curved 2064">
              <a:extLst>
                <a:ext uri="{FF2B5EF4-FFF2-40B4-BE49-F238E27FC236}">
                  <a16:creationId xmlns:a16="http://schemas.microsoft.com/office/drawing/2014/main" id="{DD32087D-3786-EB44-A5B3-B82371D40CC4}"/>
                </a:ext>
              </a:extLst>
            </p:cNvPr>
            <p:cNvCxnSpPr>
              <a:cxnSpLocks/>
              <a:stCxn id="2050" idx="0"/>
              <a:endCxn id="4" idx="2"/>
            </p:cNvCxnSpPr>
            <p:nvPr/>
          </p:nvCxnSpPr>
          <p:spPr>
            <a:xfrm rot="16200000" flipV="1">
              <a:off x="1370962" y="3312922"/>
              <a:ext cx="249202" cy="279603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CECECE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8" name="TextBox 2067">
              <a:extLst>
                <a:ext uri="{FF2B5EF4-FFF2-40B4-BE49-F238E27FC236}">
                  <a16:creationId xmlns:a16="http://schemas.microsoft.com/office/drawing/2014/main" id="{5F46A93F-108E-5D7D-8039-384F3AE0811A}"/>
                </a:ext>
              </a:extLst>
            </p:cNvPr>
            <p:cNvSpPr txBox="1"/>
            <p:nvPr/>
          </p:nvSpPr>
          <p:spPr>
            <a:xfrm>
              <a:off x="894438" y="3826527"/>
              <a:ext cx="95099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Fontes de dados</a:t>
              </a:r>
            </a:p>
          </p:txBody>
        </p:sp>
      </p:grpSp>
      <p:cxnSp>
        <p:nvCxnSpPr>
          <p:cNvPr id="2075" name="Straight Arrow Connector 2074">
            <a:extLst>
              <a:ext uri="{FF2B5EF4-FFF2-40B4-BE49-F238E27FC236}">
                <a16:creationId xmlns:a16="http://schemas.microsoft.com/office/drawing/2014/main" id="{BEE0B99D-512B-6E81-8239-7084B3672B6C}"/>
              </a:ext>
            </a:extLst>
          </p:cNvPr>
          <p:cNvCxnSpPr>
            <a:cxnSpLocks/>
          </p:cNvCxnSpPr>
          <p:nvPr/>
        </p:nvCxnSpPr>
        <p:spPr>
          <a:xfrm>
            <a:off x="4053738" y="2637470"/>
            <a:ext cx="474544" cy="0"/>
          </a:xfrm>
          <a:prstGeom prst="straightConnector1">
            <a:avLst/>
          </a:prstGeom>
          <a:ln>
            <a:solidFill>
              <a:srgbClr val="B4B4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9CEDD7-2CAB-0722-52C2-8A0A45E7C8F8}"/>
              </a:ext>
            </a:extLst>
          </p:cNvPr>
          <p:cNvGrpSpPr/>
          <p:nvPr/>
        </p:nvGrpSpPr>
        <p:grpSpPr>
          <a:xfrm>
            <a:off x="1574226" y="2351065"/>
            <a:ext cx="397222" cy="550212"/>
            <a:chOff x="1574226" y="2351065"/>
            <a:chExt cx="397222" cy="550212"/>
          </a:xfrm>
        </p:grpSpPr>
        <p:pic>
          <p:nvPicPr>
            <p:cNvPr id="29" name="Picture 28" descr="A white arrow pointing to the left&#10;&#10;Description automatically generated">
              <a:extLst>
                <a:ext uri="{FF2B5EF4-FFF2-40B4-BE49-F238E27FC236}">
                  <a16:creationId xmlns:a16="http://schemas.microsoft.com/office/drawing/2014/main" id="{165EBB33-0D84-8AFE-B68B-EF2FCD659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893680" flipV="1">
              <a:off x="1577363" y="2351065"/>
              <a:ext cx="394085" cy="328421"/>
            </a:xfrm>
            <a:prstGeom prst="rect">
              <a:avLst/>
            </a:prstGeom>
          </p:spPr>
        </p:pic>
        <p:pic>
          <p:nvPicPr>
            <p:cNvPr id="2095" name="Picture 2094" descr="A white arrow pointing to the left&#10;&#10;Description automatically generated">
              <a:extLst>
                <a:ext uri="{FF2B5EF4-FFF2-40B4-BE49-F238E27FC236}">
                  <a16:creationId xmlns:a16="http://schemas.microsoft.com/office/drawing/2014/main" id="{369E88DA-3181-00D5-5745-A32895E80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2622660" flipV="1">
              <a:off x="1574226" y="2572856"/>
              <a:ext cx="394085" cy="328421"/>
            </a:xfrm>
            <a:prstGeom prst="rect">
              <a:avLst/>
            </a:prstGeom>
          </p:spPr>
        </p:pic>
        <p:pic>
          <p:nvPicPr>
            <p:cNvPr id="2099" name="Picture 2098" descr="A grey and white beaker with black dots&#10;&#10;Description automatically generated">
              <a:extLst>
                <a:ext uri="{FF2B5EF4-FFF2-40B4-BE49-F238E27FC236}">
                  <a16:creationId xmlns:a16="http://schemas.microsoft.com/office/drawing/2014/main" id="{571AAA99-02AB-3317-0D12-04546E9FE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682288" y="2523761"/>
              <a:ext cx="183329" cy="18332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9927FCC-06A7-550F-AF03-3A78B6452B4A}"/>
              </a:ext>
            </a:extLst>
          </p:cNvPr>
          <p:cNvGrpSpPr/>
          <p:nvPr/>
        </p:nvGrpSpPr>
        <p:grpSpPr>
          <a:xfrm>
            <a:off x="4417051" y="1531357"/>
            <a:ext cx="1205794" cy="896893"/>
            <a:chOff x="4417051" y="1531357"/>
            <a:chExt cx="1205794" cy="896893"/>
          </a:xfrm>
        </p:grpSpPr>
        <p:pic>
          <p:nvPicPr>
            <p:cNvPr id="2088" name="Graphic 2087" descr="Speech outline">
              <a:extLst>
                <a:ext uri="{FF2B5EF4-FFF2-40B4-BE49-F238E27FC236}">
                  <a16:creationId xmlns:a16="http://schemas.microsoft.com/office/drawing/2014/main" id="{B6AAA4F8-B666-53C8-4718-99074E259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flipH="1">
              <a:off x="4636567" y="1658679"/>
              <a:ext cx="766763" cy="769571"/>
            </a:xfrm>
            <a:prstGeom prst="rect">
              <a:avLst/>
            </a:prstGeom>
          </p:spPr>
        </p:pic>
        <p:pic>
          <p:nvPicPr>
            <p:cNvPr id="2112" name="Picture 2111" descr="A orange rocket with a black background&#10;&#10;Description automatically generated">
              <a:extLst>
                <a:ext uri="{FF2B5EF4-FFF2-40B4-BE49-F238E27FC236}">
                  <a16:creationId xmlns:a16="http://schemas.microsoft.com/office/drawing/2014/main" id="{8F197988-D8E1-0CFC-E0F8-70F8862AB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885870" y="1847109"/>
              <a:ext cx="276349" cy="276349"/>
            </a:xfrm>
            <a:prstGeom prst="rect">
              <a:avLst/>
            </a:prstGeom>
          </p:spPr>
        </p:pic>
        <p:sp>
          <p:nvSpPr>
            <p:cNvPr id="2113" name="TextBox 2112">
              <a:extLst>
                <a:ext uri="{FF2B5EF4-FFF2-40B4-BE49-F238E27FC236}">
                  <a16:creationId xmlns:a16="http://schemas.microsoft.com/office/drawing/2014/main" id="{6C28A915-3C10-57EC-BE08-805A0F07B45F}"/>
                </a:ext>
              </a:extLst>
            </p:cNvPr>
            <p:cNvSpPr txBox="1"/>
            <p:nvPr/>
          </p:nvSpPr>
          <p:spPr>
            <a:xfrm>
              <a:off x="4417051" y="1531357"/>
              <a:ext cx="120579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dirty="0">
                  <a:solidFill>
                    <a:schemeClr val="bg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Vamos para </a:t>
              </a:r>
              <a:r>
                <a:rPr lang="pt-BR" sz="1000" dirty="0" err="1">
                  <a:solidFill>
                    <a:schemeClr val="bg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prod</a:t>
              </a:r>
              <a:r>
                <a:rPr lang="pt-BR" sz="1000" dirty="0">
                  <a:solidFill>
                    <a:schemeClr val="bg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!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4CAF00F-5DD6-6FB8-2945-D0D08784CF09}"/>
              </a:ext>
            </a:extLst>
          </p:cNvPr>
          <p:cNvSpPr/>
          <p:nvPr/>
        </p:nvSpPr>
        <p:spPr>
          <a:xfrm>
            <a:off x="5952979" y="-1"/>
            <a:ext cx="3198515" cy="5143499"/>
          </a:xfrm>
          <a:prstGeom prst="rect">
            <a:avLst/>
          </a:prstGeom>
          <a:solidFill>
            <a:srgbClr val="1F1F1F">
              <a:alpha val="90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DB53022-A487-126A-46C6-426AA254DA1A}"/>
              </a:ext>
            </a:extLst>
          </p:cNvPr>
          <p:cNvGrpSpPr/>
          <p:nvPr/>
        </p:nvGrpSpPr>
        <p:grpSpPr>
          <a:xfrm>
            <a:off x="6403610" y="1675198"/>
            <a:ext cx="1478660" cy="246221"/>
            <a:chOff x="6403610" y="1675198"/>
            <a:chExt cx="1478660" cy="24622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4212E98-1F03-7B64-81F6-63397FC7FA4C}"/>
                </a:ext>
              </a:extLst>
            </p:cNvPr>
            <p:cNvSpPr/>
            <p:nvPr/>
          </p:nvSpPr>
          <p:spPr>
            <a:xfrm>
              <a:off x="6539937" y="1675198"/>
              <a:ext cx="1342333" cy="246221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B4B4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Plataforma robusta</a:t>
              </a:r>
            </a:p>
          </p:txBody>
        </p:sp>
        <p:pic>
          <p:nvPicPr>
            <p:cNvPr id="32" name="Picture 31" descr="A green check mark in a circle&#10;&#10;Description automatically generated">
              <a:extLst>
                <a:ext uri="{FF2B5EF4-FFF2-40B4-BE49-F238E27FC236}">
                  <a16:creationId xmlns:a16="http://schemas.microsoft.com/office/drawing/2014/main" id="{8788176E-746D-4E76-04CE-328AC4059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403610" y="1717905"/>
              <a:ext cx="151566" cy="151566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0445AE1-B12E-0EE4-6DB4-0BFC56448065}"/>
              </a:ext>
            </a:extLst>
          </p:cNvPr>
          <p:cNvGrpSpPr/>
          <p:nvPr/>
        </p:nvGrpSpPr>
        <p:grpSpPr>
          <a:xfrm>
            <a:off x="6405168" y="2109085"/>
            <a:ext cx="2093803" cy="246221"/>
            <a:chOff x="6405168" y="2109085"/>
            <a:chExt cx="2093803" cy="24622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EB46E34-101B-49A0-113C-CF887C545A3E}"/>
                </a:ext>
              </a:extLst>
            </p:cNvPr>
            <p:cNvSpPr/>
            <p:nvPr/>
          </p:nvSpPr>
          <p:spPr>
            <a:xfrm>
              <a:off x="6539936" y="2109085"/>
              <a:ext cx="1959035" cy="246221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B4B4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Dados disponíveis e confiáveis</a:t>
              </a:r>
            </a:p>
          </p:txBody>
        </p:sp>
        <p:pic>
          <p:nvPicPr>
            <p:cNvPr id="33" name="Picture 32" descr="A green check mark in a circle&#10;&#10;Description automatically generated">
              <a:extLst>
                <a:ext uri="{FF2B5EF4-FFF2-40B4-BE49-F238E27FC236}">
                  <a16:creationId xmlns:a16="http://schemas.microsoft.com/office/drawing/2014/main" id="{935D20A9-CA2C-3A8D-ADF7-B801BAED4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405168" y="2161033"/>
              <a:ext cx="151566" cy="151566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7C22245-8349-9617-C8DF-9EE354450179}"/>
              </a:ext>
            </a:extLst>
          </p:cNvPr>
          <p:cNvGrpSpPr/>
          <p:nvPr/>
        </p:nvGrpSpPr>
        <p:grpSpPr>
          <a:xfrm>
            <a:off x="6403552" y="2547917"/>
            <a:ext cx="2378941" cy="246221"/>
            <a:chOff x="6403552" y="2547917"/>
            <a:chExt cx="2378941" cy="246221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DC0B24E-A347-AFAB-68D9-3CFA3A349445}"/>
                </a:ext>
              </a:extLst>
            </p:cNvPr>
            <p:cNvSpPr/>
            <p:nvPr/>
          </p:nvSpPr>
          <p:spPr>
            <a:xfrm>
              <a:off x="6539936" y="2547917"/>
              <a:ext cx="2242557" cy="246221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B4B4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Inferência e atualização automática</a:t>
              </a:r>
            </a:p>
          </p:txBody>
        </p:sp>
        <p:pic>
          <p:nvPicPr>
            <p:cNvPr id="38" name="Picture 37" descr="A green check mark in a circle&#10;&#10;Description automatically generated">
              <a:extLst>
                <a:ext uri="{FF2B5EF4-FFF2-40B4-BE49-F238E27FC236}">
                  <a16:creationId xmlns:a16="http://schemas.microsoft.com/office/drawing/2014/main" id="{92DBBACD-EBCB-8D8C-BA9A-A98C02CF8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403552" y="2596671"/>
              <a:ext cx="151566" cy="151566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2E4C3E0-A3B3-59F0-18AF-9DB672171E47}"/>
              </a:ext>
            </a:extLst>
          </p:cNvPr>
          <p:cNvGrpSpPr/>
          <p:nvPr/>
        </p:nvGrpSpPr>
        <p:grpSpPr>
          <a:xfrm>
            <a:off x="6403552" y="2988180"/>
            <a:ext cx="2565188" cy="246221"/>
            <a:chOff x="6403552" y="2988180"/>
            <a:chExt cx="2565188" cy="246221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26C2A7F-6BE5-A873-63B4-296AFB8EC54B}"/>
                </a:ext>
              </a:extLst>
            </p:cNvPr>
            <p:cNvSpPr/>
            <p:nvPr/>
          </p:nvSpPr>
          <p:spPr>
            <a:xfrm>
              <a:off x="6539936" y="2988180"/>
              <a:ext cx="2428804" cy="246221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B4B4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Valor disponibilizado tempestivamente</a:t>
              </a:r>
            </a:p>
          </p:txBody>
        </p:sp>
        <p:pic>
          <p:nvPicPr>
            <p:cNvPr id="40" name="Picture 39" descr="A green check mark in a circle&#10;&#10;Description automatically generated">
              <a:extLst>
                <a:ext uri="{FF2B5EF4-FFF2-40B4-BE49-F238E27FC236}">
                  <a16:creationId xmlns:a16="http://schemas.microsoft.com/office/drawing/2014/main" id="{85388B8E-FA46-D54A-FCF0-0CE368116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403552" y="3030086"/>
              <a:ext cx="151566" cy="15156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D862E55-6A15-07B2-433E-C6694D5A20ED}"/>
              </a:ext>
            </a:extLst>
          </p:cNvPr>
          <p:cNvGrpSpPr/>
          <p:nvPr/>
        </p:nvGrpSpPr>
        <p:grpSpPr>
          <a:xfrm>
            <a:off x="6398700" y="3423017"/>
            <a:ext cx="2383792" cy="246221"/>
            <a:chOff x="6398700" y="3423017"/>
            <a:chExt cx="2383792" cy="246221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CBD9135-6C66-C45C-0812-7981F49089F6}"/>
                </a:ext>
              </a:extLst>
            </p:cNvPr>
            <p:cNvSpPr/>
            <p:nvPr/>
          </p:nvSpPr>
          <p:spPr>
            <a:xfrm>
              <a:off x="6539935" y="3423017"/>
              <a:ext cx="2242557" cy="246221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B4B4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Inteligência gerando valor na ponta</a:t>
              </a:r>
            </a:p>
          </p:txBody>
        </p:sp>
        <p:pic>
          <p:nvPicPr>
            <p:cNvPr id="41" name="Picture 40" descr="A green check mark in a circle&#10;&#10;Description automatically generated">
              <a:extLst>
                <a:ext uri="{FF2B5EF4-FFF2-40B4-BE49-F238E27FC236}">
                  <a16:creationId xmlns:a16="http://schemas.microsoft.com/office/drawing/2014/main" id="{CB00AF78-2EF0-9FBD-FE5D-B9F301F98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398700" y="3475437"/>
              <a:ext cx="151566" cy="151566"/>
            </a:xfrm>
            <a:prstGeom prst="rect">
              <a:avLst/>
            </a:prstGeom>
          </p:spPr>
        </p:pic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6AEE67D-39E8-54EC-4E89-CB82080968E4}"/>
              </a:ext>
            </a:extLst>
          </p:cNvPr>
          <p:cNvCxnSpPr>
            <a:cxnSpLocks/>
          </p:cNvCxnSpPr>
          <p:nvPr/>
        </p:nvCxnSpPr>
        <p:spPr>
          <a:xfrm>
            <a:off x="5403330" y="1985283"/>
            <a:ext cx="474544" cy="0"/>
          </a:xfrm>
          <a:prstGeom prst="straightConnector1">
            <a:avLst/>
          </a:prstGeom>
          <a:ln>
            <a:solidFill>
              <a:srgbClr val="B4B4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D503190-0D2C-8345-A98F-0BB30A4E3E3A}"/>
              </a:ext>
            </a:extLst>
          </p:cNvPr>
          <p:cNvSpPr txBox="1"/>
          <p:nvPr/>
        </p:nvSpPr>
        <p:spPr>
          <a:xfrm>
            <a:off x="6299855" y="643101"/>
            <a:ext cx="15824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i="1" dirty="0">
                <a:solidFill>
                  <a:srgbClr val="B0EF8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Ambiente de Produção</a:t>
            </a:r>
          </a:p>
        </p:txBody>
      </p:sp>
      <p:sp>
        <p:nvSpPr>
          <p:cNvPr id="46" name="Google Shape;3441;p36">
            <a:extLst>
              <a:ext uri="{FF2B5EF4-FFF2-40B4-BE49-F238E27FC236}">
                <a16:creationId xmlns:a16="http://schemas.microsoft.com/office/drawing/2014/main" id="{3467C134-3EB0-6BBB-F63D-F7A680046D29}"/>
              </a:ext>
            </a:extLst>
          </p:cNvPr>
          <p:cNvSpPr txBox="1">
            <a:spLocks/>
          </p:cNvSpPr>
          <p:nvPr/>
        </p:nvSpPr>
        <p:spPr>
          <a:xfrm>
            <a:off x="6299855" y="797014"/>
            <a:ext cx="2010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EXPECTATIVA</a:t>
            </a:r>
          </a:p>
        </p:txBody>
      </p:sp>
      <p:pic>
        <p:nvPicPr>
          <p:cNvPr id="47" name="Picture 46" descr="A green check mark in a circle&#10;&#10;Description automatically generated">
            <a:extLst>
              <a:ext uri="{FF2B5EF4-FFF2-40B4-BE49-F238E27FC236}">
                <a16:creationId xmlns:a16="http://schemas.microsoft.com/office/drawing/2014/main" id="{10749552-918B-B7E0-DF36-6EF8DED4EAC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32996" y="850633"/>
            <a:ext cx="334181" cy="33418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0649F1E-82E8-CDFC-1DDD-3B7739125847}"/>
              </a:ext>
            </a:extLst>
          </p:cNvPr>
          <p:cNvSpPr txBox="1"/>
          <p:nvPr/>
        </p:nvSpPr>
        <p:spPr>
          <a:xfrm>
            <a:off x="3187476" y="2905814"/>
            <a:ext cx="8347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i="1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“Ganhamos o jogo”</a:t>
            </a:r>
          </a:p>
        </p:txBody>
      </p:sp>
    </p:spTree>
    <p:extLst>
      <p:ext uri="{BB962C8B-B14F-4D97-AF65-F5344CB8AC3E}">
        <p14:creationId xmlns:p14="http://schemas.microsoft.com/office/powerpoint/2010/main" val="897133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4" grpId="0"/>
      <p:bldP spid="46" grpId="0"/>
      <p:bldP spid="4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shelf with many colorful balls&#10;&#10;Description automatically generated">
            <a:extLst>
              <a:ext uri="{FF2B5EF4-FFF2-40B4-BE49-F238E27FC236}">
                <a16:creationId xmlns:a16="http://schemas.microsoft.com/office/drawing/2014/main" id="{CCAECE05-FE5E-EA6B-97F0-0735D40294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01"/>
          <a:stretch/>
        </p:blipFill>
        <p:spPr>
          <a:xfrm>
            <a:off x="5964450" y="0"/>
            <a:ext cx="3187045" cy="51435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C8C747CC-7460-AA15-935A-423F58212D57}"/>
              </a:ext>
            </a:extLst>
          </p:cNvPr>
          <p:cNvSpPr/>
          <p:nvPr/>
        </p:nvSpPr>
        <p:spPr>
          <a:xfrm>
            <a:off x="5952979" y="-1"/>
            <a:ext cx="3198515" cy="5143495"/>
          </a:xfrm>
          <a:prstGeom prst="rect">
            <a:avLst/>
          </a:prstGeom>
          <a:solidFill>
            <a:srgbClr val="1F1F1F">
              <a:alpha val="90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ML NA VIDA REAL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E4159BD-E7C2-01D1-B1D3-7F39727890E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Por que é difícil extrair valor de modelos de ciência de dados?</a:t>
            </a:r>
          </a:p>
        </p:txBody>
      </p:sp>
      <p:pic>
        <p:nvPicPr>
          <p:cNvPr id="3" name="Picture 2" descr="A person with a hoodie&#10;&#10;Description automatically generated">
            <a:extLst>
              <a:ext uri="{FF2B5EF4-FFF2-40B4-BE49-F238E27FC236}">
                <a16:creationId xmlns:a16="http://schemas.microsoft.com/office/drawing/2014/main" id="{1176416D-28FC-1381-61DB-D5A67BB9C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0" y="2366360"/>
            <a:ext cx="540000" cy="54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5FB0D4-9FD2-A7C3-CA1A-C3F81C508AC4}"/>
              </a:ext>
            </a:extLst>
          </p:cNvPr>
          <p:cNvSpPr txBox="1"/>
          <p:nvPr/>
        </p:nvSpPr>
        <p:spPr>
          <a:xfrm>
            <a:off x="623490" y="2928013"/>
            <a:ext cx="10210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Cientista de Dados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F5EAAFB-6814-2676-6FAF-66706F2C96C6}"/>
              </a:ext>
            </a:extLst>
          </p:cNvPr>
          <p:cNvGrpSpPr/>
          <p:nvPr/>
        </p:nvGrpSpPr>
        <p:grpSpPr>
          <a:xfrm>
            <a:off x="1795949" y="2408084"/>
            <a:ext cx="1221309" cy="927393"/>
            <a:chOff x="3939120" y="2369457"/>
            <a:chExt cx="1221309" cy="92739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96BD30-943C-5B86-3B1B-1F92F65CEAAF}"/>
                </a:ext>
              </a:extLst>
            </p:cNvPr>
            <p:cNvSpPr txBox="1"/>
            <p:nvPr/>
          </p:nvSpPr>
          <p:spPr>
            <a:xfrm>
              <a:off x="3939120" y="2896740"/>
              <a:ext cx="122130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Estudos, </a:t>
              </a:r>
              <a:r>
                <a:rPr lang="pt-BR" sz="1000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PoCs</a:t>
              </a:r>
              <a:endParaRPr lang="pt-BR" sz="10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  <a:p>
              <a:pPr algn="ctr"/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 explorações</a:t>
              </a:r>
            </a:p>
          </p:txBody>
        </p:sp>
        <p:pic>
          <p:nvPicPr>
            <p:cNvPr id="12" name="Picture 4" descr="Jupyter&quot; Icon - Download for free – Iconduck">
              <a:extLst>
                <a:ext uri="{FF2B5EF4-FFF2-40B4-BE49-F238E27FC236}">
                  <a16:creationId xmlns:a16="http://schemas.microsoft.com/office/drawing/2014/main" id="{288EF5BC-EBD3-7BDD-2B95-F64B120DEF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2578" y="2369457"/>
              <a:ext cx="358164" cy="488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2" name="Picture 21" descr="A person with short hair and a tie&#10;&#10;Description automatically generated">
            <a:extLst>
              <a:ext uri="{FF2B5EF4-FFF2-40B4-BE49-F238E27FC236}">
                <a16:creationId xmlns:a16="http://schemas.microsoft.com/office/drawing/2014/main" id="{22319B3D-3C5F-4584-86E3-1BF503CF96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8624" y="2366360"/>
            <a:ext cx="540000" cy="540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73DF212-C67D-8431-8EAE-E2E51EBD87FE}"/>
              </a:ext>
            </a:extLst>
          </p:cNvPr>
          <p:cNvSpPr txBox="1"/>
          <p:nvPr/>
        </p:nvSpPr>
        <p:spPr>
          <a:xfrm>
            <a:off x="4371238" y="2928013"/>
            <a:ext cx="8347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>
                <a:solidFill>
                  <a:srgbClr val="F06757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Usuário de Negócio</a:t>
            </a:r>
          </a:p>
        </p:txBody>
      </p:sp>
      <p:pic>
        <p:nvPicPr>
          <p:cNvPr id="29" name="Picture 28" descr="A white arrow pointing to the left&#10;&#10;Description automatically generated">
            <a:extLst>
              <a:ext uri="{FF2B5EF4-FFF2-40B4-BE49-F238E27FC236}">
                <a16:creationId xmlns:a16="http://schemas.microsoft.com/office/drawing/2014/main" id="{165EBB33-0D84-8AFE-B68B-EF2FCD6597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93680" flipV="1">
            <a:off x="1577363" y="2351065"/>
            <a:ext cx="394085" cy="328421"/>
          </a:xfrm>
          <a:prstGeom prst="rect">
            <a:avLst/>
          </a:prstGeom>
        </p:spPr>
      </p:pic>
      <p:pic>
        <p:nvPicPr>
          <p:cNvPr id="34" name="Picture 33" descr="A logo of a tree&#10;&#10;Description automatically generated">
            <a:extLst>
              <a:ext uri="{FF2B5EF4-FFF2-40B4-BE49-F238E27FC236}">
                <a16:creationId xmlns:a16="http://schemas.microsoft.com/office/drawing/2014/main" id="{DBD6CCDE-7784-B8AA-87EA-53688C5927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5424" y="2153098"/>
            <a:ext cx="216960" cy="21696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E98EEB1E-4D38-D024-2D56-C03F56DAD25C}"/>
              </a:ext>
            </a:extLst>
          </p:cNvPr>
          <p:cNvGrpSpPr/>
          <p:nvPr/>
        </p:nvGrpSpPr>
        <p:grpSpPr>
          <a:xfrm>
            <a:off x="3173293" y="2456985"/>
            <a:ext cx="840106" cy="371939"/>
            <a:chOff x="3173294" y="2456985"/>
            <a:chExt cx="840106" cy="371939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43BCD2A1-3194-C208-BDC7-8BAA97A7F3FB}"/>
                </a:ext>
              </a:extLst>
            </p:cNvPr>
            <p:cNvSpPr/>
            <p:nvPr/>
          </p:nvSpPr>
          <p:spPr>
            <a:xfrm>
              <a:off x="3231397" y="2456985"/>
              <a:ext cx="723901" cy="371939"/>
            </a:xfrm>
            <a:prstGeom prst="roundRect">
              <a:avLst>
                <a:gd name="adj" fmla="val 16447"/>
              </a:avLst>
            </a:prstGeom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3CA7AC8-D74C-1E14-1A54-2F940E8A7B43}"/>
                </a:ext>
              </a:extLst>
            </p:cNvPr>
            <p:cNvSpPr txBox="1"/>
            <p:nvPr/>
          </p:nvSpPr>
          <p:spPr>
            <a:xfrm>
              <a:off x="3173294" y="2515276"/>
              <a:ext cx="84010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50" dirty="0">
                  <a:solidFill>
                    <a:srgbClr val="1F1F1F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ML Code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9451ABAF-FBB8-5AC3-2F5B-2F3D8FBE397B}"/>
              </a:ext>
            </a:extLst>
          </p:cNvPr>
          <p:cNvSpPr txBox="1"/>
          <p:nvPr/>
        </p:nvSpPr>
        <p:spPr>
          <a:xfrm>
            <a:off x="3082807" y="1925417"/>
            <a:ext cx="10210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Inteligência!</a:t>
            </a:r>
          </a:p>
        </p:txBody>
      </p:sp>
      <p:pic>
        <p:nvPicPr>
          <p:cNvPr id="43" name="Picture 42" descr="A light bulb with a black background&#10;&#10;Description automatically generated">
            <a:extLst>
              <a:ext uri="{FF2B5EF4-FFF2-40B4-BE49-F238E27FC236}">
                <a16:creationId xmlns:a16="http://schemas.microsoft.com/office/drawing/2014/main" id="{96431FF2-889C-7363-040D-B15DDBE930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4460" y="2168701"/>
            <a:ext cx="217772" cy="217772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DA9A060-77AA-2A29-C2D4-DDF167671BFA}"/>
              </a:ext>
            </a:extLst>
          </p:cNvPr>
          <p:cNvCxnSpPr>
            <a:cxnSpLocks/>
          </p:cNvCxnSpPr>
          <p:nvPr/>
        </p:nvCxnSpPr>
        <p:spPr>
          <a:xfrm>
            <a:off x="2660650" y="2636360"/>
            <a:ext cx="474544" cy="0"/>
          </a:xfrm>
          <a:prstGeom prst="straightConnector1">
            <a:avLst/>
          </a:prstGeom>
          <a:ln>
            <a:solidFill>
              <a:srgbClr val="B4B4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6BFE0A63-7C56-7317-5ED4-3D252B6D1596}"/>
              </a:ext>
            </a:extLst>
          </p:cNvPr>
          <p:cNvGrpSpPr/>
          <p:nvPr/>
        </p:nvGrpSpPr>
        <p:grpSpPr>
          <a:xfrm>
            <a:off x="672707" y="3328123"/>
            <a:ext cx="950994" cy="713848"/>
            <a:chOff x="894438" y="3328123"/>
            <a:chExt cx="950994" cy="713848"/>
          </a:xfrm>
        </p:grpSpPr>
        <p:pic>
          <p:nvPicPr>
            <p:cNvPr id="2050" name="Picture 2049" descr="A black and white circular object with circles&#10;&#10;Description automatically generated">
              <a:extLst>
                <a:ext uri="{FF2B5EF4-FFF2-40B4-BE49-F238E27FC236}">
                  <a16:creationId xmlns:a16="http://schemas.microsoft.com/office/drawing/2014/main" id="{2A3FFDE4-A749-FF6A-CDB8-126E822F8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12650" y="3577325"/>
              <a:ext cx="245428" cy="245428"/>
            </a:xfrm>
            <a:prstGeom prst="rect">
              <a:avLst/>
            </a:prstGeom>
          </p:spPr>
        </p:pic>
        <p:pic>
          <p:nvPicPr>
            <p:cNvPr id="2056" name="Picture 2055" descr="A white and grey paper with lines&#10;&#10;Description automatically generated">
              <a:extLst>
                <a:ext uri="{FF2B5EF4-FFF2-40B4-BE49-F238E27FC236}">
                  <a16:creationId xmlns:a16="http://schemas.microsoft.com/office/drawing/2014/main" id="{95952A0B-286F-3EB4-D766-E64BE61BE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3047" y="3572749"/>
              <a:ext cx="245428" cy="245428"/>
            </a:xfrm>
            <a:prstGeom prst="rect">
              <a:avLst/>
            </a:prstGeom>
          </p:spPr>
        </p:pic>
        <p:pic>
          <p:nvPicPr>
            <p:cNvPr id="2058" name="Picture 2057" descr="A white and grey envelope&#10;&#10;Description automatically generated">
              <a:extLst>
                <a:ext uri="{FF2B5EF4-FFF2-40B4-BE49-F238E27FC236}">
                  <a16:creationId xmlns:a16="http://schemas.microsoft.com/office/drawing/2014/main" id="{5B9C7CA0-5874-B2D3-6734-B2ED37F1C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233046" y="3572749"/>
              <a:ext cx="245428" cy="245428"/>
            </a:xfrm>
            <a:prstGeom prst="rect">
              <a:avLst/>
            </a:prstGeom>
          </p:spPr>
        </p:pic>
        <p:cxnSp>
          <p:nvCxnSpPr>
            <p:cNvPr id="2059" name="Connector: Curved 2058">
              <a:extLst>
                <a:ext uri="{FF2B5EF4-FFF2-40B4-BE49-F238E27FC236}">
                  <a16:creationId xmlns:a16="http://schemas.microsoft.com/office/drawing/2014/main" id="{629A058A-0CA9-EE53-7B8A-1AAA7CEE0B44}"/>
                </a:ext>
              </a:extLst>
            </p:cNvPr>
            <p:cNvCxnSpPr>
              <a:cxnSpLocks/>
              <a:stCxn id="2056" idx="0"/>
              <a:endCxn id="4" idx="2"/>
            </p:cNvCxnSpPr>
            <p:nvPr/>
          </p:nvCxnSpPr>
          <p:spPr>
            <a:xfrm rot="5400000" flipH="1" flipV="1">
              <a:off x="1098448" y="3315436"/>
              <a:ext cx="244626" cy="2700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CECECE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2" name="Connector: Curved 2061">
              <a:extLst>
                <a:ext uri="{FF2B5EF4-FFF2-40B4-BE49-F238E27FC236}">
                  <a16:creationId xmlns:a16="http://schemas.microsoft.com/office/drawing/2014/main" id="{2AB9B490-5DF2-F93F-F940-959DCC1C64E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234555" y="3446892"/>
              <a:ext cx="244626" cy="7089"/>
            </a:xfrm>
            <a:prstGeom prst="curvedConnector3">
              <a:avLst>
                <a:gd name="adj1" fmla="val 96399"/>
              </a:avLst>
            </a:prstGeom>
            <a:ln>
              <a:solidFill>
                <a:srgbClr val="CECECE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5" name="Connector: Curved 2064">
              <a:extLst>
                <a:ext uri="{FF2B5EF4-FFF2-40B4-BE49-F238E27FC236}">
                  <a16:creationId xmlns:a16="http://schemas.microsoft.com/office/drawing/2014/main" id="{DD32087D-3786-EB44-A5B3-B82371D40CC4}"/>
                </a:ext>
              </a:extLst>
            </p:cNvPr>
            <p:cNvCxnSpPr>
              <a:cxnSpLocks/>
              <a:stCxn id="2050" idx="0"/>
              <a:endCxn id="4" idx="2"/>
            </p:cNvCxnSpPr>
            <p:nvPr/>
          </p:nvCxnSpPr>
          <p:spPr>
            <a:xfrm rot="16200000" flipV="1">
              <a:off x="1370962" y="3312922"/>
              <a:ext cx="249202" cy="279603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CECECE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8" name="TextBox 2067">
              <a:extLst>
                <a:ext uri="{FF2B5EF4-FFF2-40B4-BE49-F238E27FC236}">
                  <a16:creationId xmlns:a16="http://schemas.microsoft.com/office/drawing/2014/main" id="{5F46A93F-108E-5D7D-8039-384F3AE0811A}"/>
                </a:ext>
              </a:extLst>
            </p:cNvPr>
            <p:cNvSpPr txBox="1"/>
            <p:nvPr/>
          </p:nvSpPr>
          <p:spPr>
            <a:xfrm>
              <a:off x="894438" y="3826527"/>
              <a:ext cx="95099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Fontes de dados</a:t>
              </a:r>
            </a:p>
          </p:txBody>
        </p:sp>
      </p:grpSp>
      <p:cxnSp>
        <p:nvCxnSpPr>
          <p:cNvPr id="2075" name="Straight Arrow Connector 2074">
            <a:extLst>
              <a:ext uri="{FF2B5EF4-FFF2-40B4-BE49-F238E27FC236}">
                <a16:creationId xmlns:a16="http://schemas.microsoft.com/office/drawing/2014/main" id="{BEE0B99D-512B-6E81-8239-7084B3672B6C}"/>
              </a:ext>
            </a:extLst>
          </p:cNvPr>
          <p:cNvCxnSpPr>
            <a:cxnSpLocks/>
          </p:cNvCxnSpPr>
          <p:nvPr/>
        </p:nvCxnSpPr>
        <p:spPr>
          <a:xfrm>
            <a:off x="4053738" y="2637470"/>
            <a:ext cx="474544" cy="0"/>
          </a:xfrm>
          <a:prstGeom prst="straightConnector1">
            <a:avLst/>
          </a:prstGeom>
          <a:ln>
            <a:solidFill>
              <a:srgbClr val="B4B4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88" name="Graphic 2087" descr="Speech outline">
            <a:extLst>
              <a:ext uri="{FF2B5EF4-FFF2-40B4-BE49-F238E27FC236}">
                <a16:creationId xmlns:a16="http://schemas.microsoft.com/office/drawing/2014/main" id="{B6AAA4F8-B666-53C8-4718-99074E259E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4636567" y="1658679"/>
            <a:ext cx="766763" cy="769571"/>
          </a:xfrm>
          <a:prstGeom prst="rect">
            <a:avLst/>
          </a:prstGeom>
        </p:spPr>
      </p:pic>
      <p:pic>
        <p:nvPicPr>
          <p:cNvPr id="2095" name="Picture 2094" descr="A white arrow pointing to the left&#10;&#10;Description automatically generated">
            <a:extLst>
              <a:ext uri="{FF2B5EF4-FFF2-40B4-BE49-F238E27FC236}">
                <a16:creationId xmlns:a16="http://schemas.microsoft.com/office/drawing/2014/main" id="{369E88DA-3181-00D5-5745-A32895E808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622660" flipV="1">
            <a:off x="1574226" y="2572856"/>
            <a:ext cx="394085" cy="328421"/>
          </a:xfrm>
          <a:prstGeom prst="rect">
            <a:avLst/>
          </a:prstGeom>
        </p:spPr>
      </p:pic>
      <p:pic>
        <p:nvPicPr>
          <p:cNvPr id="2099" name="Picture 2098" descr="A grey and white beaker with black dots&#10;&#10;Description automatically generated">
            <a:extLst>
              <a:ext uri="{FF2B5EF4-FFF2-40B4-BE49-F238E27FC236}">
                <a16:creationId xmlns:a16="http://schemas.microsoft.com/office/drawing/2014/main" id="{571AAA99-02AB-3317-0D12-04546E9FE9A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82288" y="2523761"/>
            <a:ext cx="183329" cy="183329"/>
          </a:xfrm>
          <a:prstGeom prst="rect">
            <a:avLst/>
          </a:prstGeom>
        </p:spPr>
      </p:pic>
      <p:pic>
        <p:nvPicPr>
          <p:cNvPr id="2112" name="Picture 2111" descr="A orange rocket with a black background&#10;&#10;Description automatically generated">
            <a:extLst>
              <a:ext uri="{FF2B5EF4-FFF2-40B4-BE49-F238E27FC236}">
                <a16:creationId xmlns:a16="http://schemas.microsoft.com/office/drawing/2014/main" id="{8F197988-D8E1-0CFC-E0F8-70F8862AB56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85870" y="1847109"/>
            <a:ext cx="276349" cy="276349"/>
          </a:xfrm>
          <a:prstGeom prst="rect">
            <a:avLst/>
          </a:prstGeom>
        </p:spPr>
      </p:pic>
      <p:sp>
        <p:nvSpPr>
          <p:cNvPr id="2113" name="TextBox 2112">
            <a:extLst>
              <a:ext uri="{FF2B5EF4-FFF2-40B4-BE49-F238E27FC236}">
                <a16:creationId xmlns:a16="http://schemas.microsoft.com/office/drawing/2014/main" id="{6C28A915-3C10-57EC-BE08-805A0F07B45F}"/>
              </a:ext>
            </a:extLst>
          </p:cNvPr>
          <p:cNvSpPr txBox="1"/>
          <p:nvPr/>
        </p:nvSpPr>
        <p:spPr>
          <a:xfrm>
            <a:off x="4417051" y="1531357"/>
            <a:ext cx="12057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Vamos para </a:t>
            </a:r>
            <a:r>
              <a:rPr lang="pt-BR" sz="10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prod</a:t>
            </a:r>
            <a:r>
              <a:rPr lang="pt-BR" sz="10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!</a:t>
            </a:r>
          </a:p>
        </p:txBody>
      </p:sp>
      <p:pic>
        <p:nvPicPr>
          <p:cNvPr id="5" name="Picture 4" descr="A pile of tools and a bag&#10;&#10;Description automatically generated with medium confidence">
            <a:extLst>
              <a:ext uri="{FF2B5EF4-FFF2-40B4-BE49-F238E27FC236}">
                <a16:creationId xmlns:a16="http://schemas.microsoft.com/office/drawing/2014/main" id="{0D809B60-384D-2B11-A1FC-25A4997E95FA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8709" r="19329"/>
          <a:stretch/>
        </p:blipFill>
        <p:spPr>
          <a:xfrm>
            <a:off x="5964451" y="0"/>
            <a:ext cx="3187045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CAF00F-5DD6-6FB8-2945-D0D08784CF09}"/>
              </a:ext>
            </a:extLst>
          </p:cNvPr>
          <p:cNvSpPr/>
          <p:nvPr/>
        </p:nvSpPr>
        <p:spPr>
          <a:xfrm>
            <a:off x="5952981" y="0"/>
            <a:ext cx="3198516" cy="5143494"/>
          </a:xfrm>
          <a:prstGeom prst="rect">
            <a:avLst/>
          </a:prstGeom>
          <a:solidFill>
            <a:srgbClr val="1F1F1F">
              <a:alpha val="90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6F620F0-9209-5907-F88D-17AE9F0B6AAB}"/>
              </a:ext>
            </a:extLst>
          </p:cNvPr>
          <p:cNvGrpSpPr/>
          <p:nvPr/>
        </p:nvGrpSpPr>
        <p:grpSpPr>
          <a:xfrm>
            <a:off x="6412372" y="1675198"/>
            <a:ext cx="1758941" cy="246221"/>
            <a:chOff x="6412372" y="1583758"/>
            <a:chExt cx="1758941" cy="24622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4212E98-1F03-7B64-81F6-63397FC7FA4C}"/>
                </a:ext>
              </a:extLst>
            </p:cNvPr>
            <p:cNvSpPr/>
            <p:nvPr/>
          </p:nvSpPr>
          <p:spPr>
            <a:xfrm>
              <a:off x="6539937" y="1583758"/>
              <a:ext cx="1631376" cy="246221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B4B4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Ausência de plataforma</a:t>
              </a:r>
            </a:p>
          </p:txBody>
        </p:sp>
        <p:pic>
          <p:nvPicPr>
            <p:cNvPr id="10" name="Picture 9" descr="A yellow circle with a black exclamation mark&#10;&#10;Description automatically generated">
              <a:extLst>
                <a:ext uri="{FF2B5EF4-FFF2-40B4-BE49-F238E27FC236}">
                  <a16:creationId xmlns:a16="http://schemas.microsoft.com/office/drawing/2014/main" id="{8337A980-1B6B-5B1F-5EC3-DC4272F50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412372" y="1639256"/>
              <a:ext cx="127564" cy="1275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4E99C7-1BF1-6937-A56C-8C37BCA1C5B4}"/>
              </a:ext>
            </a:extLst>
          </p:cNvPr>
          <p:cNvGrpSpPr/>
          <p:nvPr/>
        </p:nvGrpSpPr>
        <p:grpSpPr>
          <a:xfrm>
            <a:off x="6412372" y="2109085"/>
            <a:ext cx="2230861" cy="246221"/>
            <a:chOff x="6412372" y="2017645"/>
            <a:chExt cx="2230861" cy="24622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EB46E34-101B-49A0-113C-CF887C545A3E}"/>
                </a:ext>
              </a:extLst>
            </p:cNvPr>
            <p:cNvSpPr/>
            <p:nvPr/>
          </p:nvSpPr>
          <p:spPr>
            <a:xfrm>
              <a:off x="6539937" y="2017645"/>
              <a:ext cx="2103296" cy="246221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B4B4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Dados inexistentes em produção</a:t>
              </a:r>
            </a:p>
          </p:txBody>
        </p:sp>
        <p:pic>
          <p:nvPicPr>
            <p:cNvPr id="15" name="Picture 14" descr="A yellow circle with a black exclamation mark&#10;&#10;Description automatically generated">
              <a:extLst>
                <a:ext uri="{FF2B5EF4-FFF2-40B4-BE49-F238E27FC236}">
                  <a16:creationId xmlns:a16="http://schemas.microsoft.com/office/drawing/2014/main" id="{F1DA5850-D5D9-0E49-9DB0-47B438BDC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412372" y="2076973"/>
              <a:ext cx="127564" cy="127564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5C4E4D5-3AF0-7AC1-C9B4-3ACA637D69B8}"/>
              </a:ext>
            </a:extLst>
          </p:cNvPr>
          <p:cNvGrpSpPr/>
          <p:nvPr/>
        </p:nvGrpSpPr>
        <p:grpSpPr>
          <a:xfrm>
            <a:off x="6412372" y="2547917"/>
            <a:ext cx="2139939" cy="246221"/>
            <a:chOff x="6412372" y="2456477"/>
            <a:chExt cx="2139939" cy="246221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DC0B24E-A347-AFAB-68D9-3CFA3A349445}"/>
                </a:ext>
              </a:extLst>
            </p:cNvPr>
            <p:cNvSpPr/>
            <p:nvPr/>
          </p:nvSpPr>
          <p:spPr>
            <a:xfrm>
              <a:off x="6539936" y="2456477"/>
              <a:ext cx="2012375" cy="246221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B4B4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Falta de integração entre peças</a:t>
              </a:r>
            </a:p>
          </p:txBody>
        </p:sp>
        <p:pic>
          <p:nvPicPr>
            <p:cNvPr id="18" name="Picture 17" descr="A yellow circle with a black exclamation mark&#10;&#10;Description automatically generated">
              <a:extLst>
                <a:ext uri="{FF2B5EF4-FFF2-40B4-BE49-F238E27FC236}">
                  <a16:creationId xmlns:a16="http://schemas.microsoft.com/office/drawing/2014/main" id="{2D855FDC-7723-14CC-DD87-A20711FBE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412372" y="2519636"/>
              <a:ext cx="127564" cy="127564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B23D4B5-DD08-F1F8-D1DF-A5C88A875627}"/>
              </a:ext>
            </a:extLst>
          </p:cNvPr>
          <p:cNvGrpSpPr/>
          <p:nvPr/>
        </p:nvGrpSpPr>
        <p:grpSpPr>
          <a:xfrm>
            <a:off x="6414348" y="2988180"/>
            <a:ext cx="2228884" cy="246221"/>
            <a:chOff x="6414348" y="2896740"/>
            <a:chExt cx="2228884" cy="246221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26C2A7F-6BE5-A873-63B4-296AFB8EC54B}"/>
                </a:ext>
              </a:extLst>
            </p:cNvPr>
            <p:cNvSpPr/>
            <p:nvPr/>
          </p:nvSpPr>
          <p:spPr>
            <a:xfrm>
              <a:off x="6539936" y="2896740"/>
              <a:ext cx="2103296" cy="246221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B4B4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Distância de times de Engenharia</a:t>
              </a:r>
            </a:p>
          </p:txBody>
        </p:sp>
        <p:pic>
          <p:nvPicPr>
            <p:cNvPr id="21" name="Picture 20" descr="A yellow circle with a black exclamation mark&#10;&#10;Description automatically generated">
              <a:extLst>
                <a:ext uri="{FF2B5EF4-FFF2-40B4-BE49-F238E27FC236}">
                  <a16:creationId xmlns:a16="http://schemas.microsoft.com/office/drawing/2014/main" id="{F0929B6C-E6C8-A534-1951-9633A1FD3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414348" y="2962597"/>
              <a:ext cx="127564" cy="127564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2F5F1F1-9D95-C28A-2D34-E60F4CE7FAB6}"/>
              </a:ext>
            </a:extLst>
          </p:cNvPr>
          <p:cNvGrpSpPr/>
          <p:nvPr/>
        </p:nvGrpSpPr>
        <p:grpSpPr>
          <a:xfrm>
            <a:off x="6412372" y="3423017"/>
            <a:ext cx="2441004" cy="246221"/>
            <a:chOff x="6412372" y="3331577"/>
            <a:chExt cx="2441004" cy="246221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CBD9135-6C66-C45C-0812-7981F49089F6}"/>
                </a:ext>
              </a:extLst>
            </p:cNvPr>
            <p:cNvSpPr/>
            <p:nvPr/>
          </p:nvSpPr>
          <p:spPr>
            <a:xfrm>
              <a:off x="6539935" y="3331577"/>
              <a:ext cx="2313441" cy="246221"/>
            </a:xfrm>
            <a:prstGeom prst="roundRect">
              <a:avLst>
                <a:gd name="adj" fmla="val 50000"/>
              </a:avLst>
            </a:prstGeom>
            <a:solidFill>
              <a:srgbClr val="1F1F1F"/>
            </a:solidFill>
            <a:ln w="9525">
              <a:solidFill>
                <a:srgbClr val="B4B4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Pouca confiança na geração de valor</a:t>
              </a:r>
            </a:p>
          </p:txBody>
        </p:sp>
        <p:pic>
          <p:nvPicPr>
            <p:cNvPr id="26" name="Picture 25" descr="A yellow circle with a black exclamation mark&#10;&#10;Description automatically generated">
              <a:extLst>
                <a:ext uri="{FF2B5EF4-FFF2-40B4-BE49-F238E27FC236}">
                  <a16:creationId xmlns:a16="http://schemas.microsoft.com/office/drawing/2014/main" id="{D112E75A-5D75-2179-707B-1A4E8C6CC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412372" y="3392355"/>
              <a:ext cx="127564" cy="127564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95BA17E-32EA-DA70-DD7B-02DCD9D51356}"/>
              </a:ext>
            </a:extLst>
          </p:cNvPr>
          <p:cNvGrpSpPr/>
          <p:nvPr/>
        </p:nvGrpSpPr>
        <p:grpSpPr>
          <a:xfrm>
            <a:off x="6299855" y="643101"/>
            <a:ext cx="2010500" cy="726613"/>
            <a:chOff x="6299855" y="643101"/>
            <a:chExt cx="2010500" cy="72661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B87FF2C-7450-6788-0665-24BFC3E1BDCB}"/>
                </a:ext>
              </a:extLst>
            </p:cNvPr>
            <p:cNvSpPr txBox="1"/>
            <p:nvPr/>
          </p:nvSpPr>
          <p:spPr>
            <a:xfrm>
              <a:off x="6299855" y="643101"/>
              <a:ext cx="158241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i="1" dirty="0">
                  <a:solidFill>
                    <a:srgbClr val="FFC048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Ambiente de Produção</a:t>
              </a:r>
            </a:p>
          </p:txBody>
        </p:sp>
        <p:sp>
          <p:nvSpPr>
            <p:cNvPr id="28" name="Google Shape;3441;p36">
              <a:extLst>
                <a:ext uri="{FF2B5EF4-FFF2-40B4-BE49-F238E27FC236}">
                  <a16:creationId xmlns:a16="http://schemas.microsoft.com/office/drawing/2014/main" id="{9312BDC5-E091-BAD6-0255-E62A560EB783}"/>
                </a:ext>
              </a:extLst>
            </p:cNvPr>
            <p:cNvSpPr txBox="1">
              <a:spLocks/>
            </p:cNvSpPr>
            <p:nvPr/>
          </p:nvSpPr>
          <p:spPr>
            <a:xfrm>
              <a:off x="6299855" y="797014"/>
              <a:ext cx="2010500" cy="5727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2400" b="1" dirty="0">
                  <a:solidFill>
                    <a:schemeClr val="bg2"/>
                  </a:solidFill>
                  <a:latin typeface="Teko" panose="020B0604020202020204" charset="0"/>
                  <a:cs typeface="Teko" panose="020B0604020202020204" charset="0"/>
                </a:rPr>
                <a:t>REALIDADE</a:t>
              </a:r>
            </a:p>
          </p:txBody>
        </p:sp>
        <p:pic>
          <p:nvPicPr>
            <p:cNvPr id="31" name="Picture 30" descr="A yellow circle with a black exclamation mark&#10;&#10;Description automatically generated">
              <a:extLst>
                <a:ext uri="{FF2B5EF4-FFF2-40B4-BE49-F238E27FC236}">
                  <a16:creationId xmlns:a16="http://schemas.microsoft.com/office/drawing/2014/main" id="{D0DB3FFC-868A-6E04-5D64-CDFC64093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759159" y="925417"/>
              <a:ext cx="246221" cy="246221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6DA0E9FC-00D8-0872-917B-8468DD31EE74}"/>
              </a:ext>
            </a:extLst>
          </p:cNvPr>
          <p:cNvSpPr txBox="1"/>
          <p:nvPr/>
        </p:nvSpPr>
        <p:spPr>
          <a:xfrm>
            <a:off x="3187476" y="2905814"/>
            <a:ext cx="8347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i="1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“Ganhamos o jogo”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595EA54-C448-3831-04B3-BE2C8F912DEF}"/>
              </a:ext>
            </a:extLst>
          </p:cNvPr>
          <p:cNvCxnSpPr>
            <a:cxnSpLocks/>
          </p:cNvCxnSpPr>
          <p:nvPr/>
        </p:nvCxnSpPr>
        <p:spPr>
          <a:xfrm>
            <a:off x="5403330" y="1985283"/>
            <a:ext cx="474544" cy="0"/>
          </a:xfrm>
          <a:prstGeom prst="straightConnector1">
            <a:avLst/>
          </a:prstGeom>
          <a:ln>
            <a:solidFill>
              <a:srgbClr val="B4B4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61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52AA5D5-AFEE-6A16-4CEA-1C3D5CC28DEB}"/>
              </a:ext>
            </a:extLst>
          </p:cNvPr>
          <p:cNvSpPr/>
          <p:nvPr/>
        </p:nvSpPr>
        <p:spPr>
          <a:xfrm>
            <a:off x="5578423" y="2123458"/>
            <a:ext cx="3232183" cy="1449291"/>
          </a:xfrm>
          <a:prstGeom prst="roundRect">
            <a:avLst>
              <a:gd name="adj" fmla="val 11592"/>
            </a:avLst>
          </a:prstGeom>
          <a:solidFill>
            <a:srgbClr val="1F1F1F"/>
          </a:solidFill>
          <a:ln w="9525">
            <a:solidFill>
              <a:srgbClr val="B4B4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000" dirty="0">
              <a:solidFill>
                <a:srgbClr val="CECEC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7" name="Google Shape;3441;p36">
            <a:extLst>
              <a:ext uri="{FF2B5EF4-FFF2-40B4-BE49-F238E27FC236}">
                <a16:creationId xmlns:a16="http://schemas.microsoft.com/office/drawing/2014/main" id="{D0D43115-B93C-E569-0E8E-6984E03F666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2"/>
                </a:solidFill>
                <a:latin typeface="Teko" panose="020B0604020202020204" charset="0"/>
                <a:cs typeface="Teko" panose="020B0604020202020204" charset="0"/>
              </a:rPr>
              <a:t>ML NA VIDA REAL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E4159BD-E7C2-01D1-B1D3-7F39727890EB}"/>
              </a:ext>
            </a:extLst>
          </p:cNvPr>
          <p:cNvSpPr txBox="1"/>
          <p:nvPr/>
        </p:nvSpPr>
        <p:spPr>
          <a:xfrm>
            <a:off x="735240" y="879225"/>
            <a:ext cx="5819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Por que é difícil extrair valor de modelos de ciência de dados?</a:t>
            </a:r>
          </a:p>
        </p:txBody>
      </p:sp>
      <p:pic>
        <p:nvPicPr>
          <p:cNvPr id="3" name="Picture 2" descr="A person with a hoodie&#10;&#10;Description automatically generated">
            <a:extLst>
              <a:ext uri="{FF2B5EF4-FFF2-40B4-BE49-F238E27FC236}">
                <a16:creationId xmlns:a16="http://schemas.microsoft.com/office/drawing/2014/main" id="{1176416D-28FC-1381-61DB-D5A67BB9C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0" y="2366360"/>
            <a:ext cx="540000" cy="54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5FB0D4-9FD2-A7C3-CA1A-C3F81C508AC4}"/>
              </a:ext>
            </a:extLst>
          </p:cNvPr>
          <p:cNvSpPr txBox="1"/>
          <p:nvPr/>
        </p:nvSpPr>
        <p:spPr>
          <a:xfrm>
            <a:off x="623490" y="2928013"/>
            <a:ext cx="10210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Cientista de Dados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F5EAAFB-6814-2676-6FAF-66706F2C96C6}"/>
              </a:ext>
            </a:extLst>
          </p:cNvPr>
          <p:cNvGrpSpPr/>
          <p:nvPr/>
        </p:nvGrpSpPr>
        <p:grpSpPr>
          <a:xfrm>
            <a:off x="1795949" y="2408084"/>
            <a:ext cx="1221309" cy="927393"/>
            <a:chOff x="3939120" y="2369457"/>
            <a:chExt cx="1221309" cy="92739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96BD30-943C-5B86-3B1B-1F92F65CEAAF}"/>
                </a:ext>
              </a:extLst>
            </p:cNvPr>
            <p:cNvSpPr txBox="1"/>
            <p:nvPr/>
          </p:nvSpPr>
          <p:spPr>
            <a:xfrm>
              <a:off x="3939120" y="2896740"/>
              <a:ext cx="122130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Estudos, </a:t>
              </a:r>
              <a:r>
                <a:rPr lang="pt-BR" sz="1000" dirty="0" err="1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PoCs</a:t>
              </a:r>
              <a:endParaRPr lang="pt-BR" sz="1000" dirty="0">
                <a:solidFill>
                  <a:srgbClr val="CECEC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  <a:p>
              <a:pPr algn="ctr"/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 explorações</a:t>
              </a:r>
            </a:p>
          </p:txBody>
        </p:sp>
        <p:pic>
          <p:nvPicPr>
            <p:cNvPr id="12" name="Picture 4" descr="Jupyter&quot; Icon - Download for free – Iconduck">
              <a:extLst>
                <a:ext uri="{FF2B5EF4-FFF2-40B4-BE49-F238E27FC236}">
                  <a16:creationId xmlns:a16="http://schemas.microsoft.com/office/drawing/2014/main" id="{288EF5BC-EBD3-7BDD-2B95-F64B120DEF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2578" y="2369457"/>
              <a:ext cx="358164" cy="488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2" name="Picture 21" descr="A person with short hair and a tie&#10;&#10;Description automatically generated">
            <a:extLst>
              <a:ext uri="{FF2B5EF4-FFF2-40B4-BE49-F238E27FC236}">
                <a16:creationId xmlns:a16="http://schemas.microsoft.com/office/drawing/2014/main" id="{22319B3D-3C5F-4584-86E3-1BF503CF9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8624" y="2366360"/>
            <a:ext cx="540000" cy="540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73DF212-C67D-8431-8EAE-E2E51EBD87FE}"/>
              </a:ext>
            </a:extLst>
          </p:cNvPr>
          <p:cNvSpPr txBox="1"/>
          <p:nvPr/>
        </p:nvSpPr>
        <p:spPr>
          <a:xfrm>
            <a:off x="4371238" y="2928013"/>
            <a:ext cx="8347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>
                <a:solidFill>
                  <a:srgbClr val="F06757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Usuário de Negócio</a:t>
            </a:r>
          </a:p>
        </p:txBody>
      </p:sp>
      <p:pic>
        <p:nvPicPr>
          <p:cNvPr id="29" name="Picture 28" descr="A white arrow pointing to the left&#10;&#10;Description automatically generated">
            <a:extLst>
              <a:ext uri="{FF2B5EF4-FFF2-40B4-BE49-F238E27FC236}">
                <a16:creationId xmlns:a16="http://schemas.microsoft.com/office/drawing/2014/main" id="{165EBB33-0D84-8AFE-B68B-EF2FCD659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93680" flipV="1">
            <a:off x="1577363" y="2351065"/>
            <a:ext cx="394085" cy="328421"/>
          </a:xfrm>
          <a:prstGeom prst="rect">
            <a:avLst/>
          </a:prstGeom>
        </p:spPr>
      </p:pic>
      <p:pic>
        <p:nvPicPr>
          <p:cNvPr id="34" name="Picture 33" descr="A logo of a tree&#10;&#10;Description automatically generated">
            <a:extLst>
              <a:ext uri="{FF2B5EF4-FFF2-40B4-BE49-F238E27FC236}">
                <a16:creationId xmlns:a16="http://schemas.microsoft.com/office/drawing/2014/main" id="{DBD6CCDE-7784-B8AA-87EA-53688C5927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5424" y="2153098"/>
            <a:ext cx="216960" cy="21696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E98EEB1E-4D38-D024-2D56-C03F56DAD25C}"/>
              </a:ext>
            </a:extLst>
          </p:cNvPr>
          <p:cNvGrpSpPr/>
          <p:nvPr/>
        </p:nvGrpSpPr>
        <p:grpSpPr>
          <a:xfrm>
            <a:off x="3173293" y="2456985"/>
            <a:ext cx="840106" cy="371939"/>
            <a:chOff x="3173294" y="2456985"/>
            <a:chExt cx="840106" cy="371939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43BCD2A1-3194-C208-BDC7-8BAA97A7F3FB}"/>
                </a:ext>
              </a:extLst>
            </p:cNvPr>
            <p:cNvSpPr/>
            <p:nvPr/>
          </p:nvSpPr>
          <p:spPr>
            <a:xfrm>
              <a:off x="3231397" y="2456985"/>
              <a:ext cx="723901" cy="371939"/>
            </a:xfrm>
            <a:prstGeom prst="roundRect">
              <a:avLst>
                <a:gd name="adj" fmla="val 16447"/>
              </a:avLst>
            </a:prstGeom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3CA7AC8-D74C-1E14-1A54-2F940E8A7B43}"/>
                </a:ext>
              </a:extLst>
            </p:cNvPr>
            <p:cNvSpPr txBox="1"/>
            <p:nvPr/>
          </p:nvSpPr>
          <p:spPr>
            <a:xfrm>
              <a:off x="3173294" y="2515276"/>
              <a:ext cx="84010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50" dirty="0">
                  <a:solidFill>
                    <a:srgbClr val="1F1F1F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ML Code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9451ABAF-FBB8-5AC3-2F5B-2F3D8FBE397B}"/>
              </a:ext>
            </a:extLst>
          </p:cNvPr>
          <p:cNvSpPr txBox="1"/>
          <p:nvPr/>
        </p:nvSpPr>
        <p:spPr>
          <a:xfrm>
            <a:off x="3082807" y="1925417"/>
            <a:ext cx="10210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Inteligência!</a:t>
            </a:r>
          </a:p>
        </p:txBody>
      </p:sp>
      <p:pic>
        <p:nvPicPr>
          <p:cNvPr id="43" name="Picture 42" descr="A light bulb with a black background&#10;&#10;Description automatically generated">
            <a:extLst>
              <a:ext uri="{FF2B5EF4-FFF2-40B4-BE49-F238E27FC236}">
                <a16:creationId xmlns:a16="http://schemas.microsoft.com/office/drawing/2014/main" id="{96431FF2-889C-7363-040D-B15DDBE930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4460" y="2168701"/>
            <a:ext cx="217772" cy="217772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DA9A060-77AA-2A29-C2D4-DDF167671BFA}"/>
              </a:ext>
            </a:extLst>
          </p:cNvPr>
          <p:cNvCxnSpPr>
            <a:cxnSpLocks/>
          </p:cNvCxnSpPr>
          <p:nvPr/>
        </p:nvCxnSpPr>
        <p:spPr>
          <a:xfrm>
            <a:off x="2660650" y="2636360"/>
            <a:ext cx="474544" cy="0"/>
          </a:xfrm>
          <a:prstGeom prst="straightConnector1">
            <a:avLst/>
          </a:prstGeom>
          <a:ln>
            <a:solidFill>
              <a:srgbClr val="B4B4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6BFE0A63-7C56-7317-5ED4-3D252B6D1596}"/>
              </a:ext>
            </a:extLst>
          </p:cNvPr>
          <p:cNvGrpSpPr/>
          <p:nvPr/>
        </p:nvGrpSpPr>
        <p:grpSpPr>
          <a:xfrm>
            <a:off x="672707" y="3328123"/>
            <a:ext cx="950994" cy="713848"/>
            <a:chOff x="894438" y="3328123"/>
            <a:chExt cx="950994" cy="713848"/>
          </a:xfrm>
        </p:grpSpPr>
        <p:pic>
          <p:nvPicPr>
            <p:cNvPr id="2050" name="Picture 2049" descr="A black and white circular object with circles&#10;&#10;Description automatically generated">
              <a:extLst>
                <a:ext uri="{FF2B5EF4-FFF2-40B4-BE49-F238E27FC236}">
                  <a16:creationId xmlns:a16="http://schemas.microsoft.com/office/drawing/2014/main" id="{2A3FFDE4-A749-FF6A-CDB8-126E822F8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12650" y="3577325"/>
              <a:ext cx="245428" cy="245428"/>
            </a:xfrm>
            <a:prstGeom prst="rect">
              <a:avLst/>
            </a:prstGeom>
          </p:spPr>
        </p:pic>
        <p:pic>
          <p:nvPicPr>
            <p:cNvPr id="2056" name="Picture 2055" descr="A white and grey paper with lines&#10;&#10;Description automatically generated">
              <a:extLst>
                <a:ext uri="{FF2B5EF4-FFF2-40B4-BE49-F238E27FC236}">
                  <a16:creationId xmlns:a16="http://schemas.microsoft.com/office/drawing/2014/main" id="{95952A0B-286F-3EB4-D766-E64BE61BE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3047" y="3572749"/>
              <a:ext cx="245428" cy="245428"/>
            </a:xfrm>
            <a:prstGeom prst="rect">
              <a:avLst/>
            </a:prstGeom>
          </p:spPr>
        </p:pic>
        <p:pic>
          <p:nvPicPr>
            <p:cNvPr id="2058" name="Picture 2057" descr="A white and grey envelope&#10;&#10;Description automatically generated">
              <a:extLst>
                <a:ext uri="{FF2B5EF4-FFF2-40B4-BE49-F238E27FC236}">
                  <a16:creationId xmlns:a16="http://schemas.microsoft.com/office/drawing/2014/main" id="{5B9C7CA0-5874-B2D3-6734-B2ED37F1C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233046" y="3572749"/>
              <a:ext cx="245428" cy="245428"/>
            </a:xfrm>
            <a:prstGeom prst="rect">
              <a:avLst/>
            </a:prstGeom>
          </p:spPr>
        </p:pic>
        <p:cxnSp>
          <p:nvCxnSpPr>
            <p:cNvPr id="2059" name="Connector: Curved 2058">
              <a:extLst>
                <a:ext uri="{FF2B5EF4-FFF2-40B4-BE49-F238E27FC236}">
                  <a16:creationId xmlns:a16="http://schemas.microsoft.com/office/drawing/2014/main" id="{629A058A-0CA9-EE53-7B8A-1AAA7CEE0B44}"/>
                </a:ext>
              </a:extLst>
            </p:cNvPr>
            <p:cNvCxnSpPr>
              <a:cxnSpLocks/>
              <a:stCxn id="2056" idx="0"/>
              <a:endCxn id="4" idx="2"/>
            </p:cNvCxnSpPr>
            <p:nvPr/>
          </p:nvCxnSpPr>
          <p:spPr>
            <a:xfrm rot="5400000" flipH="1" flipV="1">
              <a:off x="1098448" y="3315436"/>
              <a:ext cx="244626" cy="27000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CECECE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2" name="Connector: Curved 2061">
              <a:extLst>
                <a:ext uri="{FF2B5EF4-FFF2-40B4-BE49-F238E27FC236}">
                  <a16:creationId xmlns:a16="http://schemas.microsoft.com/office/drawing/2014/main" id="{2AB9B490-5DF2-F93F-F940-959DCC1C64E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234555" y="3446892"/>
              <a:ext cx="244626" cy="7089"/>
            </a:xfrm>
            <a:prstGeom prst="curvedConnector3">
              <a:avLst>
                <a:gd name="adj1" fmla="val 96399"/>
              </a:avLst>
            </a:prstGeom>
            <a:ln>
              <a:solidFill>
                <a:srgbClr val="CECECE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5" name="Connector: Curved 2064">
              <a:extLst>
                <a:ext uri="{FF2B5EF4-FFF2-40B4-BE49-F238E27FC236}">
                  <a16:creationId xmlns:a16="http://schemas.microsoft.com/office/drawing/2014/main" id="{DD32087D-3786-EB44-A5B3-B82371D40CC4}"/>
                </a:ext>
              </a:extLst>
            </p:cNvPr>
            <p:cNvCxnSpPr>
              <a:cxnSpLocks/>
              <a:stCxn id="2050" idx="0"/>
              <a:endCxn id="4" idx="2"/>
            </p:cNvCxnSpPr>
            <p:nvPr/>
          </p:nvCxnSpPr>
          <p:spPr>
            <a:xfrm rot="16200000" flipV="1">
              <a:off x="1370962" y="3312922"/>
              <a:ext cx="249202" cy="279603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CECECE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8" name="TextBox 2067">
              <a:extLst>
                <a:ext uri="{FF2B5EF4-FFF2-40B4-BE49-F238E27FC236}">
                  <a16:creationId xmlns:a16="http://schemas.microsoft.com/office/drawing/2014/main" id="{5F46A93F-108E-5D7D-8039-384F3AE0811A}"/>
                </a:ext>
              </a:extLst>
            </p:cNvPr>
            <p:cNvSpPr txBox="1"/>
            <p:nvPr/>
          </p:nvSpPr>
          <p:spPr>
            <a:xfrm>
              <a:off x="894438" y="3826527"/>
              <a:ext cx="95099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i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Fontes de dados</a:t>
              </a:r>
            </a:p>
          </p:txBody>
        </p:sp>
      </p:grpSp>
      <p:cxnSp>
        <p:nvCxnSpPr>
          <p:cNvPr id="2075" name="Straight Arrow Connector 2074">
            <a:extLst>
              <a:ext uri="{FF2B5EF4-FFF2-40B4-BE49-F238E27FC236}">
                <a16:creationId xmlns:a16="http://schemas.microsoft.com/office/drawing/2014/main" id="{BEE0B99D-512B-6E81-8239-7084B3672B6C}"/>
              </a:ext>
            </a:extLst>
          </p:cNvPr>
          <p:cNvCxnSpPr>
            <a:cxnSpLocks/>
          </p:cNvCxnSpPr>
          <p:nvPr/>
        </p:nvCxnSpPr>
        <p:spPr>
          <a:xfrm>
            <a:off x="4053738" y="2637470"/>
            <a:ext cx="474544" cy="0"/>
          </a:xfrm>
          <a:prstGeom prst="straightConnector1">
            <a:avLst/>
          </a:prstGeom>
          <a:ln>
            <a:solidFill>
              <a:srgbClr val="B4B4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88" name="Graphic 2087" descr="Speech outline">
            <a:extLst>
              <a:ext uri="{FF2B5EF4-FFF2-40B4-BE49-F238E27FC236}">
                <a16:creationId xmlns:a16="http://schemas.microsoft.com/office/drawing/2014/main" id="{B6AAA4F8-B666-53C8-4718-99074E259E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4636567" y="1658679"/>
            <a:ext cx="766763" cy="769571"/>
          </a:xfrm>
          <a:prstGeom prst="rect">
            <a:avLst/>
          </a:prstGeom>
        </p:spPr>
      </p:pic>
      <p:pic>
        <p:nvPicPr>
          <p:cNvPr id="2095" name="Picture 2094" descr="A white arrow pointing to the left&#10;&#10;Description automatically generated">
            <a:extLst>
              <a:ext uri="{FF2B5EF4-FFF2-40B4-BE49-F238E27FC236}">
                <a16:creationId xmlns:a16="http://schemas.microsoft.com/office/drawing/2014/main" id="{369E88DA-3181-00D5-5745-A32895E808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2622660" flipV="1">
            <a:off x="1574226" y="2572856"/>
            <a:ext cx="394085" cy="328421"/>
          </a:xfrm>
          <a:prstGeom prst="rect">
            <a:avLst/>
          </a:prstGeom>
        </p:spPr>
      </p:pic>
      <p:pic>
        <p:nvPicPr>
          <p:cNvPr id="2099" name="Picture 2098" descr="A grey and white beaker with black dots&#10;&#10;Description automatically generated">
            <a:extLst>
              <a:ext uri="{FF2B5EF4-FFF2-40B4-BE49-F238E27FC236}">
                <a16:creationId xmlns:a16="http://schemas.microsoft.com/office/drawing/2014/main" id="{571AAA99-02AB-3317-0D12-04546E9FE9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82288" y="2523761"/>
            <a:ext cx="183329" cy="183329"/>
          </a:xfrm>
          <a:prstGeom prst="rect">
            <a:avLst/>
          </a:prstGeom>
        </p:spPr>
      </p:pic>
      <p:pic>
        <p:nvPicPr>
          <p:cNvPr id="2112" name="Picture 2111" descr="A orange rocket with a black background&#10;&#10;Description automatically generated">
            <a:extLst>
              <a:ext uri="{FF2B5EF4-FFF2-40B4-BE49-F238E27FC236}">
                <a16:creationId xmlns:a16="http://schemas.microsoft.com/office/drawing/2014/main" id="{8F197988-D8E1-0CFC-E0F8-70F8862AB56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85870" y="1847109"/>
            <a:ext cx="276349" cy="276349"/>
          </a:xfrm>
          <a:prstGeom prst="rect">
            <a:avLst/>
          </a:prstGeom>
        </p:spPr>
      </p:pic>
      <p:sp>
        <p:nvSpPr>
          <p:cNvPr id="2113" name="TextBox 2112">
            <a:extLst>
              <a:ext uri="{FF2B5EF4-FFF2-40B4-BE49-F238E27FC236}">
                <a16:creationId xmlns:a16="http://schemas.microsoft.com/office/drawing/2014/main" id="{6C28A915-3C10-57EC-BE08-805A0F07B45F}"/>
              </a:ext>
            </a:extLst>
          </p:cNvPr>
          <p:cNvSpPr txBox="1"/>
          <p:nvPr/>
        </p:nvSpPr>
        <p:spPr>
          <a:xfrm>
            <a:off x="4417051" y="1531357"/>
            <a:ext cx="12057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Vamos para </a:t>
            </a:r>
            <a:r>
              <a:rPr lang="pt-BR" sz="1000" dirty="0" err="1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prod</a:t>
            </a:r>
            <a:r>
              <a:rPr lang="pt-BR" sz="10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!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DA0E9FC-00D8-0872-917B-8468DD31EE74}"/>
              </a:ext>
            </a:extLst>
          </p:cNvPr>
          <p:cNvSpPr txBox="1"/>
          <p:nvPr/>
        </p:nvSpPr>
        <p:spPr>
          <a:xfrm>
            <a:off x="3187476" y="2905814"/>
            <a:ext cx="8347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i="1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“Ganhamos o jogo”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17DF47-EA89-4E7B-E2A3-30E019AC5268}"/>
              </a:ext>
            </a:extLst>
          </p:cNvPr>
          <p:cNvGrpSpPr/>
          <p:nvPr/>
        </p:nvGrpSpPr>
        <p:grpSpPr>
          <a:xfrm>
            <a:off x="5515017" y="2399982"/>
            <a:ext cx="1221309" cy="1089383"/>
            <a:chOff x="5515017" y="2399982"/>
            <a:chExt cx="1221309" cy="1089383"/>
          </a:xfrm>
        </p:grpSpPr>
        <p:pic>
          <p:nvPicPr>
            <p:cNvPr id="32" name="Picture 31" descr="A person holding weights on a rope&#10;&#10;Description automatically generated">
              <a:extLst>
                <a:ext uri="{FF2B5EF4-FFF2-40B4-BE49-F238E27FC236}">
                  <a16:creationId xmlns:a16="http://schemas.microsoft.com/office/drawing/2014/main" id="{BA130FA3-1F1D-299C-6B80-AAE22B4EF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875690" y="2399982"/>
              <a:ext cx="471028" cy="47102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2B047C3-0E01-37E9-8A1A-504A7C21A6DD}"/>
                </a:ext>
              </a:extLst>
            </p:cNvPr>
            <p:cNvSpPr txBox="1"/>
            <p:nvPr/>
          </p:nvSpPr>
          <p:spPr>
            <a:xfrm>
              <a:off x="5515017" y="2935367"/>
              <a:ext cx="1221309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“Deploy” em ambiente não produtivo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7E2C64E-5B60-1A3F-DBAF-AC8D8F5D7BD8}"/>
              </a:ext>
            </a:extLst>
          </p:cNvPr>
          <p:cNvGrpSpPr/>
          <p:nvPr/>
        </p:nvGrpSpPr>
        <p:grpSpPr>
          <a:xfrm>
            <a:off x="6584738" y="2273839"/>
            <a:ext cx="1107187" cy="1208172"/>
            <a:chOff x="6584738" y="2273839"/>
            <a:chExt cx="1107187" cy="1208172"/>
          </a:xfrm>
        </p:grpSpPr>
        <p:pic>
          <p:nvPicPr>
            <p:cNvPr id="44" name="Picture 43" descr="A black and white symbol&#10;&#10;Description automatically generated">
              <a:extLst>
                <a:ext uri="{FF2B5EF4-FFF2-40B4-BE49-F238E27FC236}">
                  <a16:creationId xmlns:a16="http://schemas.microsoft.com/office/drawing/2014/main" id="{DD197E62-609E-6A6B-5D58-92F131353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767466" y="2273839"/>
              <a:ext cx="769571" cy="769571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A0E098C-8B67-383E-71C9-8BE2F9DCC315}"/>
                </a:ext>
              </a:extLst>
            </p:cNvPr>
            <p:cNvSpPr txBox="1"/>
            <p:nvPr/>
          </p:nvSpPr>
          <p:spPr>
            <a:xfrm>
              <a:off x="6584738" y="2928013"/>
              <a:ext cx="1107187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Intervenção manual recorrente</a:t>
              </a:r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34CEDC0-F8FA-8710-67FC-F03D834E2A93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6396161" y="2652390"/>
            <a:ext cx="371305" cy="0"/>
          </a:xfrm>
          <a:prstGeom prst="straightConnector1">
            <a:avLst/>
          </a:prstGeom>
          <a:ln>
            <a:solidFill>
              <a:srgbClr val="B4B4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36489396-E903-825A-C0CE-790CAAD8928F}"/>
              </a:ext>
            </a:extLst>
          </p:cNvPr>
          <p:cNvGrpSpPr/>
          <p:nvPr/>
        </p:nvGrpSpPr>
        <p:grpSpPr>
          <a:xfrm>
            <a:off x="7639625" y="2428250"/>
            <a:ext cx="1107187" cy="950237"/>
            <a:chOff x="7639625" y="2428250"/>
            <a:chExt cx="1107187" cy="950237"/>
          </a:xfrm>
        </p:grpSpPr>
        <p:pic>
          <p:nvPicPr>
            <p:cNvPr id="52" name="Picture 51" descr="A grey and black file cabinet&#10;&#10;Description automatically generated">
              <a:extLst>
                <a:ext uri="{FF2B5EF4-FFF2-40B4-BE49-F238E27FC236}">
                  <a16:creationId xmlns:a16="http://schemas.microsoft.com/office/drawing/2014/main" id="{DB435775-D669-C400-8D1B-187D64356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969082" y="2428250"/>
              <a:ext cx="448274" cy="448274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9941557-F856-9BD6-DB1A-29EE90413A6E}"/>
                </a:ext>
              </a:extLst>
            </p:cNvPr>
            <p:cNvSpPr txBox="1"/>
            <p:nvPr/>
          </p:nvSpPr>
          <p:spPr>
            <a:xfrm>
              <a:off x="7639625" y="2978377"/>
              <a:ext cx="110718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dirty="0">
                  <a:solidFill>
                    <a:srgbClr val="CECEC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Engavetamento da inteligência</a:t>
              </a:r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31BBD3C-28C4-A089-B296-164651C70A33}"/>
              </a:ext>
            </a:extLst>
          </p:cNvPr>
          <p:cNvCxnSpPr>
            <a:cxnSpLocks/>
          </p:cNvCxnSpPr>
          <p:nvPr/>
        </p:nvCxnSpPr>
        <p:spPr>
          <a:xfrm>
            <a:off x="7490044" y="2657270"/>
            <a:ext cx="371305" cy="0"/>
          </a:xfrm>
          <a:prstGeom prst="straightConnector1">
            <a:avLst/>
          </a:prstGeom>
          <a:ln>
            <a:solidFill>
              <a:srgbClr val="B4B4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05599DA-B558-44A6-249E-723F8859AE6E}"/>
              </a:ext>
            </a:extLst>
          </p:cNvPr>
          <p:cNvSpPr txBox="1"/>
          <p:nvPr/>
        </p:nvSpPr>
        <p:spPr>
          <a:xfrm>
            <a:off x="6233536" y="1979724"/>
            <a:ext cx="1921957" cy="246221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pt-BR" sz="1000" i="1" dirty="0">
                <a:solidFill>
                  <a:srgbClr val="FFC048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 triste fim dos modelos de ML</a:t>
            </a:r>
          </a:p>
        </p:txBody>
      </p:sp>
    </p:spTree>
    <p:extLst>
      <p:ext uri="{BB962C8B-B14F-4D97-AF65-F5344CB8AC3E}">
        <p14:creationId xmlns:p14="http://schemas.microsoft.com/office/powerpoint/2010/main" val="399172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nime Style Project Proposal by Slidesgo">
  <a:themeElements>
    <a:clrScheme name="Simple Light">
      <a:dk1>
        <a:srgbClr val="1F1F1F"/>
      </a:dk1>
      <a:lt1>
        <a:srgbClr val="5F5F5F"/>
      </a:lt1>
      <a:dk2>
        <a:srgbClr val="E7E5DD"/>
      </a:dk2>
      <a:lt2>
        <a:srgbClr val="FFFFFF"/>
      </a:lt2>
      <a:accent1>
        <a:srgbClr val="FF5B0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E7E5D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11560</TotalTime>
  <Words>4278</Words>
  <Application>Microsoft Office PowerPoint</Application>
  <PresentationFormat>On-screen Show (16:9)</PresentationFormat>
  <Paragraphs>678</Paragraphs>
  <Slides>49</Slides>
  <Notes>49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Roboto Black</vt:lpstr>
      <vt:lpstr>Montserrat</vt:lpstr>
      <vt:lpstr>Google Sans</vt:lpstr>
      <vt:lpstr>Matura MT Script Capitals</vt:lpstr>
      <vt:lpstr>Dosis</vt:lpstr>
      <vt:lpstr>Teko</vt:lpstr>
      <vt:lpstr>Roboto Light</vt:lpstr>
      <vt:lpstr>Darker Grotesque Medium</vt:lpstr>
      <vt:lpstr>Arial</vt:lpstr>
      <vt:lpstr>Anime Style Project Proposal by Slidesgo</vt:lpstr>
      <vt:lpstr>FEATURE STORE</vt:lpstr>
      <vt:lpstr>ESTA É UMA APRESENTAÇÃO PÚBLICA!</vt:lpstr>
      <vt:lpstr>O DESAFIO DE DADOS EM MLOPS</vt:lpstr>
      <vt:lpstr>QUEM É THIAGO PANINI?</vt:lpstr>
      <vt:lpstr>QUEM É THIAGO PANINI?</vt:lpstr>
      <vt:lpstr>O DESAFIO DE DADOS EM MLOPS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- KEVIN STUMPF, CTO @ TECTON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 QUE SÃO FEATURES?</vt:lpstr>
      <vt:lpstr>PowerPoint Presentation</vt:lpstr>
      <vt:lpstr>PowerPoint Presentation</vt:lpstr>
      <vt:lpstr>RAW DATA OU FEATURE STORE</vt:lpstr>
      <vt:lpstr>SINAN OZDEMIR</vt:lpstr>
      <vt:lpstr>RAW DATA OU FEATURE STORE</vt:lpstr>
      <vt:lpstr>MODEL-INDEPENDENT</vt:lpstr>
      <vt:lpstr>PowerPoint Presentation</vt:lpstr>
      <vt:lpstr>FEATURE STORES</vt:lpstr>
      <vt:lpstr>PowerPoint Presentation</vt:lpstr>
      <vt:lpstr>FEATURE STORE TIMELINE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COMO PODEMOS INTERAGIR COM UMA FEATURE STORE?</vt:lpstr>
      <vt:lpstr>PowerPoint Presentation</vt:lpstr>
      <vt:lpstr>PowerPoint Presentation</vt:lpstr>
      <vt:lpstr>PowerPoint Presentation</vt:lpstr>
      <vt:lpstr>PowerPoint Presentation</vt:lpstr>
      <vt:lpstr>FERRAMENTAS DE MERCADO</vt:lpstr>
      <vt:lpstr>PowerPoint Presentation</vt:lpstr>
      <vt:lpstr>FEATURE STORE E DATA MESH</vt:lpstr>
      <vt:lpstr>PowerPoint Presentation</vt:lpstr>
      <vt:lpstr>PowerPoint Presentation</vt:lpstr>
      <vt:lpstr>REFERÊNCIAS TÉCNICAS</vt:lpstr>
      <vt:lpstr>PowerPoint Presentation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FEATURE STORE</dc:title>
  <cp:lastModifiedBy>Thiago Panini</cp:lastModifiedBy>
  <cp:revision>3</cp:revision>
  <dcterms:modified xsi:type="dcterms:W3CDTF">2024-05-11T19:26:08Z</dcterms:modified>
</cp:coreProperties>
</file>